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Lst>
  <p:sldSz cy="6858000" cx="12188950"/>
  <p:notesSz cx="6858000" cy="9144000"/>
  <p:embeddedFontLst>
    <p:embeddedFont>
      <p:font typeface="Montserrat SemiBold"/>
      <p:regular r:id="rId54"/>
      <p:bold r:id="rId55"/>
      <p:italic r:id="rId56"/>
      <p:boldItalic r:id="rId57"/>
    </p:embeddedFont>
    <p:embeddedFont>
      <p:font typeface="Raleway"/>
      <p:regular r:id="rId58"/>
      <p:bold r:id="rId59"/>
      <p:italic r:id="rId60"/>
      <p:boldItalic r:id="rId61"/>
    </p:embeddedFont>
    <p:embeddedFont>
      <p:font typeface="Nunito Sans Light"/>
      <p:regular r:id="rId62"/>
      <p:bold r:id="rId63"/>
      <p:italic r:id="rId64"/>
      <p:boldItalic r:id="rId65"/>
    </p:embeddedFont>
    <p:embeddedFont>
      <p:font typeface="Nunito"/>
      <p:regular r:id="rId66"/>
      <p:bold r:id="rId67"/>
      <p:italic r:id="rId68"/>
      <p:boldItalic r:id="rId69"/>
    </p:embeddedFont>
    <p:embeddedFont>
      <p:font typeface="Montserrat"/>
      <p:regular r:id="rId70"/>
      <p:bold r:id="rId71"/>
      <p:italic r:id="rId72"/>
      <p:boldItalic r:id="rId73"/>
    </p:embeddedFont>
    <p:embeddedFont>
      <p:font typeface="Lato"/>
      <p:regular r:id="rId74"/>
      <p:bold r:id="rId75"/>
      <p:italic r:id="rId76"/>
      <p:boldItalic r:id="rId77"/>
    </p:embeddedFont>
    <p:embeddedFont>
      <p:font typeface="Nunito Sans Black"/>
      <p:bold r:id="rId78"/>
      <p:boldItalic r:id="rId79"/>
    </p:embeddedFont>
    <p:embeddedFont>
      <p:font typeface="Nunito Medium"/>
      <p:regular r:id="rId80"/>
      <p:bold r:id="rId81"/>
      <p:italic r:id="rId82"/>
      <p:boldItalic r:id="rId83"/>
    </p:embeddedFont>
    <p:embeddedFont>
      <p:font typeface="Nunito ExtraBold"/>
      <p:bold r:id="rId84"/>
      <p:boldItalic r:id="rId85"/>
    </p:embeddedFont>
    <p:embeddedFont>
      <p:font typeface="Nunito Black"/>
      <p:bold r:id="rId86"/>
      <p:boldItalic r:id="rId87"/>
    </p:embeddedFont>
    <p:embeddedFont>
      <p:font typeface="Nunito Sans"/>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747775"/>
          </p15:clr>
        </p15:guide>
        <p15:guide id="2" pos="3839">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B21EE75-7D46-476D-AE66-8E82021B32C6}">
  <a:tblStyle styleId="{EB21EE75-7D46-476D-AE66-8E82021B32C6}"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39"/>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84" Type="http://schemas.openxmlformats.org/officeDocument/2006/relationships/font" Target="fonts/NunitoExtraBold-bold.fntdata"/><Relationship Id="rId83" Type="http://schemas.openxmlformats.org/officeDocument/2006/relationships/font" Target="fonts/NunitoMedium-boldItalic.fntdata"/><Relationship Id="rId42" Type="http://schemas.openxmlformats.org/officeDocument/2006/relationships/slide" Target="slides/slide36.xml"/><Relationship Id="rId86" Type="http://schemas.openxmlformats.org/officeDocument/2006/relationships/font" Target="fonts/NunitoBlack-bold.fntdata"/><Relationship Id="rId41" Type="http://schemas.openxmlformats.org/officeDocument/2006/relationships/slide" Target="slides/slide35.xml"/><Relationship Id="rId85" Type="http://schemas.openxmlformats.org/officeDocument/2006/relationships/font" Target="fonts/NunitoExtraBold-boldItalic.fntdata"/><Relationship Id="rId44" Type="http://schemas.openxmlformats.org/officeDocument/2006/relationships/slide" Target="slides/slide38.xml"/><Relationship Id="rId88" Type="http://schemas.openxmlformats.org/officeDocument/2006/relationships/font" Target="fonts/NunitoSans-regular.fntdata"/><Relationship Id="rId43" Type="http://schemas.openxmlformats.org/officeDocument/2006/relationships/slide" Target="slides/slide37.xml"/><Relationship Id="rId87" Type="http://schemas.openxmlformats.org/officeDocument/2006/relationships/font" Target="fonts/NunitoBlack-boldItalic.fntdata"/><Relationship Id="rId46" Type="http://schemas.openxmlformats.org/officeDocument/2006/relationships/slide" Target="slides/slide40.xml"/><Relationship Id="rId45" Type="http://schemas.openxmlformats.org/officeDocument/2006/relationships/slide" Target="slides/slide39.xml"/><Relationship Id="rId89" Type="http://schemas.openxmlformats.org/officeDocument/2006/relationships/font" Target="fonts/NunitoSans-bold.fntdata"/><Relationship Id="rId80" Type="http://schemas.openxmlformats.org/officeDocument/2006/relationships/font" Target="fonts/NunitoMedium-regular.fntdata"/><Relationship Id="rId82" Type="http://schemas.openxmlformats.org/officeDocument/2006/relationships/font" Target="fonts/NunitoMedium-italic.fntdata"/><Relationship Id="rId81" Type="http://schemas.openxmlformats.org/officeDocument/2006/relationships/font" Target="fonts/NunitoMedium-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Montserrat-boldItalic.fntdata"/><Relationship Id="rId72" Type="http://schemas.openxmlformats.org/officeDocument/2006/relationships/font" Target="fonts/Montserrat-italic.fntdata"/><Relationship Id="rId31" Type="http://schemas.openxmlformats.org/officeDocument/2006/relationships/slide" Target="slides/slide25.xml"/><Relationship Id="rId75" Type="http://schemas.openxmlformats.org/officeDocument/2006/relationships/font" Target="fonts/Lato-bold.fntdata"/><Relationship Id="rId30" Type="http://schemas.openxmlformats.org/officeDocument/2006/relationships/slide" Target="slides/slide24.xml"/><Relationship Id="rId74" Type="http://schemas.openxmlformats.org/officeDocument/2006/relationships/font" Target="fonts/Lato-regular.fntdata"/><Relationship Id="rId33" Type="http://schemas.openxmlformats.org/officeDocument/2006/relationships/slide" Target="slides/slide27.xml"/><Relationship Id="rId77" Type="http://schemas.openxmlformats.org/officeDocument/2006/relationships/font" Target="fonts/Lato-boldItalic.fntdata"/><Relationship Id="rId32" Type="http://schemas.openxmlformats.org/officeDocument/2006/relationships/slide" Target="slides/slide26.xml"/><Relationship Id="rId76" Type="http://schemas.openxmlformats.org/officeDocument/2006/relationships/font" Target="fonts/Lato-italic.fntdata"/><Relationship Id="rId35" Type="http://schemas.openxmlformats.org/officeDocument/2006/relationships/slide" Target="slides/slide29.xml"/><Relationship Id="rId79" Type="http://schemas.openxmlformats.org/officeDocument/2006/relationships/font" Target="fonts/NunitoSansBlack-boldItalic.fntdata"/><Relationship Id="rId34" Type="http://schemas.openxmlformats.org/officeDocument/2006/relationships/slide" Target="slides/slide28.xml"/><Relationship Id="rId78" Type="http://schemas.openxmlformats.org/officeDocument/2006/relationships/font" Target="fonts/NunitoSansBlack-bold.fntdata"/><Relationship Id="rId71" Type="http://schemas.openxmlformats.org/officeDocument/2006/relationships/font" Target="fonts/Montserrat-bold.fntdata"/><Relationship Id="rId70" Type="http://schemas.openxmlformats.org/officeDocument/2006/relationships/font" Target="fonts/Montserrat-regular.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NunitoSansLight-regular.fntdata"/><Relationship Id="rId61" Type="http://schemas.openxmlformats.org/officeDocument/2006/relationships/font" Target="fonts/Raleway-boldItalic.fntdata"/><Relationship Id="rId20" Type="http://schemas.openxmlformats.org/officeDocument/2006/relationships/slide" Target="slides/slide14.xml"/><Relationship Id="rId64" Type="http://schemas.openxmlformats.org/officeDocument/2006/relationships/font" Target="fonts/NunitoSansLight-italic.fntdata"/><Relationship Id="rId63" Type="http://schemas.openxmlformats.org/officeDocument/2006/relationships/font" Target="fonts/NunitoSansLight-bold.fntdata"/><Relationship Id="rId22" Type="http://schemas.openxmlformats.org/officeDocument/2006/relationships/slide" Target="slides/slide16.xml"/><Relationship Id="rId66" Type="http://schemas.openxmlformats.org/officeDocument/2006/relationships/font" Target="fonts/Nunito-regular.fntdata"/><Relationship Id="rId21" Type="http://schemas.openxmlformats.org/officeDocument/2006/relationships/slide" Target="slides/slide15.xml"/><Relationship Id="rId65" Type="http://schemas.openxmlformats.org/officeDocument/2006/relationships/font" Target="fonts/NunitoSansLight-boldItalic.fntdata"/><Relationship Id="rId24" Type="http://schemas.openxmlformats.org/officeDocument/2006/relationships/slide" Target="slides/slide18.xml"/><Relationship Id="rId68" Type="http://schemas.openxmlformats.org/officeDocument/2006/relationships/font" Target="fonts/Nunito-italic.fntdata"/><Relationship Id="rId23" Type="http://schemas.openxmlformats.org/officeDocument/2006/relationships/slide" Target="slides/slide17.xml"/><Relationship Id="rId67" Type="http://schemas.openxmlformats.org/officeDocument/2006/relationships/font" Target="fonts/Nunito-bold.fntdata"/><Relationship Id="rId60" Type="http://schemas.openxmlformats.org/officeDocument/2006/relationships/font" Target="fonts/Raleway-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Nunito-boldItalic.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font" Target="fonts/MontserratSemiBold-bold.fntdata"/><Relationship Id="rId10" Type="http://schemas.openxmlformats.org/officeDocument/2006/relationships/slide" Target="slides/slide4.xml"/><Relationship Id="rId54" Type="http://schemas.openxmlformats.org/officeDocument/2006/relationships/font" Target="fonts/MontserratSemiBold-regular.fntdata"/><Relationship Id="rId13" Type="http://schemas.openxmlformats.org/officeDocument/2006/relationships/slide" Target="slides/slide7.xml"/><Relationship Id="rId57" Type="http://schemas.openxmlformats.org/officeDocument/2006/relationships/font" Target="fonts/MontserratSemiBold-boldItalic.fntdata"/><Relationship Id="rId12" Type="http://schemas.openxmlformats.org/officeDocument/2006/relationships/slide" Target="slides/slide6.xml"/><Relationship Id="rId56" Type="http://schemas.openxmlformats.org/officeDocument/2006/relationships/font" Target="fonts/MontserratSemiBold-italic.fntdata"/><Relationship Id="rId91" Type="http://schemas.openxmlformats.org/officeDocument/2006/relationships/font" Target="fonts/NunitoSans-boldItalic.fntdata"/><Relationship Id="rId90" Type="http://schemas.openxmlformats.org/officeDocument/2006/relationships/font" Target="fonts/NunitoSans-italic.fntdata"/><Relationship Id="rId15" Type="http://schemas.openxmlformats.org/officeDocument/2006/relationships/slide" Target="slides/slide9.xml"/><Relationship Id="rId59" Type="http://schemas.openxmlformats.org/officeDocument/2006/relationships/font" Target="fonts/Raleway-bold.fntdata"/><Relationship Id="rId14" Type="http://schemas.openxmlformats.org/officeDocument/2006/relationships/slide" Target="slides/slide8.xml"/><Relationship Id="rId58" Type="http://schemas.openxmlformats.org/officeDocument/2006/relationships/font" Target="fonts/Raleway-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3ada0478bf_1_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33ada0478b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here design and build infrastructure or networks?</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have some level of automation for those networks?</a:t>
            </a:r>
            <a:endParaRPr sz="1400">
              <a:latin typeface="Montserrat"/>
              <a:ea typeface="Montserrat"/>
              <a:cs typeface="Montserrat"/>
              <a:sym typeface="Montserra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356068fcd05_0_64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356068fcd05_0_6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35060f757c9_0_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35060f757c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here design and build infrastructure or networks?</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have some level of automation for those networks?</a:t>
            </a:r>
            <a:endParaRPr sz="1400">
              <a:latin typeface="Montserrat"/>
              <a:ea typeface="Montserrat"/>
              <a:cs typeface="Montserrat"/>
              <a:sym typeface="Montserrat"/>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51db16f4c8_0_37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51db16f4c8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51db16f4c8_0_38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51db16f4c8_0_3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351db16f4c8_0_41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351db16f4c8_0_4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53d308c4af_0_57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353d308c4af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5060f757c9_0_13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5060f757c9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53d308c4af_0_58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60" name="Google Shape;260;g353d308c4af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53d308c4af_0_565: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53d308c4af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53d308c4af_0_62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53d308c4af_0_6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34753473a8d_0_1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34753473a8d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51db16f4c8_0_33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351db16f4c8_0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56068fcd05_0_691: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56068fcd05_0_6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53d308c4af_0_678: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g353d308c4af_0_6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here design and build infrastructure or networks?</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have some level of automation for those networks?</a:t>
            </a:r>
            <a:endParaRPr sz="1400">
              <a:latin typeface="Montserrat"/>
              <a:ea typeface="Montserrat"/>
              <a:cs typeface="Montserrat"/>
              <a:sym typeface="Montserra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353d308c4af_0_65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353d308c4af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53d308c4af_0_69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53d308c4af_0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356068fcd05_0_21: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356068fcd05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56068fcd05_0_4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56068fcd0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57d80a6068_0_4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357d80a6068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56068fcd05_0_7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356068fcd0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57d80a6068_0_7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57d80a6068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34753473a8d_0_22: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 name="Google Shape;111;g34753473a8d_0_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here design and build infrastructure or networks?</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have some level of automation for those networks?</a:t>
            </a:r>
            <a:endParaRPr sz="1400">
              <a:latin typeface="Montserrat"/>
              <a:ea typeface="Montserrat"/>
              <a:cs typeface="Montserrat"/>
              <a:sym typeface="Montserra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5ed5637b4c_0_1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5ed5637b4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53d308c4af_0_64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53d308c4af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56068fcd05_0_9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56068fcd05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56068fcd05_0_585: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356068fcd05_0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5ed5637b4c_1_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10" name="Google Shape;610;g35ed5637b4c_1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353d308c4af_0_61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16" name="Google Shape;616;g353d308c4af_0_6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35ed5637b4c_1_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22" name="Google Shape;622;g35ed5637b4c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353d308c4af_0_4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353d308c4af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53d308c4af_0_5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55" name="Google Shape;655;g353d308c4af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34753473a8d_0_90:notes"/>
          <p:cNvSpPr/>
          <p:nvPr>
            <p:ph idx="2" type="sldImg"/>
          </p:nvPr>
        </p:nvSpPr>
        <p:spPr>
          <a:xfrm>
            <a:off x="381763" y="685800"/>
            <a:ext cx="6094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34753473a8d_0_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here design and build infrastructure or networks?</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t/>
            </a:r>
            <a:endParaRPr sz="1400">
              <a:latin typeface="Montserrat"/>
              <a:ea typeface="Montserrat"/>
              <a:cs typeface="Montserrat"/>
              <a:sym typeface="Montserrat"/>
            </a:endParaRPr>
          </a:p>
          <a:p>
            <a:pPr indent="0" lvl="0" marL="0" rtl="0" algn="l">
              <a:lnSpc>
                <a:spcPct val="100000"/>
              </a:lnSpc>
              <a:spcBef>
                <a:spcPts val="0"/>
              </a:spcBef>
              <a:spcAft>
                <a:spcPts val="0"/>
              </a:spcAft>
              <a:buSzPts val="1100"/>
              <a:buNone/>
            </a:pPr>
            <a:r>
              <a:rPr lang="en" sz="1400">
                <a:latin typeface="Montserrat"/>
                <a:ea typeface="Montserrat"/>
                <a:cs typeface="Montserrat"/>
                <a:sym typeface="Montserrat"/>
              </a:rPr>
              <a:t>How many of you have some level of automation for those networks?</a:t>
            </a:r>
            <a:endParaRPr sz="1400">
              <a:latin typeface="Montserrat"/>
              <a:ea typeface="Montserrat"/>
              <a:cs typeface="Montserrat"/>
              <a:sym typeface="Montserra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5060f757c9_0_7: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5060f757c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357d80a6068_0_1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74" name="Google Shape;674;g357d80a606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 image </a:t>
            </a:r>
            <a:br>
              <a:rPr lang="en"/>
            </a:br>
            <a:r>
              <a:rPr lang="en"/>
              <a:t>https://thetightlycoupled.wordpress.com/2020/02/15/whats-an-idempotent-api-and-why-you-should-care/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51db16f4c8_0_272: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51db16f4c8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357d80a6068_0_71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57d80a6068_0_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351db16f4c8_0_21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351db16f4c8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357d80a6068_0_19: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357d80a606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351db16f4c8_0_285: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27" name="Google Shape;727;g351db16f4c8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5ed5637b4c_1_26: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5ed5637b4c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4753473a8d_0_3: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4753473a8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35060f757c9_0_1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5060f757c9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5060f757c9_0_38: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5060f757c9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53d308c4af_0_518: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53d308c4af_0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56068fcd05_0_4: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56068fcd05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51db16f4c8_0_310:notes"/>
          <p:cNvSpPr/>
          <p:nvPr>
            <p:ph idx="2" type="sldImg"/>
          </p:nvPr>
        </p:nvSpPr>
        <p:spPr>
          <a:xfrm>
            <a:off x="382063" y="685800"/>
            <a:ext cx="60945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351db16f4c8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CUSTOM_2_1_1_2">
    <p:bg>
      <p:bgPr>
        <a:solidFill>
          <a:srgbClr val="F2F2F2"/>
        </a:solidFill>
      </p:bgPr>
    </p:bg>
    <p:spTree>
      <p:nvGrpSpPr>
        <p:cNvPr id="10" name="Shape 10"/>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3" name="Shape 63"/>
        <p:cNvGrpSpPr/>
        <p:nvPr/>
      </p:nvGrpSpPr>
      <p:grpSpPr>
        <a:xfrm>
          <a:off x="0" y="0"/>
          <a:ext cx="0" cy="0"/>
          <a:chOff x="0" y="0"/>
          <a:chExt cx="0" cy="0"/>
        </a:xfrm>
      </p:grpSpPr>
      <p:sp>
        <p:nvSpPr>
          <p:cNvPr id="64" name="Google Shape;64;p11"/>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65" name="Google Shape;65;p11"/>
          <p:cNvSpPr txBox="1"/>
          <p:nvPr>
            <p:ph idx="1" type="body"/>
          </p:nvPr>
        </p:nvSpPr>
        <p:spPr>
          <a:xfrm>
            <a:off x="415496" y="1509700"/>
            <a:ext cx="11358000" cy="4555200"/>
          </a:xfrm>
          <a:prstGeom prst="rect">
            <a:avLst/>
          </a:prstGeom>
          <a:noFill/>
          <a:ln>
            <a:noFill/>
          </a:ln>
        </p:spPr>
        <p:txBody>
          <a:bodyPr anchorCtr="0" anchor="ctr" bIns="121875" lIns="121875" spcFirstLastPara="1" rIns="121875" wrap="square" tIns="121875">
            <a:no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66" name="Google Shape;66;p11"/>
          <p:cNvSpPr txBox="1"/>
          <p:nvPr>
            <p:ph idx="12" type="sldNum"/>
          </p:nvPr>
        </p:nvSpPr>
        <p:spPr>
          <a:xfrm>
            <a:off x="11293784" y="6217622"/>
            <a:ext cx="731400" cy="524700"/>
          </a:xfrm>
          <a:prstGeom prst="rect">
            <a:avLst/>
          </a:prstGeom>
        </p:spPr>
        <p:txBody>
          <a:bodyPr anchorCtr="0" anchor="ctr" bIns="121875" lIns="121875" spcFirstLastPara="1" rIns="121875" wrap="square" tIns="1218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67" name="Shape 67"/>
        <p:cNvGrpSpPr/>
        <p:nvPr/>
      </p:nvGrpSpPr>
      <p:grpSpPr>
        <a:xfrm>
          <a:off x="0" y="0"/>
          <a:ext cx="0" cy="0"/>
          <a:chOff x="0" y="0"/>
          <a:chExt cx="0" cy="0"/>
        </a:xfrm>
      </p:grpSpPr>
      <p:sp>
        <p:nvSpPr>
          <p:cNvPr id="68" name="Google Shape;68;p12"/>
          <p:cNvSpPr/>
          <p:nvPr/>
        </p:nvSpPr>
        <p:spPr>
          <a:xfrm>
            <a:off x="0" y="0"/>
            <a:ext cx="12189000" cy="650400"/>
          </a:xfrm>
          <a:prstGeom prst="rect">
            <a:avLst/>
          </a:prstGeom>
          <a:solidFill>
            <a:schemeClr val="lt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nvGrpSpPr>
          <p:cNvPr id="69" name="Google Shape;69;p12"/>
          <p:cNvGrpSpPr/>
          <p:nvPr/>
        </p:nvGrpSpPr>
        <p:grpSpPr>
          <a:xfrm>
            <a:off x="1106914" y="1588427"/>
            <a:ext cx="994103" cy="61102"/>
            <a:chOff x="4580561" y="2589004"/>
            <a:chExt cx="1064464" cy="25200"/>
          </a:xfrm>
        </p:grpSpPr>
        <p:sp>
          <p:nvSpPr>
            <p:cNvPr id="70" name="Google Shape;70;p12"/>
            <p:cNvSpPr/>
            <p:nvPr/>
          </p:nvSpPr>
          <p:spPr>
            <a:xfrm rot="-5400000">
              <a:off x="5366325" y="2335504"/>
              <a:ext cx="25200" cy="532200"/>
            </a:xfrm>
            <a:prstGeom prst="rect">
              <a:avLst/>
            </a:prstGeom>
            <a:solidFill>
              <a:schemeClr val="accent3"/>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1" name="Google Shape;71;p12"/>
            <p:cNvSpPr/>
            <p:nvPr/>
          </p:nvSpPr>
          <p:spPr>
            <a:xfrm rot="-5400000">
              <a:off x="4836311" y="2333254"/>
              <a:ext cx="25200" cy="536700"/>
            </a:xfrm>
            <a:prstGeom prst="rect">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sp>
        <p:nvSpPr>
          <p:cNvPr id="72" name="Google Shape;72;p12"/>
          <p:cNvSpPr txBox="1"/>
          <p:nvPr>
            <p:ph type="title"/>
          </p:nvPr>
        </p:nvSpPr>
        <p:spPr>
          <a:xfrm>
            <a:off x="973090" y="1758200"/>
            <a:ext cx="4400100" cy="18420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p:txBody>
      </p:sp>
      <p:sp>
        <p:nvSpPr>
          <p:cNvPr id="73" name="Google Shape;73;p12"/>
          <p:cNvSpPr txBox="1"/>
          <p:nvPr>
            <p:ph idx="1" type="body"/>
          </p:nvPr>
        </p:nvSpPr>
        <p:spPr>
          <a:xfrm>
            <a:off x="961393" y="3708967"/>
            <a:ext cx="4400100" cy="2130000"/>
          </a:xfrm>
          <a:prstGeom prst="rect">
            <a:avLst/>
          </a:prstGeom>
          <a:noFill/>
          <a:ln>
            <a:noFill/>
          </a:ln>
        </p:spPr>
        <p:txBody>
          <a:bodyPr anchorCtr="0" anchor="ctr" bIns="121875" lIns="121875" spcFirstLastPara="1" rIns="121875" wrap="square" tIns="121875">
            <a:noAutofit/>
          </a:bodyPr>
          <a:lstStyle>
            <a:lvl1pPr indent="-349250" lvl="0" marL="457200">
              <a:spcBef>
                <a:spcPts val="0"/>
              </a:spcBef>
              <a:spcAft>
                <a:spcPts val="0"/>
              </a:spcAft>
              <a:buSzPts val="1900"/>
              <a:buChar char="●"/>
              <a:defRPr sz="1900"/>
            </a:lvl1pPr>
            <a:lvl2pPr indent="-349250" lvl="1" marL="914400">
              <a:spcBef>
                <a:spcPts val="0"/>
              </a:spcBef>
              <a:spcAft>
                <a:spcPts val="0"/>
              </a:spcAft>
              <a:buSzPts val="1900"/>
              <a:buChar char="○"/>
              <a:defRPr sz="1900"/>
            </a:lvl2pPr>
            <a:lvl3pPr indent="-349250" lvl="2" marL="1371600">
              <a:spcBef>
                <a:spcPts val="0"/>
              </a:spcBef>
              <a:spcAft>
                <a:spcPts val="0"/>
              </a:spcAft>
              <a:buSzPts val="1900"/>
              <a:buChar char="■"/>
              <a:defRPr sz="1900"/>
            </a:lvl3pPr>
            <a:lvl4pPr indent="-349250" lvl="3" marL="1828800">
              <a:spcBef>
                <a:spcPts val="0"/>
              </a:spcBef>
              <a:spcAft>
                <a:spcPts val="0"/>
              </a:spcAft>
              <a:buSzPts val="1900"/>
              <a:buChar char="●"/>
              <a:defRPr sz="1900"/>
            </a:lvl4pPr>
            <a:lvl5pPr indent="-349250" lvl="4" marL="2286000">
              <a:spcBef>
                <a:spcPts val="0"/>
              </a:spcBef>
              <a:spcAft>
                <a:spcPts val="0"/>
              </a:spcAft>
              <a:buSzPts val="1900"/>
              <a:buChar char="○"/>
              <a:defRPr sz="1900"/>
            </a:lvl5pPr>
            <a:lvl6pPr indent="-349250" lvl="5" marL="2743200">
              <a:spcBef>
                <a:spcPts val="0"/>
              </a:spcBef>
              <a:spcAft>
                <a:spcPts val="0"/>
              </a:spcAft>
              <a:buSzPts val="1900"/>
              <a:buChar char="■"/>
              <a:defRPr sz="1900"/>
            </a:lvl6pPr>
            <a:lvl7pPr indent="-349250" lvl="6" marL="3200400">
              <a:spcBef>
                <a:spcPts val="0"/>
              </a:spcBef>
              <a:spcAft>
                <a:spcPts val="0"/>
              </a:spcAft>
              <a:buSzPts val="1900"/>
              <a:buChar char="●"/>
              <a:defRPr sz="1900"/>
            </a:lvl7pPr>
            <a:lvl8pPr indent="-349250" lvl="7" marL="3657600">
              <a:spcBef>
                <a:spcPts val="0"/>
              </a:spcBef>
              <a:spcAft>
                <a:spcPts val="0"/>
              </a:spcAft>
              <a:buSzPts val="1900"/>
              <a:buChar char="○"/>
              <a:defRPr sz="1900"/>
            </a:lvl8pPr>
            <a:lvl9pPr indent="-349250" lvl="8" marL="4114800">
              <a:spcBef>
                <a:spcPts val="0"/>
              </a:spcBef>
              <a:spcAft>
                <a:spcPts val="0"/>
              </a:spcAft>
              <a:buSzPts val="1900"/>
              <a:buChar char="■"/>
              <a:defRPr sz="1900"/>
            </a:lvl9pPr>
          </a:lstStyle>
          <a:p/>
        </p:txBody>
      </p:sp>
      <p:sp>
        <p:nvSpPr>
          <p:cNvPr id="74" name="Google Shape;74;p12"/>
          <p:cNvSpPr txBox="1"/>
          <p:nvPr>
            <p:ph idx="12" type="sldNum"/>
          </p:nvPr>
        </p:nvSpPr>
        <p:spPr>
          <a:xfrm>
            <a:off x="11378889" y="6333134"/>
            <a:ext cx="731400" cy="524700"/>
          </a:xfrm>
          <a:prstGeom prst="rect">
            <a:avLst/>
          </a:prstGeom>
        </p:spPr>
        <p:txBody>
          <a:bodyPr anchorCtr="0" anchor="ctr" bIns="121875" lIns="121875" spcFirstLastPara="1" rIns="121875" wrap="square" tIns="1218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5" name="Shape 75"/>
        <p:cNvGrpSpPr/>
        <p:nvPr/>
      </p:nvGrpSpPr>
      <p:grpSpPr>
        <a:xfrm>
          <a:off x="0" y="0"/>
          <a:ext cx="0" cy="0"/>
          <a:chOff x="0" y="0"/>
          <a:chExt cx="0" cy="0"/>
        </a:xfrm>
      </p:grpSpPr>
      <p:sp>
        <p:nvSpPr>
          <p:cNvPr id="76" name="Google Shape;76;p13"/>
          <p:cNvSpPr/>
          <p:nvPr/>
        </p:nvSpPr>
        <p:spPr>
          <a:xfrm>
            <a:off x="0" y="0"/>
            <a:ext cx="12189000" cy="650400"/>
          </a:xfrm>
          <a:prstGeom prst="rect">
            <a:avLst/>
          </a:prstGeom>
          <a:solidFill>
            <a:schemeClr val="lt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nvGrpSpPr>
          <p:cNvPr id="77" name="Google Shape;77;p13"/>
          <p:cNvGrpSpPr/>
          <p:nvPr/>
        </p:nvGrpSpPr>
        <p:grpSpPr>
          <a:xfrm>
            <a:off x="1106914" y="1588427"/>
            <a:ext cx="994103" cy="61102"/>
            <a:chOff x="4580561" y="2589004"/>
            <a:chExt cx="1064464" cy="25200"/>
          </a:xfrm>
        </p:grpSpPr>
        <p:sp>
          <p:nvSpPr>
            <p:cNvPr id="78" name="Google Shape;78;p13"/>
            <p:cNvSpPr/>
            <p:nvPr/>
          </p:nvSpPr>
          <p:spPr>
            <a:xfrm rot="-5400000">
              <a:off x="5366325" y="2335504"/>
              <a:ext cx="25200" cy="532200"/>
            </a:xfrm>
            <a:prstGeom prst="rect">
              <a:avLst/>
            </a:prstGeom>
            <a:solidFill>
              <a:schemeClr val="accent3"/>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79" name="Google Shape;79;p13"/>
            <p:cNvSpPr/>
            <p:nvPr/>
          </p:nvSpPr>
          <p:spPr>
            <a:xfrm rot="-5400000">
              <a:off x="4836311" y="2333254"/>
              <a:ext cx="25200" cy="536700"/>
            </a:xfrm>
            <a:prstGeom prst="rect">
              <a:avLst/>
            </a:prstGeom>
            <a:solidFill>
              <a:schemeClr val="dk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sp>
        <p:nvSpPr>
          <p:cNvPr id="80" name="Google Shape;80;p13"/>
          <p:cNvSpPr txBox="1"/>
          <p:nvPr>
            <p:ph type="title"/>
          </p:nvPr>
        </p:nvSpPr>
        <p:spPr>
          <a:xfrm>
            <a:off x="970157" y="740167"/>
            <a:ext cx="10248600" cy="713700"/>
          </a:xfrm>
          <a:prstGeom prst="rect">
            <a:avLst/>
          </a:prstGeom>
        </p:spPr>
        <p:txBody>
          <a:bodyPr anchorCtr="0" anchor="t" bIns="91425" lIns="91425" spcFirstLastPara="1" rIns="91425" wrap="square" tIns="91425">
            <a:noAutofit/>
          </a:bodyPr>
          <a:lstStyle>
            <a:lvl1pPr lvl="0">
              <a:spcBef>
                <a:spcPts val="0"/>
              </a:spcBef>
              <a:spcAft>
                <a:spcPts val="0"/>
              </a:spcAft>
              <a:buClr>
                <a:schemeClr val="dk2"/>
              </a:buClr>
              <a:buSzPts val="3500"/>
              <a:buNone/>
              <a:defRPr sz="3500">
                <a:solidFill>
                  <a:schemeClr val="dk2"/>
                </a:solidFill>
              </a:defRPr>
            </a:lvl1pPr>
            <a:lvl2pPr lvl="1">
              <a:spcBef>
                <a:spcPts val="0"/>
              </a:spcBef>
              <a:spcAft>
                <a:spcPts val="0"/>
              </a:spcAft>
              <a:buClr>
                <a:schemeClr val="dk2"/>
              </a:buClr>
              <a:buSzPts val="3500"/>
              <a:buNone/>
              <a:defRPr sz="3500">
                <a:solidFill>
                  <a:schemeClr val="dk2"/>
                </a:solidFill>
              </a:defRPr>
            </a:lvl2pPr>
            <a:lvl3pPr lvl="2">
              <a:spcBef>
                <a:spcPts val="0"/>
              </a:spcBef>
              <a:spcAft>
                <a:spcPts val="0"/>
              </a:spcAft>
              <a:buClr>
                <a:schemeClr val="dk2"/>
              </a:buClr>
              <a:buSzPts val="3500"/>
              <a:buNone/>
              <a:defRPr sz="3500">
                <a:solidFill>
                  <a:schemeClr val="dk2"/>
                </a:solidFill>
              </a:defRPr>
            </a:lvl3pPr>
            <a:lvl4pPr lvl="3">
              <a:spcBef>
                <a:spcPts val="0"/>
              </a:spcBef>
              <a:spcAft>
                <a:spcPts val="0"/>
              </a:spcAft>
              <a:buClr>
                <a:schemeClr val="dk2"/>
              </a:buClr>
              <a:buSzPts val="3500"/>
              <a:buNone/>
              <a:defRPr sz="3500">
                <a:solidFill>
                  <a:schemeClr val="dk2"/>
                </a:solidFill>
              </a:defRPr>
            </a:lvl4pPr>
            <a:lvl5pPr lvl="4">
              <a:spcBef>
                <a:spcPts val="0"/>
              </a:spcBef>
              <a:spcAft>
                <a:spcPts val="0"/>
              </a:spcAft>
              <a:buClr>
                <a:schemeClr val="dk2"/>
              </a:buClr>
              <a:buSzPts val="3500"/>
              <a:buNone/>
              <a:defRPr sz="3500">
                <a:solidFill>
                  <a:schemeClr val="dk2"/>
                </a:solidFill>
              </a:defRPr>
            </a:lvl5pPr>
            <a:lvl6pPr lvl="5">
              <a:spcBef>
                <a:spcPts val="0"/>
              </a:spcBef>
              <a:spcAft>
                <a:spcPts val="0"/>
              </a:spcAft>
              <a:buClr>
                <a:schemeClr val="dk2"/>
              </a:buClr>
              <a:buSzPts val="3500"/>
              <a:buNone/>
              <a:defRPr sz="3500">
                <a:solidFill>
                  <a:schemeClr val="dk2"/>
                </a:solidFill>
              </a:defRPr>
            </a:lvl6pPr>
            <a:lvl7pPr lvl="6">
              <a:spcBef>
                <a:spcPts val="0"/>
              </a:spcBef>
              <a:spcAft>
                <a:spcPts val="0"/>
              </a:spcAft>
              <a:buClr>
                <a:schemeClr val="dk2"/>
              </a:buClr>
              <a:buSzPts val="3500"/>
              <a:buNone/>
              <a:defRPr sz="3500">
                <a:solidFill>
                  <a:schemeClr val="dk2"/>
                </a:solidFill>
              </a:defRPr>
            </a:lvl7pPr>
            <a:lvl8pPr lvl="7">
              <a:spcBef>
                <a:spcPts val="0"/>
              </a:spcBef>
              <a:spcAft>
                <a:spcPts val="0"/>
              </a:spcAft>
              <a:buClr>
                <a:schemeClr val="dk2"/>
              </a:buClr>
              <a:buSzPts val="3500"/>
              <a:buNone/>
              <a:defRPr sz="3500">
                <a:solidFill>
                  <a:schemeClr val="dk2"/>
                </a:solidFill>
              </a:defRPr>
            </a:lvl8pPr>
            <a:lvl9pPr lvl="8">
              <a:spcBef>
                <a:spcPts val="0"/>
              </a:spcBef>
              <a:spcAft>
                <a:spcPts val="0"/>
              </a:spcAft>
              <a:buClr>
                <a:schemeClr val="dk2"/>
              </a:buClr>
              <a:buSzPts val="3500"/>
              <a:buNone/>
              <a:defRPr sz="3500">
                <a:solidFill>
                  <a:schemeClr val="dk2"/>
                </a:solidFill>
              </a:defRPr>
            </a:lvl9pPr>
          </a:lstStyle>
          <a:p/>
        </p:txBody>
      </p:sp>
      <p:sp>
        <p:nvSpPr>
          <p:cNvPr id="81" name="Google Shape;81;p13"/>
          <p:cNvSpPr txBox="1"/>
          <p:nvPr>
            <p:ph idx="12" type="sldNum"/>
          </p:nvPr>
        </p:nvSpPr>
        <p:spPr>
          <a:xfrm>
            <a:off x="11378889" y="6333134"/>
            <a:ext cx="731400" cy="524700"/>
          </a:xfrm>
          <a:prstGeom prst="rect">
            <a:avLst/>
          </a:prstGeom>
        </p:spPr>
        <p:txBody>
          <a:bodyPr anchorCtr="0" anchor="ctr" bIns="121875" lIns="121875" spcFirstLastPara="1" rIns="121875" wrap="square" tIns="12187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82" name="Google Shape;82;p13">
            <a:hlinkClick/>
          </p:cNvPr>
          <p:cNvSpPr/>
          <p:nvPr/>
        </p:nvSpPr>
        <p:spPr>
          <a:xfrm>
            <a:off x="11037838" y="0"/>
            <a:ext cx="1150800" cy="605700"/>
          </a:xfrm>
          <a:prstGeom prst="rect">
            <a:avLst/>
          </a:prstGeom>
          <a:solidFill>
            <a:schemeClr val="lt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cxnSp>
        <p:nvCxnSpPr>
          <p:cNvPr id="83" name="Google Shape;83;p13">
            <a:hlinkClick/>
          </p:cNvPr>
          <p:cNvCxnSpPr/>
          <p:nvPr/>
        </p:nvCxnSpPr>
        <p:spPr>
          <a:xfrm>
            <a:off x="11462221" y="288467"/>
            <a:ext cx="288300" cy="0"/>
          </a:xfrm>
          <a:prstGeom prst="straightConnector1">
            <a:avLst/>
          </a:prstGeom>
          <a:noFill/>
          <a:ln cap="flat" cmpd="sng" w="9525">
            <a:solidFill>
              <a:srgbClr val="B7B7B7"/>
            </a:solidFill>
            <a:prstDash val="solid"/>
            <a:round/>
            <a:headEnd len="med" w="med" type="none"/>
            <a:tailEnd len="med" w="med" type="none"/>
          </a:ln>
        </p:spPr>
      </p:cxnSp>
      <p:cxnSp>
        <p:nvCxnSpPr>
          <p:cNvPr id="84" name="Google Shape;84;p13">
            <a:hlinkClick/>
          </p:cNvPr>
          <p:cNvCxnSpPr/>
          <p:nvPr/>
        </p:nvCxnSpPr>
        <p:spPr>
          <a:xfrm>
            <a:off x="11462221" y="333517"/>
            <a:ext cx="288300" cy="0"/>
          </a:xfrm>
          <a:prstGeom prst="straightConnector1">
            <a:avLst/>
          </a:prstGeom>
          <a:noFill/>
          <a:ln cap="flat" cmpd="sng" w="9525">
            <a:solidFill>
              <a:srgbClr val="B7B7B7"/>
            </a:solidFill>
            <a:prstDash val="solid"/>
            <a:round/>
            <a:headEnd len="med" w="med" type="none"/>
            <a:tailEnd len="med" w="med" type="none"/>
          </a:ln>
        </p:spPr>
      </p:cxnSp>
      <p:cxnSp>
        <p:nvCxnSpPr>
          <p:cNvPr id="85" name="Google Shape;85;p13">
            <a:hlinkClick/>
          </p:cNvPr>
          <p:cNvCxnSpPr/>
          <p:nvPr/>
        </p:nvCxnSpPr>
        <p:spPr>
          <a:xfrm>
            <a:off x="11462221" y="378567"/>
            <a:ext cx="288300" cy="0"/>
          </a:xfrm>
          <a:prstGeom prst="straightConnector1">
            <a:avLst/>
          </a:prstGeom>
          <a:noFill/>
          <a:ln cap="flat" cmpd="sng" w="9525">
            <a:solidFill>
              <a:srgbClr val="B7B7B7"/>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ic">
  <p:cSld name="CUSTOM_2_1_1_2_1">
    <p:bg>
      <p:bgPr>
        <a:solidFill>
          <a:srgbClr val="F2F2F2"/>
        </a:solidFill>
      </p:bgPr>
    </p:bg>
    <p:spTree>
      <p:nvGrpSpPr>
        <p:cNvPr id="11" name="Shape 11"/>
        <p:cNvGrpSpPr/>
        <p:nvPr/>
      </p:nvGrpSpPr>
      <p:grpSpPr>
        <a:xfrm>
          <a:off x="0" y="0"/>
          <a:ext cx="0" cy="0"/>
          <a:chOff x="0" y="0"/>
          <a:chExt cx="0" cy="0"/>
        </a:xfrm>
      </p:grpSpPr>
      <p:sp>
        <p:nvSpPr>
          <p:cNvPr id="12" name="Google Shape;12;p3"/>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1pPr>
            <a:lvl2pPr lvl="1">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2pPr>
            <a:lvl3pPr lvl="2">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3pPr>
            <a:lvl4pPr lvl="3">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4pPr>
            <a:lvl5pPr lvl="4">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5pPr>
            <a:lvl6pPr lvl="5">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6pPr>
            <a:lvl7pPr lvl="6">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7pPr>
            <a:lvl8pPr lvl="7">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8pPr>
            <a:lvl9pPr lvl="8">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9pPr>
          </a:lstStyle>
          <a:p/>
        </p:txBody>
      </p:sp>
      <p:sp>
        <p:nvSpPr>
          <p:cNvPr id="13" name="Google Shape;13;p3"/>
          <p:cNvSpPr/>
          <p:nvPr>
            <p:ph idx="2" type="pic"/>
          </p:nvPr>
        </p:nvSpPr>
        <p:spPr>
          <a:xfrm>
            <a:off x="7401675" y="414800"/>
            <a:ext cx="4434300" cy="6022800"/>
          </a:xfrm>
          <a:prstGeom prst="roundRect">
            <a:avLst>
              <a:gd fmla="val 2250" name="adj"/>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Pic 1">
  <p:cSld name="CUSTOM_2_1_1_2_1_2">
    <p:bg>
      <p:bgPr>
        <a:solidFill>
          <a:srgbClr val="F2F2F2"/>
        </a:solidFill>
      </p:bgPr>
    </p:bg>
    <p:spTree>
      <p:nvGrpSpPr>
        <p:cNvPr id="14" name="Shape 14"/>
        <p:cNvGrpSpPr/>
        <p:nvPr/>
      </p:nvGrpSpPr>
      <p:grpSpPr>
        <a:xfrm>
          <a:off x="0" y="0"/>
          <a:ext cx="0" cy="0"/>
          <a:chOff x="0" y="0"/>
          <a:chExt cx="0" cy="0"/>
        </a:xfrm>
      </p:grpSpPr>
      <p:sp>
        <p:nvSpPr>
          <p:cNvPr id="15" name="Google Shape;15;p4"/>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1pPr>
            <a:lvl2pPr lvl="1">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2pPr>
            <a:lvl3pPr lvl="2">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3pPr>
            <a:lvl4pPr lvl="3">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4pPr>
            <a:lvl5pPr lvl="4">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5pPr>
            <a:lvl6pPr lvl="5">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6pPr>
            <a:lvl7pPr lvl="6">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7pPr>
            <a:lvl8pPr lvl="7">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8pPr>
            <a:lvl9pPr lvl="8">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9pPr>
          </a:lstStyle>
          <a:p/>
        </p:txBody>
      </p:sp>
      <p:sp>
        <p:nvSpPr>
          <p:cNvPr id="16" name="Google Shape;16;p4"/>
          <p:cNvSpPr/>
          <p:nvPr/>
        </p:nvSpPr>
        <p:spPr>
          <a:xfrm rot="5400000">
            <a:off x="5559975" y="215875"/>
            <a:ext cx="6598200" cy="6413100"/>
          </a:xfrm>
          <a:prstGeom prst="round2SameRect">
            <a:avLst>
              <a:gd fmla="val 3496" name="adj1"/>
              <a:gd fmla="val 0" name="adj2"/>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One Pic">
  <p:cSld name="CUSTOM_2_1_1_2_1_1">
    <p:bg>
      <p:bgPr>
        <a:solidFill>
          <a:srgbClr val="F2F2F2"/>
        </a:solidFill>
      </p:bgPr>
    </p:bg>
    <p:spTree>
      <p:nvGrpSpPr>
        <p:cNvPr id="17" name="Shape 17"/>
        <p:cNvGrpSpPr/>
        <p:nvPr/>
      </p:nvGrpSpPr>
      <p:grpSpPr>
        <a:xfrm>
          <a:off x="0" y="0"/>
          <a:ext cx="0" cy="0"/>
          <a:chOff x="0" y="0"/>
          <a:chExt cx="0" cy="0"/>
        </a:xfrm>
      </p:grpSpPr>
      <p:sp>
        <p:nvSpPr>
          <p:cNvPr id="18" name="Google Shape;18;p5"/>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1pPr>
            <a:lvl2pPr lvl="1">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2pPr>
            <a:lvl3pPr lvl="2">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3pPr>
            <a:lvl4pPr lvl="3">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4pPr>
            <a:lvl5pPr lvl="4">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5pPr>
            <a:lvl6pPr lvl="5">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6pPr>
            <a:lvl7pPr lvl="6">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7pPr>
            <a:lvl8pPr lvl="7">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8pPr>
            <a:lvl9pPr lvl="8">
              <a:lnSpc>
                <a:spcPct val="80000"/>
              </a:lnSpc>
              <a:spcBef>
                <a:spcPts val="0"/>
              </a:spcBef>
              <a:spcAft>
                <a:spcPts val="0"/>
              </a:spcAft>
              <a:buClr>
                <a:srgbClr val="07244D"/>
              </a:buClr>
              <a:buSzPts val="3000"/>
              <a:buFont typeface="Nunito Black"/>
              <a:buNone/>
              <a:defRPr>
                <a:solidFill>
                  <a:srgbClr val="07244D"/>
                </a:solidFill>
                <a:latin typeface="Nunito Black"/>
                <a:ea typeface="Nunito Black"/>
                <a:cs typeface="Nunito Black"/>
                <a:sym typeface="Nunito Black"/>
              </a:defRPr>
            </a:lvl9pPr>
          </a:lstStyle>
          <a:p/>
        </p:txBody>
      </p:sp>
      <p:sp>
        <p:nvSpPr>
          <p:cNvPr id="19" name="Google Shape;19;p5"/>
          <p:cNvSpPr/>
          <p:nvPr>
            <p:ph idx="2" type="pic"/>
          </p:nvPr>
        </p:nvSpPr>
        <p:spPr>
          <a:xfrm>
            <a:off x="7401675" y="414800"/>
            <a:ext cx="4434300" cy="6022800"/>
          </a:xfrm>
          <a:prstGeom prst="roundRect">
            <a:avLst>
              <a:gd fmla="val 2250" name="adj"/>
            </a:avLst>
          </a:prstGeom>
          <a:noFill/>
          <a:ln>
            <a:noFill/>
          </a:ln>
        </p:spPr>
      </p:sp>
      <p:sp>
        <p:nvSpPr>
          <p:cNvPr id="20" name="Google Shape;20;p5"/>
          <p:cNvSpPr txBox="1"/>
          <p:nvPr>
            <p:ph idx="1" type="body"/>
          </p:nvPr>
        </p:nvSpPr>
        <p:spPr>
          <a:xfrm>
            <a:off x="1224475" y="1980800"/>
            <a:ext cx="5614800" cy="3094800"/>
          </a:xfrm>
          <a:prstGeom prst="rect">
            <a:avLst/>
          </a:prstGeom>
          <a:noFill/>
          <a:ln>
            <a:noFill/>
          </a:ln>
        </p:spPr>
        <p:txBody>
          <a:bodyPr anchorCtr="0" anchor="t" bIns="118850" lIns="118850" spcFirstLastPara="1" rIns="118850" wrap="square" tIns="118850">
            <a:spAutoFit/>
          </a:bodyPr>
          <a:lstStyle>
            <a:lvl1pPr indent="-330200" lvl="0" marL="4572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1pPr>
            <a:lvl2pPr indent="-330200" lvl="1" marL="9144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2pPr>
            <a:lvl3pPr indent="-330200" lvl="2" marL="13716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3pPr>
            <a:lvl4pPr indent="-330200" lvl="3" marL="18288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4pPr>
            <a:lvl5pPr indent="-330200" lvl="4" marL="22860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5pPr>
            <a:lvl6pPr indent="-330200" lvl="5" marL="27432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6pPr>
            <a:lvl7pPr indent="-330200" lvl="6" marL="32004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7pPr>
            <a:lvl8pPr indent="-330200" lvl="7" marL="36576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8pPr>
            <a:lvl9pPr indent="-330200" lvl="8" marL="41148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Down">
  <p:cSld name="CUSTOM">
    <p:spTree>
      <p:nvGrpSpPr>
        <p:cNvPr id="21" name="Shape 21"/>
        <p:cNvGrpSpPr/>
        <p:nvPr/>
      </p:nvGrpSpPr>
      <p:grpSpPr>
        <a:xfrm>
          <a:off x="0" y="0"/>
          <a:ext cx="0" cy="0"/>
          <a:chOff x="0" y="0"/>
          <a:chExt cx="0" cy="0"/>
        </a:xfrm>
      </p:grpSpPr>
      <p:sp>
        <p:nvSpPr>
          <p:cNvPr id="22" name="Google Shape;22;p6"/>
          <p:cNvSpPr txBox="1"/>
          <p:nvPr>
            <p:ph type="title"/>
          </p:nvPr>
        </p:nvSpPr>
        <p:spPr>
          <a:xfrm>
            <a:off x="714125" y="4375850"/>
            <a:ext cx="5349600" cy="11502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1">
    <p:bg>
      <p:bgPr>
        <a:solidFill>
          <a:schemeClr val="dk1"/>
        </a:solidFill>
      </p:bgPr>
    </p:bg>
    <p:spTree>
      <p:nvGrpSpPr>
        <p:cNvPr id="23" name="Shape 23"/>
        <p:cNvGrpSpPr/>
        <p:nvPr/>
      </p:nvGrpSpPr>
      <p:grpSpPr>
        <a:xfrm>
          <a:off x="0" y="0"/>
          <a:ext cx="0" cy="0"/>
          <a:chOff x="0" y="0"/>
          <a:chExt cx="0" cy="0"/>
        </a:xfrm>
      </p:grpSpPr>
      <p:sp>
        <p:nvSpPr>
          <p:cNvPr id="24" name="Google Shape;24;p7"/>
          <p:cNvSpPr txBox="1"/>
          <p:nvPr>
            <p:ph type="title"/>
          </p:nvPr>
        </p:nvSpPr>
        <p:spPr>
          <a:xfrm>
            <a:off x="948000" y="436275"/>
            <a:ext cx="10760700" cy="780000"/>
          </a:xfrm>
          <a:prstGeom prst="rect">
            <a:avLst/>
          </a:prstGeom>
        </p:spPr>
        <p:txBody>
          <a:bodyPr anchorCtr="0" anchor="t" bIns="91425" lIns="91425" spcFirstLastPara="1" rIns="91425" wrap="square" tIns="91425">
            <a:noAutofit/>
          </a:bodyPr>
          <a:lstStyle>
            <a:lvl1pPr lvl="0">
              <a:spcBef>
                <a:spcPts val="0"/>
              </a:spcBef>
              <a:spcAft>
                <a:spcPts val="0"/>
              </a:spcAft>
              <a:buClr>
                <a:srgbClr val="F2F2F2"/>
              </a:buClr>
              <a:buSzPts val="3000"/>
              <a:buNone/>
              <a:defRPr>
                <a:solidFill>
                  <a:srgbClr val="F2F2F2"/>
                </a:solidFill>
              </a:defRPr>
            </a:lvl1pPr>
            <a:lvl2pPr lvl="1">
              <a:spcBef>
                <a:spcPts val="0"/>
              </a:spcBef>
              <a:spcAft>
                <a:spcPts val="0"/>
              </a:spcAft>
              <a:buClr>
                <a:srgbClr val="F2F2F2"/>
              </a:buClr>
              <a:buSzPts val="3000"/>
              <a:buNone/>
              <a:defRPr>
                <a:solidFill>
                  <a:srgbClr val="F2F2F2"/>
                </a:solidFill>
              </a:defRPr>
            </a:lvl2pPr>
            <a:lvl3pPr lvl="2">
              <a:spcBef>
                <a:spcPts val="0"/>
              </a:spcBef>
              <a:spcAft>
                <a:spcPts val="0"/>
              </a:spcAft>
              <a:buClr>
                <a:srgbClr val="F2F2F2"/>
              </a:buClr>
              <a:buSzPts val="3000"/>
              <a:buNone/>
              <a:defRPr>
                <a:solidFill>
                  <a:srgbClr val="F2F2F2"/>
                </a:solidFill>
              </a:defRPr>
            </a:lvl3pPr>
            <a:lvl4pPr lvl="3">
              <a:spcBef>
                <a:spcPts val="0"/>
              </a:spcBef>
              <a:spcAft>
                <a:spcPts val="0"/>
              </a:spcAft>
              <a:buClr>
                <a:srgbClr val="F2F2F2"/>
              </a:buClr>
              <a:buSzPts val="3000"/>
              <a:buNone/>
              <a:defRPr>
                <a:solidFill>
                  <a:srgbClr val="F2F2F2"/>
                </a:solidFill>
              </a:defRPr>
            </a:lvl4pPr>
            <a:lvl5pPr lvl="4">
              <a:spcBef>
                <a:spcPts val="0"/>
              </a:spcBef>
              <a:spcAft>
                <a:spcPts val="0"/>
              </a:spcAft>
              <a:buClr>
                <a:srgbClr val="F2F2F2"/>
              </a:buClr>
              <a:buSzPts val="3000"/>
              <a:buNone/>
              <a:defRPr>
                <a:solidFill>
                  <a:srgbClr val="F2F2F2"/>
                </a:solidFill>
              </a:defRPr>
            </a:lvl5pPr>
            <a:lvl6pPr lvl="5">
              <a:spcBef>
                <a:spcPts val="0"/>
              </a:spcBef>
              <a:spcAft>
                <a:spcPts val="0"/>
              </a:spcAft>
              <a:buClr>
                <a:srgbClr val="F2F2F2"/>
              </a:buClr>
              <a:buSzPts val="3000"/>
              <a:buNone/>
              <a:defRPr>
                <a:solidFill>
                  <a:srgbClr val="F2F2F2"/>
                </a:solidFill>
              </a:defRPr>
            </a:lvl6pPr>
            <a:lvl7pPr lvl="6">
              <a:spcBef>
                <a:spcPts val="0"/>
              </a:spcBef>
              <a:spcAft>
                <a:spcPts val="0"/>
              </a:spcAft>
              <a:buClr>
                <a:srgbClr val="F2F2F2"/>
              </a:buClr>
              <a:buSzPts val="3000"/>
              <a:buNone/>
              <a:defRPr>
                <a:solidFill>
                  <a:srgbClr val="F2F2F2"/>
                </a:solidFill>
              </a:defRPr>
            </a:lvl7pPr>
            <a:lvl8pPr lvl="7">
              <a:spcBef>
                <a:spcPts val="0"/>
              </a:spcBef>
              <a:spcAft>
                <a:spcPts val="0"/>
              </a:spcAft>
              <a:buClr>
                <a:srgbClr val="F2F2F2"/>
              </a:buClr>
              <a:buSzPts val="3000"/>
              <a:buNone/>
              <a:defRPr>
                <a:solidFill>
                  <a:srgbClr val="F2F2F2"/>
                </a:solidFill>
              </a:defRPr>
            </a:lvl8pPr>
            <a:lvl9pPr lvl="8">
              <a:spcBef>
                <a:spcPts val="0"/>
              </a:spcBef>
              <a:spcAft>
                <a:spcPts val="0"/>
              </a:spcAft>
              <a:buClr>
                <a:srgbClr val="F2F2F2"/>
              </a:buClr>
              <a:buSzPts val="3000"/>
              <a:buNone/>
              <a:defRPr>
                <a:solidFill>
                  <a:srgbClr val="F2F2F2"/>
                </a:solidFill>
              </a:defRPr>
            </a:lvl9pPr>
          </a:lstStyle>
          <a:p/>
        </p:txBody>
      </p:sp>
      <p:sp>
        <p:nvSpPr>
          <p:cNvPr id="25" name="Google Shape;25;p7"/>
          <p:cNvSpPr txBox="1"/>
          <p:nvPr>
            <p:ph idx="1" type="body"/>
          </p:nvPr>
        </p:nvSpPr>
        <p:spPr>
          <a:xfrm>
            <a:off x="1224475" y="1980800"/>
            <a:ext cx="6988200" cy="3094800"/>
          </a:xfrm>
          <a:prstGeom prst="rect">
            <a:avLst/>
          </a:prstGeom>
          <a:noFill/>
          <a:ln>
            <a:noFill/>
          </a:ln>
        </p:spPr>
        <p:txBody>
          <a:bodyPr anchorCtr="0" anchor="t" bIns="118850" lIns="118850" spcFirstLastPara="1" rIns="118850" wrap="square" tIns="118850">
            <a:spAutoFit/>
          </a:bodyPr>
          <a:lstStyle>
            <a:lvl1pPr indent="-330200" lvl="0" marL="4572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1pPr>
            <a:lvl2pPr indent="-330200" lvl="1" marL="9144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2pPr>
            <a:lvl3pPr indent="-330200" lvl="2" marL="13716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3pPr>
            <a:lvl4pPr indent="-330200" lvl="3" marL="18288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4pPr>
            <a:lvl5pPr indent="-330200" lvl="4" marL="22860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5pPr>
            <a:lvl6pPr indent="-330200" lvl="5" marL="27432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6pPr>
            <a:lvl7pPr indent="-330200" lvl="6" marL="32004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7pPr>
            <a:lvl8pPr indent="-330200" lvl="7" marL="36576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8pPr>
            <a:lvl9pPr indent="-330200" lvl="8" marL="4114800">
              <a:spcBef>
                <a:spcPts val="0"/>
              </a:spcBef>
              <a:spcAft>
                <a:spcPts val="0"/>
              </a:spcAft>
              <a:buClr>
                <a:srgbClr val="F2F2F2"/>
              </a:buClr>
              <a:buSzPts val="1600"/>
              <a:buFont typeface="Nunito Sans"/>
              <a:buChar char="■"/>
              <a:defRPr sz="1600">
                <a:solidFill>
                  <a:srgbClr val="F2F2F2"/>
                </a:solidFill>
                <a:latin typeface="Nunito Sans"/>
                <a:ea typeface="Nunito Sans"/>
                <a:cs typeface="Nunito Sans"/>
                <a:sym typeface="Nunito Sans"/>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USTOM_1_1">
    <p:spTree>
      <p:nvGrpSpPr>
        <p:cNvPr id="26" name="Shape 26"/>
        <p:cNvGrpSpPr/>
        <p:nvPr/>
      </p:nvGrpSpPr>
      <p:grpSpPr>
        <a:xfrm>
          <a:off x="0" y="0"/>
          <a:ext cx="0" cy="0"/>
          <a:chOff x="0" y="0"/>
          <a:chExt cx="0" cy="0"/>
        </a:xfrm>
      </p:grpSpPr>
      <p:sp>
        <p:nvSpPr>
          <p:cNvPr id="27" name="Google Shape;27;p8"/>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28" name="Google Shape;28;p8"/>
          <p:cNvSpPr txBox="1"/>
          <p:nvPr>
            <p:ph idx="1" type="body"/>
          </p:nvPr>
        </p:nvSpPr>
        <p:spPr>
          <a:xfrm>
            <a:off x="1224475" y="1980800"/>
            <a:ext cx="6988200" cy="3094800"/>
          </a:xfrm>
          <a:prstGeom prst="rect">
            <a:avLst/>
          </a:prstGeom>
          <a:noFill/>
          <a:ln>
            <a:noFill/>
          </a:ln>
        </p:spPr>
        <p:txBody>
          <a:bodyPr anchorCtr="0" anchor="t" bIns="118850" lIns="118850" spcFirstLastPara="1" rIns="118850" wrap="square" tIns="118850">
            <a:spAutoFit/>
          </a:bodyPr>
          <a:lstStyle>
            <a:lvl1pPr indent="-330200" lvl="0" marL="4572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1pPr>
            <a:lvl2pPr indent="-330200" lvl="1" marL="9144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2pPr>
            <a:lvl3pPr indent="-330200" lvl="2" marL="13716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3pPr>
            <a:lvl4pPr indent="-330200" lvl="3" marL="18288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4pPr>
            <a:lvl5pPr indent="-330200" lvl="4" marL="22860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5pPr>
            <a:lvl6pPr indent="-330200" lvl="5" marL="27432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6pPr>
            <a:lvl7pPr indent="-330200" lvl="6" marL="32004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7pPr>
            <a:lvl8pPr indent="-330200" lvl="7" marL="36576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8pPr>
            <a:lvl9pPr indent="-330200" lvl="8" marL="4114800">
              <a:spcBef>
                <a:spcPts val="0"/>
              </a:spcBef>
              <a:spcAft>
                <a:spcPts val="0"/>
              </a:spcAft>
              <a:buClr>
                <a:srgbClr val="001532"/>
              </a:buClr>
              <a:buSzPts val="1600"/>
              <a:buFont typeface="Nunito Sans"/>
              <a:buChar char="■"/>
              <a:defRPr sz="1600">
                <a:solidFill>
                  <a:srgbClr val="001532"/>
                </a:solidFill>
                <a:latin typeface="Nunito Sans"/>
                <a:ea typeface="Nunito Sans"/>
                <a:cs typeface="Nunito Sans"/>
                <a:sym typeface="Nunito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features columns">
  <p:cSld name="CUSTOM_2">
    <p:spTree>
      <p:nvGrpSpPr>
        <p:cNvPr id="29" name="Shape 29"/>
        <p:cNvGrpSpPr/>
        <p:nvPr/>
      </p:nvGrpSpPr>
      <p:grpSpPr>
        <a:xfrm>
          <a:off x="0" y="0"/>
          <a:ext cx="0" cy="0"/>
          <a:chOff x="0" y="0"/>
          <a:chExt cx="0" cy="0"/>
        </a:xfrm>
      </p:grpSpPr>
      <p:sp>
        <p:nvSpPr>
          <p:cNvPr id="30" name="Google Shape;30;p9"/>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9"/>
          <p:cNvSpPr/>
          <p:nvPr>
            <p:ph idx="2" type="pic"/>
          </p:nvPr>
        </p:nvSpPr>
        <p:spPr>
          <a:xfrm>
            <a:off x="756800" y="2485325"/>
            <a:ext cx="647700" cy="638100"/>
          </a:xfrm>
          <a:prstGeom prst="rect">
            <a:avLst/>
          </a:prstGeom>
          <a:noFill/>
          <a:ln>
            <a:noFill/>
          </a:ln>
        </p:spPr>
      </p:sp>
      <p:sp>
        <p:nvSpPr>
          <p:cNvPr id="32" name="Google Shape;32;p9"/>
          <p:cNvSpPr txBox="1"/>
          <p:nvPr>
            <p:ph idx="1" type="subTitle"/>
          </p:nvPr>
        </p:nvSpPr>
        <p:spPr>
          <a:xfrm>
            <a:off x="756800" y="3131925"/>
            <a:ext cx="2429400" cy="270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1pPr>
            <a:lvl2pPr lvl="1">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2pPr>
            <a:lvl3pPr lvl="2">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3pPr>
            <a:lvl4pPr lvl="3">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4pPr>
            <a:lvl5pPr lvl="4">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5pPr>
            <a:lvl6pPr lvl="5">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6pPr>
            <a:lvl7pPr lvl="6">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7pPr>
            <a:lvl8pPr lvl="7">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8pPr>
            <a:lvl9pPr lvl="8">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9pPr>
          </a:lstStyle>
          <a:p/>
        </p:txBody>
      </p:sp>
      <p:sp>
        <p:nvSpPr>
          <p:cNvPr id="33" name="Google Shape;33;p9"/>
          <p:cNvSpPr txBox="1"/>
          <p:nvPr>
            <p:ph idx="3" type="body"/>
          </p:nvPr>
        </p:nvSpPr>
        <p:spPr>
          <a:xfrm>
            <a:off x="756800" y="3485050"/>
            <a:ext cx="3205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1pPr>
            <a:lvl2pPr indent="-330200" lvl="1" marL="914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2pPr>
            <a:lvl3pPr indent="-330200" lvl="2" marL="1371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3pPr>
            <a:lvl4pPr indent="-330200" lvl="3" marL="1828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4pPr>
            <a:lvl5pPr indent="-330200" lvl="4" marL="22860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5pPr>
            <a:lvl6pPr indent="-330200" lvl="5" marL="2743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6pPr>
            <a:lvl7pPr indent="-330200" lvl="6" marL="3200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7pPr>
            <a:lvl8pPr indent="-330200" lvl="7" marL="3657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8pPr>
            <a:lvl9pPr indent="-330200" lvl="8" marL="4114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9pPr>
          </a:lstStyle>
          <a:p/>
        </p:txBody>
      </p:sp>
      <p:sp>
        <p:nvSpPr>
          <p:cNvPr id="34" name="Google Shape;34;p9"/>
          <p:cNvSpPr/>
          <p:nvPr>
            <p:ph idx="4" type="pic"/>
          </p:nvPr>
        </p:nvSpPr>
        <p:spPr>
          <a:xfrm>
            <a:off x="4506100" y="2485325"/>
            <a:ext cx="647700" cy="638100"/>
          </a:xfrm>
          <a:prstGeom prst="rect">
            <a:avLst/>
          </a:prstGeom>
          <a:noFill/>
          <a:ln>
            <a:noFill/>
          </a:ln>
        </p:spPr>
      </p:sp>
      <p:sp>
        <p:nvSpPr>
          <p:cNvPr id="35" name="Google Shape;35;p9"/>
          <p:cNvSpPr txBox="1"/>
          <p:nvPr>
            <p:ph idx="5" type="subTitle"/>
          </p:nvPr>
        </p:nvSpPr>
        <p:spPr>
          <a:xfrm>
            <a:off x="4506100" y="3131925"/>
            <a:ext cx="2429400" cy="270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1pPr>
            <a:lvl2pPr lvl="1">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2pPr>
            <a:lvl3pPr lvl="2">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3pPr>
            <a:lvl4pPr lvl="3">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4pPr>
            <a:lvl5pPr lvl="4">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5pPr>
            <a:lvl6pPr lvl="5">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6pPr>
            <a:lvl7pPr lvl="6">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7pPr>
            <a:lvl8pPr lvl="7">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8pPr>
            <a:lvl9pPr lvl="8">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9pPr>
          </a:lstStyle>
          <a:p/>
        </p:txBody>
      </p:sp>
      <p:sp>
        <p:nvSpPr>
          <p:cNvPr id="36" name="Google Shape;36;p9"/>
          <p:cNvSpPr txBox="1"/>
          <p:nvPr>
            <p:ph idx="6" type="body"/>
          </p:nvPr>
        </p:nvSpPr>
        <p:spPr>
          <a:xfrm>
            <a:off x="4506100" y="3485050"/>
            <a:ext cx="3205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1pPr>
            <a:lvl2pPr indent="-330200" lvl="1" marL="914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2pPr>
            <a:lvl3pPr indent="-330200" lvl="2" marL="1371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3pPr>
            <a:lvl4pPr indent="-330200" lvl="3" marL="1828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4pPr>
            <a:lvl5pPr indent="-330200" lvl="4" marL="22860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5pPr>
            <a:lvl6pPr indent="-330200" lvl="5" marL="2743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6pPr>
            <a:lvl7pPr indent="-330200" lvl="6" marL="3200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7pPr>
            <a:lvl8pPr indent="-330200" lvl="7" marL="3657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8pPr>
            <a:lvl9pPr indent="-330200" lvl="8" marL="4114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9pPr>
          </a:lstStyle>
          <a:p/>
        </p:txBody>
      </p:sp>
      <p:sp>
        <p:nvSpPr>
          <p:cNvPr id="37" name="Google Shape;37;p9"/>
          <p:cNvSpPr/>
          <p:nvPr>
            <p:ph idx="7" type="pic"/>
          </p:nvPr>
        </p:nvSpPr>
        <p:spPr>
          <a:xfrm>
            <a:off x="8255400" y="2485325"/>
            <a:ext cx="647700" cy="638100"/>
          </a:xfrm>
          <a:prstGeom prst="rect">
            <a:avLst/>
          </a:prstGeom>
          <a:noFill/>
          <a:ln>
            <a:noFill/>
          </a:ln>
        </p:spPr>
      </p:sp>
      <p:sp>
        <p:nvSpPr>
          <p:cNvPr id="38" name="Google Shape;38;p9"/>
          <p:cNvSpPr txBox="1"/>
          <p:nvPr>
            <p:ph idx="8" type="subTitle"/>
          </p:nvPr>
        </p:nvSpPr>
        <p:spPr>
          <a:xfrm>
            <a:off x="8255400" y="3131925"/>
            <a:ext cx="2429400" cy="270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1pPr>
            <a:lvl2pPr lvl="1">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2pPr>
            <a:lvl3pPr lvl="2">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3pPr>
            <a:lvl4pPr lvl="3">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4pPr>
            <a:lvl5pPr lvl="4">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5pPr>
            <a:lvl6pPr lvl="5">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6pPr>
            <a:lvl7pPr lvl="6">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7pPr>
            <a:lvl8pPr lvl="7">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8pPr>
            <a:lvl9pPr lvl="8">
              <a:spcBef>
                <a:spcPts val="0"/>
              </a:spcBef>
              <a:spcAft>
                <a:spcPts val="0"/>
              </a:spcAft>
              <a:buClr>
                <a:srgbClr val="227FFF"/>
              </a:buClr>
              <a:buSzPts val="1800"/>
              <a:buFont typeface="Nunito"/>
              <a:buNone/>
              <a:defRPr b="1" sz="1800">
                <a:solidFill>
                  <a:srgbClr val="227FFF"/>
                </a:solidFill>
                <a:latin typeface="Nunito"/>
                <a:ea typeface="Nunito"/>
                <a:cs typeface="Nunito"/>
                <a:sym typeface="Nunito"/>
              </a:defRPr>
            </a:lvl9pPr>
          </a:lstStyle>
          <a:p/>
        </p:txBody>
      </p:sp>
      <p:sp>
        <p:nvSpPr>
          <p:cNvPr id="39" name="Google Shape;39;p9"/>
          <p:cNvSpPr txBox="1"/>
          <p:nvPr>
            <p:ph idx="9" type="body"/>
          </p:nvPr>
        </p:nvSpPr>
        <p:spPr>
          <a:xfrm>
            <a:off x="8255400" y="3485050"/>
            <a:ext cx="3205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1pPr>
            <a:lvl2pPr indent="-330200" lvl="1" marL="914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2pPr>
            <a:lvl3pPr indent="-330200" lvl="2" marL="1371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3pPr>
            <a:lvl4pPr indent="-330200" lvl="3" marL="1828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4pPr>
            <a:lvl5pPr indent="-330200" lvl="4" marL="22860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5pPr>
            <a:lvl6pPr indent="-330200" lvl="5" marL="27432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6pPr>
            <a:lvl7pPr indent="-330200" lvl="6" marL="32004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7pPr>
            <a:lvl8pPr indent="-330200" lvl="7" marL="36576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8pPr>
            <a:lvl9pPr indent="-330200" lvl="8" marL="4114800">
              <a:spcBef>
                <a:spcPts val="0"/>
              </a:spcBef>
              <a:spcAft>
                <a:spcPts val="0"/>
              </a:spcAft>
              <a:buClr>
                <a:srgbClr val="07244D"/>
              </a:buClr>
              <a:buSzPts val="1600"/>
              <a:buFont typeface="Nunito Sans"/>
              <a:buChar char="■"/>
              <a:defRPr sz="1600">
                <a:solidFill>
                  <a:srgbClr val="07244D"/>
                </a:solidFill>
                <a:latin typeface="Nunito Sans"/>
                <a:ea typeface="Nunito Sans"/>
                <a:cs typeface="Nunito Sans"/>
                <a:sym typeface="Nunito Sans"/>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3 columns + Pic">
  <p:cSld name="CUSTOM_3">
    <p:spTree>
      <p:nvGrpSpPr>
        <p:cNvPr id="40" name="Shape 40"/>
        <p:cNvGrpSpPr/>
        <p:nvPr/>
      </p:nvGrpSpPr>
      <p:grpSpPr>
        <a:xfrm>
          <a:off x="0" y="0"/>
          <a:ext cx="0" cy="0"/>
          <a:chOff x="0" y="0"/>
          <a:chExt cx="0" cy="0"/>
        </a:xfrm>
      </p:grpSpPr>
      <p:sp>
        <p:nvSpPr>
          <p:cNvPr id="41" name="Google Shape;41;p10"/>
          <p:cNvSpPr txBox="1"/>
          <p:nvPr>
            <p:ph idx="1" type="body"/>
          </p:nvPr>
        </p:nvSpPr>
        <p:spPr>
          <a:xfrm>
            <a:off x="985400" y="3485050"/>
            <a:ext cx="2083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1pPr>
            <a:lvl2pPr indent="-330200" lvl="1" marL="914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2pPr>
            <a:lvl3pPr indent="-330200" lvl="2" marL="1371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3pPr>
            <a:lvl4pPr indent="-330200" lvl="3" marL="1828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4pPr>
            <a:lvl5pPr indent="-330200" lvl="4" marL="22860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5pPr>
            <a:lvl6pPr indent="-330200" lvl="5" marL="2743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6pPr>
            <a:lvl7pPr indent="-330200" lvl="6" marL="3200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7pPr>
            <a:lvl8pPr indent="-330200" lvl="7" marL="3657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8pPr>
            <a:lvl9pPr indent="-330200" lvl="8" marL="4114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9pPr>
          </a:lstStyle>
          <a:p/>
        </p:txBody>
      </p:sp>
      <p:sp>
        <p:nvSpPr>
          <p:cNvPr id="42" name="Google Shape;42;p10"/>
          <p:cNvSpPr txBox="1"/>
          <p:nvPr>
            <p:ph idx="2" type="subTitle"/>
          </p:nvPr>
        </p:nvSpPr>
        <p:spPr>
          <a:xfrm>
            <a:off x="985400" y="3186000"/>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B19505"/>
              </a:buClr>
              <a:buSzPts val="1800"/>
              <a:buFont typeface="Nunito Sans"/>
              <a:buNone/>
              <a:defRPr b="1" sz="1800">
                <a:solidFill>
                  <a:srgbClr val="B19505"/>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10"/>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grpSp>
        <p:nvGrpSpPr>
          <p:cNvPr id="44" name="Google Shape;44;p10"/>
          <p:cNvGrpSpPr/>
          <p:nvPr/>
        </p:nvGrpSpPr>
        <p:grpSpPr>
          <a:xfrm>
            <a:off x="3056065" y="3848729"/>
            <a:ext cx="241326" cy="93200"/>
            <a:chOff x="4659775" y="2072775"/>
            <a:chExt cx="74325" cy="28700"/>
          </a:xfrm>
        </p:grpSpPr>
        <p:sp>
          <p:nvSpPr>
            <p:cNvPr id="45" name="Google Shape;45;p10"/>
            <p:cNvSpPr/>
            <p:nvPr/>
          </p:nvSpPr>
          <p:spPr>
            <a:xfrm>
              <a:off x="4659775" y="2072775"/>
              <a:ext cx="38075" cy="28700"/>
            </a:xfrm>
            <a:custGeom>
              <a:rect b="b" l="l" r="r" t="t"/>
              <a:pathLst>
                <a:path extrusionOk="0" h="1148" w="1523">
                  <a:moveTo>
                    <a:pt x="1" y="0"/>
                  </a:moveTo>
                  <a:lnTo>
                    <a:pt x="578" y="570"/>
                  </a:lnTo>
                  <a:lnTo>
                    <a:pt x="1" y="1147"/>
                  </a:lnTo>
                  <a:lnTo>
                    <a:pt x="945" y="1147"/>
                  </a:lnTo>
                  <a:lnTo>
                    <a:pt x="1522" y="570"/>
                  </a:lnTo>
                  <a:lnTo>
                    <a:pt x="945"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6" name="Google Shape;46;p10"/>
            <p:cNvSpPr/>
            <p:nvPr/>
          </p:nvSpPr>
          <p:spPr>
            <a:xfrm>
              <a:off x="4691875" y="2072775"/>
              <a:ext cx="24550" cy="28700"/>
            </a:xfrm>
            <a:custGeom>
              <a:rect b="b" l="l" r="r" t="t"/>
              <a:pathLst>
                <a:path extrusionOk="0" h="1148" w="982">
                  <a:moveTo>
                    <a:pt x="0" y="0"/>
                  </a:moveTo>
                  <a:lnTo>
                    <a:pt x="570" y="570"/>
                  </a:lnTo>
                  <a:lnTo>
                    <a:pt x="0" y="1147"/>
                  </a:lnTo>
                  <a:lnTo>
                    <a:pt x="411" y="1147"/>
                  </a:lnTo>
                  <a:lnTo>
                    <a:pt x="981" y="570"/>
                  </a:lnTo>
                  <a:lnTo>
                    <a:pt x="411"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47" name="Google Shape;47;p10"/>
            <p:cNvSpPr/>
            <p:nvPr/>
          </p:nvSpPr>
          <p:spPr>
            <a:xfrm>
              <a:off x="4709350" y="2072775"/>
              <a:ext cx="24750" cy="28700"/>
            </a:xfrm>
            <a:custGeom>
              <a:rect b="b" l="l" r="r" t="t"/>
              <a:pathLst>
                <a:path extrusionOk="0" h="1148" w="990">
                  <a:moveTo>
                    <a:pt x="1" y="0"/>
                  </a:moveTo>
                  <a:lnTo>
                    <a:pt x="578" y="570"/>
                  </a:lnTo>
                  <a:lnTo>
                    <a:pt x="1" y="1147"/>
                  </a:lnTo>
                  <a:lnTo>
                    <a:pt x="412" y="1147"/>
                  </a:lnTo>
                  <a:lnTo>
                    <a:pt x="989" y="570"/>
                  </a:lnTo>
                  <a:lnTo>
                    <a:pt x="412"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grpSp>
        <p:nvGrpSpPr>
          <p:cNvPr id="48" name="Google Shape;48;p10"/>
          <p:cNvGrpSpPr/>
          <p:nvPr/>
        </p:nvGrpSpPr>
        <p:grpSpPr>
          <a:xfrm>
            <a:off x="5688489" y="3848729"/>
            <a:ext cx="241311" cy="93195"/>
            <a:chOff x="4659775" y="2072775"/>
            <a:chExt cx="74325" cy="28700"/>
          </a:xfrm>
        </p:grpSpPr>
        <p:sp>
          <p:nvSpPr>
            <p:cNvPr id="49" name="Google Shape;49;p10"/>
            <p:cNvSpPr/>
            <p:nvPr/>
          </p:nvSpPr>
          <p:spPr>
            <a:xfrm>
              <a:off x="4659775" y="2072775"/>
              <a:ext cx="38075" cy="28700"/>
            </a:xfrm>
            <a:custGeom>
              <a:rect b="b" l="l" r="r" t="t"/>
              <a:pathLst>
                <a:path extrusionOk="0" h="1148" w="1523">
                  <a:moveTo>
                    <a:pt x="1" y="0"/>
                  </a:moveTo>
                  <a:lnTo>
                    <a:pt x="578" y="570"/>
                  </a:lnTo>
                  <a:lnTo>
                    <a:pt x="1" y="1147"/>
                  </a:lnTo>
                  <a:lnTo>
                    <a:pt x="945" y="1147"/>
                  </a:lnTo>
                  <a:lnTo>
                    <a:pt x="1522" y="570"/>
                  </a:lnTo>
                  <a:lnTo>
                    <a:pt x="945"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50" name="Google Shape;50;p10"/>
            <p:cNvSpPr/>
            <p:nvPr/>
          </p:nvSpPr>
          <p:spPr>
            <a:xfrm>
              <a:off x="4691875" y="2072775"/>
              <a:ext cx="24550" cy="28700"/>
            </a:xfrm>
            <a:custGeom>
              <a:rect b="b" l="l" r="r" t="t"/>
              <a:pathLst>
                <a:path extrusionOk="0" h="1148" w="982">
                  <a:moveTo>
                    <a:pt x="0" y="0"/>
                  </a:moveTo>
                  <a:lnTo>
                    <a:pt x="570" y="570"/>
                  </a:lnTo>
                  <a:lnTo>
                    <a:pt x="0" y="1147"/>
                  </a:lnTo>
                  <a:lnTo>
                    <a:pt x="411" y="1147"/>
                  </a:lnTo>
                  <a:lnTo>
                    <a:pt x="981" y="570"/>
                  </a:lnTo>
                  <a:lnTo>
                    <a:pt x="411"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sp>
          <p:nvSpPr>
            <p:cNvPr id="51" name="Google Shape;51;p10"/>
            <p:cNvSpPr/>
            <p:nvPr/>
          </p:nvSpPr>
          <p:spPr>
            <a:xfrm>
              <a:off x="4709350" y="2072775"/>
              <a:ext cx="24750" cy="28700"/>
            </a:xfrm>
            <a:custGeom>
              <a:rect b="b" l="l" r="r" t="t"/>
              <a:pathLst>
                <a:path extrusionOk="0" h="1148" w="990">
                  <a:moveTo>
                    <a:pt x="1" y="0"/>
                  </a:moveTo>
                  <a:lnTo>
                    <a:pt x="578" y="570"/>
                  </a:lnTo>
                  <a:lnTo>
                    <a:pt x="1" y="1147"/>
                  </a:lnTo>
                  <a:lnTo>
                    <a:pt x="412" y="1147"/>
                  </a:lnTo>
                  <a:lnTo>
                    <a:pt x="989" y="570"/>
                  </a:lnTo>
                  <a:lnTo>
                    <a:pt x="412" y="0"/>
                  </a:lnTo>
                  <a:close/>
                </a:path>
              </a:pathLst>
            </a:custGeom>
            <a:solidFill>
              <a:srgbClr val="B195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grpSp>
      <p:sp>
        <p:nvSpPr>
          <p:cNvPr id="52" name="Google Shape;52;p10"/>
          <p:cNvSpPr/>
          <p:nvPr>
            <p:ph idx="3" type="pic"/>
          </p:nvPr>
        </p:nvSpPr>
        <p:spPr>
          <a:xfrm>
            <a:off x="9065325" y="322950"/>
            <a:ext cx="2975700" cy="6212100"/>
          </a:xfrm>
          <a:prstGeom prst="roundRect">
            <a:avLst>
              <a:gd fmla="val 2175" name="adj"/>
            </a:avLst>
          </a:prstGeom>
          <a:noFill/>
          <a:ln>
            <a:noFill/>
          </a:ln>
        </p:spPr>
      </p:sp>
      <p:sp>
        <p:nvSpPr>
          <p:cNvPr id="53" name="Google Shape;53;p10"/>
          <p:cNvSpPr/>
          <p:nvPr>
            <p:ph idx="4" type="pic"/>
          </p:nvPr>
        </p:nvSpPr>
        <p:spPr>
          <a:xfrm>
            <a:off x="906300" y="2475975"/>
            <a:ext cx="486000" cy="486000"/>
          </a:xfrm>
          <a:prstGeom prst="rect">
            <a:avLst/>
          </a:prstGeom>
          <a:noFill/>
          <a:ln>
            <a:noFill/>
          </a:ln>
        </p:spPr>
      </p:sp>
      <p:sp>
        <p:nvSpPr>
          <p:cNvPr id="54" name="Google Shape;54;p10"/>
          <p:cNvSpPr txBox="1"/>
          <p:nvPr>
            <p:ph idx="5" type="subTitle"/>
          </p:nvPr>
        </p:nvSpPr>
        <p:spPr>
          <a:xfrm>
            <a:off x="1438875" y="2476150"/>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07244D"/>
              </a:buClr>
              <a:buSzPts val="1800"/>
              <a:buFont typeface="Nunito Sans Black"/>
              <a:buNone/>
              <a:defRPr sz="1800">
                <a:solidFill>
                  <a:srgbClr val="07244D"/>
                </a:solidFill>
                <a:latin typeface="Nunito Sans Black"/>
                <a:ea typeface="Nunito Sans Black"/>
                <a:cs typeface="Nunito Sans Black"/>
                <a:sym typeface="Nunito Sans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10"/>
          <p:cNvSpPr txBox="1"/>
          <p:nvPr>
            <p:ph idx="6" type="body"/>
          </p:nvPr>
        </p:nvSpPr>
        <p:spPr>
          <a:xfrm>
            <a:off x="3376500" y="3485050"/>
            <a:ext cx="2083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1pPr>
            <a:lvl2pPr indent="-330200" lvl="1" marL="914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2pPr>
            <a:lvl3pPr indent="-330200" lvl="2" marL="1371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3pPr>
            <a:lvl4pPr indent="-330200" lvl="3" marL="1828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4pPr>
            <a:lvl5pPr indent="-330200" lvl="4" marL="22860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5pPr>
            <a:lvl6pPr indent="-330200" lvl="5" marL="2743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6pPr>
            <a:lvl7pPr indent="-330200" lvl="6" marL="3200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7pPr>
            <a:lvl8pPr indent="-330200" lvl="7" marL="3657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8pPr>
            <a:lvl9pPr indent="-330200" lvl="8" marL="4114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9pPr>
          </a:lstStyle>
          <a:p/>
        </p:txBody>
      </p:sp>
      <p:sp>
        <p:nvSpPr>
          <p:cNvPr id="56" name="Google Shape;56;p10"/>
          <p:cNvSpPr txBox="1"/>
          <p:nvPr>
            <p:ph idx="7" type="subTitle"/>
          </p:nvPr>
        </p:nvSpPr>
        <p:spPr>
          <a:xfrm>
            <a:off x="3376500" y="3186000"/>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B19505"/>
              </a:buClr>
              <a:buSzPts val="1800"/>
              <a:buFont typeface="Nunito Sans"/>
              <a:buNone/>
              <a:defRPr b="1" sz="1800">
                <a:solidFill>
                  <a:srgbClr val="B19505"/>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10"/>
          <p:cNvSpPr/>
          <p:nvPr>
            <p:ph idx="8" type="pic"/>
          </p:nvPr>
        </p:nvSpPr>
        <p:spPr>
          <a:xfrm>
            <a:off x="3297400" y="2475975"/>
            <a:ext cx="486000" cy="486000"/>
          </a:xfrm>
          <a:prstGeom prst="rect">
            <a:avLst/>
          </a:prstGeom>
          <a:noFill/>
          <a:ln>
            <a:noFill/>
          </a:ln>
        </p:spPr>
      </p:sp>
      <p:sp>
        <p:nvSpPr>
          <p:cNvPr id="58" name="Google Shape;58;p10"/>
          <p:cNvSpPr txBox="1"/>
          <p:nvPr>
            <p:ph idx="9" type="subTitle"/>
          </p:nvPr>
        </p:nvSpPr>
        <p:spPr>
          <a:xfrm>
            <a:off x="3829975" y="2476150"/>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07244D"/>
              </a:buClr>
              <a:buSzPts val="1800"/>
              <a:buFont typeface="Nunito Sans Black"/>
              <a:buNone/>
              <a:defRPr sz="1800">
                <a:solidFill>
                  <a:srgbClr val="07244D"/>
                </a:solidFill>
                <a:latin typeface="Nunito Sans Black"/>
                <a:ea typeface="Nunito Sans Black"/>
                <a:cs typeface="Nunito Sans Black"/>
                <a:sym typeface="Nunito Sans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
          <p:cNvSpPr txBox="1"/>
          <p:nvPr>
            <p:ph idx="13" type="body"/>
          </p:nvPr>
        </p:nvSpPr>
        <p:spPr>
          <a:xfrm>
            <a:off x="6139788" y="3485225"/>
            <a:ext cx="2083500" cy="2401200"/>
          </a:xfrm>
          <a:prstGeom prst="rect">
            <a:avLst/>
          </a:prstGeom>
          <a:noFill/>
          <a:ln>
            <a:noFill/>
          </a:ln>
        </p:spPr>
        <p:txBody>
          <a:bodyPr anchorCtr="0" anchor="t" bIns="91425" lIns="91425" spcFirstLastPara="1" rIns="91425" wrap="square" tIns="91425">
            <a:noAutofit/>
          </a:bodyPr>
          <a:lstStyle>
            <a:lvl1pPr indent="-330200" lvl="0" marL="457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1pPr>
            <a:lvl2pPr indent="-330200" lvl="1" marL="914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2pPr>
            <a:lvl3pPr indent="-330200" lvl="2" marL="1371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3pPr>
            <a:lvl4pPr indent="-330200" lvl="3" marL="1828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4pPr>
            <a:lvl5pPr indent="-330200" lvl="4" marL="22860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5pPr>
            <a:lvl6pPr indent="-330200" lvl="5" marL="27432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6pPr>
            <a:lvl7pPr indent="-330200" lvl="6" marL="32004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7pPr>
            <a:lvl8pPr indent="-330200" lvl="7" marL="36576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8pPr>
            <a:lvl9pPr indent="-330200" lvl="8" marL="4114800">
              <a:spcBef>
                <a:spcPts val="0"/>
              </a:spcBef>
              <a:spcAft>
                <a:spcPts val="0"/>
              </a:spcAft>
              <a:buClr>
                <a:srgbClr val="07244D"/>
              </a:buClr>
              <a:buSzPts val="1600"/>
              <a:buFont typeface="Nunito Sans Light"/>
              <a:buChar char="■"/>
              <a:defRPr sz="1600">
                <a:solidFill>
                  <a:srgbClr val="07244D"/>
                </a:solidFill>
                <a:latin typeface="Nunito Sans Light"/>
                <a:ea typeface="Nunito Sans Light"/>
                <a:cs typeface="Nunito Sans Light"/>
                <a:sym typeface="Nunito Sans Light"/>
              </a:defRPr>
            </a:lvl9pPr>
          </a:lstStyle>
          <a:p/>
        </p:txBody>
      </p:sp>
      <p:sp>
        <p:nvSpPr>
          <p:cNvPr id="60" name="Google Shape;60;p10"/>
          <p:cNvSpPr txBox="1"/>
          <p:nvPr>
            <p:ph idx="14" type="subTitle"/>
          </p:nvPr>
        </p:nvSpPr>
        <p:spPr>
          <a:xfrm>
            <a:off x="6139788" y="3186175"/>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B19505"/>
              </a:buClr>
              <a:buSzPts val="1800"/>
              <a:buFont typeface="Nunito Sans"/>
              <a:buNone/>
              <a:defRPr b="1" sz="1800">
                <a:solidFill>
                  <a:srgbClr val="B19505"/>
                </a:solidFill>
                <a:latin typeface="Nunito Sans"/>
                <a:ea typeface="Nunito Sans"/>
                <a:cs typeface="Nunito Sans"/>
                <a:sym typeface="Nuni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10"/>
          <p:cNvSpPr/>
          <p:nvPr>
            <p:ph idx="15" type="pic"/>
          </p:nvPr>
        </p:nvSpPr>
        <p:spPr>
          <a:xfrm>
            <a:off x="6060688" y="2476150"/>
            <a:ext cx="486000" cy="486000"/>
          </a:xfrm>
          <a:prstGeom prst="rect">
            <a:avLst/>
          </a:prstGeom>
          <a:noFill/>
          <a:ln>
            <a:noFill/>
          </a:ln>
        </p:spPr>
      </p:sp>
      <p:sp>
        <p:nvSpPr>
          <p:cNvPr id="62" name="Google Shape;62;p10"/>
          <p:cNvSpPr txBox="1"/>
          <p:nvPr>
            <p:ph idx="16" type="subTitle"/>
          </p:nvPr>
        </p:nvSpPr>
        <p:spPr>
          <a:xfrm>
            <a:off x="6593263" y="2476325"/>
            <a:ext cx="1790400" cy="486000"/>
          </a:xfrm>
          <a:prstGeom prst="rect">
            <a:avLst/>
          </a:prstGeom>
          <a:noFill/>
          <a:ln>
            <a:noFill/>
          </a:ln>
        </p:spPr>
        <p:txBody>
          <a:bodyPr anchorCtr="0" anchor="ctr" bIns="91425" lIns="91425" spcFirstLastPara="1" rIns="91425" wrap="square" tIns="91425">
            <a:noAutofit/>
          </a:bodyPr>
          <a:lstStyle>
            <a:lvl1pPr lvl="0">
              <a:spcBef>
                <a:spcPts val="0"/>
              </a:spcBef>
              <a:spcAft>
                <a:spcPts val="0"/>
              </a:spcAft>
              <a:buClr>
                <a:srgbClr val="07244D"/>
              </a:buClr>
              <a:buSzPts val="1800"/>
              <a:buFont typeface="Nunito Sans Black"/>
              <a:buNone/>
              <a:defRPr sz="1800">
                <a:solidFill>
                  <a:srgbClr val="07244D"/>
                </a:solidFill>
                <a:latin typeface="Nunito Sans Black"/>
                <a:ea typeface="Nunito Sans Black"/>
                <a:cs typeface="Nunito Sans Black"/>
                <a:sym typeface="Nunito Sans Black"/>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2F2F2"/>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11293785" y="6217623"/>
            <a:ext cx="731400" cy="524700"/>
          </a:xfrm>
          <a:prstGeom prst="rect">
            <a:avLst/>
          </a:prstGeom>
          <a:noFill/>
          <a:ln>
            <a:noFill/>
          </a:ln>
        </p:spPr>
        <p:txBody>
          <a:bodyPr anchorCtr="0" anchor="ctr" bIns="121875" lIns="121875" spcFirstLastPara="1" rIns="121875" wrap="square" tIns="121875">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 name="Google Shape;7;p1"/>
          <p:cNvSpPr/>
          <p:nvPr/>
        </p:nvSpPr>
        <p:spPr>
          <a:xfrm>
            <a:off x="-25" y="0"/>
            <a:ext cx="12189000" cy="6858000"/>
          </a:xfrm>
          <a:prstGeom prst="roundRect">
            <a:avLst>
              <a:gd fmla="val 4955" name="adj"/>
            </a:avLst>
          </a:prstGeom>
          <a:noFill/>
          <a:ln cap="flat" cmpd="sng" w="2286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 name="Google Shape;8;p1"/>
          <p:cNvSpPr txBox="1"/>
          <p:nvPr>
            <p:ph type="title"/>
          </p:nvPr>
        </p:nvSpPr>
        <p:spPr>
          <a:xfrm>
            <a:off x="948000" y="409825"/>
            <a:ext cx="10760700" cy="594900"/>
          </a:xfrm>
          <a:prstGeom prst="rect">
            <a:avLst/>
          </a:prstGeom>
          <a:noFill/>
          <a:ln>
            <a:noFill/>
          </a:ln>
        </p:spPr>
        <p:txBody>
          <a:bodyPr anchorCtr="0" anchor="t" bIns="91425" lIns="91425" spcFirstLastPara="1" rIns="91425" wrap="square" tIns="91425">
            <a:noAutofit/>
          </a:bodyPr>
          <a:lstStyle>
            <a:lvl1pPr lvl="0">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1pPr>
            <a:lvl2pPr lvl="1">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2pPr>
            <a:lvl3pPr lvl="2">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3pPr>
            <a:lvl4pPr lvl="3">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4pPr>
            <a:lvl5pPr lvl="4">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5pPr>
            <a:lvl6pPr lvl="5">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6pPr>
            <a:lvl7pPr lvl="6">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7pPr>
            <a:lvl8pPr lvl="7">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8pPr>
            <a:lvl9pPr lvl="8">
              <a:lnSpc>
                <a:spcPct val="80000"/>
              </a:lnSpc>
              <a:spcBef>
                <a:spcPts val="0"/>
              </a:spcBef>
              <a:spcAft>
                <a:spcPts val="0"/>
              </a:spcAft>
              <a:buClr>
                <a:srgbClr val="07244D"/>
              </a:buClr>
              <a:buSzPts val="3000"/>
              <a:buFont typeface="Nunito Black"/>
              <a:buNone/>
              <a:defRPr sz="3000">
                <a:solidFill>
                  <a:srgbClr val="07244D"/>
                </a:solidFill>
                <a:latin typeface="Nunito Black"/>
                <a:ea typeface="Nunito Black"/>
                <a:cs typeface="Nunito Black"/>
                <a:sym typeface="Nunito Black"/>
              </a:defRPr>
            </a:lvl9pPr>
          </a:lstStyle>
          <a:p/>
        </p:txBody>
      </p:sp>
      <p:sp>
        <p:nvSpPr>
          <p:cNvPr id="9" name="Google Shape;9;p1"/>
          <p:cNvSpPr txBox="1"/>
          <p:nvPr/>
        </p:nvSpPr>
        <p:spPr>
          <a:xfrm>
            <a:off x="441900" y="6342125"/>
            <a:ext cx="591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E9E9E"/>
                </a:solidFill>
                <a:latin typeface="Nunito"/>
                <a:ea typeface="Nunito"/>
                <a:cs typeface="Nunito"/>
                <a:sym typeface="Nunito"/>
              </a:rPr>
              <a:t>Damien Garros - BalticNOG</a:t>
            </a:r>
            <a:endParaRPr>
              <a:solidFill>
                <a:srgbClr val="9E9E9E"/>
              </a:solidFill>
              <a:latin typeface="Nunito"/>
              <a:ea typeface="Nunito"/>
              <a:cs typeface="Nunito"/>
              <a:sym typeface="Nunito"/>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9.jp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15.png"/><Relationship Id="rId4" Type="http://schemas.openxmlformats.org/officeDocument/2006/relationships/image" Target="../media/image24.png"/><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25.png"/><Relationship Id="rId8"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8.xml"/><Relationship Id="rId3" Type="http://schemas.openxmlformats.org/officeDocument/2006/relationships/image" Target="../media/image20.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1" Type="http://schemas.openxmlformats.org/officeDocument/2006/relationships/image" Target="../media/image31.png"/><Relationship Id="rId10" Type="http://schemas.openxmlformats.org/officeDocument/2006/relationships/image" Target="../media/image42.png"/><Relationship Id="rId13" Type="http://schemas.openxmlformats.org/officeDocument/2006/relationships/image" Target="../media/image38.png"/><Relationship Id="rId12"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40.png"/><Relationship Id="rId5" Type="http://schemas.openxmlformats.org/officeDocument/2006/relationships/image" Target="../media/image21.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36.png"/><Relationship Id="rId4" Type="http://schemas.openxmlformats.org/officeDocument/2006/relationships/image" Target="../media/image34.png"/><Relationship Id="rId5" Type="http://schemas.openxmlformats.org/officeDocument/2006/relationships/image" Target="../media/image33.png"/><Relationship Id="rId6" Type="http://schemas.openxmlformats.org/officeDocument/2006/relationships/image" Target="../media/image3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4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39.png"/><Relationship Id="rId4" Type="http://schemas.openxmlformats.org/officeDocument/2006/relationships/image" Target="../media/image47.png"/><Relationship Id="rId5" Type="http://schemas.openxmlformats.org/officeDocument/2006/relationships/image" Target="../media/image37.png"/><Relationship Id="rId6"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4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89" name="Shape 89"/>
        <p:cNvGrpSpPr/>
        <p:nvPr/>
      </p:nvGrpSpPr>
      <p:grpSpPr>
        <a:xfrm>
          <a:off x="0" y="0"/>
          <a:ext cx="0" cy="0"/>
          <a:chOff x="0" y="0"/>
          <a:chExt cx="0" cy="0"/>
        </a:xfrm>
      </p:grpSpPr>
      <p:pic>
        <p:nvPicPr>
          <p:cNvPr id="90" name="Google Shape;90;p14"/>
          <p:cNvPicPr preferRelativeResize="0"/>
          <p:nvPr/>
        </p:nvPicPr>
        <p:blipFill rotWithShape="1">
          <a:blip r:embed="rId3">
            <a:alphaModFix/>
          </a:blip>
          <a:srcRect b="39" l="0" r="0" t="39"/>
          <a:stretch/>
        </p:blipFill>
        <p:spPr>
          <a:xfrm>
            <a:off x="7770350" y="1641425"/>
            <a:ext cx="3677476" cy="3677499"/>
          </a:xfrm>
          <a:prstGeom prst="rect">
            <a:avLst/>
          </a:prstGeom>
          <a:noFill/>
          <a:ln>
            <a:noFill/>
          </a:ln>
        </p:spPr>
      </p:pic>
      <p:sp>
        <p:nvSpPr>
          <p:cNvPr id="91" name="Google Shape;91;p14"/>
          <p:cNvSpPr txBox="1"/>
          <p:nvPr/>
        </p:nvSpPr>
        <p:spPr>
          <a:xfrm>
            <a:off x="475975" y="2282700"/>
            <a:ext cx="6849600" cy="2659800"/>
          </a:xfrm>
          <a:prstGeom prst="rect">
            <a:avLst/>
          </a:prstGeom>
          <a:noFill/>
          <a:ln>
            <a:noFill/>
          </a:ln>
        </p:spPr>
        <p:txBody>
          <a:bodyPr anchorCtr="0" anchor="ctr" bIns="121875" lIns="121875" spcFirstLastPara="1" rIns="121875" wrap="square" tIns="121875">
            <a:spAutoFit/>
          </a:bodyPr>
          <a:lstStyle/>
          <a:p>
            <a:pPr indent="0" lvl="0" marL="0" rtl="0" algn="l">
              <a:lnSpc>
                <a:spcPct val="80000"/>
              </a:lnSpc>
              <a:spcBef>
                <a:spcPts val="0"/>
              </a:spcBef>
              <a:spcAft>
                <a:spcPts val="0"/>
              </a:spcAft>
              <a:buNone/>
            </a:pPr>
            <a:r>
              <a:rPr b="1" lang="en" sz="5000">
                <a:solidFill>
                  <a:srgbClr val="002232"/>
                </a:solidFill>
                <a:latin typeface="Nunito"/>
                <a:ea typeface="Nunito"/>
                <a:cs typeface="Nunito"/>
                <a:sym typeface="Nunito"/>
              </a:rPr>
              <a:t>Building Trustworthy Network Automation</a:t>
            </a:r>
            <a:r>
              <a:rPr lang="en" sz="5000">
                <a:solidFill>
                  <a:srgbClr val="002232"/>
                </a:solidFill>
                <a:latin typeface="Nunito Medium"/>
                <a:ea typeface="Nunito Medium"/>
                <a:cs typeface="Nunito Medium"/>
                <a:sym typeface="Nunito Medium"/>
              </a:rPr>
              <a:t>, </a:t>
            </a:r>
            <a:r>
              <a:rPr lang="en" sz="4800">
                <a:solidFill>
                  <a:srgbClr val="002232"/>
                </a:solidFill>
                <a:latin typeface="Nunito Medium"/>
                <a:ea typeface="Nunito Medium"/>
                <a:cs typeface="Nunito Medium"/>
                <a:sym typeface="Nunito Medium"/>
              </a:rPr>
              <a:t>From Principles to Practice</a:t>
            </a:r>
            <a:endParaRPr sz="4800">
              <a:solidFill>
                <a:srgbClr val="07244D"/>
              </a:solidFill>
              <a:latin typeface="Nunito ExtraBold"/>
              <a:ea typeface="Nunito ExtraBold"/>
              <a:cs typeface="Nunito ExtraBold"/>
              <a:sym typeface="Nunito ExtraBold"/>
            </a:endParaRPr>
          </a:p>
        </p:txBody>
      </p:sp>
      <p:sp>
        <p:nvSpPr>
          <p:cNvPr id="92" name="Google Shape;92;p14"/>
          <p:cNvSpPr txBox="1"/>
          <p:nvPr/>
        </p:nvSpPr>
        <p:spPr>
          <a:xfrm>
            <a:off x="588150" y="5010175"/>
            <a:ext cx="4997700" cy="554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3000">
                <a:solidFill>
                  <a:srgbClr val="07244D"/>
                </a:solidFill>
                <a:latin typeface="Nunito"/>
                <a:ea typeface="Nunito"/>
                <a:cs typeface="Nunito"/>
                <a:sym typeface="Nunito"/>
              </a:rPr>
              <a:t>Damien Garros, OpsMill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3"/>
          <p:cNvSpPr txBox="1"/>
          <p:nvPr>
            <p:ph type="title"/>
          </p:nvPr>
        </p:nvSpPr>
        <p:spPr>
          <a:xfrm>
            <a:off x="948000" y="436275"/>
            <a:ext cx="10760700" cy="7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Built on Mistakes. Refined by Experience.</a:t>
            </a:r>
            <a:endParaRPr/>
          </a:p>
        </p:txBody>
      </p:sp>
      <p:sp>
        <p:nvSpPr>
          <p:cNvPr id="188" name="Google Shape;188;p23"/>
          <p:cNvSpPr txBox="1"/>
          <p:nvPr>
            <p:ph idx="1" type="body"/>
          </p:nvPr>
        </p:nvSpPr>
        <p:spPr>
          <a:xfrm>
            <a:off x="828550" y="1380950"/>
            <a:ext cx="6309600" cy="3841800"/>
          </a:xfrm>
          <a:prstGeom prst="rect">
            <a:avLst/>
          </a:prstGeom>
        </p:spPr>
        <p:txBody>
          <a:bodyPr anchorCtr="0" anchor="t" bIns="118850" lIns="118850" spcFirstLastPara="1" rIns="118850" wrap="square" tIns="118850">
            <a:spAutoFit/>
          </a:bodyPr>
          <a:lstStyle/>
          <a:p>
            <a:pPr indent="0" lvl="0" marL="0" rtl="0" algn="l">
              <a:spcBef>
                <a:spcPts val="0"/>
              </a:spcBef>
              <a:spcAft>
                <a:spcPts val="0"/>
              </a:spcAft>
              <a:buNone/>
            </a:pPr>
            <a:r>
              <a:rPr lang="en" sz="2600"/>
              <a:t>This presentation present some hard-earned knowledge based on years of trying and making mistakes.</a:t>
            </a:r>
            <a:endParaRPr sz="2600"/>
          </a:p>
          <a:p>
            <a:pPr indent="0" lvl="0" marL="0" rtl="0" algn="l">
              <a:spcBef>
                <a:spcPts val="0"/>
              </a:spcBef>
              <a:spcAft>
                <a:spcPts val="0"/>
              </a:spcAft>
              <a:buNone/>
            </a:pPr>
            <a:r>
              <a:t/>
            </a:r>
            <a:endParaRPr sz="2600"/>
          </a:p>
          <a:p>
            <a:pPr indent="0" lvl="0" marL="0" rtl="0" algn="l">
              <a:spcBef>
                <a:spcPts val="0"/>
              </a:spcBef>
              <a:spcAft>
                <a:spcPts val="0"/>
              </a:spcAft>
              <a:buNone/>
            </a:pPr>
            <a:r>
              <a:rPr lang="en" sz="2600"/>
              <a:t>Building automation that’s predictable, manageable, transparent, and reliable isn’t easy. </a:t>
            </a:r>
            <a:endParaRPr sz="2600"/>
          </a:p>
          <a:p>
            <a:pPr indent="0" lvl="0" marL="0" rtl="0" algn="l">
              <a:spcBef>
                <a:spcPts val="0"/>
              </a:spcBef>
              <a:spcAft>
                <a:spcPts val="0"/>
              </a:spcAft>
              <a:buNone/>
            </a:pPr>
            <a:r>
              <a:rPr lang="en" sz="2600"/>
              <a:t>It takes time, and it takes care — but every step forward matters.</a:t>
            </a:r>
            <a:endParaRPr sz="2600"/>
          </a:p>
        </p:txBody>
      </p:sp>
      <p:pic>
        <p:nvPicPr>
          <p:cNvPr id="189" name="Google Shape;189;p23"/>
          <p:cNvPicPr preferRelativeResize="0"/>
          <p:nvPr/>
        </p:nvPicPr>
        <p:blipFill rotWithShape="1">
          <a:blip r:embed="rId3">
            <a:alphaModFix/>
          </a:blip>
          <a:srcRect b="9206" l="0" r="0" t="0"/>
          <a:stretch/>
        </p:blipFill>
        <p:spPr>
          <a:xfrm>
            <a:off x="7674950" y="1136675"/>
            <a:ext cx="3717000" cy="5065800"/>
          </a:xfrm>
          <a:prstGeom prst="roundRect">
            <a:avLst>
              <a:gd fmla="val 5479" name="adj"/>
            </a:avLst>
          </a:prstGeom>
          <a:noFill/>
          <a:ln cap="flat" cmpd="sng" w="19050">
            <a:solidFill>
              <a:srgbClr val="D4D4D4"/>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93" name="Shape 193"/>
        <p:cNvGrpSpPr/>
        <p:nvPr/>
      </p:nvGrpSpPr>
      <p:grpSpPr>
        <a:xfrm>
          <a:off x="0" y="0"/>
          <a:ext cx="0" cy="0"/>
          <a:chOff x="0" y="0"/>
          <a:chExt cx="0" cy="0"/>
        </a:xfrm>
      </p:grpSpPr>
      <p:pic>
        <p:nvPicPr>
          <p:cNvPr id="194" name="Google Shape;194;p24"/>
          <p:cNvPicPr preferRelativeResize="0"/>
          <p:nvPr/>
        </p:nvPicPr>
        <p:blipFill>
          <a:blip r:embed="rId3">
            <a:alphaModFix/>
          </a:blip>
          <a:stretch>
            <a:fillRect/>
          </a:stretch>
        </p:blipFill>
        <p:spPr>
          <a:xfrm>
            <a:off x="8527113" y="2376475"/>
            <a:ext cx="2105025" cy="2105025"/>
          </a:xfrm>
          <a:prstGeom prst="rect">
            <a:avLst/>
          </a:prstGeom>
          <a:noFill/>
          <a:ln>
            <a:noFill/>
          </a:ln>
        </p:spPr>
      </p:pic>
      <p:sp>
        <p:nvSpPr>
          <p:cNvPr id="195" name="Google Shape;195;p24"/>
          <p:cNvSpPr txBox="1"/>
          <p:nvPr/>
        </p:nvSpPr>
        <p:spPr>
          <a:xfrm>
            <a:off x="762800" y="1581200"/>
            <a:ext cx="7630500" cy="3841800"/>
          </a:xfrm>
          <a:prstGeom prst="rect">
            <a:avLst/>
          </a:prstGeom>
          <a:noFill/>
          <a:ln>
            <a:noFill/>
          </a:ln>
        </p:spPr>
        <p:txBody>
          <a:bodyPr anchorCtr="0" anchor="ctr" bIns="121875" lIns="121875" spcFirstLastPara="1" rIns="121875" wrap="square" tIns="121875">
            <a:spAutoFit/>
          </a:bodyPr>
          <a:lstStyle/>
          <a:p>
            <a:pPr indent="0" lvl="0" marL="0" rtl="0" algn="l">
              <a:lnSpc>
                <a:spcPct val="80000"/>
              </a:lnSpc>
              <a:spcBef>
                <a:spcPts val="0"/>
              </a:spcBef>
              <a:spcAft>
                <a:spcPts val="0"/>
              </a:spcAft>
              <a:buNone/>
            </a:pPr>
            <a:r>
              <a:rPr lang="en" sz="7300">
                <a:solidFill>
                  <a:srgbClr val="002232"/>
                </a:solidFill>
                <a:latin typeface="Nunito ExtraBold"/>
                <a:ea typeface="Nunito ExtraBold"/>
                <a:cs typeface="Nunito ExtraBold"/>
                <a:sym typeface="Nunito ExtraBold"/>
              </a:rPr>
              <a:t>Design Principles of Trustworthy Automation</a:t>
            </a:r>
            <a:endParaRPr sz="7300">
              <a:solidFill>
                <a:srgbClr val="07244D"/>
              </a:solidFill>
              <a:latin typeface="Nunito ExtraBold"/>
              <a:ea typeface="Nunito ExtraBold"/>
              <a:cs typeface="Nunito ExtraBold"/>
              <a:sym typeface="Nunito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5"/>
          <p:cNvSpPr txBox="1"/>
          <p:nvPr/>
        </p:nvSpPr>
        <p:spPr>
          <a:xfrm>
            <a:off x="5818050" y="4501350"/>
            <a:ext cx="57186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400">
                <a:solidFill>
                  <a:schemeClr val="lt1"/>
                </a:solidFill>
                <a:latin typeface="Nunito"/>
                <a:ea typeface="Nunito"/>
                <a:cs typeface="Nunito"/>
                <a:sym typeface="Nunito"/>
              </a:rPr>
              <a:t>Idempotency is one of the </a:t>
            </a:r>
            <a:r>
              <a:rPr lang="en" sz="2400">
                <a:solidFill>
                  <a:schemeClr val="lt1"/>
                </a:solidFill>
                <a:latin typeface="Nunito"/>
                <a:ea typeface="Nunito"/>
                <a:cs typeface="Nunito"/>
                <a:sym typeface="Nunito"/>
              </a:rPr>
              <a:t>cornerstone of reliability and simplicity in automation systems.</a:t>
            </a:r>
            <a:endParaRPr sz="2400">
              <a:solidFill>
                <a:schemeClr val="lt1"/>
              </a:solidFill>
              <a:latin typeface="Nunito"/>
              <a:ea typeface="Nunito"/>
              <a:cs typeface="Nunito"/>
              <a:sym typeface="Nunito"/>
            </a:endParaRPr>
          </a:p>
        </p:txBody>
      </p:sp>
      <p:sp>
        <p:nvSpPr>
          <p:cNvPr id="201" name="Google Shape;201;p25"/>
          <p:cNvSpPr txBox="1"/>
          <p:nvPr/>
        </p:nvSpPr>
        <p:spPr>
          <a:xfrm>
            <a:off x="5818050" y="1343550"/>
            <a:ext cx="6192300" cy="1954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chemeClr val="lt1"/>
                </a:solidFill>
                <a:latin typeface="Nunito"/>
                <a:ea typeface="Nunito"/>
                <a:cs typeface="Nunito"/>
                <a:sym typeface="Nunito"/>
              </a:rPr>
              <a:t>Definition</a:t>
            </a:r>
            <a:endParaRPr sz="2300">
              <a:solidFill>
                <a:schemeClr val="lt1"/>
              </a:solidFill>
              <a:latin typeface="Nunito"/>
              <a:ea typeface="Nunito"/>
              <a:cs typeface="Nunito"/>
              <a:sym typeface="Nunito"/>
            </a:endParaRPr>
          </a:p>
          <a:p>
            <a:pPr indent="0" lvl="0" marL="0" rtl="0" algn="l">
              <a:spcBef>
                <a:spcPts val="0"/>
              </a:spcBef>
              <a:spcAft>
                <a:spcPts val="0"/>
              </a:spcAft>
              <a:buNone/>
            </a:pPr>
            <a:br>
              <a:rPr lang="en" sz="2300">
                <a:solidFill>
                  <a:schemeClr val="lt1"/>
                </a:solidFill>
                <a:latin typeface="Nunito"/>
                <a:ea typeface="Nunito"/>
                <a:cs typeface="Nunito"/>
                <a:sym typeface="Nunito"/>
              </a:rPr>
            </a:br>
            <a:r>
              <a:rPr b="1" lang="en" sz="2300">
                <a:solidFill>
                  <a:schemeClr val="lt1"/>
                </a:solidFill>
                <a:latin typeface="Nunito"/>
                <a:ea typeface="Nunito"/>
                <a:cs typeface="Nunito"/>
                <a:sym typeface="Nunito"/>
              </a:rPr>
              <a:t>running the same operation multiple times </a:t>
            </a:r>
            <a:br>
              <a:rPr b="1" lang="en" sz="2300">
                <a:solidFill>
                  <a:schemeClr val="lt1"/>
                </a:solidFill>
                <a:latin typeface="Nunito"/>
                <a:ea typeface="Nunito"/>
                <a:cs typeface="Nunito"/>
                <a:sym typeface="Nunito"/>
              </a:rPr>
            </a:br>
            <a:r>
              <a:rPr b="1" lang="en" sz="2300">
                <a:solidFill>
                  <a:schemeClr val="lt1"/>
                </a:solidFill>
                <a:latin typeface="Nunito"/>
                <a:ea typeface="Nunito"/>
                <a:cs typeface="Nunito"/>
                <a:sym typeface="Nunito"/>
              </a:rPr>
              <a:t>has the same effect </a:t>
            </a:r>
            <a:endParaRPr b="1" sz="2300">
              <a:solidFill>
                <a:schemeClr val="lt1"/>
              </a:solidFill>
              <a:latin typeface="Nunito"/>
              <a:ea typeface="Nunito"/>
              <a:cs typeface="Nunito"/>
              <a:sym typeface="Nunito"/>
            </a:endParaRPr>
          </a:p>
          <a:p>
            <a:pPr indent="0" lvl="0" marL="0" rtl="0" algn="l">
              <a:spcBef>
                <a:spcPts val="0"/>
              </a:spcBef>
              <a:spcAft>
                <a:spcPts val="0"/>
              </a:spcAft>
              <a:buNone/>
            </a:pPr>
            <a:r>
              <a:rPr b="1" lang="en" sz="2300">
                <a:solidFill>
                  <a:schemeClr val="lt1"/>
                </a:solidFill>
                <a:latin typeface="Nunito"/>
                <a:ea typeface="Nunito"/>
                <a:cs typeface="Nunito"/>
                <a:sym typeface="Nunito"/>
              </a:rPr>
              <a:t>as running it once.</a:t>
            </a:r>
            <a:endParaRPr sz="1500">
              <a:solidFill>
                <a:schemeClr val="lt1"/>
              </a:solidFill>
            </a:endParaRPr>
          </a:p>
        </p:txBody>
      </p:sp>
      <p:sp>
        <p:nvSpPr>
          <p:cNvPr id="202" name="Google Shape;202;p25"/>
          <p:cNvSpPr txBox="1"/>
          <p:nvPr>
            <p:ph type="title"/>
          </p:nvPr>
        </p:nvSpPr>
        <p:spPr>
          <a:xfrm>
            <a:off x="879750" y="3081125"/>
            <a:ext cx="34776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Idempotency</a:t>
            </a:r>
            <a:endParaRPr sz="35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26"/>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a:t>
            </a:r>
            <a:r>
              <a:rPr lang="en"/>
              <a:t>Idempotency in networking</a:t>
            </a:r>
            <a:endParaRPr/>
          </a:p>
        </p:txBody>
      </p:sp>
      <p:sp>
        <p:nvSpPr>
          <p:cNvPr id="208" name="Google Shape;208;p26"/>
          <p:cNvSpPr txBox="1"/>
          <p:nvPr/>
        </p:nvSpPr>
        <p:spPr>
          <a:xfrm>
            <a:off x="4645375" y="1536463"/>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sp>
        <p:nvSpPr>
          <p:cNvPr id="209" name="Google Shape;209;p26"/>
          <p:cNvSpPr txBox="1"/>
          <p:nvPr/>
        </p:nvSpPr>
        <p:spPr>
          <a:xfrm>
            <a:off x="4645375" y="2258225"/>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pic>
        <p:nvPicPr>
          <p:cNvPr id="210" name="Google Shape;210;p26"/>
          <p:cNvPicPr preferRelativeResize="0"/>
          <p:nvPr/>
        </p:nvPicPr>
        <p:blipFill>
          <a:blip r:embed="rId3">
            <a:alphaModFix/>
          </a:blip>
          <a:stretch>
            <a:fillRect/>
          </a:stretch>
        </p:blipFill>
        <p:spPr>
          <a:xfrm>
            <a:off x="3003025" y="1986050"/>
            <a:ext cx="1219200" cy="1219200"/>
          </a:xfrm>
          <a:prstGeom prst="rect">
            <a:avLst/>
          </a:prstGeom>
          <a:noFill/>
          <a:ln>
            <a:noFill/>
          </a:ln>
        </p:spPr>
      </p:pic>
      <p:sp>
        <p:nvSpPr>
          <p:cNvPr id="211" name="Google Shape;211;p26"/>
          <p:cNvSpPr txBox="1"/>
          <p:nvPr/>
        </p:nvSpPr>
        <p:spPr>
          <a:xfrm>
            <a:off x="4645375" y="2979988"/>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pic>
        <p:nvPicPr>
          <p:cNvPr id="212" name="Google Shape;212;p26"/>
          <p:cNvPicPr preferRelativeResize="0"/>
          <p:nvPr/>
        </p:nvPicPr>
        <p:blipFill>
          <a:blip r:embed="rId4">
            <a:alphaModFix/>
          </a:blip>
          <a:stretch>
            <a:fillRect/>
          </a:stretch>
        </p:blipFill>
        <p:spPr>
          <a:xfrm>
            <a:off x="9374300" y="1986050"/>
            <a:ext cx="1219200" cy="1219200"/>
          </a:xfrm>
          <a:prstGeom prst="rect">
            <a:avLst/>
          </a:prstGeom>
          <a:noFill/>
          <a:ln>
            <a:noFill/>
          </a:ln>
        </p:spPr>
      </p:pic>
      <p:sp>
        <p:nvSpPr>
          <p:cNvPr id="213" name="Google Shape;213;p26"/>
          <p:cNvSpPr txBox="1"/>
          <p:nvPr/>
        </p:nvSpPr>
        <p:spPr>
          <a:xfrm>
            <a:off x="7325175" y="1735975"/>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CC0000"/>
                </a:solidFill>
                <a:latin typeface="Nunito"/>
                <a:ea typeface="Nunito"/>
                <a:cs typeface="Nunito"/>
                <a:sym typeface="Nunito"/>
              </a:rPr>
              <a:t>&lt;- 10.0.0.1</a:t>
            </a:r>
            <a:r>
              <a:rPr b="1" lang="en" sz="1800">
                <a:solidFill>
                  <a:srgbClr val="CC0000"/>
                </a:solidFill>
                <a:latin typeface="Nunito"/>
                <a:ea typeface="Nunito"/>
                <a:cs typeface="Nunito"/>
                <a:sym typeface="Nunito"/>
              </a:rPr>
              <a:t> </a:t>
            </a:r>
            <a:endParaRPr b="1" sz="1800">
              <a:solidFill>
                <a:srgbClr val="CC0000"/>
              </a:solidFill>
              <a:latin typeface="Nunito"/>
              <a:ea typeface="Nunito"/>
              <a:cs typeface="Nunito"/>
              <a:sym typeface="Nunito"/>
            </a:endParaRPr>
          </a:p>
        </p:txBody>
      </p:sp>
      <p:sp>
        <p:nvSpPr>
          <p:cNvPr id="214" name="Google Shape;214;p26"/>
          <p:cNvSpPr txBox="1"/>
          <p:nvPr/>
        </p:nvSpPr>
        <p:spPr>
          <a:xfrm>
            <a:off x="7325175" y="2506806"/>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CC0000"/>
                </a:solidFill>
                <a:latin typeface="Nunito"/>
                <a:ea typeface="Nunito"/>
                <a:cs typeface="Nunito"/>
                <a:sym typeface="Nunito"/>
              </a:rPr>
              <a:t>&lt;- 10.0.0.2 </a:t>
            </a:r>
            <a:endParaRPr b="1" sz="1800">
              <a:solidFill>
                <a:srgbClr val="CC0000"/>
              </a:solidFill>
              <a:latin typeface="Nunito"/>
              <a:ea typeface="Nunito"/>
              <a:cs typeface="Nunito"/>
              <a:sym typeface="Nunito"/>
            </a:endParaRPr>
          </a:p>
        </p:txBody>
      </p:sp>
      <p:sp>
        <p:nvSpPr>
          <p:cNvPr id="215" name="Google Shape;215;p26"/>
          <p:cNvSpPr txBox="1"/>
          <p:nvPr/>
        </p:nvSpPr>
        <p:spPr>
          <a:xfrm>
            <a:off x="7325175" y="3193129"/>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CC0000"/>
                </a:solidFill>
                <a:latin typeface="Nunito"/>
                <a:ea typeface="Nunito"/>
                <a:cs typeface="Nunito"/>
                <a:sym typeface="Nunito"/>
              </a:rPr>
              <a:t>&lt;- 10.0.0.3 </a:t>
            </a:r>
            <a:endParaRPr b="1" sz="1800">
              <a:solidFill>
                <a:srgbClr val="CC0000"/>
              </a:solidFill>
              <a:latin typeface="Nunito"/>
              <a:ea typeface="Nunito"/>
              <a:cs typeface="Nunito"/>
              <a:sym typeface="Nunito"/>
            </a:endParaRPr>
          </a:p>
        </p:txBody>
      </p:sp>
      <p:sp>
        <p:nvSpPr>
          <p:cNvPr id="216" name="Google Shape;216;p26"/>
          <p:cNvSpPr txBox="1"/>
          <p:nvPr/>
        </p:nvSpPr>
        <p:spPr>
          <a:xfrm>
            <a:off x="61575" y="2058125"/>
            <a:ext cx="3000000" cy="86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200">
                <a:solidFill>
                  <a:srgbClr val="CC0000"/>
                </a:solidFill>
                <a:latin typeface="Nunito"/>
                <a:ea typeface="Nunito"/>
                <a:cs typeface="Nunito"/>
                <a:sym typeface="Nunito"/>
              </a:rPr>
              <a:t>NOT </a:t>
            </a:r>
            <a:br>
              <a:rPr b="1" lang="en" sz="2200">
                <a:solidFill>
                  <a:srgbClr val="CC0000"/>
                </a:solidFill>
                <a:latin typeface="Nunito"/>
                <a:ea typeface="Nunito"/>
                <a:cs typeface="Nunito"/>
                <a:sym typeface="Nunito"/>
              </a:rPr>
            </a:br>
            <a:r>
              <a:rPr b="1" lang="en" sz="2200">
                <a:solidFill>
                  <a:srgbClr val="CC0000"/>
                </a:solidFill>
                <a:latin typeface="Nunito"/>
                <a:ea typeface="Nunito"/>
                <a:cs typeface="Nunito"/>
                <a:sym typeface="Nunito"/>
              </a:rPr>
              <a:t>idempotent</a:t>
            </a:r>
            <a:endParaRPr>
              <a:solidFill>
                <a:srgbClr val="CC0000"/>
              </a:solidFill>
            </a:endParaRPr>
          </a:p>
        </p:txBody>
      </p:sp>
      <p:sp>
        <p:nvSpPr>
          <p:cNvPr id="217" name="Google Shape;217;p26"/>
          <p:cNvSpPr txBox="1"/>
          <p:nvPr/>
        </p:nvSpPr>
        <p:spPr>
          <a:xfrm>
            <a:off x="4645375" y="4124388"/>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sp>
        <p:nvSpPr>
          <p:cNvPr id="218" name="Google Shape;218;p26"/>
          <p:cNvSpPr txBox="1"/>
          <p:nvPr/>
        </p:nvSpPr>
        <p:spPr>
          <a:xfrm>
            <a:off x="4645375" y="4846150"/>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pic>
        <p:nvPicPr>
          <p:cNvPr id="219" name="Google Shape;219;p26"/>
          <p:cNvPicPr preferRelativeResize="0"/>
          <p:nvPr/>
        </p:nvPicPr>
        <p:blipFill>
          <a:blip r:embed="rId3">
            <a:alphaModFix/>
          </a:blip>
          <a:stretch>
            <a:fillRect/>
          </a:stretch>
        </p:blipFill>
        <p:spPr>
          <a:xfrm>
            <a:off x="3061575" y="4467400"/>
            <a:ext cx="1219200" cy="1219200"/>
          </a:xfrm>
          <a:prstGeom prst="rect">
            <a:avLst/>
          </a:prstGeom>
          <a:noFill/>
          <a:ln>
            <a:noFill/>
          </a:ln>
        </p:spPr>
      </p:pic>
      <p:sp>
        <p:nvSpPr>
          <p:cNvPr id="220" name="Google Shape;220;p26"/>
          <p:cNvSpPr txBox="1"/>
          <p:nvPr/>
        </p:nvSpPr>
        <p:spPr>
          <a:xfrm>
            <a:off x="4645375" y="5567913"/>
            <a:ext cx="3068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I need an IP address   -&gt; </a:t>
            </a:r>
            <a:endParaRPr sz="1800">
              <a:latin typeface="Nunito"/>
              <a:ea typeface="Nunito"/>
              <a:cs typeface="Nunito"/>
              <a:sym typeface="Nunito"/>
            </a:endParaRPr>
          </a:p>
        </p:txBody>
      </p:sp>
      <p:pic>
        <p:nvPicPr>
          <p:cNvPr id="221" name="Google Shape;221;p26"/>
          <p:cNvPicPr preferRelativeResize="0"/>
          <p:nvPr/>
        </p:nvPicPr>
        <p:blipFill>
          <a:blip r:embed="rId4">
            <a:alphaModFix/>
          </a:blip>
          <a:stretch>
            <a:fillRect/>
          </a:stretch>
        </p:blipFill>
        <p:spPr>
          <a:xfrm>
            <a:off x="9374300" y="4586100"/>
            <a:ext cx="1219200" cy="1219200"/>
          </a:xfrm>
          <a:prstGeom prst="rect">
            <a:avLst/>
          </a:prstGeom>
          <a:noFill/>
          <a:ln>
            <a:noFill/>
          </a:ln>
        </p:spPr>
      </p:pic>
      <p:sp>
        <p:nvSpPr>
          <p:cNvPr id="222" name="Google Shape;222;p26"/>
          <p:cNvSpPr txBox="1"/>
          <p:nvPr/>
        </p:nvSpPr>
        <p:spPr>
          <a:xfrm>
            <a:off x="7325175" y="4323900"/>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latin typeface="Nunito"/>
                <a:ea typeface="Nunito"/>
                <a:cs typeface="Nunito"/>
                <a:sym typeface="Nunito"/>
              </a:rPr>
              <a:t>&lt;- 10.0.0.1 </a:t>
            </a:r>
            <a:endParaRPr b="1" sz="1800">
              <a:solidFill>
                <a:srgbClr val="38761D"/>
              </a:solidFill>
              <a:latin typeface="Nunito"/>
              <a:ea typeface="Nunito"/>
              <a:cs typeface="Nunito"/>
              <a:sym typeface="Nunito"/>
            </a:endParaRPr>
          </a:p>
        </p:txBody>
      </p:sp>
      <p:sp>
        <p:nvSpPr>
          <p:cNvPr id="223" name="Google Shape;223;p26"/>
          <p:cNvSpPr txBox="1"/>
          <p:nvPr/>
        </p:nvSpPr>
        <p:spPr>
          <a:xfrm>
            <a:off x="7325175" y="5094731"/>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latin typeface="Nunito"/>
                <a:ea typeface="Nunito"/>
                <a:cs typeface="Nunito"/>
                <a:sym typeface="Nunito"/>
              </a:rPr>
              <a:t>&lt;- 10.0.0.1 </a:t>
            </a:r>
            <a:endParaRPr b="1" sz="1800">
              <a:solidFill>
                <a:srgbClr val="38761D"/>
              </a:solidFill>
              <a:latin typeface="Nunito"/>
              <a:ea typeface="Nunito"/>
              <a:cs typeface="Nunito"/>
              <a:sym typeface="Nunito"/>
            </a:endParaRPr>
          </a:p>
        </p:txBody>
      </p:sp>
      <p:sp>
        <p:nvSpPr>
          <p:cNvPr id="224" name="Google Shape;224;p26"/>
          <p:cNvSpPr txBox="1"/>
          <p:nvPr/>
        </p:nvSpPr>
        <p:spPr>
          <a:xfrm>
            <a:off x="61575" y="4401100"/>
            <a:ext cx="3000000" cy="861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br>
              <a:rPr b="1" lang="en" sz="2200">
                <a:solidFill>
                  <a:srgbClr val="6AA84F"/>
                </a:solidFill>
                <a:latin typeface="Nunito"/>
                <a:ea typeface="Nunito"/>
                <a:cs typeface="Nunito"/>
                <a:sym typeface="Nunito"/>
              </a:rPr>
            </a:br>
            <a:r>
              <a:rPr b="1" lang="en" sz="2200">
                <a:solidFill>
                  <a:srgbClr val="6AA84F"/>
                </a:solidFill>
                <a:latin typeface="Nunito"/>
                <a:ea typeface="Nunito"/>
                <a:cs typeface="Nunito"/>
                <a:sym typeface="Nunito"/>
              </a:rPr>
              <a:t>Idempotent</a:t>
            </a:r>
            <a:endParaRPr>
              <a:solidFill>
                <a:srgbClr val="6AA84F"/>
              </a:solidFill>
            </a:endParaRPr>
          </a:p>
        </p:txBody>
      </p:sp>
      <p:cxnSp>
        <p:nvCxnSpPr>
          <p:cNvPr id="225" name="Google Shape;225;p26"/>
          <p:cNvCxnSpPr/>
          <p:nvPr/>
        </p:nvCxnSpPr>
        <p:spPr>
          <a:xfrm flipH="1" rot="10800000">
            <a:off x="3061575" y="3879263"/>
            <a:ext cx="7458000" cy="20700"/>
          </a:xfrm>
          <a:prstGeom prst="straightConnector1">
            <a:avLst/>
          </a:prstGeom>
          <a:noFill/>
          <a:ln cap="flat" cmpd="sng" w="28575">
            <a:solidFill>
              <a:schemeClr val="dk2"/>
            </a:solidFill>
            <a:prstDash val="solid"/>
            <a:round/>
            <a:headEnd len="med" w="med" type="none"/>
            <a:tailEnd len="med" w="med" type="none"/>
          </a:ln>
        </p:spPr>
      </p:cxnSp>
      <p:sp>
        <p:nvSpPr>
          <p:cNvPr id="226" name="Google Shape;226;p26"/>
          <p:cNvSpPr txBox="1"/>
          <p:nvPr/>
        </p:nvSpPr>
        <p:spPr>
          <a:xfrm>
            <a:off x="7325175" y="5896054"/>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latin typeface="Nunito"/>
                <a:ea typeface="Nunito"/>
                <a:cs typeface="Nunito"/>
                <a:sym typeface="Nunito"/>
              </a:rPr>
              <a:t>&lt;- 10.0.0.1 </a:t>
            </a:r>
            <a:endParaRPr b="1" sz="1800">
              <a:solidFill>
                <a:srgbClr val="38761D"/>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7"/>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of Idempotency in networking</a:t>
            </a:r>
            <a:endParaRPr/>
          </a:p>
        </p:txBody>
      </p:sp>
      <p:sp>
        <p:nvSpPr>
          <p:cNvPr id="232" name="Google Shape;232;p27"/>
          <p:cNvSpPr txBox="1"/>
          <p:nvPr/>
        </p:nvSpPr>
        <p:spPr>
          <a:xfrm>
            <a:off x="2090975" y="4583950"/>
            <a:ext cx="4832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My name is Bob and </a:t>
            </a:r>
            <a:r>
              <a:rPr lang="en" sz="1800">
                <a:latin typeface="Nunito"/>
                <a:ea typeface="Nunito"/>
                <a:cs typeface="Nunito"/>
                <a:sym typeface="Nunito"/>
              </a:rPr>
              <a:t>I need an IP address   -&gt; </a:t>
            </a:r>
            <a:endParaRPr sz="1800">
              <a:latin typeface="Nunito"/>
              <a:ea typeface="Nunito"/>
              <a:cs typeface="Nunito"/>
              <a:sym typeface="Nunito"/>
            </a:endParaRPr>
          </a:p>
        </p:txBody>
      </p:sp>
      <p:pic>
        <p:nvPicPr>
          <p:cNvPr id="233" name="Google Shape;233;p27"/>
          <p:cNvPicPr preferRelativeResize="0"/>
          <p:nvPr/>
        </p:nvPicPr>
        <p:blipFill>
          <a:blip r:embed="rId3">
            <a:alphaModFix/>
          </a:blip>
          <a:stretch>
            <a:fillRect/>
          </a:stretch>
        </p:blipFill>
        <p:spPr>
          <a:xfrm>
            <a:off x="635225" y="4687975"/>
            <a:ext cx="1219200" cy="1219200"/>
          </a:xfrm>
          <a:prstGeom prst="rect">
            <a:avLst/>
          </a:prstGeom>
          <a:noFill/>
          <a:ln>
            <a:noFill/>
          </a:ln>
        </p:spPr>
      </p:pic>
      <p:pic>
        <p:nvPicPr>
          <p:cNvPr id="234" name="Google Shape;234;p27"/>
          <p:cNvPicPr preferRelativeResize="0"/>
          <p:nvPr/>
        </p:nvPicPr>
        <p:blipFill>
          <a:blip r:embed="rId4">
            <a:alphaModFix/>
          </a:blip>
          <a:stretch>
            <a:fillRect/>
          </a:stretch>
        </p:blipFill>
        <p:spPr>
          <a:xfrm>
            <a:off x="8411775" y="4736500"/>
            <a:ext cx="1219200" cy="1219200"/>
          </a:xfrm>
          <a:prstGeom prst="rect">
            <a:avLst/>
          </a:prstGeom>
          <a:noFill/>
          <a:ln>
            <a:noFill/>
          </a:ln>
        </p:spPr>
      </p:pic>
      <p:sp>
        <p:nvSpPr>
          <p:cNvPr id="235" name="Google Shape;235;p27"/>
          <p:cNvSpPr txBox="1"/>
          <p:nvPr/>
        </p:nvSpPr>
        <p:spPr>
          <a:xfrm>
            <a:off x="6534738" y="4783450"/>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latin typeface="Nunito"/>
                <a:ea typeface="Nunito"/>
                <a:cs typeface="Nunito"/>
                <a:sym typeface="Nunito"/>
              </a:rPr>
              <a:t>&lt;- 10.0.0.1 </a:t>
            </a:r>
            <a:endParaRPr b="1" sz="1800">
              <a:solidFill>
                <a:srgbClr val="38761D"/>
              </a:solidFill>
              <a:latin typeface="Nunito"/>
              <a:ea typeface="Nunito"/>
              <a:cs typeface="Nunito"/>
              <a:sym typeface="Nunito"/>
            </a:endParaRPr>
          </a:p>
        </p:txBody>
      </p:sp>
      <p:sp>
        <p:nvSpPr>
          <p:cNvPr id="236" name="Google Shape;236;p27"/>
          <p:cNvSpPr txBox="1"/>
          <p:nvPr/>
        </p:nvSpPr>
        <p:spPr>
          <a:xfrm>
            <a:off x="6534738" y="5554281"/>
            <a:ext cx="1672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rgbClr val="38761D"/>
                </a:solidFill>
                <a:latin typeface="Nunito"/>
                <a:ea typeface="Nunito"/>
                <a:cs typeface="Nunito"/>
                <a:sym typeface="Nunito"/>
              </a:rPr>
              <a:t>&lt;- 10.0.0.1 </a:t>
            </a:r>
            <a:endParaRPr b="1" sz="1800">
              <a:solidFill>
                <a:srgbClr val="38761D"/>
              </a:solidFill>
              <a:latin typeface="Nunito"/>
              <a:ea typeface="Nunito"/>
              <a:cs typeface="Nunito"/>
              <a:sym typeface="Nunito"/>
            </a:endParaRPr>
          </a:p>
        </p:txBody>
      </p:sp>
      <p:sp>
        <p:nvSpPr>
          <p:cNvPr id="237" name="Google Shape;237;p27"/>
          <p:cNvSpPr txBox="1"/>
          <p:nvPr/>
        </p:nvSpPr>
        <p:spPr>
          <a:xfrm>
            <a:off x="948000" y="1324475"/>
            <a:ext cx="107607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700">
                <a:solidFill>
                  <a:srgbClr val="001532"/>
                </a:solidFill>
                <a:latin typeface="Nunito Sans"/>
                <a:ea typeface="Nunito Sans"/>
                <a:cs typeface="Nunito Sans"/>
                <a:sym typeface="Nunito Sans"/>
              </a:rPr>
              <a:t>Idempotency uses a declarative approach to </a:t>
            </a:r>
            <a:r>
              <a:rPr b="1" lang="en" sz="2700">
                <a:solidFill>
                  <a:srgbClr val="001532"/>
                </a:solidFill>
                <a:latin typeface="Nunito Sans"/>
                <a:ea typeface="Nunito Sans"/>
                <a:cs typeface="Nunito Sans"/>
                <a:sym typeface="Nunito Sans"/>
              </a:rPr>
              <a:t>move the complexity of managing the state from the client .. to the server</a:t>
            </a:r>
            <a:r>
              <a:rPr b="1" lang="en" sz="2700">
                <a:solidFill>
                  <a:srgbClr val="001532"/>
                </a:solidFill>
                <a:latin typeface="Nunito Sans"/>
                <a:ea typeface="Nunito Sans"/>
                <a:cs typeface="Nunito Sans"/>
                <a:sym typeface="Nunito Sans"/>
              </a:rPr>
              <a:t> </a:t>
            </a:r>
            <a:endParaRPr b="1" sz="2700">
              <a:solidFill>
                <a:srgbClr val="001532"/>
              </a:solidFill>
              <a:latin typeface="Nunito Sans"/>
              <a:ea typeface="Nunito Sans"/>
              <a:cs typeface="Nunito Sans"/>
              <a:sym typeface="Nunito Sans"/>
            </a:endParaRPr>
          </a:p>
          <a:p>
            <a:pPr indent="0" lvl="0" marL="0" rtl="0" algn="l">
              <a:spcBef>
                <a:spcPts val="0"/>
              </a:spcBef>
              <a:spcAft>
                <a:spcPts val="0"/>
              </a:spcAft>
              <a:buNone/>
            </a:pPr>
            <a:r>
              <a:t/>
            </a:r>
            <a:endParaRPr sz="27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2700">
                <a:solidFill>
                  <a:srgbClr val="001532"/>
                </a:solidFill>
                <a:latin typeface="Nunito Sans"/>
                <a:ea typeface="Nunito Sans"/>
                <a:cs typeface="Nunito Sans"/>
                <a:sym typeface="Nunito Sans"/>
              </a:rPr>
              <a:t>The laptop doesn’t need to know the current state of the system. </a:t>
            </a:r>
            <a:br>
              <a:rPr lang="en" sz="2700">
                <a:solidFill>
                  <a:srgbClr val="001532"/>
                </a:solidFill>
                <a:latin typeface="Nunito Sans"/>
                <a:ea typeface="Nunito Sans"/>
                <a:cs typeface="Nunito Sans"/>
                <a:sym typeface="Nunito Sans"/>
              </a:rPr>
            </a:br>
            <a:r>
              <a:rPr lang="en" sz="2700">
                <a:solidFill>
                  <a:srgbClr val="001532"/>
                </a:solidFill>
                <a:latin typeface="Nunito Sans"/>
                <a:ea typeface="Nunito Sans"/>
                <a:cs typeface="Nunito Sans"/>
                <a:sym typeface="Nunito Sans"/>
              </a:rPr>
              <a:t>The complexity is managed within the server to understand what needs to be done.</a:t>
            </a:r>
            <a:endParaRPr sz="2700">
              <a:solidFill>
                <a:srgbClr val="001532"/>
              </a:solidFill>
              <a:latin typeface="Nunito Sans"/>
              <a:ea typeface="Nunito Sans"/>
              <a:cs typeface="Nunito Sans"/>
              <a:sym typeface="Nunito Sans"/>
            </a:endParaRPr>
          </a:p>
        </p:txBody>
      </p:sp>
      <p:sp>
        <p:nvSpPr>
          <p:cNvPr id="238" name="Google Shape;238;p27"/>
          <p:cNvSpPr txBox="1"/>
          <p:nvPr/>
        </p:nvSpPr>
        <p:spPr>
          <a:xfrm>
            <a:off x="2090975" y="5325430"/>
            <a:ext cx="4983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latin typeface="Nunito"/>
                <a:ea typeface="Nunito"/>
                <a:cs typeface="Nunito"/>
                <a:sym typeface="Nunito"/>
              </a:rPr>
              <a:t>My name is Bob and I need an IP address   -&gt; </a:t>
            </a:r>
            <a:endParaRPr sz="1800">
              <a:latin typeface="Nunito"/>
              <a:ea typeface="Nunito"/>
              <a:cs typeface="Nunito"/>
              <a:sym typeface="Nunito"/>
            </a:endParaRPr>
          </a:p>
        </p:txBody>
      </p:sp>
      <p:sp>
        <p:nvSpPr>
          <p:cNvPr id="239" name="Google Shape;239;p27"/>
          <p:cNvSpPr txBox="1"/>
          <p:nvPr/>
        </p:nvSpPr>
        <p:spPr>
          <a:xfrm>
            <a:off x="9835803" y="5385325"/>
            <a:ext cx="2001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Nunito"/>
                <a:ea typeface="Nunito"/>
                <a:cs typeface="Nunito"/>
                <a:sym typeface="Nunito"/>
              </a:rPr>
              <a:t>Bob =</a:t>
            </a:r>
            <a:r>
              <a:rPr b="1" lang="en" sz="1800">
                <a:solidFill>
                  <a:schemeClr val="dk1"/>
                </a:solidFill>
                <a:latin typeface="Nunito"/>
                <a:ea typeface="Nunito"/>
                <a:cs typeface="Nunito"/>
                <a:sym typeface="Nunito"/>
              </a:rPr>
              <a:t> 10.0.0.1 </a:t>
            </a:r>
            <a:endParaRPr b="1" sz="1800">
              <a:solidFill>
                <a:schemeClr val="dk1"/>
              </a:solidFill>
              <a:latin typeface="Nunito"/>
              <a:ea typeface="Nunito"/>
              <a:cs typeface="Nunito"/>
              <a:sym typeface="Nuni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28"/>
          <p:cNvSpPr txBox="1"/>
          <p:nvPr>
            <p:ph type="title"/>
          </p:nvPr>
        </p:nvSpPr>
        <p:spPr>
          <a:xfrm>
            <a:off x="879750" y="3081125"/>
            <a:ext cx="34776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Dry Runs</a:t>
            </a:r>
            <a:endParaRPr sz="3500">
              <a:solidFill>
                <a:schemeClr val="dk1"/>
              </a:solidFill>
            </a:endParaRPr>
          </a:p>
        </p:txBody>
      </p:sp>
      <p:sp>
        <p:nvSpPr>
          <p:cNvPr id="245" name="Google Shape;245;p28"/>
          <p:cNvSpPr txBox="1"/>
          <p:nvPr/>
        </p:nvSpPr>
        <p:spPr>
          <a:xfrm>
            <a:off x="5864025" y="1254425"/>
            <a:ext cx="57186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Nunito"/>
                <a:ea typeface="Nunito"/>
                <a:cs typeface="Nunito"/>
                <a:sym typeface="Nunito"/>
              </a:rPr>
              <a:t>Definition</a:t>
            </a:r>
            <a:br>
              <a:rPr lang="en" sz="2400">
                <a:solidFill>
                  <a:schemeClr val="lt1"/>
                </a:solidFill>
                <a:latin typeface="Nunito"/>
                <a:ea typeface="Nunito"/>
                <a:cs typeface="Nunito"/>
                <a:sym typeface="Nunito"/>
              </a:rPr>
            </a:br>
            <a:endParaRPr sz="2400">
              <a:solidFill>
                <a:schemeClr val="lt1"/>
              </a:solidFill>
              <a:latin typeface="Nunito"/>
              <a:ea typeface="Nunito"/>
              <a:cs typeface="Nunito"/>
              <a:sym typeface="Nunito"/>
            </a:endParaRPr>
          </a:p>
          <a:p>
            <a:pPr indent="0" lvl="0" marL="0" rtl="0" algn="l">
              <a:spcBef>
                <a:spcPts val="0"/>
              </a:spcBef>
              <a:spcAft>
                <a:spcPts val="0"/>
              </a:spcAft>
              <a:buNone/>
            </a:pPr>
            <a:r>
              <a:rPr b="1" lang="en" sz="2400">
                <a:solidFill>
                  <a:schemeClr val="lt1"/>
                </a:solidFill>
                <a:latin typeface="Nunito"/>
                <a:ea typeface="Nunito"/>
                <a:cs typeface="Nunito"/>
                <a:sym typeface="Nunito"/>
              </a:rPr>
              <a:t>Show users exactly what will change before anything is executed</a:t>
            </a:r>
            <a:endParaRPr b="1"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rPr lang="en" sz="2400">
                <a:solidFill>
                  <a:schemeClr val="lt1"/>
                </a:solidFill>
                <a:latin typeface="Nunito"/>
                <a:ea typeface="Nunito"/>
                <a:cs typeface="Nunito"/>
                <a:sym typeface="Nunito"/>
              </a:rPr>
              <a:t>Builds confidence and reduces fear of unintended consequences.</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29"/>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Dry Run mode (AKA check mode)</a:t>
            </a:r>
            <a:endParaRPr/>
          </a:p>
        </p:txBody>
      </p:sp>
      <p:sp>
        <p:nvSpPr>
          <p:cNvPr id="251" name="Google Shape;251;p29"/>
          <p:cNvSpPr txBox="1"/>
          <p:nvPr>
            <p:ph type="title"/>
          </p:nvPr>
        </p:nvSpPr>
        <p:spPr>
          <a:xfrm>
            <a:off x="760275" y="1525675"/>
            <a:ext cx="6824100" cy="438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Nunito"/>
                <a:ea typeface="Nunito"/>
                <a:cs typeface="Nunito"/>
                <a:sym typeface="Nunito"/>
              </a:rPr>
              <a:t>Before executing any changes, the automation shows exactly what it would do, without actually doing it.</a:t>
            </a:r>
            <a:endParaRPr sz="2400">
              <a:latin typeface="Nunito"/>
              <a:ea typeface="Nunito"/>
              <a:cs typeface="Nunito"/>
              <a:sym typeface="Nunito"/>
            </a:endParaRPr>
          </a:p>
          <a:p>
            <a:pPr indent="0" lvl="0" marL="0" rtl="0" algn="l">
              <a:spcBef>
                <a:spcPts val="0"/>
              </a:spcBef>
              <a:spcAft>
                <a:spcPts val="0"/>
              </a:spcAft>
              <a:buNone/>
            </a:pPr>
            <a:r>
              <a:t/>
            </a:r>
            <a:endParaRPr sz="2400">
              <a:latin typeface="Nunito"/>
              <a:ea typeface="Nunito"/>
              <a:cs typeface="Nunito"/>
              <a:sym typeface="Nunito"/>
            </a:endParaRPr>
          </a:p>
          <a:p>
            <a:pPr indent="0" lvl="0" marL="0" rtl="0" algn="l">
              <a:spcBef>
                <a:spcPts val="0"/>
              </a:spcBef>
              <a:spcAft>
                <a:spcPts val="0"/>
              </a:spcAft>
              <a:buNone/>
            </a:pPr>
            <a:r>
              <a:rPr lang="en" sz="2400">
                <a:latin typeface="Nunito"/>
                <a:ea typeface="Nunito"/>
                <a:cs typeface="Nunito"/>
                <a:sym typeface="Nunito"/>
              </a:rPr>
              <a:t>This gives the operator a chance to review, approve, and catch </a:t>
            </a:r>
            <a:r>
              <a:rPr lang="en" sz="2400">
                <a:latin typeface="Nunito"/>
                <a:ea typeface="Nunito"/>
                <a:cs typeface="Nunito"/>
                <a:sym typeface="Nunito"/>
              </a:rPr>
              <a:t>mistakes</a:t>
            </a:r>
            <a:r>
              <a:rPr lang="en" sz="2400">
                <a:latin typeface="Nunito"/>
                <a:ea typeface="Nunito"/>
                <a:cs typeface="Nunito"/>
                <a:sym typeface="Nunito"/>
              </a:rPr>
              <a:t> early.</a:t>
            </a:r>
            <a:endParaRPr>
              <a:latin typeface="Nunito"/>
              <a:ea typeface="Nunito"/>
              <a:cs typeface="Nunito"/>
              <a:sym typeface="Nunito"/>
            </a:endParaRPr>
          </a:p>
        </p:txBody>
      </p:sp>
      <p:sp>
        <p:nvSpPr>
          <p:cNvPr id="252" name="Google Shape;252;p29"/>
          <p:cNvSpPr txBox="1"/>
          <p:nvPr/>
        </p:nvSpPr>
        <p:spPr>
          <a:xfrm>
            <a:off x="760275" y="4431050"/>
            <a:ext cx="9128700" cy="5049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600">
                <a:solidFill>
                  <a:srgbClr val="07244D"/>
                </a:solidFill>
                <a:latin typeface="Nunito Black"/>
                <a:ea typeface="Nunito Black"/>
                <a:cs typeface="Nunito Black"/>
                <a:sym typeface="Nunito Black"/>
              </a:rPr>
              <a:t>“Here’s the diff - do you want to proceed?”</a:t>
            </a:r>
            <a:endParaRPr sz="2600">
              <a:solidFill>
                <a:srgbClr val="07244D"/>
              </a:solidFill>
              <a:latin typeface="Nunito Black"/>
              <a:ea typeface="Nunito Black"/>
              <a:cs typeface="Nunito Black"/>
              <a:sym typeface="Nunito Black"/>
            </a:endParaRPr>
          </a:p>
        </p:txBody>
      </p:sp>
      <p:pic>
        <p:nvPicPr>
          <p:cNvPr id="253" name="Google Shape;253;p29"/>
          <p:cNvPicPr preferRelativeResize="0"/>
          <p:nvPr/>
        </p:nvPicPr>
        <p:blipFill>
          <a:blip r:embed="rId3">
            <a:alphaModFix/>
          </a:blip>
          <a:stretch>
            <a:fillRect/>
          </a:stretch>
        </p:blipFill>
        <p:spPr>
          <a:xfrm>
            <a:off x="7984950" y="1792775"/>
            <a:ext cx="3589050" cy="3589050"/>
          </a:xfrm>
          <a:prstGeom prst="rect">
            <a:avLst/>
          </a:prstGeom>
          <a:noFill/>
          <a:ln>
            <a:noFill/>
          </a:ln>
        </p:spPr>
      </p:pic>
      <p:sp>
        <p:nvSpPr>
          <p:cNvPr id="254" name="Google Shape;254;p29"/>
          <p:cNvSpPr txBox="1"/>
          <p:nvPr/>
        </p:nvSpPr>
        <p:spPr>
          <a:xfrm>
            <a:off x="8084188" y="1792775"/>
            <a:ext cx="1695300" cy="480300"/>
          </a:xfrm>
          <a:prstGeom prst="rect">
            <a:avLst/>
          </a:prstGeom>
          <a:noFill/>
          <a:ln>
            <a:noFill/>
          </a:ln>
        </p:spPr>
        <p:txBody>
          <a:bodyPr anchorCtr="0" anchor="t" bIns="91425" lIns="91425" spcFirstLastPara="1" rIns="91425" wrap="square" tIns="91425">
            <a:spAutoFit/>
          </a:bodyPr>
          <a:lstStyle/>
          <a:p>
            <a:pPr indent="0" lvl="0" marL="0" rtl="0" algn="r">
              <a:lnSpc>
                <a:spcPct val="80000"/>
              </a:lnSpc>
              <a:spcBef>
                <a:spcPts val="0"/>
              </a:spcBef>
              <a:spcAft>
                <a:spcPts val="0"/>
              </a:spcAft>
              <a:buNone/>
            </a:pPr>
            <a:r>
              <a:rPr b="1" lang="en" sz="2400">
                <a:solidFill>
                  <a:srgbClr val="FF0000"/>
                </a:solidFill>
                <a:latin typeface="Nunito"/>
                <a:ea typeface="Nunito"/>
                <a:cs typeface="Nunito"/>
                <a:sym typeface="Nunito"/>
              </a:rPr>
              <a:t>Apply</a:t>
            </a:r>
            <a:endParaRPr b="1">
              <a:solidFill>
                <a:srgbClr val="FF0000"/>
              </a:solidFill>
              <a:latin typeface="Nunito"/>
              <a:ea typeface="Nunito"/>
              <a:cs typeface="Nunito"/>
              <a:sym typeface="Nunito"/>
            </a:endParaRPr>
          </a:p>
        </p:txBody>
      </p:sp>
      <p:sp>
        <p:nvSpPr>
          <p:cNvPr id="255" name="Google Shape;255;p29"/>
          <p:cNvSpPr txBox="1"/>
          <p:nvPr/>
        </p:nvSpPr>
        <p:spPr>
          <a:xfrm>
            <a:off x="9888975" y="1792775"/>
            <a:ext cx="1695300" cy="480300"/>
          </a:xfrm>
          <a:prstGeom prst="rect">
            <a:avLst/>
          </a:prstGeom>
          <a:noFill/>
          <a:ln>
            <a:noFill/>
          </a:ln>
        </p:spPr>
        <p:txBody>
          <a:bodyPr anchorCtr="0" anchor="t" bIns="91425" lIns="91425" spcFirstLastPara="1" rIns="91425" wrap="square" tIns="91425">
            <a:spAutoFit/>
          </a:bodyPr>
          <a:lstStyle/>
          <a:p>
            <a:pPr indent="0" lvl="0" marL="0" marR="0" rtl="0" algn="l">
              <a:lnSpc>
                <a:spcPct val="80000"/>
              </a:lnSpc>
              <a:spcBef>
                <a:spcPts val="0"/>
              </a:spcBef>
              <a:spcAft>
                <a:spcPts val="0"/>
              </a:spcAft>
              <a:buNone/>
            </a:pPr>
            <a:r>
              <a:rPr b="1" lang="en" sz="2400">
                <a:solidFill>
                  <a:srgbClr val="6AA84F"/>
                </a:solidFill>
                <a:latin typeface="Nunito"/>
                <a:ea typeface="Nunito"/>
                <a:cs typeface="Nunito"/>
                <a:sym typeface="Nunito"/>
              </a:rPr>
              <a:t>Dry Run</a:t>
            </a:r>
            <a:endParaRPr b="1" sz="2400">
              <a:solidFill>
                <a:srgbClr val="6AA84F"/>
              </a:solidFill>
              <a:latin typeface="Nunito"/>
              <a:ea typeface="Nunito"/>
              <a:cs typeface="Nunito"/>
              <a:sym typeface="Nunito"/>
            </a:endParaRPr>
          </a:p>
        </p:txBody>
      </p:sp>
      <p:cxnSp>
        <p:nvCxnSpPr>
          <p:cNvPr id="256" name="Google Shape;256;p29"/>
          <p:cNvCxnSpPr/>
          <p:nvPr/>
        </p:nvCxnSpPr>
        <p:spPr>
          <a:xfrm>
            <a:off x="9340125" y="2224725"/>
            <a:ext cx="9300" cy="386100"/>
          </a:xfrm>
          <a:prstGeom prst="straightConnector1">
            <a:avLst/>
          </a:prstGeom>
          <a:noFill/>
          <a:ln cap="flat" cmpd="sng" w="28575">
            <a:solidFill>
              <a:srgbClr val="FF0000"/>
            </a:solidFill>
            <a:prstDash val="solid"/>
            <a:round/>
            <a:headEnd len="med" w="med" type="none"/>
            <a:tailEnd len="med" w="med" type="oval"/>
          </a:ln>
        </p:spPr>
      </p:cxnSp>
      <p:cxnSp>
        <p:nvCxnSpPr>
          <p:cNvPr id="257" name="Google Shape;257;p29"/>
          <p:cNvCxnSpPr/>
          <p:nvPr/>
        </p:nvCxnSpPr>
        <p:spPr>
          <a:xfrm>
            <a:off x="10130725" y="2187950"/>
            <a:ext cx="14700" cy="704100"/>
          </a:xfrm>
          <a:prstGeom prst="straightConnector1">
            <a:avLst/>
          </a:prstGeom>
          <a:noFill/>
          <a:ln cap="flat" cmpd="sng" w="28575">
            <a:solidFill>
              <a:srgbClr val="6AA84F"/>
            </a:solidFill>
            <a:prstDash val="solid"/>
            <a:round/>
            <a:headEnd len="med" w="med" type="none"/>
            <a:tailEnd len="med" w="med" type="oval"/>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30"/>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Dry Run mode - </a:t>
            </a:r>
            <a:r>
              <a:rPr lang="en"/>
              <a:t>examples</a:t>
            </a:r>
            <a:endParaRPr/>
          </a:p>
        </p:txBody>
      </p:sp>
      <p:sp>
        <p:nvSpPr>
          <p:cNvPr id="263" name="Google Shape;263;p30"/>
          <p:cNvSpPr/>
          <p:nvPr/>
        </p:nvSpPr>
        <p:spPr>
          <a:xfrm>
            <a:off x="579150" y="1412300"/>
            <a:ext cx="10902900" cy="13182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264" name="Google Shape;264;p30"/>
          <p:cNvSpPr/>
          <p:nvPr/>
        </p:nvSpPr>
        <p:spPr>
          <a:xfrm>
            <a:off x="579138" y="2989500"/>
            <a:ext cx="10902900" cy="13182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265" name="Google Shape;265;p30"/>
          <p:cNvSpPr/>
          <p:nvPr/>
        </p:nvSpPr>
        <p:spPr>
          <a:xfrm>
            <a:off x="579150" y="4566950"/>
            <a:ext cx="10902900" cy="13182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266" name="Google Shape;266;p30"/>
          <p:cNvSpPr txBox="1"/>
          <p:nvPr/>
        </p:nvSpPr>
        <p:spPr>
          <a:xfrm>
            <a:off x="2390200" y="1498750"/>
            <a:ext cx="4146000" cy="12807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000">
                <a:solidFill>
                  <a:srgbClr val="07244D"/>
                </a:solidFill>
                <a:latin typeface="Nunito"/>
                <a:ea typeface="Nunito"/>
                <a:cs typeface="Nunito"/>
                <a:sym typeface="Nunito"/>
              </a:rPr>
              <a:t> Ansible includes 2 options</a:t>
            </a:r>
            <a:br>
              <a:rPr lang="en" sz="2000">
                <a:solidFill>
                  <a:srgbClr val="07244D"/>
                </a:solidFill>
                <a:latin typeface="Nunito"/>
                <a:ea typeface="Nunito"/>
                <a:cs typeface="Nunito"/>
                <a:sym typeface="Nunito"/>
              </a:rPr>
            </a:br>
            <a:r>
              <a:rPr lang="en" sz="2000">
                <a:solidFill>
                  <a:srgbClr val="07244D"/>
                </a:solidFill>
                <a:latin typeface="Nunito"/>
                <a:ea typeface="Nunito"/>
                <a:cs typeface="Nunito"/>
                <a:sym typeface="Nunito"/>
              </a:rPr>
              <a:t>  </a:t>
            </a:r>
            <a:r>
              <a:rPr lang="en" sz="2000">
                <a:solidFill>
                  <a:srgbClr val="07244D"/>
                </a:solidFill>
                <a:latin typeface="Nunito"/>
                <a:ea typeface="Nunito"/>
                <a:cs typeface="Nunito"/>
                <a:sym typeface="Nunito"/>
              </a:rPr>
              <a:t>--</a:t>
            </a:r>
            <a:r>
              <a:rPr lang="en" sz="2000">
                <a:solidFill>
                  <a:srgbClr val="07244D"/>
                </a:solidFill>
                <a:latin typeface="Nunito"/>
                <a:ea typeface="Nunito"/>
                <a:cs typeface="Nunito"/>
                <a:sym typeface="Nunito"/>
              </a:rPr>
              <a:t>diff &amp; </a:t>
            </a:r>
            <a:r>
              <a:rPr lang="en" sz="2000">
                <a:solidFill>
                  <a:srgbClr val="07244D"/>
                </a:solidFill>
                <a:latin typeface="Nunito"/>
                <a:ea typeface="Nunito"/>
                <a:cs typeface="Nunito"/>
                <a:sym typeface="Nunito"/>
              </a:rPr>
              <a:t>--check</a:t>
            </a:r>
            <a:br>
              <a:rPr lang="en" sz="2000">
                <a:solidFill>
                  <a:srgbClr val="07244D"/>
                </a:solidFill>
                <a:latin typeface="Nunito"/>
                <a:ea typeface="Nunito"/>
                <a:cs typeface="Nunito"/>
                <a:sym typeface="Nunito"/>
              </a:rPr>
            </a:br>
            <a:endParaRPr sz="2000">
              <a:solidFill>
                <a:srgbClr val="07244D"/>
              </a:solidFill>
              <a:latin typeface="Nunito"/>
              <a:ea typeface="Nunito"/>
              <a:cs typeface="Nunito"/>
              <a:sym typeface="Nunito"/>
            </a:endParaRPr>
          </a:p>
          <a:p>
            <a:pPr indent="0" lvl="0" marL="0" rtl="0" algn="l">
              <a:lnSpc>
                <a:spcPct val="80000"/>
              </a:lnSpc>
              <a:spcBef>
                <a:spcPts val="0"/>
              </a:spcBef>
              <a:spcAft>
                <a:spcPts val="0"/>
              </a:spcAft>
              <a:buNone/>
            </a:pPr>
            <a:r>
              <a:rPr lang="en" sz="2000">
                <a:solidFill>
                  <a:srgbClr val="07244D"/>
                </a:solidFill>
                <a:latin typeface="Nunito"/>
                <a:ea typeface="Nunito"/>
                <a:cs typeface="Nunito"/>
                <a:sym typeface="Nunito"/>
              </a:rPr>
              <a:t>Check each modules for support</a:t>
            </a:r>
            <a:br>
              <a:rPr lang="en" sz="1900">
                <a:solidFill>
                  <a:srgbClr val="07244D"/>
                </a:solidFill>
                <a:latin typeface="Nunito"/>
                <a:ea typeface="Nunito"/>
                <a:cs typeface="Nunito"/>
                <a:sym typeface="Nunito"/>
              </a:rPr>
            </a:br>
            <a:endParaRPr sz="900"/>
          </a:p>
        </p:txBody>
      </p:sp>
      <p:pic>
        <p:nvPicPr>
          <p:cNvPr id="267" name="Google Shape;267;p30"/>
          <p:cNvPicPr preferRelativeResize="0"/>
          <p:nvPr/>
        </p:nvPicPr>
        <p:blipFill>
          <a:blip r:embed="rId3">
            <a:alphaModFix/>
          </a:blip>
          <a:stretch>
            <a:fillRect/>
          </a:stretch>
        </p:blipFill>
        <p:spPr>
          <a:xfrm>
            <a:off x="854150" y="1482638"/>
            <a:ext cx="1177525" cy="1177525"/>
          </a:xfrm>
          <a:prstGeom prst="rect">
            <a:avLst/>
          </a:prstGeom>
          <a:noFill/>
          <a:ln>
            <a:noFill/>
          </a:ln>
        </p:spPr>
      </p:pic>
      <p:sp>
        <p:nvSpPr>
          <p:cNvPr id="268" name="Google Shape;268;p30"/>
          <p:cNvSpPr/>
          <p:nvPr/>
        </p:nvSpPr>
        <p:spPr>
          <a:xfrm rot="5400000">
            <a:off x="8362236" y="-389600"/>
            <a:ext cx="1312200" cy="49275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9" name="Google Shape;269;p30"/>
          <p:cNvSpPr/>
          <p:nvPr/>
        </p:nvSpPr>
        <p:spPr>
          <a:xfrm rot="5400000">
            <a:off x="8362224" y="1184850"/>
            <a:ext cx="1312200" cy="49275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30"/>
          <p:cNvSpPr/>
          <p:nvPr/>
        </p:nvSpPr>
        <p:spPr>
          <a:xfrm rot="5400000">
            <a:off x="8362236" y="2762300"/>
            <a:ext cx="1312200" cy="49275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1" name="Google Shape;271;p30"/>
          <p:cNvSpPr txBox="1"/>
          <p:nvPr/>
        </p:nvSpPr>
        <p:spPr>
          <a:xfrm>
            <a:off x="6591350" y="1440350"/>
            <a:ext cx="5046900" cy="12621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1200"/>
              </a:spcBef>
              <a:spcAft>
                <a:spcPts val="0"/>
              </a:spcAft>
              <a:buNone/>
            </a:pPr>
            <a:r>
              <a:rPr b="1" lang="en" sz="1000">
                <a:solidFill>
                  <a:schemeClr val="lt1"/>
                </a:solidFill>
                <a:latin typeface="Courier New"/>
                <a:ea typeface="Courier New"/>
                <a:cs typeface="Courier New"/>
                <a:sym typeface="Courier New"/>
              </a:rPr>
              <a:t>@@ -7,7 +7,7 @@</a:t>
            </a:r>
            <a:endParaRPr b="1" sz="1000">
              <a:solidFill>
                <a:schemeClr val="lt1"/>
              </a:solidFill>
              <a:latin typeface="Courier New"/>
              <a:ea typeface="Courier New"/>
              <a:cs typeface="Courier New"/>
              <a:sym typeface="Courier New"/>
            </a:endParaRPr>
          </a:p>
          <a:p>
            <a:pPr indent="0" lvl="0" marL="0" rtl="0" algn="l">
              <a:lnSpc>
                <a:spcPct val="100000"/>
              </a:lnSpc>
              <a:spcBef>
                <a:spcPts val="1200"/>
              </a:spcBef>
              <a:spcAft>
                <a:spcPts val="1200"/>
              </a:spcAft>
              <a:buNone/>
            </a:pPr>
            <a:r>
              <a:rPr b="1" lang="en" sz="1000">
                <a:solidFill>
                  <a:schemeClr val="lt1"/>
                </a:solidFill>
                <a:latin typeface="Courier New"/>
                <a:ea typeface="Courier New"/>
                <a:cs typeface="Courier New"/>
                <a:sym typeface="Courier New"/>
              </a:rPr>
              <a:t> access-list 101 permit tcp any host 192.168.1.1 eq 80</a:t>
            </a:r>
            <a:br>
              <a:rPr b="1" lang="en" sz="1000">
                <a:solidFill>
                  <a:schemeClr val="lt1"/>
                </a:solidFill>
                <a:latin typeface="Courier New"/>
                <a:ea typeface="Courier New"/>
                <a:cs typeface="Courier New"/>
                <a:sym typeface="Courier New"/>
              </a:rPr>
            </a:br>
            <a:r>
              <a:rPr b="1" lang="en" sz="1000">
                <a:solidFill>
                  <a:schemeClr val="lt1"/>
                </a:solidFill>
                <a:latin typeface="Courier New"/>
                <a:ea typeface="Courier New"/>
                <a:cs typeface="Courier New"/>
                <a:sym typeface="Courier New"/>
              </a:rPr>
              <a:t> access-list 101 permit tcp any host 192.168.1.1 eq 443</a:t>
            </a:r>
            <a:br>
              <a:rPr b="1" lang="en" sz="1000">
                <a:solidFill>
                  <a:schemeClr val="lt1"/>
                </a:solidFill>
                <a:latin typeface="Courier New"/>
                <a:ea typeface="Courier New"/>
                <a:cs typeface="Courier New"/>
                <a:sym typeface="Courier New"/>
              </a:rPr>
            </a:br>
            <a:r>
              <a:rPr b="1" lang="en" sz="1000">
                <a:solidFill>
                  <a:srgbClr val="FF0000"/>
                </a:solidFill>
                <a:latin typeface="Courier New"/>
                <a:ea typeface="Courier New"/>
                <a:cs typeface="Courier New"/>
                <a:sym typeface="Courier New"/>
              </a:rPr>
              <a:t>-access-list 101 permit ip any any</a:t>
            </a:r>
            <a:br>
              <a:rPr b="1" lang="en" sz="1000">
                <a:solidFill>
                  <a:schemeClr val="lt1"/>
                </a:solidFill>
                <a:latin typeface="Courier New"/>
                <a:ea typeface="Courier New"/>
                <a:cs typeface="Courier New"/>
                <a:sym typeface="Courier New"/>
              </a:rPr>
            </a:br>
            <a:r>
              <a:rPr b="1" lang="en" sz="1000">
                <a:solidFill>
                  <a:srgbClr val="00FF00"/>
                </a:solidFill>
                <a:latin typeface="Courier New"/>
                <a:ea typeface="Courier New"/>
                <a:cs typeface="Courier New"/>
                <a:sym typeface="Courier New"/>
              </a:rPr>
              <a:t>+access-list 101 deny ip any any</a:t>
            </a:r>
            <a:br>
              <a:rPr b="1" lang="en" sz="1000">
                <a:solidFill>
                  <a:schemeClr val="lt1"/>
                </a:solidFill>
                <a:latin typeface="Courier New"/>
                <a:ea typeface="Courier New"/>
                <a:cs typeface="Courier New"/>
                <a:sym typeface="Courier New"/>
              </a:rPr>
            </a:br>
            <a:r>
              <a:rPr b="1" lang="en" sz="1000">
                <a:solidFill>
                  <a:schemeClr val="lt1"/>
                </a:solidFill>
                <a:latin typeface="Courier New"/>
                <a:ea typeface="Courier New"/>
                <a:cs typeface="Courier New"/>
                <a:sym typeface="Courier New"/>
              </a:rPr>
              <a:t> access-list 101 remark End of ACL</a:t>
            </a:r>
            <a:endParaRPr b="1" sz="1000">
              <a:solidFill>
                <a:schemeClr val="lt1"/>
              </a:solidFill>
              <a:latin typeface="Courier New"/>
              <a:ea typeface="Courier New"/>
              <a:cs typeface="Courier New"/>
              <a:sym typeface="Courier New"/>
            </a:endParaRPr>
          </a:p>
        </p:txBody>
      </p:sp>
      <p:pic>
        <p:nvPicPr>
          <p:cNvPr id="272" name="Google Shape;272;p30"/>
          <p:cNvPicPr preferRelativeResize="0"/>
          <p:nvPr/>
        </p:nvPicPr>
        <p:blipFill>
          <a:blip r:embed="rId4">
            <a:alphaModFix/>
          </a:blip>
          <a:stretch>
            <a:fillRect/>
          </a:stretch>
        </p:blipFill>
        <p:spPr>
          <a:xfrm>
            <a:off x="924935" y="3138198"/>
            <a:ext cx="1035950" cy="1021050"/>
          </a:xfrm>
          <a:prstGeom prst="rect">
            <a:avLst/>
          </a:prstGeom>
          <a:noFill/>
          <a:ln>
            <a:noFill/>
          </a:ln>
        </p:spPr>
      </p:pic>
      <p:sp>
        <p:nvSpPr>
          <p:cNvPr id="273" name="Google Shape;273;p30"/>
          <p:cNvSpPr txBox="1"/>
          <p:nvPr/>
        </p:nvSpPr>
        <p:spPr>
          <a:xfrm>
            <a:off x="6637375" y="3138075"/>
            <a:ext cx="46149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None/>
            </a:pPr>
            <a:r>
              <a:rPr b="1" lang="en" sz="1100">
                <a:solidFill>
                  <a:schemeClr val="lt1"/>
                </a:solidFill>
                <a:latin typeface="Courier New"/>
                <a:ea typeface="Courier New"/>
                <a:cs typeface="Courier New"/>
                <a:sym typeface="Courier New"/>
              </a:rPr>
              <a:t># aws_instance.example will</a:t>
            </a:r>
            <a:r>
              <a:rPr b="1" lang="en" sz="700">
                <a:solidFill>
                  <a:schemeClr val="lt1"/>
                </a:solidFill>
                <a:latin typeface="Courier New"/>
                <a:ea typeface="Courier New"/>
                <a:cs typeface="Courier New"/>
                <a:sym typeface="Courier New"/>
              </a:rPr>
              <a:t> </a:t>
            </a:r>
            <a:r>
              <a:rPr b="1" lang="en" sz="1100">
                <a:solidFill>
                  <a:schemeClr val="lt1"/>
                </a:solidFill>
                <a:latin typeface="Courier New"/>
                <a:ea typeface="Courier New"/>
                <a:cs typeface="Courier New"/>
                <a:sym typeface="Courier New"/>
              </a:rPr>
              <a:t>be created</a:t>
            </a:r>
            <a:endParaRPr b="1" sz="1100">
              <a:solidFill>
                <a:schemeClr val="lt1"/>
              </a:solidFill>
              <a:latin typeface="Courier New"/>
              <a:ea typeface="Courier New"/>
              <a:cs typeface="Courier New"/>
              <a:sym typeface="Courier New"/>
            </a:endParaRPr>
          </a:p>
          <a:p>
            <a:pPr indent="0" lvl="0" marL="0" rtl="0" algn="l">
              <a:lnSpc>
                <a:spcPct val="100000"/>
              </a:lnSpc>
              <a:spcBef>
                <a:spcPts val="1200"/>
              </a:spcBef>
              <a:spcAft>
                <a:spcPts val="1200"/>
              </a:spcAft>
              <a:buNone/>
            </a:pPr>
            <a:r>
              <a:rPr b="1" lang="en" sz="1100">
                <a:solidFill>
                  <a:srgbClr val="00FF00"/>
                </a:solidFill>
                <a:latin typeface="Courier New"/>
                <a:ea typeface="Courier New"/>
                <a:cs typeface="Courier New"/>
                <a:sym typeface="Courier New"/>
              </a:rPr>
              <a:t>+ ami           = "ami-abc123"</a:t>
            </a:r>
            <a:br>
              <a:rPr b="1" lang="en" sz="1100">
                <a:solidFill>
                  <a:srgbClr val="00FF00"/>
                </a:solidFill>
                <a:latin typeface="Courier New"/>
                <a:ea typeface="Courier New"/>
                <a:cs typeface="Courier New"/>
                <a:sym typeface="Courier New"/>
              </a:rPr>
            </a:br>
            <a:r>
              <a:rPr b="1" lang="en" sz="1100">
                <a:solidFill>
                  <a:srgbClr val="00FF00"/>
                </a:solidFill>
                <a:latin typeface="Courier New"/>
                <a:ea typeface="Courier New"/>
                <a:cs typeface="Courier New"/>
                <a:sym typeface="Courier New"/>
              </a:rPr>
              <a:t>+ instance_type = "t3.micro"</a:t>
            </a:r>
            <a:endParaRPr b="1" sz="1100">
              <a:solidFill>
                <a:srgbClr val="00FF00"/>
              </a:solidFill>
              <a:latin typeface="Courier New"/>
              <a:ea typeface="Courier New"/>
              <a:cs typeface="Courier New"/>
              <a:sym typeface="Courier New"/>
            </a:endParaRPr>
          </a:p>
        </p:txBody>
      </p:sp>
      <p:sp>
        <p:nvSpPr>
          <p:cNvPr id="274" name="Google Shape;274;p30"/>
          <p:cNvSpPr txBox="1"/>
          <p:nvPr/>
        </p:nvSpPr>
        <p:spPr>
          <a:xfrm>
            <a:off x="2390200" y="3310175"/>
            <a:ext cx="4146000" cy="6771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000">
                <a:solidFill>
                  <a:srgbClr val="07244D"/>
                </a:solidFill>
                <a:latin typeface="Nunito"/>
                <a:ea typeface="Nunito"/>
                <a:cs typeface="Nunito"/>
                <a:sym typeface="Nunito"/>
              </a:rPr>
              <a:t>Terraform plan, a built-in feature that is supported on all providers</a:t>
            </a:r>
            <a:endParaRPr sz="2000"/>
          </a:p>
        </p:txBody>
      </p:sp>
      <p:pic>
        <p:nvPicPr>
          <p:cNvPr id="275" name="Google Shape;275;p30"/>
          <p:cNvPicPr preferRelativeResize="0"/>
          <p:nvPr/>
        </p:nvPicPr>
        <p:blipFill>
          <a:blip r:embed="rId5">
            <a:alphaModFix/>
          </a:blip>
          <a:stretch>
            <a:fillRect/>
          </a:stretch>
        </p:blipFill>
        <p:spPr>
          <a:xfrm>
            <a:off x="690362" y="4802749"/>
            <a:ext cx="1505085" cy="846599"/>
          </a:xfrm>
          <a:prstGeom prst="rect">
            <a:avLst/>
          </a:prstGeom>
          <a:noFill/>
          <a:ln>
            <a:noFill/>
          </a:ln>
        </p:spPr>
      </p:pic>
      <p:sp>
        <p:nvSpPr>
          <p:cNvPr id="276" name="Google Shape;276;p30"/>
          <p:cNvSpPr txBox="1"/>
          <p:nvPr/>
        </p:nvSpPr>
        <p:spPr>
          <a:xfrm>
            <a:off x="2390200" y="4725950"/>
            <a:ext cx="4146000" cy="923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 sz="2000">
                <a:solidFill>
                  <a:srgbClr val="07244D"/>
                </a:solidFill>
                <a:latin typeface="Nunito"/>
                <a:ea typeface="Nunito"/>
                <a:cs typeface="Nunito"/>
                <a:sym typeface="Nunito"/>
              </a:rPr>
              <a:t>kubectl diff or ArgoCD show diffs between current cluster state and the desired YAML.</a:t>
            </a:r>
            <a:endParaRPr sz="2000"/>
          </a:p>
        </p:txBody>
      </p:sp>
      <p:sp>
        <p:nvSpPr>
          <p:cNvPr id="277" name="Google Shape;277;p30"/>
          <p:cNvSpPr txBox="1"/>
          <p:nvPr/>
        </p:nvSpPr>
        <p:spPr>
          <a:xfrm>
            <a:off x="6730950" y="4935200"/>
            <a:ext cx="3000000" cy="58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1200">
                <a:solidFill>
                  <a:schemeClr val="lt1"/>
                </a:solidFill>
                <a:latin typeface="Courier New"/>
                <a:ea typeface="Courier New"/>
                <a:cs typeface="Courier New"/>
                <a:sym typeface="Courier New"/>
              </a:rPr>
              <a:t>s</a:t>
            </a:r>
            <a:r>
              <a:rPr b="1" lang="en" sz="1200">
                <a:solidFill>
                  <a:schemeClr val="lt1"/>
                </a:solidFill>
                <a:latin typeface="Courier New"/>
                <a:ea typeface="Courier New"/>
                <a:cs typeface="Courier New"/>
                <a:sym typeface="Courier New"/>
              </a:rPr>
              <a:t>pec:</a:t>
            </a:r>
            <a:br>
              <a:rPr b="1" lang="en" sz="1200">
                <a:solidFill>
                  <a:schemeClr val="lt1"/>
                </a:solidFill>
                <a:latin typeface="Courier New"/>
                <a:ea typeface="Courier New"/>
                <a:cs typeface="Courier New"/>
                <a:sym typeface="Courier New"/>
              </a:rPr>
            </a:br>
            <a:r>
              <a:rPr b="1" lang="en" sz="1200">
                <a:solidFill>
                  <a:schemeClr val="lt1"/>
                </a:solidFill>
                <a:latin typeface="Courier New"/>
                <a:ea typeface="Courier New"/>
                <a:cs typeface="Courier New"/>
                <a:sym typeface="Courier New"/>
              </a:rPr>
              <a:t>  replicas: </a:t>
            </a:r>
            <a:r>
              <a:rPr b="1" lang="en" sz="1200">
                <a:solidFill>
                  <a:srgbClr val="FF9900"/>
                </a:solidFill>
                <a:latin typeface="Courier New"/>
                <a:ea typeface="Courier New"/>
                <a:cs typeface="Courier New"/>
                <a:sym typeface="Courier New"/>
              </a:rPr>
              <a:t>2</a:t>
            </a:r>
            <a:r>
              <a:rPr b="1" lang="en" sz="1200">
                <a:solidFill>
                  <a:schemeClr val="lt1"/>
                </a:solidFill>
                <a:latin typeface="Courier New"/>
                <a:ea typeface="Courier New"/>
                <a:cs typeface="Courier New"/>
                <a:sym typeface="Courier New"/>
              </a:rPr>
              <a:t> -&gt; </a:t>
            </a:r>
            <a:r>
              <a:rPr b="1" lang="en" sz="1200">
                <a:solidFill>
                  <a:srgbClr val="FF9900"/>
                </a:solidFill>
                <a:latin typeface="Courier New"/>
                <a:ea typeface="Courier New"/>
                <a:cs typeface="Courier New"/>
                <a:sym typeface="Courier New"/>
              </a:rPr>
              <a:t>3</a:t>
            </a:r>
            <a:endParaRPr b="1" sz="1200">
              <a:solidFill>
                <a:srgbClr val="FF9900"/>
              </a:solidFill>
              <a:latin typeface="Courier New"/>
              <a:ea typeface="Courier New"/>
              <a:cs typeface="Courier New"/>
              <a:sym typeface="Courier New"/>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1"/>
          <p:cNvSpPr txBox="1"/>
          <p:nvPr>
            <p:ph type="title"/>
          </p:nvPr>
        </p:nvSpPr>
        <p:spPr>
          <a:xfrm>
            <a:off x="879750" y="3081125"/>
            <a:ext cx="34776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Transactional</a:t>
            </a:r>
            <a:endParaRPr sz="3500">
              <a:solidFill>
                <a:schemeClr val="dk1"/>
              </a:solidFill>
            </a:endParaRPr>
          </a:p>
        </p:txBody>
      </p:sp>
      <p:sp>
        <p:nvSpPr>
          <p:cNvPr id="283" name="Google Shape;283;p31"/>
          <p:cNvSpPr txBox="1"/>
          <p:nvPr/>
        </p:nvSpPr>
        <p:spPr>
          <a:xfrm>
            <a:off x="5873200" y="1686500"/>
            <a:ext cx="57186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chemeClr val="lt1"/>
                </a:solidFill>
                <a:latin typeface="Nunito"/>
                <a:ea typeface="Nunito"/>
                <a:cs typeface="Nunito"/>
                <a:sym typeface="Nunito"/>
              </a:rPr>
              <a:t>Definition</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rPr b="1" lang="en" sz="2400">
                <a:solidFill>
                  <a:schemeClr val="lt1"/>
                </a:solidFill>
                <a:latin typeface="Nunito"/>
                <a:ea typeface="Nunito"/>
                <a:cs typeface="Nunito"/>
                <a:sym typeface="Nunito"/>
              </a:rPr>
              <a:t>Group changes so they either all succeed or can be rolled back cleanly if something fails.</a:t>
            </a:r>
            <a:endParaRPr b="1"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t/>
            </a:r>
            <a:endParaRPr sz="2400">
              <a:solidFill>
                <a:schemeClr val="lt1"/>
              </a:solidFill>
              <a:latin typeface="Nunito"/>
              <a:ea typeface="Nunito"/>
              <a:cs typeface="Nunito"/>
              <a:sym typeface="Nunito"/>
            </a:endParaRPr>
          </a:p>
          <a:p>
            <a:pPr indent="0" lvl="0" marL="0" rtl="0" algn="l">
              <a:spcBef>
                <a:spcPts val="0"/>
              </a:spcBef>
              <a:spcAft>
                <a:spcPts val="0"/>
              </a:spcAft>
              <a:buNone/>
            </a:pPr>
            <a:r>
              <a:rPr lang="en" sz="2400">
                <a:solidFill>
                  <a:schemeClr val="lt1"/>
                </a:solidFill>
                <a:latin typeface="Nunito"/>
                <a:ea typeface="Nunito"/>
                <a:cs typeface="Nunito"/>
                <a:sym typeface="Nunito"/>
              </a:rPr>
              <a:t>Prevents partial or broken changes</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2"/>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Transactional</a:t>
            </a:r>
            <a:endParaRPr/>
          </a:p>
        </p:txBody>
      </p:sp>
      <p:sp>
        <p:nvSpPr>
          <p:cNvPr id="289" name="Google Shape;289;p32"/>
          <p:cNvSpPr txBox="1"/>
          <p:nvPr>
            <p:ph idx="1" type="body"/>
          </p:nvPr>
        </p:nvSpPr>
        <p:spPr>
          <a:xfrm>
            <a:off x="415500" y="1509700"/>
            <a:ext cx="11358000" cy="4555200"/>
          </a:xfrm>
          <a:prstGeom prst="rect">
            <a:avLst/>
          </a:prstGeom>
        </p:spPr>
        <p:txBody>
          <a:bodyPr anchorCtr="0" anchor="t" bIns="121875" lIns="121875" spcFirstLastPara="1" rIns="121875" wrap="square" tIns="121875">
            <a:noAutofit/>
          </a:bodyPr>
          <a:lstStyle/>
          <a:p>
            <a:pPr indent="0" lvl="0" marL="0" rtl="0" algn="l">
              <a:spcBef>
                <a:spcPts val="0"/>
              </a:spcBef>
              <a:spcAft>
                <a:spcPts val="0"/>
              </a:spcAft>
              <a:buNone/>
            </a:pPr>
            <a:r>
              <a:rPr lang="en" sz="2400">
                <a:solidFill>
                  <a:schemeClr val="dk1"/>
                </a:solidFill>
                <a:latin typeface="Nunito"/>
                <a:ea typeface="Nunito"/>
                <a:cs typeface="Nunito"/>
                <a:sym typeface="Nunito"/>
              </a:rPr>
              <a:t>Transactional automation means grouping a set of changes so they either:</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b="1" sz="2400">
              <a:solidFill>
                <a:schemeClr val="dk1"/>
              </a:solidFill>
              <a:latin typeface="Nunito"/>
              <a:ea typeface="Nunito"/>
              <a:cs typeface="Nunito"/>
              <a:sym typeface="Nunito"/>
            </a:endParaRPr>
          </a:p>
          <a:p>
            <a:pPr indent="0" lvl="0" marL="0" rtl="0" algn="l">
              <a:spcBef>
                <a:spcPts val="0"/>
              </a:spcBef>
              <a:spcAft>
                <a:spcPts val="0"/>
              </a:spcAft>
              <a:buNone/>
            </a:pPr>
            <a:r>
              <a:rPr b="1" lang="en" sz="2400">
                <a:solidFill>
                  <a:schemeClr val="dk1"/>
                </a:solidFill>
                <a:latin typeface="Nunito"/>
                <a:ea typeface="Nunito"/>
                <a:cs typeface="Nunito"/>
                <a:sym typeface="Nunito"/>
              </a:rPr>
              <a:t>All succeed </a:t>
            </a:r>
            <a:r>
              <a:rPr lang="en" sz="2400">
                <a:solidFill>
                  <a:schemeClr val="dk1"/>
                </a:solidFill>
                <a:latin typeface="Nunito"/>
                <a:ea typeface="Nunito"/>
                <a:cs typeface="Nunito"/>
                <a:sym typeface="Nunito"/>
              </a:rPr>
              <a:t>(commit) → and the system moves to the new desired state</a:t>
            </a:r>
            <a:endParaRPr sz="2400">
              <a:solidFill>
                <a:schemeClr val="dk1"/>
              </a:solidFill>
              <a:latin typeface="Nunito"/>
              <a:ea typeface="Nunito"/>
              <a:cs typeface="Nunito"/>
              <a:sym typeface="Nunito"/>
            </a:endParaRPr>
          </a:p>
          <a:p>
            <a:pPr indent="0" lvl="0" marL="0" rtl="0" algn="l">
              <a:spcBef>
                <a:spcPts val="0"/>
              </a:spcBef>
              <a:spcAft>
                <a:spcPts val="0"/>
              </a:spcAft>
              <a:buNone/>
            </a:pPr>
            <a:r>
              <a:rPr b="1" lang="en" sz="2400">
                <a:solidFill>
                  <a:schemeClr val="dk1"/>
                </a:solidFill>
                <a:latin typeface="Nunito"/>
                <a:ea typeface="Nunito"/>
                <a:cs typeface="Nunito"/>
                <a:sym typeface="Nunito"/>
              </a:rPr>
              <a:t>Or none are applied</a:t>
            </a:r>
            <a:r>
              <a:rPr lang="en" sz="2400">
                <a:solidFill>
                  <a:schemeClr val="dk1"/>
                </a:solidFill>
                <a:latin typeface="Nunito"/>
                <a:ea typeface="Nunito"/>
                <a:cs typeface="Nunito"/>
                <a:sym typeface="Nunito"/>
              </a:rPr>
              <a:t> (rollback) → leaving the system unchanged if something fails</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sz="2400">
              <a:solidFill>
                <a:schemeClr val="dk1"/>
              </a:solidFill>
              <a:latin typeface="Nunito"/>
              <a:ea typeface="Nunito"/>
              <a:cs typeface="Nunito"/>
              <a:sym typeface="Nunito"/>
            </a:endParaRPr>
          </a:p>
          <a:p>
            <a:pPr indent="0" lvl="0" marL="0" rtl="0" algn="l">
              <a:spcBef>
                <a:spcPts val="0"/>
              </a:spcBef>
              <a:spcAft>
                <a:spcPts val="0"/>
              </a:spcAft>
              <a:buNone/>
            </a:pPr>
            <a:r>
              <a:rPr lang="en" sz="2400">
                <a:solidFill>
                  <a:schemeClr val="dk1"/>
                </a:solidFill>
                <a:latin typeface="Nunito"/>
                <a:ea typeface="Nunito"/>
                <a:cs typeface="Nunito"/>
                <a:sym typeface="Nunito"/>
              </a:rPr>
              <a:t>If failure occurs partway through, </a:t>
            </a:r>
            <a:br>
              <a:rPr lang="en" sz="2400">
                <a:solidFill>
                  <a:schemeClr val="dk1"/>
                </a:solidFill>
                <a:latin typeface="Nunito"/>
                <a:ea typeface="Nunito"/>
                <a:cs typeface="Nunito"/>
                <a:sym typeface="Nunito"/>
              </a:rPr>
            </a:br>
            <a:r>
              <a:rPr lang="en" sz="2400">
                <a:solidFill>
                  <a:schemeClr val="dk1"/>
                </a:solidFill>
                <a:latin typeface="Nunito"/>
                <a:ea typeface="Nunito"/>
                <a:cs typeface="Nunito"/>
                <a:sym typeface="Nunito"/>
              </a:rPr>
              <a:t>the automation ensures no “half-applied” or “broken” states remain.</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sz="2400">
              <a:solidFill>
                <a:schemeClr val="dk1"/>
              </a:solidFill>
              <a:latin typeface="Nunito"/>
              <a:ea typeface="Nunito"/>
              <a:cs typeface="Nunito"/>
              <a:sym typeface="Nunito"/>
            </a:endParaRPr>
          </a:p>
          <a:p>
            <a:pPr indent="0" lvl="0" marL="0" rtl="0" algn="l">
              <a:spcBef>
                <a:spcPts val="0"/>
              </a:spcBef>
              <a:spcAft>
                <a:spcPts val="0"/>
              </a:spcAft>
              <a:buNone/>
            </a:pPr>
            <a:r>
              <a:rPr lang="en" sz="2400">
                <a:solidFill>
                  <a:schemeClr val="dk1"/>
                </a:solidFill>
                <a:latin typeface="Nunito"/>
                <a:ea typeface="Nunito"/>
                <a:cs typeface="Nunito"/>
                <a:sym typeface="Nunito"/>
              </a:rPr>
              <a:t>Rollback capabilities extend this by allowing the system to revert changes after they have been committed if issues are detected later.</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sz="2400">
              <a:solidFill>
                <a:schemeClr val="dk1"/>
              </a:solidFill>
              <a:latin typeface="Nunito"/>
              <a:ea typeface="Nunito"/>
              <a:cs typeface="Nunito"/>
              <a:sym typeface="Nunito"/>
            </a:endParaRPr>
          </a:p>
          <a:p>
            <a:pPr indent="0" lvl="0" marL="0" rtl="0" algn="l">
              <a:spcBef>
                <a:spcPts val="0"/>
              </a:spcBef>
              <a:spcAft>
                <a:spcPts val="0"/>
              </a:spcAft>
              <a:buNone/>
            </a:pPr>
            <a:r>
              <a:t/>
            </a:r>
            <a:endParaRPr sz="2400">
              <a:solidFill>
                <a:schemeClr val="dk1"/>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5"/>
          <p:cNvSpPr/>
          <p:nvPr/>
        </p:nvSpPr>
        <p:spPr>
          <a:xfrm>
            <a:off x="7647500" y="594775"/>
            <a:ext cx="4061100" cy="5745600"/>
          </a:xfrm>
          <a:prstGeom prst="roundRect">
            <a:avLst>
              <a:gd fmla="val 3766"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latin typeface="Nunito"/>
              <a:ea typeface="Nunito"/>
              <a:cs typeface="Nunito"/>
              <a:sym typeface="Nunito"/>
            </a:endParaRPr>
          </a:p>
        </p:txBody>
      </p:sp>
      <p:sp>
        <p:nvSpPr>
          <p:cNvPr id="98" name="Google Shape;98;p15"/>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me : Damien Garros</a:t>
            </a:r>
            <a:endParaRPr/>
          </a:p>
        </p:txBody>
      </p:sp>
      <p:sp>
        <p:nvSpPr>
          <p:cNvPr id="99" name="Google Shape;99;p15"/>
          <p:cNvSpPr txBox="1"/>
          <p:nvPr/>
        </p:nvSpPr>
        <p:spPr>
          <a:xfrm>
            <a:off x="643500" y="1222675"/>
            <a:ext cx="6646500" cy="503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200">
              <a:solidFill>
                <a:schemeClr val="dk1"/>
              </a:solidFill>
              <a:latin typeface="Nunito"/>
              <a:ea typeface="Nunito"/>
              <a:cs typeface="Nunito"/>
              <a:sym typeface="Nunito"/>
            </a:endParaRPr>
          </a:p>
          <a:p>
            <a:pPr indent="0" lvl="0" marL="0" rtl="0" algn="l">
              <a:lnSpc>
                <a:spcPct val="115000"/>
              </a:lnSpc>
              <a:spcBef>
                <a:spcPts val="1200"/>
              </a:spcBef>
              <a:spcAft>
                <a:spcPts val="0"/>
              </a:spcAft>
              <a:buNone/>
            </a:pPr>
            <a:r>
              <a:rPr lang="en" sz="2200">
                <a:solidFill>
                  <a:schemeClr val="dk1"/>
                </a:solidFill>
                <a:latin typeface="Nunito"/>
                <a:ea typeface="Nunito"/>
                <a:cs typeface="Nunito"/>
                <a:sym typeface="Nunito"/>
              </a:rPr>
              <a:t>Co-Founder and CEO of OpsMill</a:t>
            </a:r>
            <a:br>
              <a:rPr lang="en" sz="2200">
                <a:solidFill>
                  <a:schemeClr val="dk1"/>
                </a:solidFill>
                <a:latin typeface="Nunito"/>
                <a:ea typeface="Nunito"/>
                <a:cs typeface="Nunito"/>
                <a:sym typeface="Nunito"/>
              </a:rPr>
            </a:br>
            <a:r>
              <a:rPr lang="en" sz="2200">
                <a:solidFill>
                  <a:schemeClr val="dk1"/>
                </a:solidFill>
                <a:latin typeface="Nunito"/>
                <a:ea typeface="Nunito"/>
                <a:cs typeface="Nunito"/>
                <a:sym typeface="Nunito"/>
              </a:rPr>
              <a:t>Creator of Infrahub, a next generation Infrastructure data management platform (Source of Truth)</a:t>
            </a:r>
            <a:br>
              <a:rPr lang="en" sz="2200">
                <a:solidFill>
                  <a:schemeClr val="dk1"/>
                </a:solidFill>
                <a:latin typeface="Nunito"/>
                <a:ea typeface="Nunito"/>
                <a:cs typeface="Nunito"/>
                <a:sym typeface="Nunito"/>
              </a:rPr>
            </a:br>
            <a:endParaRPr sz="2200">
              <a:solidFill>
                <a:schemeClr val="dk1"/>
              </a:solidFill>
              <a:latin typeface="Nunito"/>
              <a:ea typeface="Nunito"/>
              <a:cs typeface="Nunito"/>
              <a:sym typeface="Nunito"/>
            </a:endParaRPr>
          </a:p>
          <a:p>
            <a:pPr indent="0" lvl="0" marL="0" rtl="0" algn="l">
              <a:lnSpc>
                <a:spcPct val="115000"/>
              </a:lnSpc>
              <a:spcBef>
                <a:spcPts val="1200"/>
              </a:spcBef>
              <a:spcAft>
                <a:spcPts val="0"/>
              </a:spcAft>
              <a:buNone/>
            </a:pPr>
            <a:r>
              <a:rPr lang="en" sz="2200">
                <a:solidFill>
                  <a:schemeClr val="dk1"/>
                </a:solidFill>
                <a:latin typeface="Nunito"/>
                <a:ea typeface="Nunito"/>
                <a:cs typeface="Nunito"/>
                <a:sym typeface="Nunito"/>
              </a:rPr>
              <a:t>Focused on Infrastructure as Code, Automation &amp; Observability for 12+ years</a:t>
            </a:r>
            <a:br>
              <a:rPr lang="en" sz="2200">
                <a:solidFill>
                  <a:schemeClr val="dk1"/>
                </a:solidFill>
                <a:latin typeface="Nunito"/>
                <a:ea typeface="Nunito"/>
                <a:cs typeface="Nunito"/>
                <a:sym typeface="Nunito"/>
              </a:rPr>
            </a:br>
            <a:endParaRPr sz="2200">
              <a:solidFill>
                <a:schemeClr val="dk1"/>
              </a:solidFill>
              <a:latin typeface="Nunito"/>
              <a:ea typeface="Nunito"/>
              <a:cs typeface="Nunito"/>
              <a:sym typeface="Nunito"/>
            </a:endParaRPr>
          </a:p>
          <a:p>
            <a:pPr indent="0" lvl="0" marL="0" rtl="0" algn="l">
              <a:lnSpc>
                <a:spcPct val="115000"/>
              </a:lnSpc>
              <a:spcBef>
                <a:spcPts val="1200"/>
              </a:spcBef>
              <a:spcAft>
                <a:spcPts val="0"/>
              </a:spcAft>
              <a:buNone/>
            </a:pPr>
            <a:r>
              <a:rPr lang="en" sz="2200">
                <a:solidFill>
                  <a:schemeClr val="dk1"/>
                </a:solidFill>
                <a:latin typeface="Nunito"/>
                <a:ea typeface="Nunito"/>
                <a:cs typeface="Nunito"/>
                <a:sym typeface="Nunito"/>
              </a:rPr>
              <a:t>Previously leading Technical Architecture at</a:t>
            </a:r>
            <a:br>
              <a:rPr lang="en" sz="2200">
                <a:solidFill>
                  <a:schemeClr val="dk1"/>
                </a:solidFill>
                <a:latin typeface="Nunito"/>
                <a:ea typeface="Nunito"/>
                <a:cs typeface="Nunito"/>
                <a:sym typeface="Nunito"/>
              </a:rPr>
            </a:br>
            <a:r>
              <a:rPr lang="en" sz="2200">
                <a:solidFill>
                  <a:schemeClr val="dk1"/>
                </a:solidFill>
                <a:latin typeface="Nunito"/>
                <a:ea typeface="Nunito"/>
                <a:cs typeface="Nunito"/>
                <a:sym typeface="Nunito"/>
              </a:rPr>
              <a:t>Network to Code</a:t>
            </a:r>
            <a:endParaRPr sz="2200">
              <a:solidFill>
                <a:schemeClr val="dk1"/>
              </a:solidFill>
              <a:latin typeface="Nunito"/>
              <a:ea typeface="Nunito"/>
              <a:cs typeface="Nunito"/>
              <a:sym typeface="Nunito"/>
            </a:endParaRPr>
          </a:p>
          <a:p>
            <a:pPr indent="0" lvl="0" marL="0" rtl="0" algn="l">
              <a:lnSpc>
                <a:spcPct val="115000"/>
              </a:lnSpc>
              <a:spcBef>
                <a:spcPts val="1200"/>
              </a:spcBef>
              <a:spcAft>
                <a:spcPts val="0"/>
              </a:spcAft>
              <a:buNone/>
            </a:pPr>
            <a:r>
              <a:t/>
            </a:r>
            <a:endParaRPr sz="2200">
              <a:solidFill>
                <a:schemeClr val="dk1"/>
              </a:solidFill>
              <a:latin typeface="Nunito"/>
              <a:ea typeface="Nunito"/>
              <a:cs typeface="Nunito"/>
              <a:sym typeface="Nunito"/>
            </a:endParaRPr>
          </a:p>
        </p:txBody>
      </p:sp>
      <p:sp>
        <p:nvSpPr>
          <p:cNvPr id="100" name="Google Shape;100;p15"/>
          <p:cNvSpPr/>
          <p:nvPr/>
        </p:nvSpPr>
        <p:spPr>
          <a:xfrm>
            <a:off x="10318845" y="4980353"/>
            <a:ext cx="723900" cy="723900"/>
          </a:xfrm>
          <a:prstGeom prst="ellipse">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SemiBold"/>
              <a:ea typeface="Montserrat SemiBold"/>
              <a:cs typeface="Montserrat SemiBold"/>
              <a:sym typeface="Montserrat SemiBold"/>
            </a:endParaRPr>
          </a:p>
        </p:txBody>
      </p:sp>
      <p:grpSp>
        <p:nvGrpSpPr>
          <p:cNvPr id="101" name="Google Shape;101;p15"/>
          <p:cNvGrpSpPr/>
          <p:nvPr/>
        </p:nvGrpSpPr>
        <p:grpSpPr>
          <a:xfrm>
            <a:off x="10047800" y="4976010"/>
            <a:ext cx="1323300" cy="1124100"/>
            <a:chOff x="3770975" y="3797925"/>
            <a:chExt cx="1323300" cy="1124100"/>
          </a:xfrm>
        </p:grpSpPr>
        <p:pic>
          <p:nvPicPr>
            <p:cNvPr id="102" name="Google Shape;102;p15"/>
            <p:cNvPicPr preferRelativeResize="0"/>
            <p:nvPr/>
          </p:nvPicPr>
          <p:blipFill>
            <a:blip r:embed="rId3">
              <a:alphaModFix/>
            </a:blip>
            <a:stretch>
              <a:fillRect/>
            </a:stretch>
          </p:blipFill>
          <p:spPr>
            <a:xfrm>
              <a:off x="4039100" y="3797925"/>
              <a:ext cx="723900" cy="723900"/>
            </a:xfrm>
            <a:prstGeom prst="rect">
              <a:avLst/>
            </a:prstGeom>
            <a:noFill/>
            <a:ln>
              <a:noFill/>
            </a:ln>
          </p:spPr>
        </p:pic>
        <p:sp>
          <p:nvSpPr>
            <p:cNvPr id="103" name="Google Shape;103;p15"/>
            <p:cNvSpPr txBox="1"/>
            <p:nvPr/>
          </p:nvSpPr>
          <p:spPr>
            <a:xfrm>
              <a:off x="3770975" y="4521825"/>
              <a:ext cx="1323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Lato"/>
                  <a:ea typeface="Lato"/>
                  <a:cs typeface="Lato"/>
                  <a:sym typeface="Lato"/>
                </a:rPr>
                <a:t>@dgarros</a:t>
              </a:r>
              <a:endParaRPr b="1">
                <a:solidFill>
                  <a:schemeClr val="dk1"/>
                </a:solidFill>
                <a:latin typeface="Lato"/>
                <a:ea typeface="Lato"/>
                <a:cs typeface="Lato"/>
                <a:sym typeface="Lato"/>
              </a:endParaRPr>
            </a:p>
          </p:txBody>
        </p:sp>
      </p:grpSp>
      <p:grpSp>
        <p:nvGrpSpPr>
          <p:cNvPr id="104" name="Google Shape;104;p15"/>
          <p:cNvGrpSpPr/>
          <p:nvPr/>
        </p:nvGrpSpPr>
        <p:grpSpPr>
          <a:xfrm>
            <a:off x="8250563" y="5034519"/>
            <a:ext cx="1510500" cy="1045603"/>
            <a:chOff x="8250563" y="5034519"/>
            <a:chExt cx="1510500" cy="1045603"/>
          </a:xfrm>
        </p:grpSpPr>
        <p:pic>
          <p:nvPicPr>
            <p:cNvPr id="105" name="Google Shape;105;p15"/>
            <p:cNvPicPr preferRelativeResize="0"/>
            <p:nvPr/>
          </p:nvPicPr>
          <p:blipFill>
            <a:blip r:embed="rId4">
              <a:alphaModFix/>
            </a:blip>
            <a:stretch>
              <a:fillRect/>
            </a:stretch>
          </p:blipFill>
          <p:spPr>
            <a:xfrm>
              <a:off x="8643870" y="5034519"/>
              <a:ext cx="723900" cy="615580"/>
            </a:xfrm>
            <a:prstGeom prst="rect">
              <a:avLst/>
            </a:prstGeom>
            <a:noFill/>
            <a:ln>
              <a:noFill/>
            </a:ln>
          </p:spPr>
        </p:pic>
        <p:sp>
          <p:nvSpPr>
            <p:cNvPr id="106" name="Google Shape;106;p15"/>
            <p:cNvSpPr txBox="1"/>
            <p:nvPr/>
          </p:nvSpPr>
          <p:spPr>
            <a:xfrm>
              <a:off x="8250563" y="5679922"/>
              <a:ext cx="15105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Lato"/>
                  <a:ea typeface="Lato"/>
                  <a:cs typeface="Lato"/>
                  <a:sym typeface="Lato"/>
                </a:rPr>
                <a:t>damiengarros</a:t>
              </a:r>
              <a:endParaRPr b="1">
                <a:solidFill>
                  <a:schemeClr val="dk1"/>
                </a:solidFill>
                <a:latin typeface="Lato"/>
                <a:ea typeface="Lato"/>
                <a:cs typeface="Lato"/>
                <a:sym typeface="Lato"/>
              </a:endParaRPr>
            </a:p>
          </p:txBody>
        </p:sp>
      </p:grpSp>
      <p:pic>
        <p:nvPicPr>
          <p:cNvPr id="107" name="Google Shape;107;p15" title="Logo infrahub without OpsMill mention.jpg"/>
          <p:cNvPicPr preferRelativeResize="0"/>
          <p:nvPr/>
        </p:nvPicPr>
        <p:blipFill rotWithShape="1">
          <a:blip r:embed="rId5">
            <a:alphaModFix/>
          </a:blip>
          <a:srcRect b="13440" l="0" r="0" t="14106"/>
          <a:stretch/>
        </p:blipFill>
        <p:spPr>
          <a:xfrm>
            <a:off x="8575650" y="2573800"/>
            <a:ext cx="2467098" cy="1787551"/>
          </a:xfrm>
          <a:prstGeom prst="rect">
            <a:avLst/>
          </a:prstGeom>
          <a:noFill/>
          <a:ln>
            <a:noFill/>
          </a:ln>
        </p:spPr>
      </p:pic>
      <p:pic>
        <p:nvPicPr>
          <p:cNvPr id="108" name="Google Shape;108;p15" title="OpsMill Banner Linkedin.png"/>
          <p:cNvPicPr preferRelativeResize="0"/>
          <p:nvPr/>
        </p:nvPicPr>
        <p:blipFill rotWithShape="1">
          <a:blip r:embed="rId6">
            <a:alphaModFix/>
          </a:blip>
          <a:srcRect b="0" l="26995" r="28117" t="0"/>
          <a:stretch/>
        </p:blipFill>
        <p:spPr>
          <a:xfrm>
            <a:off x="8575650" y="1118275"/>
            <a:ext cx="2467100" cy="93065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3"/>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Design Principles to build Trust</a:t>
            </a:r>
            <a:endParaRPr/>
          </a:p>
        </p:txBody>
      </p:sp>
      <p:sp>
        <p:nvSpPr>
          <p:cNvPr id="295" name="Google Shape;295;p33"/>
          <p:cNvSpPr/>
          <p:nvPr/>
        </p:nvSpPr>
        <p:spPr>
          <a:xfrm>
            <a:off x="41138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Predictable </a:t>
            </a:r>
            <a:endParaRPr b="1" sz="1800">
              <a:solidFill>
                <a:schemeClr val="dk1"/>
              </a:solidFill>
              <a:latin typeface="Nunito"/>
              <a:ea typeface="Nunito"/>
              <a:cs typeface="Nunito"/>
              <a:sym typeface="Nunito"/>
            </a:endParaRPr>
          </a:p>
        </p:txBody>
      </p:sp>
      <p:sp>
        <p:nvSpPr>
          <p:cNvPr id="296" name="Google Shape;296;p33"/>
          <p:cNvSpPr/>
          <p:nvPr/>
        </p:nvSpPr>
        <p:spPr>
          <a:xfrm>
            <a:off x="4114025" y="354817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I</a:t>
            </a:r>
            <a:r>
              <a:rPr b="1" lang="en" sz="1800">
                <a:solidFill>
                  <a:schemeClr val="dk1"/>
                </a:solidFill>
                <a:latin typeface="Nunito"/>
                <a:ea typeface="Nunito"/>
                <a:cs typeface="Nunito"/>
                <a:sym typeface="Nunito"/>
              </a:rPr>
              <a:t>dempotent</a:t>
            </a:r>
            <a:endParaRPr b="1" sz="1800">
              <a:solidFill>
                <a:schemeClr val="dk1"/>
              </a:solidFill>
              <a:latin typeface="Nunito"/>
              <a:ea typeface="Nunito"/>
              <a:cs typeface="Nunito"/>
              <a:sym typeface="Nunito"/>
            </a:endParaRPr>
          </a:p>
        </p:txBody>
      </p:sp>
      <p:sp>
        <p:nvSpPr>
          <p:cNvPr id="297" name="Google Shape;297;p33"/>
          <p:cNvSpPr/>
          <p:nvPr/>
        </p:nvSpPr>
        <p:spPr>
          <a:xfrm>
            <a:off x="64832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Manageable</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sp>
        <p:nvSpPr>
          <p:cNvPr id="298" name="Google Shape;298;p33"/>
          <p:cNvSpPr/>
          <p:nvPr/>
        </p:nvSpPr>
        <p:spPr>
          <a:xfrm>
            <a:off x="88526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Transparent</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sp>
        <p:nvSpPr>
          <p:cNvPr id="299" name="Google Shape;299;p33"/>
          <p:cNvSpPr/>
          <p:nvPr/>
        </p:nvSpPr>
        <p:spPr>
          <a:xfrm>
            <a:off x="41138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Simple</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sp>
        <p:nvSpPr>
          <p:cNvPr id="300" name="Google Shape;300;p33"/>
          <p:cNvSpPr/>
          <p:nvPr/>
        </p:nvSpPr>
        <p:spPr>
          <a:xfrm>
            <a:off x="64832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Reliable</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sp>
        <p:nvSpPr>
          <p:cNvPr id="301" name="Google Shape;301;p33"/>
          <p:cNvSpPr/>
          <p:nvPr/>
        </p:nvSpPr>
        <p:spPr>
          <a:xfrm>
            <a:off x="88526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Nunito"/>
                <a:ea typeface="Nunito"/>
                <a:cs typeface="Nunito"/>
                <a:sym typeface="Nunito"/>
              </a:rPr>
              <a:t>Human Friendly</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cxnSp>
        <p:nvCxnSpPr>
          <p:cNvPr id="302" name="Google Shape;302;p33"/>
          <p:cNvCxnSpPr/>
          <p:nvPr/>
        </p:nvCxnSpPr>
        <p:spPr>
          <a:xfrm>
            <a:off x="4379275" y="3180210"/>
            <a:ext cx="6386400" cy="18300"/>
          </a:xfrm>
          <a:prstGeom prst="straightConnector1">
            <a:avLst/>
          </a:prstGeom>
          <a:noFill/>
          <a:ln cap="flat" cmpd="sng" w="28575">
            <a:solidFill>
              <a:schemeClr val="dk2"/>
            </a:solidFill>
            <a:prstDash val="solid"/>
            <a:round/>
            <a:headEnd len="med" w="med" type="none"/>
            <a:tailEnd len="med" w="med" type="none"/>
          </a:ln>
        </p:spPr>
      </p:cxnSp>
      <p:sp>
        <p:nvSpPr>
          <p:cNvPr id="303" name="Google Shape;303;p33"/>
          <p:cNvSpPr/>
          <p:nvPr/>
        </p:nvSpPr>
        <p:spPr>
          <a:xfrm>
            <a:off x="6483325" y="354817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Dry Run</a:t>
            </a:r>
            <a:endParaRPr b="1" sz="1800">
              <a:solidFill>
                <a:schemeClr val="dk1"/>
              </a:solidFill>
              <a:latin typeface="Nunito"/>
              <a:ea typeface="Nunito"/>
              <a:cs typeface="Nunito"/>
              <a:sym typeface="Nunito"/>
            </a:endParaRPr>
          </a:p>
        </p:txBody>
      </p:sp>
      <p:sp>
        <p:nvSpPr>
          <p:cNvPr id="304" name="Google Shape;304;p33"/>
          <p:cNvSpPr txBox="1"/>
          <p:nvPr/>
        </p:nvSpPr>
        <p:spPr>
          <a:xfrm>
            <a:off x="569925" y="1636375"/>
            <a:ext cx="3000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200">
                <a:solidFill>
                  <a:srgbClr val="001532"/>
                </a:solidFill>
                <a:latin typeface="Nunito"/>
                <a:ea typeface="Nunito"/>
                <a:cs typeface="Nunito"/>
                <a:sym typeface="Nunito"/>
              </a:rPr>
              <a:t>Main </a:t>
            </a:r>
            <a:br>
              <a:rPr b="1" lang="en" sz="2200">
                <a:solidFill>
                  <a:srgbClr val="001532"/>
                </a:solidFill>
                <a:latin typeface="Nunito"/>
                <a:ea typeface="Nunito"/>
                <a:cs typeface="Nunito"/>
                <a:sym typeface="Nunito"/>
              </a:rPr>
            </a:br>
            <a:r>
              <a:rPr b="1" lang="en" sz="2200">
                <a:solidFill>
                  <a:srgbClr val="001532"/>
                </a:solidFill>
                <a:latin typeface="Nunito"/>
                <a:ea typeface="Nunito"/>
                <a:cs typeface="Nunito"/>
                <a:sym typeface="Nunito"/>
              </a:rPr>
              <a:t>Principles</a:t>
            </a:r>
            <a:endParaRPr/>
          </a:p>
        </p:txBody>
      </p:sp>
      <p:sp>
        <p:nvSpPr>
          <p:cNvPr id="305" name="Google Shape;305;p33"/>
          <p:cNvSpPr txBox="1"/>
          <p:nvPr/>
        </p:nvSpPr>
        <p:spPr>
          <a:xfrm>
            <a:off x="569925" y="3424900"/>
            <a:ext cx="3000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200">
                <a:solidFill>
                  <a:srgbClr val="001532"/>
                </a:solidFill>
                <a:latin typeface="Nunito"/>
                <a:ea typeface="Nunito"/>
                <a:cs typeface="Nunito"/>
                <a:sym typeface="Nunito"/>
              </a:rPr>
              <a:t>Design</a:t>
            </a:r>
            <a:r>
              <a:rPr b="1" lang="en" sz="2200">
                <a:solidFill>
                  <a:srgbClr val="001532"/>
                </a:solidFill>
                <a:latin typeface="Nunito"/>
                <a:ea typeface="Nunito"/>
                <a:cs typeface="Nunito"/>
                <a:sym typeface="Nunito"/>
              </a:rPr>
              <a:t> </a:t>
            </a:r>
            <a:br>
              <a:rPr b="1" lang="en" sz="2200">
                <a:solidFill>
                  <a:srgbClr val="001532"/>
                </a:solidFill>
                <a:latin typeface="Nunito"/>
                <a:ea typeface="Nunito"/>
                <a:cs typeface="Nunito"/>
                <a:sym typeface="Nunito"/>
              </a:rPr>
            </a:br>
            <a:r>
              <a:rPr b="1" lang="en" sz="2200">
                <a:solidFill>
                  <a:srgbClr val="001532"/>
                </a:solidFill>
                <a:latin typeface="Nunito"/>
                <a:ea typeface="Nunito"/>
                <a:cs typeface="Nunito"/>
                <a:sym typeface="Nunito"/>
              </a:rPr>
              <a:t>Principles</a:t>
            </a:r>
            <a:endParaRPr/>
          </a:p>
        </p:txBody>
      </p:sp>
      <p:sp>
        <p:nvSpPr>
          <p:cNvPr id="306" name="Google Shape;306;p33"/>
          <p:cNvSpPr/>
          <p:nvPr/>
        </p:nvSpPr>
        <p:spPr>
          <a:xfrm>
            <a:off x="8852625" y="3548188"/>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Transactional</a:t>
            </a:r>
            <a:endParaRPr b="1" sz="1800">
              <a:solidFill>
                <a:schemeClr val="dk1"/>
              </a:solidFill>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4"/>
          <p:cNvSpPr/>
          <p:nvPr/>
        </p:nvSpPr>
        <p:spPr>
          <a:xfrm>
            <a:off x="2187000" y="1852603"/>
            <a:ext cx="7210800" cy="3216000"/>
          </a:xfrm>
          <a:prstGeom prst="ellipse">
            <a:avLst/>
          </a:prstGeom>
          <a:noFill/>
          <a:ln cap="flat" cmpd="sng" w="19050">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12" name="Google Shape;312;p34"/>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Virtuous</a:t>
            </a:r>
            <a:r>
              <a:rPr lang="en"/>
              <a:t> circle of Design Principles</a:t>
            </a:r>
            <a:endParaRPr/>
          </a:p>
        </p:txBody>
      </p:sp>
      <p:sp>
        <p:nvSpPr>
          <p:cNvPr id="313" name="Google Shape;313;p34"/>
          <p:cNvSpPr/>
          <p:nvPr/>
        </p:nvSpPr>
        <p:spPr>
          <a:xfrm>
            <a:off x="2609326" y="1852600"/>
            <a:ext cx="2773200" cy="9171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chemeClr val="dk1"/>
                </a:solidFill>
                <a:latin typeface="Nunito"/>
                <a:ea typeface="Nunito"/>
                <a:cs typeface="Nunito"/>
                <a:sym typeface="Nunito"/>
              </a:rPr>
              <a:t>Idempotent</a:t>
            </a:r>
            <a:r>
              <a:rPr b="1" lang="en" sz="2400">
                <a:solidFill>
                  <a:schemeClr val="dk1"/>
                </a:solidFill>
                <a:latin typeface="Nunito"/>
                <a:ea typeface="Nunito"/>
                <a:cs typeface="Nunito"/>
                <a:sym typeface="Nunito"/>
              </a:rPr>
              <a:t> </a:t>
            </a:r>
            <a:endParaRPr b="1" sz="2400">
              <a:solidFill>
                <a:schemeClr val="dk1"/>
              </a:solidFill>
              <a:latin typeface="Nunito"/>
              <a:ea typeface="Nunito"/>
              <a:cs typeface="Nunito"/>
              <a:sym typeface="Nunito"/>
            </a:endParaRPr>
          </a:p>
        </p:txBody>
      </p:sp>
      <p:sp>
        <p:nvSpPr>
          <p:cNvPr id="314" name="Google Shape;314;p34"/>
          <p:cNvSpPr/>
          <p:nvPr/>
        </p:nvSpPr>
        <p:spPr>
          <a:xfrm>
            <a:off x="7808649" y="2916702"/>
            <a:ext cx="2773200" cy="9171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400">
                <a:solidFill>
                  <a:schemeClr val="dk1"/>
                </a:solidFill>
                <a:latin typeface="Nunito"/>
                <a:ea typeface="Nunito"/>
                <a:cs typeface="Nunito"/>
                <a:sym typeface="Nunito"/>
              </a:rPr>
              <a:t>Dry Run</a:t>
            </a:r>
            <a:r>
              <a:rPr b="1" lang="en" sz="2400">
                <a:solidFill>
                  <a:schemeClr val="dk1"/>
                </a:solidFill>
                <a:latin typeface="Nunito"/>
                <a:ea typeface="Nunito"/>
                <a:cs typeface="Nunito"/>
                <a:sym typeface="Nunito"/>
              </a:rPr>
              <a:t> </a:t>
            </a:r>
            <a:endParaRPr b="1" sz="2400">
              <a:solidFill>
                <a:schemeClr val="dk1"/>
              </a:solidFill>
              <a:latin typeface="Nunito"/>
              <a:ea typeface="Nunito"/>
              <a:cs typeface="Nunito"/>
              <a:sym typeface="Nunito"/>
            </a:endParaRPr>
          </a:p>
        </p:txBody>
      </p:sp>
      <p:sp>
        <p:nvSpPr>
          <p:cNvPr id="315" name="Google Shape;315;p34"/>
          <p:cNvSpPr/>
          <p:nvPr/>
        </p:nvSpPr>
        <p:spPr>
          <a:xfrm>
            <a:off x="3558674" y="4516874"/>
            <a:ext cx="2664900" cy="9171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2400">
                <a:solidFill>
                  <a:schemeClr val="dk1"/>
                </a:solidFill>
                <a:latin typeface="Nunito"/>
                <a:ea typeface="Nunito"/>
                <a:cs typeface="Nunito"/>
                <a:sym typeface="Nunito"/>
              </a:rPr>
              <a:t>Transactional</a:t>
            </a:r>
            <a:r>
              <a:rPr b="1" lang="en" sz="2400">
                <a:solidFill>
                  <a:schemeClr val="dk1"/>
                </a:solidFill>
                <a:latin typeface="Nunito"/>
                <a:ea typeface="Nunito"/>
                <a:cs typeface="Nunito"/>
                <a:sym typeface="Nunito"/>
              </a:rPr>
              <a:t> </a:t>
            </a:r>
            <a:endParaRPr b="1" sz="2400">
              <a:solidFill>
                <a:schemeClr val="dk1"/>
              </a:solidFill>
              <a:latin typeface="Nunito"/>
              <a:ea typeface="Nunito"/>
              <a:cs typeface="Nunito"/>
              <a:sym typeface="Nuni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319" name="Shape 319"/>
        <p:cNvGrpSpPr/>
        <p:nvPr/>
      </p:nvGrpSpPr>
      <p:grpSpPr>
        <a:xfrm>
          <a:off x="0" y="0"/>
          <a:ext cx="0" cy="0"/>
          <a:chOff x="0" y="0"/>
          <a:chExt cx="0" cy="0"/>
        </a:xfrm>
      </p:grpSpPr>
      <p:sp>
        <p:nvSpPr>
          <p:cNvPr id="320" name="Google Shape;320;p35"/>
          <p:cNvSpPr txBox="1"/>
          <p:nvPr/>
        </p:nvSpPr>
        <p:spPr>
          <a:xfrm>
            <a:off x="744400" y="1822300"/>
            <a:ext cx="7630500" cy="3201600"/>
          </a:xfrm>
          <a:prstGeom prst="rect">
            <a:avLst/>
          </a:prstGeom>
          <a:noFill/>
          <a:ln>
            <a:noFill/>
          </a:ln>
        </p:spPr>
        <p:txBody>
          <a:bodyPr anchorCtr="0" anchor="ctr" bIns="121875" lIns="121875" spcFirstLastPara="1" rIns="121875" wrap="square" tIns="121875">
            <a:spAutoFit/>
          </a:bodyPr>
          <a:lstStyle/>
          <a:p>
            <a:pPr indent="0" lvl="0" marL="0" rtl="0" algn="l">
              <a:lnSpc>
                <a:spcPct val="80000"/>
              </a:lnSpc>
              <a:spcBef>
                <a:spcPts val="0"/>
              </a:spcBef>
              <a:spcAft>
                <a:spcPts val="0"/>
              </a:spcAft>
              <a:buNone/>
            </a:pPr>
            <a:r>
              <a:rPr lang="en" sz="6000">
                <a:solidFill>
                  <a:srgbClr val="002232"/>
                </a:solidFill>
                <a:latin typeface="Nunito ExtraBold"/>
                <a:ea typeface="Nunito ExtraBold"/>
                <a:cs typeface="Nunito ExtraBold"/>
                <a:sym typeface="Nunito ExtraBold"/>
              </a:rPr>
              <a:t>Tools and Technologies that </a:t>
            </a:r>
            <a:r>
              <a:rPr lang="en" sz="6000">
                <a:solidFill>
                  <a:srgbClr val="002232"/>
                </a:solidFill>
                <a:latin typeface="Nunito ExtraBold"/>
                <a:ea typeface="Nunito ExtraBold"/>
                <a:cs typeface="Nunito ExtraBold"/>
                <a:sym typeface="Nunito ExtraBold"/>
              </a:rPr>
              <a:t>enable Trustworthy</a:t>
            </a:r>
            <a:r>
              <a:rPr lang="en" sz="6000">
                <a:solidFill>
                  <a:srgbClr val="002232"/>
                </a:solidFill>
                <a:latin typeface="Nunito ExtraBold"/>
                <a:ea typeface="Nunito ExtraBold"/>
                <a:cs typeface="Nunito ExtraBold"/>
                <a:sym typeface="Nunito ExtraBold"/>
              </a:rPr>
              <a:t> Automation</a:t>
            </a:r>
            <a:endParaRPr sz="6000">
              <a:solidFill>
                <a:srgbClr val="002232"/>
              </a:solidFill>
              <a:latin typeface="Nunito ExtraBold"/>
              <a:ea typeface="Nunito ExtraBold"/>
              <a:cs typeface="Nunito ExtraBold"/>
              <a:sym typeface="Nunito ExtraBold"/>
            </a:endParaRPr>
          </a:p>
        </p:txBody>
      </p:sp>
      <p:pic>
        <p:nvPicPr>
          <p:cNvPr id="321" name="Google Shape;321;p35"/>
          <p:cNvPicPr preferRelativeResize="0"/>
          <p:nvPr/>
        </p:nvPicPr>
        <p:blipFill>
          <a:blip r:embed="rId3">
            <a:alphaModFix/>
          </a:blip>
          <a:stretch>
            <a:fillRect/>
          </a:stretch>
        </p:blipFill>
        <p:spPr>
          <a:xfrm>
            <a:off x="8487261" y="2342745"/>
            <a:ext cx="2163275" cy="216069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6"/>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and Technologies</a:t>
            </a:r>
            <a:r>
              <a:rPr lang="en"/>
              <a:t> to build Trust</a:t>
            </a:r>
            <a:endParaRPr/>
          </a:p>
        </p:txBody>
      </p:sp>
      <p:sp>
        <p:nvSpPr>
          <p:cNvPr id="327" name="Google Shape;327;p36"/>
          <p:cNvSpPr/>
          <p:nvPr/>
        </p:nvSpPr>
        <p:spPr>
          <a:xfrm>
            <a:off x="41138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Predictable </a:t>
            </a:r>
            <a:endParaRPr b="1" sz="1800">
              <a:solidFill>
                <a:schemeClr val="dk1"/>
              </a:solidFill>
              <a:latin typeface="Nunito"/>
              <a:ea typeface="Nunito"/>
              <a:cs typeface="Nunito"/>
              <a:sym typeface="Nunito"/>
            </a:endParaRPr>
          </a:p>
        </p:txBody>
      </p:sp>
      <p:sp>
        <p:nvSpPr>
          <p:cNvPr id="328" name="Google Shape;328;p36"/>
          <p:cNvSpPr/>
          <p:nvPr/>
        </p:nvSpPr>
        <p:spPr>
          <a:xfrm>
            <a:off x="4114025" y="354817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Idempotent</a:t>
            </a:r>
            <a:endParaRPr b="1" sz="1800">
              <a:solidFill>
                <a:schemeClr val="dk1"/>
              </a:solidFill>
              <a:latin typeface="Nunito"/>
              <a:ea typeface="Nunito"/>
              <a:cs typeface="Nunito"/>
              <a:sym typeface="Nunito"/>
            </a:endParaRPr>
          </a:p>
        </p:txBody>
      </p:sp>
      <p:sp>
        <p:nvSpPr>
          <p:cNvPr id="329" name="Google Shape;329;p36"/>
          <p:cNvSpPr/>
          <p:nvPr/>
        </p:nvSpPr>
        <p:spPr>
          <a:xfrm>
            <a:off x="64832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Manageable </a:t>
            </a:r>
            <a:endParaRPr b="1" sz="1800">
              <a:solidFill>
                <a:schemeClr val="dk1"/>
              </a:solidFill>
              <a:latin typeface="Nunito"/>
              <a:ea typeface="Nunito"/>
              <a:cs typeface="Nunito"/>
              <a:sym typeface="Nunito"/>
            </a:endParaRPr>
          </a:p>
        </p:txBody>
      </p:sp>
      <p:sp>
        <p:nvSpPr>
          <p:cNvPr id="330" name="Google Shape;330;p36"/>
          <p:cNvSpPr/>
          <p:nvPr/>
        </p:nvSpPr>
        <p:spPr>
          <a:xfrm>
            <a:off x="8852625" y="14766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Transparent </a:t>
            </a:r>
            <a:endParaRPr b="1" sz="1800">
              <a:solidFill>
                <a:schemeClr val="dk1"/>
              </a:solidFill>
              <a:latin typeface="Nunito"/>
              <a:ea typeface="Nunito"/>
              <a:cs typeface="Nunito"/>
              <a:sym typeface="Nunito"/>
            </a:endParaRPr>
          </a:p>
        </p:txBody>
      </p:sp>
      <p:sp>
        <p:nvSpPr>
          <p:cNvPr id="331" name="Google Shape;331;p36"/>
          <p:cNvSpPr/>
          <p:nvPr/>
        </p:nvSpPr>
        <p:spPr>
          <a:xfrm>
            <a:off x="41138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Simple </a:t>
            </a:r>
            <a:endParaRPr b="1" sz="1800">
              <a:solidFill>
                <a:schemeClr val="dk1"/>
              </a:solidFill>
              <a:latin typeface="Nunito"/>
              <a:ea typeface="Nunito"/>
              <a:cs typeface="Nunito"/>
              <a:sym typeface="Nunito"/>
            </a:endParaRPr>
          </a:p>
        </p:txBody>
      </p:sp>
      <p:sp>
        <p:nvSpPr>
          <p:cNvPr id="332" name="Google Shape;332;p36"/>
          <p:cNvSpPr/>
          <p:nvPr/>
        </p:nvSpPr>
        <p:spPr>
          <a:xfrm>
            <a:off x="64832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Nunito"/>
                <a:ea typeface="Nunito"/>
                <a:cs typeface="Nunito"/>
                <a:sym typeface="Nunito"/>
              </a:rPr>
              <a:t>Reliable </a:t>
            </a:r>
            <a:r>
              <a:rPr b="1" lang="en" sz="1800">
                <a:solidFill>
                  <a:schemeClr val="dk1"/>
                </a:solidFill>
                <a:latin typeface="Nunito"/>
                <a:ea typeface="Nunito"/>
                <a:cs typeface="Nunito"/>
                <a:sym typeface="Nunito"/>
              </a:rPr>
              <a:t> </a:t>
            </a:r>
            <a:endParaRPr b="1" sz="1800">
              <a:solidFill>
                <a:schemeClr val="dk1"/>
              </a:solidFill>
              <a:latin typeface="Nunito"/>
              <a:ea typeface="Nunito"/>
              <a:cs typeface="Nunito"/>
              <a:sym typeface="Nunito"/>
            </a:endParaRPr>
          </a:p>
        </p:txBody>
      </p:sp>
      <p:sp>
        <p:nvSpPr>
          <p:cNvPr id="333" name="Google Shape;333;p36"/>
          <p:cNvSpPr/>
          <p:nvPr/>
        </p:nvSpPr>
        <p:spPr>
          <a:xfrm>
            <a:off x="8852625" y="2185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chemeClr val="dk1"/>
                </a:solidFill>
                <a:latin typeface="Nunito"/>
                <a:ea typeface="Nunito"/>
                <a:cs typeface="Nunito"/>
                <a:sym typeface="Nunito"/>
              </a:rPr>
              <a:t>Human Friendly </a:t>
            </a:r>
            <a:endParaRPr b="1" sz="1800">
              <a:solidFill>
                <a:schemeClr val="dk1"/>
              </a:solidFill>
              <a:latin typeface="Nunito"/>
              <a:ea typeface="Nunito"/>
              <a:cs typeface="Nunito"/>
              <a:sym typeface="Nunito"/>
            </a:endParaRPr>
          </a:p>
        </p:txBody>
      </p:sp>
      <p:cxnSp>
        <p:nvCxnSpPr>
          <p:cNvPr id="334" name="Google Shape;334;p36"/>
          <p:cNvCxnSpPr/>
          <p:nvPr/>
        </p:nvCxnSpPr>
        <p:spPr>
          <a:xfrm>
            <a:off x="4379275" y="3180210"/>
            <a:ext cx="6386400" cy="18300"/>
          </a:xfrm>
          <a:prstGeom prst="straightConnector1">
            <a:avLst/>
          </a:prstGeom>
          <a:noFill/>
          <a:ln cap="flat" cmpd="sng" w="28575">
            <a:solidFill>
              <a:schemeClr val="dk2"/>
            </a:solidFill>
            <a:prstDash val="solid"/>
            <a:round/>
            <a:headEnd len="med" w="med" type="none"/>
            <a:tailEnd len="med" w="med" type="none"/>
          </a:ln>
        </p:spPr>
      </p:cxnSp>
      <p:sp>
        <p:nvSpPr>
          <p:cNvPr id="335" name="Google Shape;335;p36"/>
          <p:cNvSpPr/>
          <p:nvPr/>
        </p:nvSpPr>
        <p:spPr>
          <a:xfrm>
            <a:off x="6483325" y="354817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Dry Run</a:t>
            </a:r>
            <a:endParaRPr b="1" sz="1800">
              <a:solidFill>
                <a:schemeClr val="dk1"/>
              </a:solidFill>
              <a:latin typeface="Nunito"/>
              <a:ea typeface="Nunito"/>
              <a:cs typeface="Nunito"/>
              <a:sym typeface="Nunito"/>
            </a:endParaRPr>
          </a:p>
        </p:txBody>
      </p:sp>
      <p:sp>
        <p:nvSpPr>
          <p:cNvPr id="336" name="Google Shape;336;p36"/>
          <p:cNvSpPr/>
          <p:nvPr/>
        </p:nvSpPr>
        <p:spPr>
          <a:xfrm>
            <a:off x="8852625" y="4850550"/>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Testing</a:t>
            </a:r>
            <a:endParaRPr b="1" sz="1800">
              <a:solidFill>
                <a:schemeClr val="dk1"/>
              </a:solidFill>
              <a:latin typeface="Nunito"/>
              <a:ea typeface="Nunito"/>
              <a:cs typeface="Nunito"/>
              <a:sym typeface="Nunito"/>
            </a:endParaRPr>
          </a:p>
        </p:txBody>
      </p:sp>
      <p:sp>
        <p:nvSpPr>
          <p:cNvPr id="337" name="Google Shape;337;p36"/>
          <p:cNvSpPr txBox="1"/>
          <p:nvPr/>
        </p:nvSpPr>
        <p:spPr>
          <a:xfrm>
            <a:off x="569925" y="1636375"/>
            <a:ext cx="3000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200">
                <a:solidFill>
                  <a:srgbClr val="001532"/>
                </a:solidFill>
                <a:latin typeface="Nunito"/>
                <a:ea typeface="Nunito"/>
                <a:cs typeface="Nunito"/>
                <a:sym typeface="Nunito"/>
              </a:rPr>
              <a:t>Main </a:t>
            </a:r>
            <a:br>
              <a:rPr b="1" lang="en" sz="2200">
                <a:solidFill>
                  <a:srgbClr val="001532"/>
                </a:solidFill>
                <a:latin typeface="Nunito"/>
                <a:ea typeface="Nunito"/>
                <a:cs typeface="Nunito"/>
                <a:sym typeface="Nunito"/>
              </a:rPr>
            </a:br>
            <a:r>
              <a:rPr b="1" lang="en" sz="2200">
                <a:solidFill>
                  <a:srgbClr val="001532"/>
                </a:solidFill>
                <a:latin typeface="Nunito"/>
                <a:ea typeface="Nunito"/>
                <a:cs typeface="Nunito"/>
                <a:sym typeface="Nunito"/>
              </a:rPr>
              <a:t>Principles</a:t>
            </a:r>
            <a:endParaRPr/>
          </a:p>
        </p:txBody>
      </p:sp>
      <p:sp>
        <p:nvSpPr>
          <p:cNvPr id="338" name="Google Shape;338;p36"/>
          <p:cNvSpPr txBox="1"/>
          <p:nvPr/>
        </p:nvSpPr>
        <p:spPr>
          <a:xfrm>
            <a:off x="569925" y="3424900"/>
            <a:ext cx="3000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200">
                <a:solidFill>
                  <a:srgbClr val="001532"/>
                </a:solidFill>
                <a:latin typeface="Nunito"/>
                <a:ea typeface="Nunito"/>
                <a:cs typeface="Nunito"/>
                <a:sym typeface="Nunito"/>
              </a:rPr>
              <a:t>Design </a:t>
            </a:r>
            <a:br>
              <a:rPr b="1" lang="en" sz="2200">
                <a:solidFill>
                  <a:srgbClr val="001532"/>
                </a:solidFill>
                <a:latin typeface="Nunito"/>
                <a:ea typeface="Nunito"/>
                <a:cs typeface="Nunito"/>
                <a:sym typeface="Nunito"/>
              </a:rPr>
            </a:br>
            <a:r>
              <a:rPr b="1" lang="en" sz="2200">
                <a:solidFill>
                  <a:srgbClr val="001532"/>
                </a:solidFill>
                <a:latin typeface="Nunito"/>
                <a:ea typeface="Nunito"/>
                <a:cs typeface="Nunito"/>
                <a:sym typeface="Nunito"/>
              </a:rPr>
              <a:t>Principles</a:t>
            </a:r>
            <a:endParaRPr/>
          </a:p>
        </p:txBody>
      </p:sp>
      <p:sp>
        <p:nvSpPr>
          <p:cNvPr id="339" name="Google Shape;339;p36"/>
          <p:cNvSpPr/>
          <p:nvPr/>
        </p:nvSpPr>
        <p:spPr>
          <a:xfrm>
            <a:off x="6483325" y="48505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Version Control</a:t>
            </a:r>
            <a:endParaRPr b="1" sz="1800">
              <a:solidFill>
                <a:schemeClr val="dk1"/>
              </a:solidFill>
              <a:latin typeface="Nunito"/>
              <a:ea typeface="Nunito"/>
              <a:cs typeface="Nunito"/>
              <a:sym typeface="Nunito"/>
            </a:endParaRPr>
          </a:p>
        </p:txBody>
      </p:sp>
      <p:sp>
        <p:nvSpPr>
          <p:cNvPr id="340" name="Google Shape;340;p36"/>
          <p:cNvSpPr/>
          <p:nvPr/>
        </p:nvSpPr>
        <p:spPr>
          <a:xfrm>
            <a:off x="4114025" y="4850525"/>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Declarative</a:t>
            </a:r>
            <a:br>
              <a:rPr b="1" lang="en" sz="1800">
                <a:solidFill>
                  <a:schemeClr val="dk1"/>
                </a:solidFill>
                <a:latin typeface="Nunito"/>
                <a:ea typeface="Nunito"/>
                <a:cs typeface="Nunito"/>
                <a:sym typeface="Nunito"/>
              </a:rPr>
            </a:br>
            <a:r>
              <a:rPr b="1" lang="en" sz="1800">
                <a:solidFill>
                  <a:schemeClr val="dk1"/>
                </a:solidFill>
                <a:latin typeface="Nunito"/>
                <a:ea typeface="Nunito"/>
                <a:cs typeface="Nunito"/>
                <a:sym typeface="Nunito"/>
              </a:rPr>
              <a:t>Vs Imperative</a:t>
            </a:r>
            <a:endParaRPr b="1" sz="1800">
              <a:solidFill>
                <a:schemeClr val="dk1"/>
              </a:solidFill>
              <a:latin typeface="Nunito"/>
              <a:ea typeface="Nunito"/>
              <a:cs typeface="Nunito"/>
              <a:sym typeface="Nunito"/>
            </a:endParaRPr>
          </a:p>
        </p:txBody>
      </p:sp>
      <p:sp>
        <p:nvSpPr>
          <p:cNvPr id="341" name="Google Shape;341;p36"/>
          <p:cNvSpPr txBox="1"/>
          <p:nvPr/>
        </p:nvSpPr>
        <p:spPr>
          <a:xfrm>
            <a:off x="569925" y="4717025"/>
            <a:ext cx="3000000" cy="8619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sz="2200">
                <a:solidFill>
                  <a:srgbClr val="001532"/>
                </a:solidFill>
                <a:latin typeface="Nunito"/>
                <a:ea typeface="Nunito"/>
                <a:cs typeface="Nunito"/>
                <a:sym typeface="Nunito"/>
              </a:rPr>
              <a:t>Tools and Technologies</a:t>
            </a:r>
            <a:endParaRPr/>
          </a:p>
        </p:txBody>
      </p:sp>
      <p:cxnSp>
        <p:nvCxnSpPr>
          <p:cNvPr id="342" name="Google Shape;342;p36"/>
          <p:cNvCxnSpPr/>
          <p:nvPr/>
        </p:nvCxnSpPr>
        <p:spPr>
          <a:xfrm>
            <a:off x="4379275" y="4492772"/>
            <a:ext cx="6386400" cy="18300"/>
          </a:xfrm>
          <a:prstGeom prst="straightConnector1">
            <a:avLst/>
          </a:prstGeom>
          <a:noFill/>
          <a:ln cap="flat" cmpd="sng" w="28575">
            <a:solidFill>
              <a:schemeClr val="dk2"/>
            </a:solidFill>
            <a:prstDash val="solid"/>
            <a:round/>
            <a:headEnd len="med" w="med" type="none"/>
            <a:tailEnd len="med" w="med" type="none"/>
          </a:ln>
        </p:spPr>
      </p:cxnSp>
      <p:sp>
        <p:nvSpPr>
          <p:cNvPr id="343" name="Google Shape;343;p36"/>
          <p:cNvSpPr/>
          <p:nvPr/>
        </p:nvSpPr>
        <p:spPr>
          <a:xfrm>
            <a:off x="8852625" y="3548188"/>
            <a:ext cx="2163000" cy="5949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Transactional</a:t>
            </a:r>
            <a:endParaRPr b="1" sz="1800">
              <a:solidFill>
                <a:schemeClr val="dk1"/>
              </a:solidFill>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7"/>
          <p:cNvSpPr txBox="1"/>
          <p:nvPr>
            <p:ph type="title"/>
          </p:nvPr>
        </p:nvSpPr>
        <p:spPr>
          <a:xfrm>
            <a:off x="879750" y="3081125"/>
            <a:ext cx="38364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Declarative</a:t>
            </a:r>
            <a:endParaRPr sz="3500">
              <a:solidFill>
                <a:schemeClr val="dk1"/>
              </a:solidFill>
            </a:endParaRPr>
          </a:p>
          <a:p>
            <a:pPr indent="0" lvl="0" marL="0" rtl="0" algn="l">
              <a:spcBef>
                <a:spcPts val="0"/>
              </a:spcBef>
              <a:spcAft>
                <a:spcPts val="0"/>
              </a:spcAft>
              <a:buNone/>
            </a:pPr>
            <a:r>
              <a:rPr lang="en" sz="3500">
                <a:solidFill>
                  <a:schemeClr val="dk1"/>
                </a:solidFill>
              </a:rPr>
              <a:t>Vs Imperative</a:t>
            </a:r>
            <a:endParaRPr sz="3500">
              <a:solidFill>
                <a:schemeClr val="dk1"/>
              </a:solidFill>
            </a:endParaRPr>
          </a:p>
          <a:p>
            <a:pPr indent="0" lvl="0" marL="0" rtl="0" algn="l">
              <a:spcBef>
                <a:spcPts val="0"/>
              </a:spcBef>
              <a:spcAft>
                <a:spcPts val="0"/>
              </a:spcAft>
              <a:buNone/>
            </a:pPr>
            <a:r>
              <a:t/>
            </a:r>
            <a:endParaRPr sz="3500">
              <a:solidFill>
                <a:schemeClr val="dk1"/>
              </a:solidFill>
            </a:endParaRPr>
          </a:p>
          <a:p>
            <a:pPr indent="0" lvl="0" marL="0" rtl="0" algn="l">
              <a:spcBef>
                <a:spcPts val="0"/>
              </a:spcBef>
              <a:spcAft>
                <a:spcPts val="0"/>
              </a:spcAft>
              <a:buNone/>
            </a:pPr>
            <a:r>
              <a:t/>
            </a:r>
            <a:endParaRPr sz="3500">
              <a:solidFill>
                <a:schemeClr val="dk1"/>
              </a:solidFill>
            </a:endParaRPr>
          </a:p>
        </p:txBody>
      </p:sp>
      <p:sp>
        <p:nvSpPr>
          <p:cNvPr id="349" name="Google Shape;349;p37"/>
          <p:cNvSpPr txBox="1"/>
          <p:nvPr/>
        </p:nvSpPr>
        <p:spPr>
          <a:xfrm>
            <a:off x="5974325" y="1070575"/>
            <a:ext cx="5718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lt1"/>
                </a:solidFill>
                <a:latin typeface="Nunito"/>
                <a:ea typeface="Nunito"/>
                <a:cs typeface="Nunito"/>
                <a:sym typeface="Nunito"/>
              </a:rPr>
              <a:t>Imperative</a:t>
            </a:r>
            <a:r>
              <a:rPr b="1" lang="en" sz="2200">
                <a:solidFill>
                  <a:schemeClr val="lt1"/>
                </a:solidFill>
                <a:latin typeface="Nunito"/>
                <a:ea typeface="Nunito"/>
                <a:cs typeface="Nunito"/>
                <a:sym typeface="Nunito"/>
              </a:rPr>
              <a:t> </a:t>
            </a:r>
            <a:br>
              <a:rPr b="1" lang="en" sz="2200">
                <a:solidFill>
                  <a:schemeClr val="lt1"/>
                </a:solidFill>
                <a:latin typeface="Nunito"/>
                <a:ea typeface="Nunito"/>
                <a:cs typeface="Nunito"/>
                <a:sym typeface="Nunito"/>
              </a:rPr>
            </a:br>
            <a:r>
              <a:rPr b="1" lang="en" sz="2200">
                <a:solidFill>
                  <a:schemeClr val="lt1"/>
                </a:solidFill>
                <a:latin typeface="Nunito"/>
                <a:ea typeface="Nunito"/>
                <a:cs typeface="Nunito"/>
                <a:sym typeface="Nunito"/>
              </a:rPr>
              <a:t>HOW</a:t>
            </a:r>
            <a:endParaRPr b="1" sz="2200">
              <a:solidFill>
                <a:schemeClr val="lt1"/>
              </a:solidFill>
              <a:latin typeface="Nunito"/>
              <a:ea typeface="Nunito"/>
              <a:cs typeface="Nunito"/>
              <a:sym typeface="Nunito"/>
            </a:endParaRPr>
          </a:p>
          <a:p>
            <a:pPr indent="0" lvl="0" marL="0" rtl="0" algn="ctr">
              <a:spcBef>
                <a:spcPts val="0"/>
              </a:spcBef>
              <a:spcAft>
                <a:spcPts val="0"/>
              </a:spcAft>
              <a:buNone/>
            </a:pPr>
            <a:r>
              <a:rPr b="1" lang="en" sz="2200">
                <a:solidFill>
                  <a:schemeClr val="lt1"/>
                </a:solidFill>
                <a:latin typeface="Nunito"/>
                <a:ea typeface="Nunito"/>
                <a:cs typeface="Nunito"/>
                <a:sym typeface="Nunito"/>
              </a:rPr>
              <a:t>Focuses on actions</a:t>
            </a:r>
            <a:endParaRPr b="1" sz="2200">
              <a:solidFill>
                <a:schemeClr val="lt1"/>
              </a:solidFill>
              <a:latin typeface="Nunito"/>
              <a:ea typeface="Nunito"/>
              <a:cs typeface="Nunito"/>
              <a:sym typeface="Nunito"/>
            </a:endParaRPr>
          </a:p>
        </p:txBody>
      </p:sp>
      <p:sp>
        <p:nvSpPr>
          <p:cNvPr id="350" name="Google Shape;350;p37"/>
          <p:cNvSpPr txBox="1"/>
          <p:nvPr>
            <p:ph idx="1" type="subTitle"/>
          </p:nvPr>
        </p:nvSpPr>
        <p:spPr>
          <a:xfrm>
            <a:off x="6491151" y="3205455"/>
            <a:ext cx="3544200" cy="41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dk1"/>
                </a:solidFill>
              </a:rPr>
              <a:t>Declarative - WHAT </a:t>
            </a:r>
            <a:endParaRPr sz="2200">
              <a:solidFill>
                <a:schemeClr val="dk1"/>
              </a:solidFill>
            </a:endParaRPr>
          </a:p>
        </p:txBody>
      </p:sp>
      <p:sp>
        <p:nvSpPr>
          <p:cNvPr id="351" name="Google Shape;351;p37"/>
          <p:cNvSpPr txBox="1"/>
          <p:nvPr/>
        </p:nvSpPr>
        <p:spPr>
          <a:xfrm>
            <a:off x="5974325" y="3558000"/>
            <a:ext cx="5718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4000">
                <a:solidFill>
                  <a:schemeClr val="lt1"/>
                </a:solidFill>
                <a:latin typeface="Nunito"/>
                <a:ea typeface="Nunito"/>
                <a:cs typeface="Nunito"/>
                <a:sym typeface="Nunito"/>
              </a:rPr>
              <a:t>Declarative</a:t>
            </a:r>
            <a:r>
              <a:rPr b="1" lang="en" sz="2200">
                <a:solidFill>
                  <a:schemeClr val="lt1"/>
                </a:solidFill>
                <a:latin typeface="Nunito"/>
                <a:ea typeface="Nunito"/>
                <a:cs typeface="Nunito"/>
                <a:sym typeface="Nunito"/>
              </a:rPr>
              <a:t> </a:t>
            </a:r>
            <a:br>
              <a:rPr b="1" lang="en" sz="2200">
                <a:solidFill>
                  <a:schemeClr val="lt1"/>
                </a:solidFill>
                <a:latin typeface="Nunito"/>
                <a:ea typeface="Nunito"/>
                <a:cs typeface="Nunito"/>
                <a:sym typeface="Nunito"/>
              </a:rPr>
            </a:br>
            <a:r>
              <a:rPr b="1" lang="en" sz="2200">
                <a:solidFill>
                  <a:schemeClr val="lt1"/>
                </a:solidFill>
                <a:latin typeface="Nunito"/>
                <a:ea typeface="Nunito"/>
                <a:cs typeface="Nunito"/>
                <a:sym typeface="Nunito"/>
              </a:rPr>
              <a:t>WHAT</a:t>
            </a:r>
            <a:endParaRPr b="1" sz="2200">
              <a:solidFill>
                <a:schemeClr val="lt1"/>
              </a:solidFill>
              <a:latin typeface="Nunito"/>
              <a:ea typeface="Nunito"/>
              <a:cs typeface="Nunito"/>
              <a:sym typeface="Nunito"/>
            </a:endParaRPr>
          </a:p>
          <a:p>
            <a:pPr indent="0" lvl="0" marL="0" rtl="0" algn="ctr">
              <a:spcBef>
                <a:spcPts val="0"/>
              </a:spcBef>
              <a:spcAft>
                <a:spcPts val="0"/>
              </a:spcAft>
              <a:buNone/>
            </a:pPr>
            <a:r>
              <a:rPr b="1" lang="en" sz="2200">
                <a:solidFill>
                  <a:schemeClr val="lt1"/>
                </a:solidFill>
                <a:latin typeface="Nunito"/>
                <a:ea typeface="Nunito"/>
                <a:cs typeface="Nunito"/>
                <a:sym typeface="Nunito"/>
              </a:rPr>
              <a:t>Focuses on outcomes</a:t>
            </a:r>
            <a:endParaRPr b="1" sz="2200">
              <a:solidFill>
                <a:schemeClr val="lt1"/>
              </a:solidFill>
              <a:latin typeface="Nunito"/>
              <a:ea typeface="Nunito"/>
              <a:cs typeface="Nunito"/>
              <a:sym typeface="Nunito"/>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38"/>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Declarative Vs Imperative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57" name="Google Shape;357;p38"/>
          <p:cNvSpPr txBox="1"/>
          <p:nvPr>
            <p:ph idx="1" type="subTitle"/>
          </p:nvPr>
        </p:nvSpPr>
        <p:spPr>
          <a:xfrm>
            <a:off x="1021425" y="3205449"/>
            <a:ext cx="3731400" cy="499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rPr>
              <a:t>Imperative  - HOW</a:t>
            </a:r>
            <a:endParaRPr sz="2200">
              <a:solidFill>
                <a:schemeClr val="dk1"/>
              </a:solidFill>
            </a:endParaRPr>
          </a:p>
        </p:txBody>
      </p:sp>
      <p:sp>
        <p:nvSpPr>
          <p:cNvPr id="358" name="Google Shape;358;p38"/>
          <p:cNvSpPr txBox="1"/>
          <p:nvPr>
            <p:ph idx="3" type="body"/>
          </p:nvPr>
        </p:nvSpPr>
        <p:spPr>
          <a:xfrm>
            <a:off x="1021425" y="3796725"/>
            <a:ext cx="4676400" cy="2052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Manually describe the step-by-step recipe.</a:t>
            </a:r>
            <a:endParaRPr/>
          </a:p>
          <a:p>
            <a:pPr indent="-330200" lvl="0" marL="457200" rtl="0" algn="l">
              <a:spcBef>
                <a:spcPts val="0"/>
              </a:spcBef>
              <a:spcAft>
                <a:spcPts val="0"/>
              </a:spcAft>
              <a:buSzPts val="1600"/>
              <a:buChar char="●"/>
            </a:pPr>
            <a:r>
              <a:rPr lang="en"/>
              <a:t>If something goes wrong halfway, state may be inconsistent.</a:t>
            </a:r>
            <a:endParaRPr/>
          </a:p>
          <a:p>
            <a:pPr indent="0" lvl="0" marL="0" rtl="0" algn="l">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rPr b="1" lang="en" sz="2000"/>
              <a:t>Focuses on actions</a:t>
            </a:r>
            <a:endParaRPr b="1" sz="2000"/>
          </a:p>
          <a:p>
            <a:pPr indent="0" lvl="0" marL="0" rtl="0" algn="l">
              <a:spcBef>
                <a:spcPts val="0"/>
              </a:spcBef>
              <a:spcAft>
                <a:spcPts val="0"/>
              </a:spcAft>
              <a:buNone/>
            </a:pPr>
            <a:r>
              <a:t/>
            </a:r>
            <a:endParaRPr/>
          </a:p>
        </p:txBody>
      </p:sp>
      <p:sp>
        <p:nvSpPr>
          <p:cNvPr id="359" name="Google Shape;359;p38"/>
          <p:cNvSpPr txBox="1"/>
          <p:nvPr>
            <p:ph idx="5" type="subTitle"/>
          </p:nvPr>
        </p:nvSpPr>
        <p:spPr>
          <a:xfrm>
            <a:off x="6491151" y="3205455"/>
            <a:ext cx="3544200" cy="416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chemeClr val="dk1"/>
                </a:solidFill>
              </a:rPr>
              <a:t>Declarative - WHAT </a:t>
            </a:r>
            <a:endParaRPr sz="2200">
              <a:solidFill>
                <a:schemeClr val="dk1"/>
              </a:solidFill>
            </a:endParaRPr>
          </a:p>
        </p:txBody>
      </p:sp>
      <p:sp>
        <p:nvSpPr>
          <p:cNvPr id="360" name="Google Shape;360;p38"/>
          <p:cNvSpPr txBox="1"/>
          <p:nvPr>
            <p:ph idx="6" type="body"/>
          </p:nvPr>
        </p:nvSpPr>
        <p:spPr>
          <a:xfrm>
            <a:off x="6491152" y="3796725"/>
            <a:ext cx="4676400" cy="20526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You describe the desired end state, not how to get there.</a:t>
            </a:r>
            <a:endParaRPr/>
          </a:p>
          <a:p>
            <a:pPr indent="-330200" lvl="0" marL="457200" rtl="0" algn="l">
              <a:spcBef>
                <a:spcPts val="0"/>
              </a:spcBef>
              <a:spcAft>
                <a:spcPts val="0"/>
              </a:spcAft>
              <a:buSzPts val="1600"/>
              <a:buChar char="●"/>
            </a:pPr>
            <a:r>
              <a:rPr lang="en"/>
              <a:t>Easier to make idempotent and retry safely.</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ctr">
              <a:spcBef>
                <a:spcPts val="0"/>
              </a:spcBef>
              <a:spcAft>
                <a:spcPts val="0"/>
              </a:spcAft>
              <a:buNone/>
            </a:pPr>
            <a:r>
              <a:rPr b="1" lang="en" sz="2000"/>
              <a:t>Focuses on outcomes</a:t>
            </a:r>
            <a:endParaRPr b="1" sz="2000"/>
          </a:p>
        </p:txBody>
      </p:sp>
      <p:sp>
        <p:nvSpPr>
          <p:cNvPr id="361" name="Google Shape;361;p38"/>
          <p:cNvSpPr/>
          <p:nvPr/>
        </p:nvSpPr>
        <p:spPr>
          <a:xfrm>
            <a:off x="1053075" y="1452500"/>
            <a:ext cx="4613100" cy="1737600"/>
          </a:xfrm>
          <a:prstGeom prst="roundRect">
            <a:avLst>
              <a:gd fmla="val 7115"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00000"/>
              </a:lnSpc>
              <a:spcBef>
                <a:spcPts val="1200"/>
              </a:spcBef>
              <a:spcAft>
                <a:spcPts val="1200"/>
              </a:spcAft>
              <a:buNone/>
            </a:pPr>
            <a:r>
              <a:rPr b="1" lang="en">
                <a:solidFill>
                  <a:schemeClr val="lt1"/>
                </a:solidFill>
                <a:latin typeface="Courier New"/>
                <a:ea typeface="Courier New"/>
                <a:cs typeface="Courier New"/>
                <a:sym typeface="Courier New"/>
              </a:rPr>
              <a:t>configure terminal</a:t>
            </a:r>
            <a:br>
              <a:rPr b="1" lang="en">
                <a:solidFill>
                  <a:schemeClr val="lt1"/>
                </a:solidFill>
                <a:latin typeface="Courier New"/>
                <a:ea typeface="Courier New"/>
                <a:cs typeface="Courier New"/>
                <a:sym typeface="Courier New"/>
              </a:rPr>
            </a:br>
            <a:r>
              <a:rPr b="1" lang="en">
                <a:solidFill>
                  <a:schemeClr val="lt1"/>
                </a:solidFill>
                <a:latin typeface="Courier New"/>
                <a:ea typeface="Courier New"/>
                <a:cs typeface="Courier New"/>
                <a:sym typeface="Courier New"/>
              </a:rPr>
              <a:t>interface GigabitEthernet0/1</a:t>
            </a:r>
            <a:br>
              <a:rPr b="1" lang="en">
                <a:solidFill>
                  <a:schemeClr val="lt1"/>
                </a:solidFill>
                <a:latin typeface="Courier New"/>
                <a:ea typeface="Courier New"/>
                <a:cs typeface="Courier New"/>
                <a:sym typeface="Courier New"/>
              </a:rPr>
            </a:br>
            <a:r>
              <a:rPr b="1" lang="en">
                <a:solidFill>
                  <a:schemeClr val="lt1"/>
                </a:solidFill>
                <a:latin typeface="Courier New"/>
                <a:ea typeface="Courier New"/>
                <a:cs typeface="Courier New"/>
                <a:sym typeface="Courier New"/>
              </a:rPr>
              <a:t>switchport access vlan 10</a:t>
            </a:r>
            <a:br>
              <a:rPr b="1" lang="en">
                <a:solidFill>
                  <a:schemeClr val="lt1"/>
                </a:solidFill>
                <a:latin typeface="Courier New"/>
                <a:ea typeface="Courier New"/>
                <a:cs typeface="Courier New"/>
                <a:sym typeface="Courier New"/>
              </a:rPr>
            </a:br>
            <a:r>
              <a:rPr b="1" lang="en">
                <a:solidFill>
                  <a:schemeClr val="lt1"/>
                </a:solidFill>
                <a:latin typeface="Courier New"/>
                <a:ea typeface="Courier New"/>
                <a:cs typeface="Courier New"/>
                <a:sym typeface="Courier New"/>
              </a:rPr>
              <a:t>exit</a:t>
            </a:r>
            <a:br>
              <a:rPr b="1" lang="en">
                <a:solidFill>
                  <a:schemeClr val="lt1"/>
                </a:solidFill>
                <a:latin typeface="Courier New"/>
                <a:ea typeface="Courier New"/>
                <a:cs typeface="Courier New"/>
                <a:sym typeface="Courier New"/>
              </a:rPr>
            </a:br>
            <a:r>
              <a:rPr b="1" lang="en">
                <a:solidFill>
                  <a:schemeClr val="lt1"/>
                </a:solidFill>
                <a:latin typeface="Courier New"/>
                <a:ea typeface="Courier New"/>
                <a:cs typeface="Courier New"/>
                <a:sym typeface="Courier New"/>
              </a:rPr>
              <a:t>Exit</a:t>
            </a:r>
            <a:br>
              <a:rPr b="1" lang="en">
                <a:solidFill>
                  <a:schemeClr val="lt1"/>
                </a:solidFill>
                <a:latin typeface="Courier New"/>
                <a:ea typeface="Courier New"/>
                <a:cs typeface="Courier New"/>
                <a:sym typeface="Courier New"/>
              </a:rPr>
            </a:br>
            <a:r>
              <a:rPr b="1" lang="en">
                <a:solidFill>
                  <a:schemeClr val="lt1"/>
                </a:solidFill>
                <a:latin typeface="Courier New"/>
                <a:ea typeface="Courier New"/>
                <a:cs typeface="Courier New"/>
                <a:sym typeface="Courier New"/>
              </a:rPr>
              <a:t>write memory</a:t>
            </a:r>
            <a:endParaRPr b="1">
              <a:solidFill>
                <a:schemeClr val="lt1"/>
              </a:solidFill>
              <a:latin typeface="Courier New"/>
              <a:ea typeface="Courier New"/>
              <a:cs typeface="Courier New"/>
              <a:sym typeface="Courier New"/>
            </a:endParaRPr>
          </a:p>
        </p:txBody>
      </p:sp>
      <p:sp>
        <p:nvSpPr>
          <p:cNvPr id="362" name="Google Shape;362;p38"/>
          <p:cNvSpPr/>
          <p:nvPr/>
        </p:nvSpPr>
        <p:spPr>
          <a:xfrm>
            <a:off x="6522800" y="1452500"/>
            <a:ext cx="4613100" cy="1737600"/>
          </a:xfrm>
          <a:prstGeom prst="roundRect">
            <a:avLst>
              <a:gd fmla="val 5535" name="adj"/>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E69138"/>
                </a:solidFill>
                <a:latin typeface="Courier New"/>
                <a:ea typeface="Courier New"/>
                <a:cs typeface="Courier New"/>
                <a:sym typeface="Courier New"/>
              </a:rPr>
              <a:t>interface:</a:t>
            </a:r>
            <a:endParaRPr b="1">
              <a:solidFill>
                <a:srgbClr val="E69138"/>
              </a:solidFill>
              <a:latin typeface="Courier New"/>
              <a:ea typeface="Courier New"/>
              <a:cs typeface="Courier New"/>
              <a:sym typeface="Courier New"/>
            </a:endParaRPr>
          </a:p>
          <a:p>
            <a:pPr indent="0" lvl="0" marL="0" rtl="0" algn="l">
              <a:spcBef>
                <a:spcPts val="0"/>
              </a:spcBef>
              <a:spcAft>
                <a:spcPts val="0"/>
              </a:spcAft>
              <a:buNone/>
            </a:pPr>
            <a:r>
              <a:rPr b="1" lang="en">
                <a:solidFill>
                  <a:schemeClr val="lt1"/>
                </a:solidFill>
                <a:latin typeface="Courier New"/>
                <a:ea typeface="Courier New"/>
                <a:cs typeface="Courier New"/>
                <a:sym typeface="Courier New"/>
              </a:rPr>
              <a:t>  </a:t>
            </a:r>
            <a:r>
              <a:rPr b="1" lang="en">
                <a:solidFill>
                  <a:srgbClr val="E69138"/>
                </a:solidFill>
                <a:latin typeface="Courier New"/>
                <a:ea typeface="Courier New"/>
                <a:cs typeface="Courier New"/>
                <a:sym typeface="Courier New"/>
              </a:rPr>
              <a:t>name:</a:t>
            </a:r>
            <a:r>
              <a:rPr b="1" lang="en">
                <a:solidFill>
                  <a:schemeClr val="lt1"/>
                </a:solidFill>
                <a:latin typeface="Courier New"/>
                <a:ea typeface="Courier New"/>
                <a:cs typeface="Courier New"/>
                <a:sym typeface="Courier New"/>
              </a:rPr>
              <a:t> </a:t>
            </a:r>
            <a:r>
              <a:rPr b="1" lang="en">
                <a:solidFill>
                  <a:srgbClr val="00FF00"/>
                </a:solidFill>
                <a:latin typeface="Courier New"/>
                <a:ea typeface="Courier New"/>
                <a:cs typeface="Courier New"/>
                <a:sym typeface="Courier New"/>
              </a:rPr>
              <a:t>GigabitEthernet0/1</a:t>
            </a:r>
            <a:endParaRPr b="1">
              <a:solidFill>
                <a:srgbClr val="00FF00"/>
              </a:solidFill>
              <a:latin typeface="Courier New"/>
              <a:ea typeface="Courier New"/>
              <a:cs typeface="Courier New"/>
              <a:sym typeface="Courier New"/>
            </a:endParaRPr>
          </a:p>
          <a:p>
            <a:pPr indent="0" lvl="0" marL="0" rtl="0" algn="l">
              <a:spcBef>
                <a:spcPts val="0"/>
              </a:spcBef>
              <a:spcAft>
                <a:spcPts val="0"/>
              </a:spcAft>
              <a:buNone/>
            </a:pPr>
            <a:r>
              <a:rPr b="1" lang="en">
                <a:solidFill>
                  <a:schemeClr val="lt1"/>
                </a:solidFill>
                <a:latin typeface="Courier New"/>
                <a:ea typeface="Courier New"/>
                <a:cs typeface="Courier New"/>
                <a:sym typeface="Courier New"/>
              </a:rPr>
              <a:t>  </a:t>
            </a:r>
            <a:r>
              <a:rPr b="1" lang="en">
                <a:solidFill>
                  <a:srgbClr val="E69138"/>
                </a:solidFill>
                <a:latin typeface="Courier New"/>
                <a:ea typeface="Courier New"/>
                <a:cs typeface="Courier New"/>
                <a:sym typeface="Courier New"/>
              </a:rPr>
              <a:t>vlan:</a:t>
            </a:r>
            <a:r>
              <a:rPr b="1" lang="en">
                <a:solidFill>
                  <a:schemeClr val="lt1"/>
                </a:solidFill>
                <a:latin typeface="Courier New"/>
                <a:ea typeface="Courier New"/>
                <a:cs typeface="Courier New"/>
                <a:sym typeface="Courier New"/>
              </a:rPr>
              <a:t> </a:t>
            </a:r>
            <a:r>
              <a:rPr b="1" lang="en">
                <a:solidFill>
                  <a:srgbClr val="00FF00"/>
                </a:solidFill>
                <a:latin typeface="Courier New"/>
                <a:ea typeface="Courier New"/>
                <a:cs typeface="Courier New"/>
                <a:sym typeface="Courier New"/>
              </a:rPr>
              <a:t>10</a:t>
            </a:r>
            <a:endParaRPr b="1">
              <a:solidFill>
                <a:srgbClr val="00FF00"/>
              </a:solidFill>
              <a:latin typeface="Courier New"/>
              <a:ea typeface="Courier New"/>
              <a:cs typeface="Courier New"/>
              <a:sym typeface="Courier New"/>
            </a:endParaRPr>
          </a:p>
          <a:p>
            <a:pPr indent="0" lvl="0" marL="0" rtl="0" algn="l">
              <a:lnSpc>
                <a:spcPct val="100000"/>
              </a:lnSpc>
              <a:spcBef>
                <a:spcPts val="0"/>
              </a:spcBef>
              <a:spcAft>
                <a:spcPts val="0"/>
              </a:spcAft>
              <a:buNone/>
            </a:pPr>
            <a:r>
              <a:t/>
            </a:r>
            <a:endParaRPr b="1">
              <a:solidFill>
                <a:schemeClr val="lt1"/>
              </a:solidFill>
              <a:latin typeface="Courier New"/>
              <a:ea typeface="Courier New"/>
              <a:cs typeface="Courier New"/>
              <a:sym typeface="Courier New"/>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39"/>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Declarative Vs Imperative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spcBef>
                <a:spcPts val="0"/>
              </a:spcBef>
              <a:spcAft>
                <a:spcPts val="0"/>
              </a:spcAft>
              <a:buNone/>
            </a:pPr>
            <a:r>
              <a:t/>
            </a:r>
            <a:endParaRPr/>
          </a:p>
        </p:txBody>
      </p:sp>
      <p:sp>
        <p:nvSpPr>
          <p:cNvPr id="368" name="Google Shape;368;p39"/>
          <p:cNvSpPr/>
          <p:nvPr/>
        </p:nvSpPr>
        <p:spPr>
          <a:xfrm>
            <a:off x="1020425" y="1963425"/>
            <a:ext cx="6462600" cy="36771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9" name="Google Shape;369;p39"/>
          <p:cNvSpPr/>
          <p:nvPr/>
        </p:nvSpPr>
        <p:spPr>
          <a:xfrm>
            <a:off x="4788000" y="1963425"/>
            <a:ext cx="6462600" cy="36771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370" name="Google Shape;370;p39"/>
          <p:cNvPicPr preferRelativeResize="0"/>
          <p:nvPr/>
        </p:nvPicPr>
        <p:blipFill>
          <a:blip r:embed="rId3">
            <a:alphaModFix/>
          </a:blip>
          <a:stretch>
            <a:fillRect/>
          </a:stretch>
        </p:blipFill>
        <p:spPr>
          <a:xfrm>
            <a:off x="5505751" y="3213200"/>
            <a:ext cx="1280125" cy="1280125"/>
          </a:xfrm>
          <a:prstGeom prst="rect">
            <a:avLst/>
          </a:prstGeom>
          <a:noFill/>
          <a:ln>
            <a:noFill/>
          </a:ln>
        </p:spPr>
      </p:pic>
      <p:pic>
        <p:nvPicPr>
          <p:cNvPr id="371" name="Google Shape;371;p39"/>
          <p:cNvPicPr preferRelativeResize="0"/>
          <p:nvPr/>
        </p:nvPicPr>
        <p:blipFill>
          <a:blip r:embed="rId4">
            <a:alphaModFix/>
          </a:blip>
          <a:stretch>
            <a:fillRect/>
          </a:stretch>
        </p:blipFill>
        <p:spPr>
          <a:xfrm>
            <a:off x="2864660" y="2325198"/>
            <a:ext cx="1035950" cy="1021050"/>
          </a:xfrm>
          <a:prstGeom prst="rect">
            <a:avLst/>
          </a:prstGeom>
          <a:noFill/>
          <a:ln>
            <a:noFill/>
          </a:ln>
        </p:spPr>
      </p:pic>
      <p:pic>
        <p:nvPicPr>
          <p:cNvPr id="372" name="Google Shape;372;p39"/>
          <p:cNvPicPr preferRelativeResize="0"/>
          <p:nvPr/>
        </p:nvPicPr>
        <p:blipFill>
          <a:blip r:embed="rId5">
            <a:alphaModFix/>
          </a:blip>
          <a:stretch>
            <a:fillRect/>
          </a:stretch>
        </p:blipFill>
        <p:spPr>
          <a:xfrm>
            <a:off x="1646387" y="3644424"/>
            <a:ext cx="1505085" cy="846599"/>
          </a:xfrm>
          <a:prstGeom prst="rect">
            <a:avLst/>
          </a:prstGeom>
          <a:noFill/>
          <a:ln>
            <a:noFill/>
          </a:ln>
        </p:spPr>
      </p:pic>
      <p:sp>
        <p:nvSpPr>
          <p:cNvPr id="373" name="Google Shape;373;p39"/>
          <p:cNvSpPr txBox="1"/>
          <p:nvPr/>
        </p:nvSpPr>
        <p:spPr>
          <a:xfrm>
            <a:off x="2671300" y="56405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7244D"/>
                </a:solidFill>
                <a:latin typeface="Nunito Black"/>
                <a:ea typeface="Nunito Black"/>
                <a:cs typeface="Nunito Black"/>
                <a:sym typeface="Nunito Black"/>
              </a:rPr>
              <a:t>Declarative</a:t>
            </a:r>
            <a:endParaRPr/>
          </a:p>
        </p:txBody>
      </p:sp>
      <p:sp>
        <p:nvSpPr>
          <p:cNvPr id="374" name="Google Shape;374;p39"/>
          <p:cNvSpPr txBox="1"/>
          <p:nvPr/>
        </p:nvSpPr>
        <p:spPr>
          <a:xfrm>
            <a:off x="6785875" y="5640525"/>
            <a:ext cx="30000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rgbClr val="07244D"/>
                </a:solidFill>
                <a:latin typeface="Nunito Black"/>
                <a:ea typeface="Nunito Black"/>
                <a:cs typeface="Nunito Black"/>
                <a:sym typeface="Nunito Black"/>
              </a:rPr>
              <a:t>Imperative</a:t>
            </a:r>
            <a:endParaRPr/>
          </a:p>
        </p:txBody>
      </p:sp>
      <p:pic>
        <p:nvPicPr>
          <p:cNvPr id="375" name="Google Shape;375;p39"/>
          <p:cNvPicPr preferRelativeResize="0"/>
          <p:nvPr/>
        </p:nvPicPr>
        <p:blipFill>
          <a:blip r:embed="rId6">
            <a:alphaModFix/>
          </a:blip>
          <a:stretch>
            <a:fillRect/>
          </a:stretch>
        </p:blipFill>
        <p:spPr>
          <a:xfrm>
            <a:off x="3869975" y="4236050"/>
            <a:ext cx="763500" cy="763500"/>
          </a:xfrm>
          <a:prstGeom prst="rect">
            <a:avLst/>
          </a:prstGeom>
          <a:noFill/>
          <a:ln>
            <a:noFill/>
          </a:ln>
        </p:spPr>
      </p:pic>
      <p:sp>
        <p:nvSpPr>
          <p:cNvPr id="376" name="Google Shape;376;p39"/>
          <p:cNvSpPr txBox="1"/>
          <p:nvPr/>
        </p:nvSpPr>
        <p:spPr>
          <a:xfrm>
            <a:off x="3662975" y="4999550"/>
            <a:ext cx="1177500" cy="446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700">
                <a:latin typeface="Nunito"/>
                <a:ea typeface="Nunito"/>
                <a:cs typeface="Nunito"/>
                <a:sym typeface="Nunito"/>
              </a:rPr>
              <a:t>Configs</a:t>
            </a:r>
            <a:endParaRPr b="1" sz="1700">
              <a:latin typeface="Nunito"/>
              <a:ea typeface="Nunito"/>
              <a:cs typeface="Nunito"/>
              <a:sym typeface="Nunito"/>
            </a:endParaRPr>
          </a:p>
        </p:txBody>
      </p:sp>
      <p:sp>
        <p:nvSpPr>
          <p:cNvPr id="377" name="Google Shape;377;p39"/>
          <p:cNvSpPr txBox="1"/>
          <p:nvPr/>
        </p:nvSpPr>
        <p:spPr>
          <a:xfrm>
            <a:off x="7559250" y="2200975"/>
            <a:ext cx="1177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latin typeface="Nunito"/>
                <a:ea typeface="Nunito"/>
                <a:cs typeface="Nunito"/>
                <a:sym typeface="Nunito"/>
              </a:rPr>
              <a:t>CLI</a:t>
            </a:r>
            <a:endParaRPr b="1" sz="2400">
              <a:latin typeface="Nunito"/>
              <a:ea typeface="Nunito"/>
              <a:cs typeface="Nunito"/>
              <a:sym typeface="Nunito"/>
            </a:endParaRPr>
          </a:p>
        </p:txBody>
      </p:sp>
      <p:pic>
        <p:nvPicPr>
          <p:cNvPr id="378" name="Google Shape;378;p39"/>
          <p:cNvPicPr preferRelativeResize="0"/>
          <p:nvPr/>
        </p:nvPicPr>
        <p:blipFill>
          <a:blip r:embed="rId7">
            <a:alphaModFix/>
          </a:blip>
          <a:stretch>
            <a:fillRect/>
          </a:stretch>
        </p:blipFill>
        <p:spPr>
          <a:xfrm>
            <a:off x="8545175" y="2906307"/>
            <a:ext cx="1505100" cy="570619"/>
          </a:xfrm>
          <a:prstGeom prst="rect">
            <a:avLst/>
          </a:prstGeom>
          <a:noFill/>
          <a:ln>
            <a:noFill/>
          </a:ln>
        </p:spPr>
      </p:pic>
      <p:pic>
        <p:nvPicPr>
          <p:cNvPr id="379" name="Google Shape;379;p39"/>
          <p:cNvPicPr preferRelativeResize="0"/>
          <p:nvPr/>
        </p:nvPicPr>
        <p:blipFill>
          <a:blip r:embed="rId8">
            <a:alphaModFix/>
          </a:blip>
          <a:stretch>
            <a:fillRect/>
          </a:stretch>
        </p:blipFill>
        <p:spPr>
          <a:xfrm>
            <a:off x="9286775" y="3824304"/>
            <a:ext cx="763500" cy="10542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0"/>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Imperative Method</a:t>
            </a:r>
            <a:endParaRPr/>
          </a:p>
        </p:txBody>
      </p:sp>
      <p:sp>
        <p:nvSpPr>
          <p:cNvPr id="385" name="Google Shape;385;p40"/>
          <p:cNvSpPr/>
          <p:nvPr/>
        </p:nvSpPr>
        <p:spPr>
          <a:xfrm>
            <a:off x="1116025" y="5112074"/>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Switch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C</a:t>
            </a:r>
            <a:endParaRPr b="1" sz="1700">
              <a:solidFill>
                <a:schemeClr val="dk1"/>
              </a:solidFill>
              <a:latin typeface="Nunito"/>
              <a:ea typeface="Nunito"/>
              <a:cs typeface="Nunito"/>
              <a:sym typeface="Nunito"/>
            </a:endParaRPr>
          </a:p>
        </p:txBody>
      </p:sp>
      <p:sp>
        <p:nvSpPr>
          <p:cNvPr id="386" name="Google Shape;386;p40"/>
          <p:cNvSpPr/>
          <p:nvPr/>
        </p:nvSpPr>
        <p:spPr>
          <a:xfrm>
            <a:off x="3105104" y="5112074"/>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Cloud G</a:t>
            </a:r>
            <a:endParaRPr b="1" sz="1700">
              <a:solidFill>
                <a:schemeClr val="dk1"/>
              </a:solidFill>
              <a:latin typeface="Nunito"/>
              <a:ea typeface="Nunito"/>
              <a:cs typeface="Nunito"/>
              <a:sym typeface="Nunito"/>
            </a:endParaRPr>
          </a:p>
        </p:txBody>
      </p:sp>
      <p:sp>
        <p:nvSpPr>
          <p:cNvPr id="387" name="Google Shape;387;p40"/>
          <p:cNvSpPr/>
          <p:nvPr/>
        </p:nvSpPr>
        <p:spPr>
          <a:xfrm>
            <a:off x="5094183" y="5112074"/>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Firewall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F</a:t>
            </a:r>
            <a:endParaRPr b="1" sz="1700">
              <a:solidFill>
                <a:schemeClr val="dk1"/>
              </a:solidFill>
              <a:latin typeface="Nunito"/>
              <a:ea typeface="Nunito"/>
              <a:cs typeface="Nunito"/>
              <a:sym typeface="Nunito"/>
            </a:endParaRPr>
          </a:p>
        </p:txBody>
      </p:sp>
      <p:sp>
        <p:nvSpPr>
          <p:cNvPr id="388" name="Google Shape;388;p40"/>
          <p:cNvSpPr/>
          <p:nvPr/>
        </p:nvSpPr>
        <p:spPr>
          <a:xfrm>
            <a:off x="7083263" y="5112074"/>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Router</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J</a:t>
            </a:r>
            <a:endParaRPr b="1" sz="1700">
              <a:solidFill>
                <a:schemeClr val="dk1"/>
              </a:solidFill>
              <a:latin typeface="Nunito"/>
              <a:ea typeface="Nunito"/>
              <a:cs typeface="Nunito"/>
              <a:sym typeface="Nunito"/>
            </a:endParaRPr>
          </a:p>
        </p:txBody>
      </p:sp>
      <p:sp>
        <p:nvSpPr>
          <p:cNvPr id="389" name="Google Shape;389;p40"/>
          <p:cNvSpPr/>
          <p:nvPr/>
        </p:nvSpPr>
        <p:spPr>
          <a:xfrm>
            <a:off x="9072342" y="5112074"/>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Firewall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P</a:t>
            </a:r>
            <a:endParaRPr b="1" sz="1700">
              <a:solidFill>
                <a:schemeClr val="dk1"/>
              </a:solidFill>
              <a:latin typeface="Nunito"/>
              <a:ea typeface="Nunito"/>
              <a:cs typeface="Nunito"/>
              <a:sym typeface="Nunito"/>
            </a:endParaRPr>
          </a:p>
        </p:txBody>
      </p:sp>
      <p:sp>
        <p:nvSpPr>
          <p:cNvPr id="390" name="Google Shape;390;p40"/>
          <p:cNvSpPr/>
          <p:nvPr/>
        </p:nvSpPr>
        <p:spPr>
          <a:xfrm>
            <a:off x="2196265" y="1742350"/>
            <a:ext cx="1797600" cy="675300"/>
          </a:xfrm>
          <a:prstGeom prst="roundRect">
            <a:avLst>
              <a:gd fmla="val 16667" name="adj"/>
            </a:avLst>
          </a:prstGeom>
          <a:solidFill>
            <a:srgbClr val="6AA4C8"/>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A</a:t>
            </a:r>
            <a:endParaRPr b="1" sz="1900">
              <a:latin typeface="Nunito"/>
              <a:ea typeface="Nunito"/>
              <a:cs typeface="Nunito"/>
              <a:sym typeface="Nunito"/>
            </a:endParaRPr>
          </a:p>
        </p:txBody>
      </p:sp>
      <p:sp>
        <p:nvSpPr>
          <p:cNvPr id="391" name="Google Shape;391;p40"/>
          <p:cNvSpPr/>
          <p:nvPr/>
        </p:nvSpPr>
        <p:spPr>
          <a:xfrm>
            <a:off x="4245940" y="1742350"/>
            <a:ext cx="1797600" cy="675300"/>
          </a:xfrm>
          <a:prstGeom prst="roundRect">
            <a:avLst>
              <a:gd fmla="val 16667" name="adj"/>
            </a:avLst>
          </a:prstGeom>
          <a:solidFill>
            <a:srgbClr val="00CC66"/>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B</a:t>
            </a:r>
            <a:endParaRPr b="1" sz="1900">
              <a:latin typeface="Nunito"/>
              <a:ea typeface="Nunito"/>
              <a:cs typeface="Nunito"/>
              <a:sym typeface="Nunito"/>
            </a:endParaRPr>
          </a:p>
        </p:txBody>
      </p:sp>
      <p:sp>
        <p:nvSpPr>
          <p:cNvPr id="392" name="Google Shape;392;p40"/>
          <p:cNvSpPr/>
          <p:nvPr/>
        </p:nvSpPr>
        <p:spPr>
          <a:xfrm>
            <a:off x="6255196" y="1742350"/>
            <a:ext cx="1797600" cy="675300"/>
          </a:xfrm>
          <a:prstGeom prst="roundRect">
            <a:avLst>
              <a:gd fmla="val 16667" name="adj"/>
            </a:avLst>
          </a:prstGeom>
          <a:solidFill>
            <a:srgbClr val="EB5600"/>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C</a:t>
            </a:r>
            <a:endParaRPr b="1" sz="1900">
              <a:latin typeface="Nunito"/>
              <a:ea typeface="Nunito"/>
              <a:cs typeface="Nunito"/>
              <a:sym typeface="Nunito"/>
            </a:endParaRPr>
          </a:p>
        </p:txBody>
      </p:sp>
      <p:sp>
        <p:nvSpPr>
          <p:cNvPr id="393" name="Google Shape;393;p40"/>
          <p:cNvSpPr/>
          <p:nvPr/>
        </p:nvSpPr>
        <p:spPr>
          <a:xfrm>
            <a:off x="8304871" y="1742350"/>
            <a:ext cx="1797600" cy="675300"/>
          </a:xfrm>
          <a:prstGeom prst="roundRect">
            <a:avLst>
              <a:gd fmla="val 16667" name="adj"/>
            </a:avLst>
          </a:prstGeom>
          <a:solidFill>
            <a:srgbClr val="FFB8A2"/>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D</a:t>
            </a:r>
            <a:endParaRPr b="1" sz="1900">
              <a:latin typeface="Nunito"/>
              <a:ea typeface="Nunito"/>
              <a:cs typeface="Nunito"/>
              <a:sym typeface="Nunito"/>
            </a:endParaRPr>
          </a:p>
        </p:txBody>
      </p:sp>
      <p:cxnSp>
        <p:nvCxnSpPr>
          <p:cNvPr id="394" name="Google Shape;394;p40"/>
          <p:cNvCxnSpPr/>
          <p:nvPr/>
        </p:nvCxnSpPr>
        <p:spPr>
          <a:xfrm flipH="1">
            <a:off x="1766775" y="2483931"/>
            <a:ext cx="1050300" cy="2549400"/>
          </a:xfrm>
          <a:prstGeom prst="straightConnector1">
            <a:avLst/>
          </a:prstGeom>
          <a:noFill/>
          <a:ln cap="flat" cmpd="sng" w="19050">
            <a:solidFill>
              <a:srgbClr val="0063AE"/>
            </a:solidFill>
            <a:prstDash val="solid"/>
            <a:round/>
            <a:headEnd len="med" w="med" type="none"/>
            <a:tailEnd len="med" w="med" type="triangle"/>
          </a:ln>
        </p:spPr>
      </p:cxnSp>
      <p:cxnSp>
        <p:nvCxnSpPr>
          <p:cNvPr id="395" name="Google Shape;395;p40"/>
          <p:cNvCxnSpPr/>
          <p:nvPr/>
        </p:nvCxnSpPr>
        <p:spPr>
          <a:xfrm flipH="1">
            <a:off x="2054804" y="2490258"/>
            <a:ext cx="1050300" cy="2549400"/>
          </a:xfrm>
          <a:prstGeom prst="straightConnector1">
            <a:avLst/>
          </a:prstGeom>
          <a:noFill/>
          <a:ln cap="flat" cmpd="sng" w="19050">
            <a:solidFill>
              <a:srgbClr val="0063AE"/>
            </a:solidFill>
            <a:prstDash val="solid"/>
            <a:round/>
            <a:headEnd len="med" w="med" type="none"/>
            <a:tailEnd len="med" w="med" type="triangle"/>
          </a:ln>
        </p:spPr>
      </p:cxnSp>
      <p:cxnSp>
        <p:nvCxnSpPr>
          <p:cNvPr id="396" name="Google Shape;396;p40"/>
          <p:cNvCxnSpPr/>
          <p:nvPr/>
        </p:nvCxnSpPr>
        <p:spPr>
          <a:xfrm flipH="1">
            <a:off x="3953420" y="2483931"/>
            <a:ext cx="1050300" cy="2549400"/>
          </a:xfrm>
          <a:prstGeom prst="straightConnector1">
            <a:avLst/>
          </a:prstGeom>
          <a:noFill/>
          <a:ln cap="flat" cmpd="sng" w="19050">
            <a:solidFill>
              <a:srgbClr val="00CC66"/>
            </a:solidFill>
            <a:prstDash val="solid"/>
            <a:round/>
            <a:headEnd len="med" w="med" type="none"/>
            <a:tailEnd len="med" w="med" type="triangle"/>
          </a:ln>
        </p:spPr>
      </p:cxnSp>
      <p:cxnSp>
        <p:nvCxnSpPr>
          <p:cNvPr id="397" name="Google Shape;397;p40"/>
          <p:cNvCxnSpPr/>
          <p:nvPr/>
        </p:nvCxnSpPr>
        <p:spPr>
          <a:xfrm flipH="1">
            <a:off x="6003095" y="2490258"/>
            <a:ext cx="1050300" cy="2549400"/>
          </a:xfrm>
          <a:prstGeom prst="straightConnector1">
            <a:avLst/>
          </a:prstGeom>
          <a:noFill/>
          <a:ln cap="flat" cmpd="sng" w="19050">
            <a:solidFill>
              <a:srgbClr val="EB5600"/>
            </a:solidFill>
            <a:prstDash val="solid"/>
            <a:round/>
            <a:headEnd len="med" w="med" type="none"/>
            <a:tailEnd len="med" w="med" type="triangle"/>
          </a:ln>
        </p:spPr>
      </p:cxnSp>
      <p:cxnSp>
        <p:nvCxnSpPr>
          <p:cNvPr id="398" name="Google Shape;398;p40"/>
          <p:cNvCxnSpPr/>
          <p:nvPr/>
        </p:nvCxnSpPr>
        <p:spPr>
          <a:xfrm flipH="1">
            <a:off x="8052770" y="2490258"/>
            <a:ext cx="1050300" cy="2549400"/>
          </a:xfrm>
          <a:prstGeom prst="straightConnector1">
            <a:avLst/>
          </a:prstGeom>
          <a:noFill/>
          <a:ln cap="flat" cmpd="sng" w="19050">
            <a:solidFill>
              <a:srgbClr val="E9BAA8"/>
            </a:solidFill>
            <a:prstDash val="solid"/>
            <a:round/>
            <a:headEnd len="med" w="med" type="none"/>
            <a:tailEnd len="med" w="med" type="triangle"/>
          </a:ln>
        </p:spPr>
      </p:cxnSp>
      <p:cxnSp>
        <p:nvCxnSpPr>
          <p:cNvPr id="399" name="Google Shape;399;p40"/>
          <p:cNvCxnSpPr/>
          <p:nvPr/>
        </p:nvCxnSpPr>
        <p:spPr>
          <a:xfrm>
            <a:off x="3231125" y="2551324"/>
            <a:ext cx="625800" cy="2403600"/>
          </a:xfrm>
          <a:prstGeom prst="straightConnector1">
            <a:avLst/>
          </a:prstGeom>
          <a:noFill/>
          <a:ln cap="flat" cmpd="sng" w="19050">
            <a:solidFill>
              <a:srgbClr val="0063AE"/>
            </a:solidFill>
            <a:prstDash val="solid"/>
            <a:round/>
            <a:headEnd len="med" w="med" type="none"/>
            <a:tailEnd len="med" w="med" type="triangle"/>
          </a:ln>
        </p:spPr>
      </p:cxnSp>
      <p:cxnSp>
        <p:nvCxnSpPr>
          <p:cNvPr id="400" name="Google Shape;400;p40"/>
          <p:cNvCxnSpPr/>
          <p:nvPr/>
        </p:nvCxnSpPr>
        <p:spPr>
          <a:xfrm>
            <a:off x="3291688" y="2517627"/>
            <a:ext cx="2479200" cy="2419500"/>
          </a:xfrm>
          <a:prstGeom prst="straightConnector1">
            <a:avLst/>
          </a:prstGeom>
          <a:noFill/>
          <a:ln cap="flat" cmpd="sng" w="19050">
            <a:solidFill>
              <a:srgbClr val="0063AE"/>
            </a:solidFill>
            <a:prstDash val="solid"/>
            <a:round/>
            <a:headEnd len="med" w="med" type="none"/>
            <a:tailEnd len="med" w="med" type="triangle"/>
          </a:ln>
        </p:spPr>
      </p:cxnSp>
      <p:cxnSp>
        <p:nvCxnSpPr>
          <p:cNvPr id="401" name="Google Shape;401;p40"/>
          <p:cNvCxnSpPr/>
          <p:nvPr/>
        </p:nvCxnSpPr>
        <p:spPr>
          <a:xfrm>
            <a:off x="3473145" y="2555149"/>
            <a:ext cx="4272000" cy="2467200"/>
          </a:xfrm>
          <a:prstGeom prst="straightConnector1">
            <a:avLst/>
          </a:prstGeom>
          <a:noFill/>
          <a:ln cap="flat" cmpd="sng" w="19050">
            <a:solidFill>
              <a:srgbClr val="0063AE"/>
            </a:solidFill>
            <a:prstDash val="solid"/>
            <a:round/>
            <a:headEnd len="med" w="med" type="none"/>
            <a:tailEnd len="med" w="med" type="triangle"/>
          </a:ln>
        </p:spPr>
      </p:cxnSp>
      <p:cxnSp>
        <p:nvCxnSpPr>
          <p:cNvPr id="402" name="Google Shape;402;p40"/>
          <p:cNvCxnSpPr/>
          <p:nvPr/>
        </p:nvCxnSpPr>
        <p:spPr>
          <a:xfrm>
            <a:off x="3780821" y="2531312"/>
            <a:ext cx="5842500" cy="2502000"/>
          </a:xfrm>
          <a:prstGeom prst="straightConnector1">
            <a:avLst/>
          </a:prstGeom>
          <a:noFill/>
          <a:ln cap="flat" cmpd="sng" w="19050">
            <a:solidFill>
              <a:srgbClr val="0063AE"/>
            </a:solidFill>
            <a:prstDash val="solid"/>
            <a:round/>
            <a:headEnd len="med" w="med" type="none"/>
            <a:tailEnd len="med" w="med" type="triangle"/>
          </a:ln>
        </p:spPr>
      </p:cxnSp>
      <p:cxnSp>
        <p:nvCxnSpPr>
          <p:cNvPr id="403" name="Google Shape;403;p40"/>
          <p:cNvCxnSpPr/>
          <p:nvPr/>
        </p:nvCxnSpPr>
        <p:spPr>
          <a:xfrm>
            <a:off x="7341192" y="2562543"/>
            <a:ext cx="2686200" cy="2358600"/>
          </a:xfrm>
          <a:prstGeom prst="straightConnector1">
            <a:avLst/>
          </a:prstGeom>
          <a:noFill/>
          <a:ln cap="flat" cmpd="sng" w="19050">
            <a:solidFill>
              <a:srgbClr val="EB5600"/>
            </a:solidFill>
            <a:prstDash val="solid"/>
            <a:round/>
            <a:headEnd len="med" w="med" type="none"/>
            <a:tailEnd len="med" w="med" type="triangle"/>
          </a:ln>
        </p:spPr>
      </p:cxnSp>
      <p:cxnSp>
        <p:nvCxnSpPr>
          <p:cNvPr id="404" name="Google Shape;404;p40"/>
          <p:cNvCxnSpPr/>
          <p:nvPr/>
        </p:nvCxnSpPr>
        <p:spPr>
          <a:xfrm>
            <a:off x="9360900" y="2585020"/>
            <a:ext cx="818100" cy="2403600"/>
          </a:xfrm>
          <a:prstGeom prst="straightConnector1">
            <a:avLst/>
          </a:prstGeom>
          <a:noFill/>
          <a:ln cap="flat" cmpd="sng" w="19050">
            <a:solidFill>
              <a:srgbClr val="E9BAA8"/>
            </a:solidFill>
            <a:prstDash val="solid"/>
            <a:round/>
            <a:headEnd len="med" w="med" type="none"/>
            <a:tailEnd len="med" w="med" type="triangle"/>
          </a:ln>
        </p:spPr>
      </p:cxnSp>
      <p:cxnSp>
        <p:nvCxnSpPr>
          <p:cNvPr id="405" name="Google Shape;405;p40"/>
          <p:cNvCxnSpPr/>
          <p:nvPr/>
        </p:nvCxnSpPr>
        <p:spPr>
          <a:xfrm>
            <a:off x="5291219" y="2551324"/>
            <a:ext cx="565500" cy="2392200"/>
          </a:xfrm>
          <a:prstGeom prst="straightConnector1">
            <a:avLst/>
          </a:prstGeom>
          <a:noFill/>
          <a:ln cap="flat" cmpd="sng" w="19050">
            <a:solidFill>
              <a:srgbClr val="00CC66"/>
            </a:solidFill>
            <a:prstDash val="solid"/>
            <a:round/>
            <a:headEnd len="med" w="med" type="none"/>
            <a:tailEnd len="med" w="med" type="triangle"/>
          </a:ln>
        </p:spPr>
      </p:cxnSp>
      <p:cxnSp>
        <p:nvCxnSpPr>
          <p:cNvPr id="406" name="Google Shape;406;p40"/>
          <p:cNvCxnSpPr/>
          <p:nvPr/>
        </p:nvCxnSpPr>
        <p:spPr>
          <a:xfrm flipH="1">
            <a:off x="2847668" y="2573800"/>
            <a:ext cx="4029000" cy="2403600"/>
          </a:xfrm>
          <a:prstGeom prst="straightConnector1">
            <a:avLst/>
          </a:prstGeom>
          <a:noFill/>
          <a:ln cap="flat" cmpd="sng" w="19050">
            <a:solidFill>
              <a:srgbClr val="EB5600"/>
            </a:solidFill>
            <a:prstDash val="solid"/>
            <a:round/>
            <a:headEnd len="med" w="med" type="none"/>
            <a:tailEnd len="med" w="med" type="triangle"/>
          </a:ln>
        </p:spPr>
      </p:cxnSp>
      <p:cxnSp>
        <p:nvCxnSpPr>
          <p:cNvPr id="407" name="Google Shape;407;p40"/>
          <p:cNvCxnSpPr/>
          <p:nvPr/>
        </p:nvCxnSpPr>
        <p:spPr>
          <a:xfrm flipH="1">
            <a:off x="2675474" y="2540104"/>
            <a:ext cx="2141100" cy="2470800"/>
          </a:xfrm>
          <a:prstGeom prst="straightConnector1">
            <a:avLst/>
          </a:prstGeom>
          <a:noFill/>
          <a:ln cap="flat" cmpd="sng" w="19050">
            <a:solidFill>
              <a:srgbClr val="00CC66"/>
            </a:solidFill>
            <a:prstDash val="solid"/>
            <a:round/>
            <a:headEnd len="med" w="med" type="none"/>
            <a:tailEnd len="med" w="med" type="triangle"/>
          </a:ln>
        </p:spPr>
      </p:cxnSp>
      <p:cxnSp>
        <p:nvCxnSpPr>
          <p:cNvPr id="408" name="Google Shape;408;p40"/>
          <p:cNvCxnSpPr/>
          <p:nvPr/>
        </p:nvCxnSpPr>
        <p:spPr>
          <a:xfrm flipH="1">
            <a:off x="2417606" y="2495150"/>
            <a:ext cx="2085900" cy="2568300"/>
          </a:xfrm>
          <a:prstGeom prst="straightConnector1">
            <a:avLst/>
          </a:prstGeom>
          <a:noFill/>
          <a:ln cap="flat" cmpd="sng" w="19050">
            <a:solidFill>
              <a:srgbClr val="00CC66"/>
            </a:solidFill>
            <a:prstDash val="solid"/>
            <a:round/>
            <a:headEnd len="med" w="med" type="none"/>
            <a:tailEnd len="med" w="med" type="triangle"/>
          </a:ln>
        </p:spPr>
      </p:cxnSp>
      <p:cxnSp>
        <p:nvCxnSpPr>
          <p:cNvPr id="409" name="Google Shape;409;p40"/>
          <p:cNvCxnSpPr/>
          <p:nvPr/>
        </p:nvCxnSpPr>
        <p:spPr>
          <a:xfrm flipH="1">
            <a:off x="6250508" y="2607497"/>
            <a:ext cx="1020000" cy="2381100"/>
          </a:xfrm>
          <a:prstGeom prst="straightConnector1">
            <a:avLst/>
          </a:prstGeom>
          <a:noFill/>
          <a:ln cap="flat" cmpd="sng" w="19050">
            <a:solidFill>
              <a:srgbClr val="EB5600"/>
            </a:solidFill>
            <a:prstDash val="solid"/>
            <a:round/>
            <a:headEnd len="med" w="med" type="none"/>
            <a:tailEnd len="med" w="med" type="triangle"/>
          </a:ln>
        </p:spPr>
      </p:cxnSp>
      <p:cxnSp>
        <p:nvCxnSpPr>
          <p:cNvPr id="410" name="Google Shape;410;p40"/>
          <p:cNvCxnSpPr/>
          <p:nvPr/>
        </p:nvCxnSpPr>
        <p:spPr>
          <a:xfrm>
            <a:off x="5483062" y="2607497"/>
            <a:ext cx="4302300" cy="2369700"/>
          </a:xfrm>
          <a:prstGeom prst="straightConnector1">
            <a:avLst/>
          </a:prstGeom>
          <a:noFill/>
          <a:ln cap="flat" cmpd="sng" w="19050">
            <a:solidFill>
              <a:srgbClr val="00CC66"/>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9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4" name="Shape 414"/>
        <p:cNvGrpSpPr/>
        <p:nvPr/>
      </p:nvGrpSpPr>
      <p:grpSpPr>
        <a:xfrm>
          <a:off x="0" y="0"/>
          <a:ext cx="0" cy="0"/>
          <a:chOff x="0" y="0"/>
          <a:chExt cx="0" cy="0"/>
        </a:xfrm>
      </p:grpSpPr>
      <p:sp>
        <p:nvSpPr>
          <p:cNvPr id="415" name="Google Shape;415;p41"/>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Declarative Vs Imperative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16" name="Google Shape;416;p41"/>
          <p:cNvPicPr preferRelativeResize="0"/>
          <p:nvPr/>
        </p:nvPicPr>
        <p:blipFill>
          <a:blip r:embed="rId3">
            <a:alphaModFix/>
          </a:blip>
          <a:stretch>
            <a:fillRect/>
          </a:stretch>
        </p:blipFill>
        <p:spPr>
          <a:xfrm>
            <a:off x="8475875" y="1597625"/>
            <a:ext cx="2846700" cy="4272600"/>
          </a:xfrm>
          <a:prstGeom prst="roundRect">
            <a:avLst>
              <a:gd fmla="val 5862" name="adj"/>
            </a:avLst>
          </a:prstGeom>
          <a:noFill/>
          <a:ln cap="flat" cmpd="sng" w="19050">
            <a:solidFill>
              <a:srgbClr val="9E9E9E"/>
            </a:solidFill>
            <a:prstDash val="solid"/>
            <a:round/>
            <a:headEnd len="sm" w="sm" type="none"/>
            <a:tailEnd len="sm" w="sm" type="none"/>
          </a:ln>
        </p:spPr>
      </p:pic>
      <p:sp>
        <p:nvSpPr>
          <p:cNvPr id="417" name="Google Shape;417;p41"/>
          <p:cNvSpPr txBox="1"/>
          <p:nvPr>
            <p:ph idx="6" type="body"/>
          </p:nvPr>
        </p:nvSpPr>
        <p:spPr>
          <a:xfrm>
            <a:off x="569575" y="1268425"/>
            <a:ext cx="7216500" cy="75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Imperative workflows are composed of multiple steps, </a:t>
            </a:r>
            <a:br>
              <a:rPr lang="en" sz="2200"/>
            </a:br>
            <a:r>
              <a:rPr lang="en" sz="2200"/>
              <a:t>the more steps, the higher the </a:t>
            </a:r>
            <a:r>
              <a:rPr lang="en" sz="2200"/>
              <a:t>complexity</a:t>
            </a:r>
            <a:endParaRPr sz="2200"/>
          </a:p>
          <a:p>
            <a:pPr indent="0" lvl="0" marL="0" rtl="0" algn="l">
              <a:spcBef>
                <a:spcPts val="0"/>
              </a:spcBef>
              <a:spcAft>
                <a:spcPts val="0"/>
              </a:spcAft>
              <a:buNone/>
            </a:pPr>
            <a:r>
              <a:t/>
            </a:r>
            <a:endParaRPr sz="2200"/>
          </a:p>
          <a:p>
            <a:pPr indent="0" lvl="0" marL="0" rtl="0" algn="l">
              <a:spcBef>
                <a:spcPts val="0"/>
              </a:spcBef>
              <a:spcAft>
                <a:spcPts val="0"/>
              </a:spcAft>
              <a:buNone/>
            </a:pPr>
            <a:r>
              <a:t/>
            </a:r>
            <a:endParaRPr sz="2200"/>
          </a:p>
        </p:txBody>
      </p:sp>
      <p:pic>
        <p:nvPicPr>
          <p:cNvPr id="418" name="Google Shape;418;p41" title="Screenshot 2025-05-08 at 15.18.48.png"/>
          <p:cNvPicPr preferRelativeResize="0"/>
          <p:nvPr/>
        </p:nvPicPr>
        <p:blipFill>
          <a:blip r:embed="rId4">
            <a:alphaModFix/>
          </a:blip>
          <a:stretch>
            <a:fillRect/>
          </a:stretch>
        </p:blipFill>
        <p:spPr>
          <a:xfrm>
            <a:off x="809850" y="2496625"/>
            <a:ext cx="6912000" cy="3393900"/>
          </a:xfrm>
          <a:prstGeom prst="roundRect">
            <a:avLst>
              <a:gd fmla="val 4538" name="adj"/>
            </a:avLst>
          </a:prstGeom>
          <a:noFill/>
          <a:ln>
            <a:noFill/>
          </a:ln>
        </p:spPr>
      </p:pic>
      <p:sp>
        <p:nvSpPr>
          <p:cNvPr id="419" name="Google Shape;419;p41"/>
          <p:cNvSpPr txBox="1"/>
          <p:nvPr/>
        </p:nvSpPr>
        <p:spPr>
          <a:xfrm>
            <a:off x="2270900" y="5957075"/>
            <a:ext cx="42657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rgbClr val="07244D"/>
                </a:solidFill>
                <a:latin typeface="Nunito Sans"/>
                <a:ea typeface="Nunito Sans"/>
                <a:cs typeface="Nunito Sans"/>
                <a:sym typeface="Nunito Sans"/>
              </a:rPr>
              <a:t>Number of steps in a workflow</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2"/>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Declarative</a:t>
            </a:r>
            <a:r>
              <a:rPr lang="en"/>
              <a:t> Method</a:t>
            </a:r>
            <a:endParaRPr/>
          </a:p>
        </p:txBody>
      </p:sp>
      <p:sp>
        <p:nvSpPr>
          <p:cNvPr id="425" name="Google Shape;425;p42"/>
          <p:cNvSpPr/>
          <p:nvPr/>
        </p:nvSpPr>
        <p:spPr>
          <a:xfrm>
            <a:off x="2955773" y="3489358"/>
            <a:ext cx="6074400" cy="621900"/>
          </a:xfrm>
          <a:prstGeom prst="roundRect">
            <a:avLst>
              <a:gd fmla="val 16667" name="adj"/>
            </a:avLst>
          </a:prstGeom>
          <a:solidFill>
            <a:schemeClr val="lt1"/>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latin typeface="Nunito"/>
                <a:ea typeface="Nunito"/>
                <a:cs typeface="Nunito"/>
                <a:sym typeface="Nunito"/>
              </a:rPr>
              <a:t>Intent Store / Source of Truth</a:t>
            </a:r>
            <a:endParaRPr b="1" sz="2000">
              <a:latin typeface="Nunito"/>
              <a:ea typeface="Nunito"/>
              <a:cs typeface="Nunito"/>
              <a:sym typeface="Nunito"/>
            </a:endParaRPr>
          </a:p>
        </p:txBody>
      </p:sp>
      <p:cxnSp>
        <p:nvCxnSpPr>
          <p:cNvPr id="426" name="Google Shape;426;p42"/>
          <p:cNvCxnSpPr>
            <a:endCxn id="427" idx="0"/>
          </p:cNvCxnSpPr>
          <p:nvPr/>
        </p:nvCxnSpPr>
        <p:spPr>
          <a:xfrm flipH="1">
            <a:off x="2014825" y="4280899"/>
            <a:ext cx="1356300" cy="1027200"/>
          </a:xfrm>
          <a:prstGeom prst="straightConnector1">
            <a:avLst/>
          </a:prstGeom>
          <a:noFill/>
          <a:ln cap="flat" cmpd="sng" w="19050">
            <a:solidFill>
              <a:srgbClr val="1A1A1A"/>
            </a:solidFill>
            <a:prstDash val="solid"/>
            <a:round/>
            <a:headEnd len="med" w="med" type="none"/>
            <a:tailEnd len="med" w="med" type="triangle"/>
          </a:ln>
        </p:spPr>
      </p:cxnSp>
      <p:cxnSp>
        <p:nvCxnSpPr>
          <p:cNvPr id="428" name="Google Shape;428;p42"/>
          <p:cNvCxnSpPr>
            <a:endCxn id="429" idx="0"/>
          </p:cNvCxnSpPr>
          <p:nvPr/>
        </p:nvCxnSpPr>
        <p:spPr>
          <a:xfrm flipH="1">
            <a:off x="4003904" y="4280899"/>
            <a:ext cx="114300" cy="1027200"/>
          </a:xfrm>
          <a:prstGeom prst="straightConnector1">
            <a:avLst/>
          </a:prstGeom>
          <a:noFill/>
          <a:ln cap="flat" cmpd="sng" w="19050">
            <a:solidFill>
              <a:srgbClr val="1A1A1A"/>
            </a:solidFill>
            <a:prstDash val="solid"/>
            <a:round/>
            <a:headEnd len="med" w="med" type="none"/>
            <a:tailEnd len="med" w="med" type="triangle"/>
          </a:ln>
        </p:spPr>
      </p:cxnSp>
      <p:cxnSp>
        <p:nvCxnSpPr>
          <p:cNvPr id="430" name="Google Shape;430;p42"/>
          <p:cNvCxnSpPr>
            <a:endCxn id="431" idx="0"/>
          </p:cNvCxnSpPr>
          <p:nvPr/>
        </p:nvCxnSpPr>
        <p:spPr>
          <a:xfrm>
            <a:off x="5879583" y="4304599"/>
            <a:ext cx="113400" cy="1003500"/>
          </a:xfrm>
          <a:prstGeom prst="straightConnector1">
            <a:avLst/>
          </a:prstGeom>
          <a:noFill/>
          <a:ln cap="flat" cmpd="sng" w="19050">
            <a:solidFill>
              <a:srgbClr val="1A1A1A"/>
            </a:solidFill>
            <a:prstDash val="solid"/>
            <a:round/>
            <a:headEnd len="med" w="med" type="none"/>
            <a:tailEnd len="med" w="med" type="triangle"/>
          </a:ln>
        </p:spPr>
      </p:cxnSp>
      <p:cxnSp>
        <p:nvCxnSpPr>
          <p:cNvPr id="432" name="Google Shape;432;p42"/>
          <p:cNvCxnSpPr>
            <a:endCxn id="433" idx="0"/>
          </p:cNvCxnSpPr>
          <p:nvPr/>
        </p:nvCxnSpPr>
        <p:spPr>
          <a:xfrm>
            <a:off x="7416863" y="4245199"/>
            <a:ext cx="565200" cy="1062900"/>
          </a:xfrm>
          <a:prstGeom prst="straightConnector1">
            <a:avLst/>
          </a:prstGeom>
          <a:noFill/>
          <a:ln cap="flat" cmpd="sng" w="19050">
            <a:solidFill>
              <a:srgbClr val="1A1A1A"/>
            </a:solidFill>
            <a:prstDash val="solid"/>
            <a:round/>
            <a:headEnd len="med" w="med" type="none"/>
            <a:tailEnd len="med" w="med" type="triangle"/>
          </a:ln>
        </p:spPr>
      </p:cxnSp>
      <p:cxnSp>
        <p:nvCxnSpPr>
          <p:cNvPr id="434" name="Google Shape;434;p42"/>
          <p:cNvCxnSpPr>
            <a:endCxn id="435" idx="0"/>
          </p:cNvCxnSpPr>
          <p:nvPr/>
        </p:nvCxnSpPr>
        <p:spPr>
          <a:xfrm>
            <a:off x="8868342" y="4320199"/>
            <a:ext cx="1102800" cy="987900"/>
          </a:xfrm>
          <a:prstGeom prst="straightConnector1">
            <a:avLst/>
          </a:prstGeom>
          <a:noFill/>
          <a:ln cap="flat" cmpd="sng" w="19050">
            <a:solidFill>
              <a:srgbClr val="1A1A1A"/>
            </a:solidFill>
            <a:prstDash val="solid"/>
            <a:round/>
            <a:headEnd len="med" w="med" type="none"/>
            <a:tailEnd len="med" w="med" type="triangle"/>
          </a:ln>
        </p:spPr>
      </p:cxnSp>
      <p:cxnSp>
        <p:nvCxnSpPr>
          <p:cNvPr id="436" name="Google Shape;436;p42"/>
          <p:cNvCxnSpPr>
            <a:stCxn id="437" idx="2"/>
          </p:cNvCxnSpPr>
          <p:nvPr/>
        </p:nvCxnSpPr>
        <p:spPr>
          <a:xfrm>
            <a:off x="2821552" y="2467095"/>
            <a:ext cx="827100" cy="924000"/>
          </a:xfrm>
          <a:prstGeom prst="straightConnector1">
            <a:avLst/>
          </a:prstGeom>
          <a:noFill/>
          <a:ln cap="flat" cmpd="sng" w="19050">
            <a:solidFill>
              <a:srgbClr val="0063AE"/>
            </a:solidFill>
            <a:prstDash val="solid"/>
            <a:round/>
            <a:headEnd len="med" w="med" type="none"/>
            <a:tailEnd len="med" w="med" type="triangle"/>
          </a:ln>
        </p:spPr>
      </p:cxnSp>
      <p:cxnSp>
        <p:nvCxnSpPr>
          <p:cNvPr id="438" name="Google Shape;438;p42"/>
          <p:cNvCxnSpPr>
            <a:stCxn id="439" idx="2"/>
          </p:cNvCxnSpPr>
          <p:nvPr/>
        </p:nvCxnSpPr>
        <p:spPr>
          <a:xfrm flipH="1">
            <a:off x="8783484" y="2467095"/>
            <a:ext cx="495600" cy="888300"/>
          </a:xfrm>
          <a:prstGeom prst="straightConnector1">
            <a:avLst/>
          </a:prstGeom>
          <a:noFill/>
          <a:ln cap="flat" cmpd="sng" w="19050">
            <a:solidFill>
              <a:srgbClr val="E9BAA8"/>
            </a:solidFill>
            <a:prstDash val="solid"/>
            <a:round/>
            <a:headEnd len="med" w="med" type="none"/>
            <a:tailEnd len="med" w="med" type="triangle"/>
          </a:ln>
        </p:spPr>
      </p:cxnSp>
      <p:cxnSp>
        <p:nvCxnSpPr>
          <p:cNvPr id="440" name="Google Shape;440;p42"/>
          <p:cNvCxnSpPr>
            <a:stCxn id="441" idx="2"/>
          </p:cNvCxnSpPr>
          <p:nvPr/>
        </p:nvCxnSpPr>
        <p:spPr>
          <a:xfrm flipH="1">
            <a:off x="7107230" y="2467095"/>
            <a:ext cx="5100" cy="864900"/>
          </a:xfrm>
          <a:prstGeom prst="straightConnector1">
            <a:avLst/>
          </a:prstGeom>
          <a:noFill/>
          <a:ln cap="flat" cmpd="sng" w="19050">
            <a:solidFill>
              <a:srgbClr val="EB5600"/>
            </a:solidFill>
            <a:prstDash val="solid"/>
            <a:round/>
            <a:headEnd len="med" w="med" type="none"/>
            <a:tailEnd len="med" w="med" type="triangle"/>
          </a:ln>
        </p:spPr>
      </p:cxnSp>
      <p:cxnSp>
        <p:nvCxnSpPr>
          <p:cNvPr id="442" name="Google Shape;442;p42"/>
          <p:cNvCxnSpPr>
            <a:stCxn id="443" idx="2"/>
          </p:cNvCxnSpPr>
          <p:nvPr/>
        </p:nvCxnSpPr>
        <p:spPr>
          <a:xfrm>
            <a:off x="4988305" y="2467095"/>
            <a:ext cx="15900" cy="948000"/>
          </a:xfrm>
          <a:prstGeom prst="straightConnector1">
            <a:avLst/>
          </a:prstGeom>
          <a:noFill/>
          <a:ln cap="flat" cmpd="sng" w="19050">
            <a:solidFill>
              <a:srgbClr val="00CC66"/>
            </a:solidFill>
            <a:prstDash val="solid"/>
            <a:round/>
            <a:headEnd len="med" w="med" type="none"/>
            <a:tailEnd len="med" w="med" type="triangle"/>
          </a:ln>
        </p:spPr>
      </p:cxnSp>
      <p:sp>
        <p:nvSpPr>
          <p:cNvPr id="427" name="Google Shape;427;p42"/>
          <p:cNvSpPr/>
          <p:nvPr/>
        </p:nvSpPr>
        <p:spPr>
          <a:xfrm>
            <a:off x="1116025" y="5308099"/>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Switch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C</a:t>
            </a:r>
            <a:endParaRPr b="1" sz="1700">
              <a:solidFill>
                <a:schemeClr val="dk1"/>
              </a:solidFill>
              <a:latin typeface="Nunito"/>
              <a:ea typeface="Nunito"/>
              <a:cs typeface="Nunito"/>
              <a:sym typeface="Nunito"/>
            </a:endParaRPr>
          </a:p>
        </p:txBody>
      </p:sp>
      <p:sp>
        <p:nvSpPr>
          <p:cNvPr id="429" name="Google Shape;429;p42"/>
          <p:cNvSpPr/>
          <p:nvPr/>
        </p:nvSpPr>
        <p:spPr>
          <a:xfrm>
            <a:off x="3105104" y="5308099"/>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Cloud G</a:t>
            </a:r>
            <a:endParaRPr b="1" sz="1700">
              <a:solidFill>
                <a:schemeClr val="dk1"/>
              </a:solidFill>
              <a:latin typeface="Nunito"/>
              <a:ea typeface="Nunito"/>
              <a:cs typeface="Nunito"/>
              <a:sym typeface="Nunito"/>
            </a:endParaRPr>
          </a:p>
        </p:txBody>
      </p:sp>
      <p:sp>
        <p:nvSpPr>
          <p:cNvPr id="431" name="Google Shape;431;p42"/>
          <p:cNvSpPr/>
          <p:nvPr/>
        </p:nvSpPr>
        <p:spPr>
          <a:xfrm>
            <a:off x="5094183" y="5308099"/>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Firewall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F</a:t>
            </a:r>
            <a:endParaRPr b="1" sz="1700">
              <a:solidFill>
                <a:schemeClr val="dk1"/>
              </a:solidFill>
              <a:latin typeface="Nunito"/>
              <a:ea typeface="Nunito"/>
              <a:cs typeface="Nunito"/>
              <a:sym typeface="Nunito"/>
            </a:endParaRPr>
          </a:p>
        </p:txBody>
      </p:sp>
      <p:sp>
        <p:nvSpPr>
          <p:cNvPr id="433" name="Google Shape;433;p42"/>
          <p:cNvSpPr/>
          <p:nvPr/>
        </p:nvSpPr>
        <p:spPr>
          <a:xfrm>
            <a:off x="7083263" y="5308099"/>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Router</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J</a:t>
            </a:r>
            <a:endParaRPr b="1" sz="1700">
              <a:solidFill>
                <a:schemeClr val="dk1"/>
              </a:solidFill>
              <a:latin typeface="Nunito"/>
              <a:ea typeface="Nunito"/>
              <a:cs typeface="Nunito"/>
              <a:sym typeface="Nunito"/>
            </a:endParaRPr>
          </a:p>
        </p:txBody>
      </p:sp>
      <p:sp>
        <p:nvSpPr>
          <p:cNvPr id="435" name="Google Shape;435;p42"/>
          <p:cNvSpPr/>
          <p:nvPr/>
        </p:nvSpPr>
        <p:spPr>
          <a:xfrm>
            <a:off x="9072342" y="5308099"/>
            <a:ext cx="1797600" cy="675300"/>
          </a:xfrm>
          <a:prstGeom prst="roundRect">
            <a:avLst>
              <a:gd fmla="val 16667" name="adj"/>
            </a:avLst>
          </a:prstGeom>
          <a:solidFill>
            <a:schemeClr val="lt1"/>
          </a:solidFill>
          <a:ln cap="flat" cmpd="sng" w="9525">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chemeClr val="dk1"/>
                </a:solidFill>
                <a:latin typeface="Nunito"/>
                <a:ea typeface="Nunito"/>
                <a:cs typeface="Nunito"/>
                <a:sym typeface="Nunito"/>
              </a:rPr>
              <a:t>Firewall </a:t>
            </a:r>
            <a:br>
              <a:rPr b="1" lang="en" sz="1700">
                <a:solidFill>
                  <a:schemeClr val="dk1"/>
                </a:solidFill>
                <a:latin typeface="Nunito"/>
                <a:ea typeface="Nunito"/>
                <a:cs typeface="Nunito"/>
                <a:sym typeface="Nunito"/>
              </a:rPr>
            </a:br>
            <a:r>
              <a:rPr b="1" lang="en" sz="1700">
                <a:solidFill>
                  <a:schemeClr val="dk1"/>
                </a:solidFill>
                <a:latin typeface="Nunito"/>
                <a:ea typeface="Nunito"/>
                <a:cs typeface="Nunito"/>
                <a:sym typeface="Nunito"/>
              </a:rPr>
              <a:t>Vendor P</a:t>
            </a:r>
            <a:endParaRPr b="1" sz="1700">
              <a:solidFill>
                <a:schemeClr val="dk1"/>
              </a:solidFill>
              <a:latin typeface="Nunito"/>
              <a:ea typeface="Nunito"/>
              <a:cs typeface="Nunito"/>
              <a:sym typeface="Nunito"/>
            </a:endParaRPr>
          </a:p>
        </p:txBody>
      </p:sp>
      <p:sp>
        <p:nvSpPr>
          <p:cNvPr id="444" name="Google Shape;444;p42"/>
          <p:cNvSpPr/>
          <p:nvPr/>
        </p:nvSpPr>
        <p:spPr>
          <a:xfrm>
            <a:off x="2071400" y="4471775"/>
            <a:ext cx="1211700" cy="368400"/>
          </a:xfrm>
          <a:prstGeom prst="roundRect">
            <a:avLst>
              <a:gd fmla="val 16667" name="adj"/>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Agent</a:t>
            </a:r>
            <a:endParaRPr b="1"/>
          </a:p>
        </p:txBody>
      </p:sp>
      <p:sp>
        <p:nvSpPr>
          <p:cNvPr id="445" name="Google Shape;445;p42"/>
          <p:cNvSpPr/>
          <p:nvPr/>
        </p:nvSpPr>
        <p:spPr>
          <a:xfrm>
            <a:off x="3531375" y="4471775"/>
            <a:ext cx="1211700" cy="368400"/>
          </a:xfrm>
          <a:prstGeom prst="roundRect">
            <a:avLst>
              <a:gd fmla="val 16667" name="adj"/>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Agent</a:t>
            </a:r>
            <a:endParaRPr b="1"/>
          </a:p>
        </p:txBody>
      </p:sp>
      <p:sp>
        <p:nvSpPr>
          <p:cNvPr id="446" name="Google Shape;446;p42"/>
          <p:cNvSpPr/>
          <p:nvPr/>
        </p:nvSpPr>
        <p:spPr>
          <a:xfrm>
            <a:off x="5268625" y="4471775"/>
            <a:ext cx="1211700" cy="368400"/>
          </a:xfrm>
          <a:prstGeom prst="roundRect">
            <a:avLst>
              <a:gd fmla="val 16667" name="adj"/>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Agent</a:t>
            </a:r>
            <a:endParaRPr b="1"/>
          </a:p>
        </p:txBody>
      </p:sp>
      <p:sp>
        <p:nvSpPr>
          <p:cNvPr id="447" name="Google Shape;447;p42"/>
          <p:cNvSpPr/>
          <p:nvPr/>
        </p:nvSpPr>
        <p:spPr>
          <a:xfrm>
            <a:off x="6970900" y="4471775"/>
            <a:ext cx="1211700" cy="368400"/>
          </a:xfrm>
          <a:prstGeom prst="roundRect">
            <a:avLst>
              <a:gd fmla="val 16667" name="adj"/>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Agent</a:t>
            </a:r>
            <a:endParaRPr b="1"/>
          </a:p>
        </p:txBody>
      </p:sp>
      <p:sp>
        <p:nvSpPr>
          <p:cNvPr id="448" name="Google Shape;448;p42"/>
          <p:cNvSpPr/>
          <p:nvPr/>
        </p:nvSpPr>
        <p:spPr>
          <a:xfrm>
            <a:off x="8673175" y="4471775"/>
            <a:ext cx="1211700" cy="368400"/>
          </a:xfrm>
          <a:prstGeom prst="roundRect">
            <a:avLst>
              <a:gd fmla="val 16667" name="adj"/>
            </a:avLst>
          </a:prstGeom>
          <a:solidFill>
            <a:srgbClr val="E9EDEE"/>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t>Agent</a:t>
            </a:r>
            <a:endParaRPr b="1"/>
          </a:p>
        </p:txBody>
      </p:sp>
      <p:sp>
        <p:nvSpPr>
          <p:cNvPr id="449" name="Google Shape;449;p42"/>
          <p:cNvSpPr/>
          <p:nvPr/>
        </p:nvSpPr>
        <p:spPr>
          <a:xfrm>
            <a:off x="2196265" y="1742350"/>
            <a:ext cx="1797600" cy="675300"/>
          </a:xfrm>
          <a:prstGeom prst="roundRect">
            <a:avLst>
              <a:gd fmla="val 16667" name="adj"/>
            </a:avLst>
          </a:prstGeom>
          <a:solidFill>
            <a:srgbClr val="6AA4C8"/>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A</a:t>
            </a:r>
            <a:endParaRPr b="1" sz="1900">
              <a:latin typeface="Nunito"/>
              <a:ea typeface="Nunito"/>
              <a:cs typeface="Nunito"/>
              <a:sym typeface="Nunito"/>
            </a:endParaRPr>
          </a:p>
        </p:txBody>
      </p:sp>
      <p:sp>
        <p:nvSpPr>
          <p:cNvPr id="450" name="Google Shape;450;p42"/>
          <p:cNvSpPr/>
          <p:nvPr/>
        </p:nvSpPr>
        <p:spPr>
          <a:xfrm>
            <a:off x="4245940" y="1742350"/>
            <a:ext cx="1797600" cy="675300"/>
          </a:xfrm>
          <a:prstGeom prst="roundRect">
            <a:avLst>
              <a:gd fmla="val 16667" name="adj"/>
            </a:avLst>
          </a:prstGeom>
          <a:solidFill>
            <a:srgbClr val="00CC66"/>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B</a:t>
            </a:r>
            <a:endParaRPr b="1" sz="1900">
              <a:latin typeface="Nunito"/>
              <a:ea typeface="Nunito"/>
              <a:cs typeface="Nunito"/>
              <a:sym typeface="Nunito"/>
            </a:endParaRPr>
          </a:p>
        </p:txBody>
      </p:sp>
      <p:sp>
        <p:nvSpPr>
          <p:cNvPr id="451" name="Google Shape;451;p42"/>
          <p:cNvSpPr/>
          <p:nvPr/>
        </p:nvSpPr>
        <p:spPr>
          <a:xfrm>
            <a:off x="6255196" y="1742350"/>
            <a:ext cx="1797600" cy="675300"/>
          </a:xfrm>
          <a:prstGeom prst="roundRect">
            <a:avLst>
              <a:gd fmla="val 16667" name="adj"/>
            </a:avLst>
          </a:prstGeom>
          <a:solidFill>
            <a:srgbClr val="EB5600"/>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C</a:t>
            </a:r>
            <a:endParaRPr b="1" sz="1900">
              <a:latin typeface="Nunito"/>
              <a:ea typeface="Nunito"/>
              <a:cs typeface="Nunito"/>
              <a:sym typeface="Nunito"/>
            </a:endParaRPr>
          </a:p>
        </p:txBody>
      </p:sp>
      <p:sp>
        <p:nvSpPr>
          <p:cNvPr id="452" name="Google Shape;452;p42"/>
          <p:cNvSpPr/>
          <p:nvPr/>
        </p:nvSpPr>
        <p:spPr>
          <a:xfrm>
            <a:off x="8304871" y="1742350"/>
            <a:ext cx="1797600" cy="675300"/>
          </a:xfrm>
          <a:prstGeom prst="roundRect">
            <a:avLst>
              <a:gd fmla="val 16667" name="adj"/>
            </a:avLst>
          </a:prstGeom>
          <a:solidFill>
            <a:srgbClr val="FFB8A2"/>
          </a:solidFill>
          <a:ln cap="flat" cmpd="sng" w="9525">
            <a:solidFill>
              <a:srgbClr val="1A1A1A"/>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900">
                <a:latin typeface="Nunito"/>
                <a:ea typeface="Nunito"/>
                <a:cs typeface="Nunito"/>
                <a:sym typeface="Nunito"/>
              </a:rPr>
              <a:t>Workflow D</a:t>
            </a:r>
            <a:endParaRPr b="1" sz="1900">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112" name="Shape 112"/>
        <p:cNvGrpSpPr/>
        <p:nvPr/>
      </p:nvGrpSpPr>
      <p:grpSpPr>
        <a:xfrm>
          <a:off x="0" y="0"/>
          <a:ext cx="0" cy="0"/>
          <a:chOff x="0" y="0"/>
          <a:chExt cx="0" cy="0"/>
        </a:xfrm>
      </p:grpSpPr>
      <p:pic>
        <p:nvPicPr>
          <p:cNvPr id="113" name="Google Shape;113;p16"/>
          <p:cNvPicPr preferRelativeResize="0"/>
          <p:nvPr/>
        </p:nvPicPr>
        <p:blipFill>
          <a:blip r:embed="rId3">
            <a:alphaModFix/>
          </a:blip>
          <a:stretch>
            <a:fillRect/>
          </a:stretch>
        </p:blipFill>
        <p:spPr>
          <a:xfrm>
            <a:off x="7525088" y="2092438"/>
            <a:ext cx="2105025" cy="2105025"/>
          </a:xfrm>
          <a:prstGeom prst="rect">
            <a:avLst/>
          </a:prstGeom>
          <a:noFill/>
          <a:ln>
            <a:noFill/>
          </a:ln>
        </p:spPr>
      </p:pic>
      <p:sp>
        <p:nvSpPr>
          <p:cNvPr id="114" name="Google Shape;114;p16"/>
          <p:cNvSpPr txBox="1"/>
          <p:nvPr/>
        </p:nvSpPr>
        <p:spPr>
          <a:xfrm>
            <a:off x="762802" y="2572412"/>
            <a:ext cx="7420800" cy="1145100"/>
          </a:xfrm>
          <a:prstGeom prst="rect">
            <a:avLst/>
          </a:prstGeom>
          <a:noFill/>
          <a:ln>
            <a:noFill/>
          </a:ln>
        </p:spPr>
        <p:txBody>
          <a:bodyPr anchorCtr="0" anchor="ctr" bIns="121875" lIns="121875" spcFirstLastPara="1" rIns="121875" wrap="square" tIns="121875">
            <a:spAutoFit/>
          </a:bodyPr>
          <a:lstStyle/>
          <a:p>
            <a:pPr indent="0" lvl="0" marL="0" rtl="0" algn="l">
              <a:lnSpc>
                <a:spcPct val="80000"/>
              </a:lnSpc>
              <a:spcBef>
                <a:spcPts val="0"/>
              </a:spcBef>
              <a:spcAft>
                <a:spcPts val="0"/>
              </a:spcAft>
              <a:buNone/>
            </a:pPr>
            <a:r>
              <a:rPr lang="en" sz="7300">
                <a:solidFill>
                  <a:srgbClr val="002232"/>
                </a:solidFill>
                <a:latin typeface="Nunito ExtraBold"/>
                <a:ea typeface="Nunito ExtraBold"/>
                <a:cs typeface="Nunito ExtraBold"/>
                <a:sym typeface="Nunito ExtraBold"/>
              </a:rPr>
              <a:t>Introduction</a:t>
            </a:r>
            <a:endParaRPr sz="7300">
              <a:solidFill>
                <a:srgbClr val="07244D"/>
              </a:solidFill>
              <a:latin typeface="Nunito ExtraBold"/>
              <a:ea typeface="Nunito ExtraBold"/>
              <a:cs typeface="Nunito ExtraBold"/>
              <a:sym typeface="Nunito Extra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43"/>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with Design Principles</a:t>
            </a:r>
            <a:endParaRPr/>
          </a:p>
        </p:txBody>
      </p:sp>
      <p:graphicFrame>
        <p:nvGraphicFramePr>
          <p:cNvPr id="458" name="Google Shape;458;p43"/>
          <p:cNvGraphicFramePr/>
          <p:nvPr/>
        </p:nvGraphicFramePr>
        <p:xfrm>
          <a:off x="582463" y="2039050"/>
          <a:ext cx="3000000" cy="3000000"/>
        </p:xfrm>
        <a:graphic>
          <a:graphicData uri="http://schemas.openxmlformats.org/drawingml/2006/table">
            <a:tbl>
              <a:tblPr>
                <a:noFill/>
                <a:tableStyleId>{EB21EE75-7D46-476D-AE66-8E82021B32C6}</a:tableStyleId>
              </a:tblPr>
              <a:tblGrid>
                <a:gridCol w="3611125"/>
                <a:gridCol w="3611125"/>
                <a:gridCol w="3611125"/>
              </a:tblGrid>
              <a:tr h="767025">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 sz="2700">
                          <a:latin typeface="Nunito"/>
                          <a:ea typeface="Nunito"/>
                          <a:cs typeface="Nunito"/>
                          <a:sym typeface="Nunito"/>
                        </a:rPr>
                        <a:t>Imperative</a:t>
                      </a:r>
                      <a:endParaRPr b="1" sz="27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b="1" lang="en" sz="2700">
                          <a:latin typeface="Nunito"/>
                          <a:ea typeface="Nunito"/>
                          <a:cs typeface="Nunito"/>
                          <a:sym typeface="Nunito"/>
                        </a:rPr>
                        <a:t>Declarative</a:t>
                      </a:r>
                      <a:endParaRPr b="1" sz="2700">
                        <a:latin typeface="Nunito"/>
                        <a:ea typeface="Nunito"/>
                        <a:cs typeface="Nunito"/>
                        <a:sym typeface="Nunito"/>
                      </a:endParaRPr>
                    </a:p>
                  </a:txBody>
                  <a:tcPr marT="91425" marB="91425" marR="91425" marL="91425" anchor="ctr">
                    <a:solidFill>
                      <a:schemeClr val="lt1"/>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Idempotent </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BF9000"/>
                          </a:solidFill>
                          <a:latin typeface="Nunito"/>
                          <a:ea typeface="Nunito"/>
                          <a:cs typeface="Nunito"/>
                          <a:sym typeface="Nunito"/>
                        </a:rPr>
                        <a:t>Hard</a:t>
                      </a:r>
                      <a:endParaRPr sz="2900">
                        <a:solidFill>
                          <a:srgbClr val="BF9000"/>
                        </a:solidFill>
                        <a:latin typeface="Nunito"/>
                        <a:ea typeface="Nunito"/>
                        <a:cs typeface="Nunito"/>
                        <a:sym typeface="Nunito"/>
                      </a:endParaRPr>
                    </a:p>
                  </a:txBody>
                  <a:tcPr marT="91425" marB="91425" marR="91425" marL="91425" anchor="ctr">
                    <a:solidFill>
                      <a:srgbClr val="FFF2CC"/>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Easy</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Dry Run</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BF9000"/>
                          </a:solidFill>
                          <a:latin typeface="Nunito"/>
                          <a:ea typeface="Nunito"/>
                          <a:cs typeface="Nunito"/>
                          <a:sym typeface="Nunito"/>
                        </a:rPr>
                        <a:t>Hard</a:t>
                      </a:r>
                      <a:endParaRPr sz="2900">
                        <a:solidFill>
                          <a:srgbClr val="BF9000"/>
                        </a:solidFill>
                        <a:latin typeface="Nunito"/>
                        <a:ea typeface="Nunito"/>
                        <a:cs typeface="Nunito"/>
                        <a:sym typeface="Nunito"/>
                      </a:endParaRPr>
                    </a:p>
                  </a:txBody>
                  <a:tcPr marT="91425" marB="91425" marR="91425" marL="91425" anchor="ctr">
                    <a:solidFill>
                      <a:srgbClr val="FFF2CC"/>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Easy</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Transactional</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E06666"/>
                          </a:solidFill>
                          <a:latin typeface="Nunito"/>
                          <a:ea typeface="Nunito"/>
                          <a:cs typeface="Nunito"/>
                          <a:sym typeface="Nunito"/>
                        </a:rPr>
                        <a:t>No</a:t>
                      </a:r>
                      <a:endParaRPr sz="2900">
                        <a:solidFill>
                          <a:srgbClr val="E06666"/>
                        </a:solidFill>
                        <a:latin typeface="Nunito"/>
                        <a:ea typeface="Nunito"/>
                        <a:cs typeface="Nunito"/>
                        <a:sym typeface="Nunito"/>
                      </a:endParaRPr>
                    </a:p>
                  </a:txBody>
                  <a:tcPr marT="91425" marB="91425" marR="91425" marL="91425" anchor="ctr">
                    <a:solidFill>
                      <a:srgbClr val="F4CCCC"/>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Easy</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4"/>
          <p:cNvSpPr txBox="1"/>
          <p:nvPr>
            <p:ph type="title"/>
          </p:nvPr>
        </p:nvSpPr>
        <p:spPr>
          <a:xfrm>
            <a:off x="879750" y="3081125"/>
            <a:ext cx="38364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Version Control</a:t>
            </a:r>
            <a:endParaRPr sz="3500">
              <a:solidFill>
                <a:schemeClr val="dk1"/>
              </a:solidFill>
            </a:endParaRPr>
          </a:p>
        </p:txBody>
      </p:sp>
      <p:sp>
        <p:nvSpPr>
          <p:cNvPr id="464" name="Google Shape;464;p44"/>
          <p:cNvSpPr txBox="1"/>
          <p:nvPr/>
        </p:nvSpPr>
        <p:spPr>
          <a:xfrm>
            <a:off x="5873200" y="1686500"/>
            <a:ext cx="5718600" cy="3140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400">
                <a:solidFill>
                  <a:schemeClr val="lt1"/>
                </a:solidFill>
                <a:latin typeface="Nunito"/>
                <a:ea typeface="Nunito"/>
                <a:cs typeface="Nunito"/>
                <a:sym typeface="Nunito"/>
              </a:rPr>
              <a:t>Version control allows changes to be:</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381000" lvl="0" marL="457200" marR="0" rtl="0" algn="l">
              <a:lnSpc>
                <a:spcPct val="100000"/>
              </a:lnSpc>
              <a:spcBef>
                <a:spcPts val="0"/>
              </a:spcBef>
              <a:spcAft>
                <a:spcPts val="0"/>
              </a:spcAft>
              <a:buClr>
                <a:schemeClr val="lt1"/>
              </a:buClr>
              <a:buSzPts val="2400"/>
              <a:buFont typeface="Nunito"/>
              <a:buChar char="●"/>
            </a:pPr>
            <a:r>
              <a:rPr lang="en" sz="2400">
                <a:solidFill>
                  <a:schemeClr val="lt1"/>
                </a:solidFill>
                <a:latin typeface="Nunito"/>
                <a:ea typeface="Nunito"/>
                <a:cs typeface="Nunito"/>
                <a:sym typeface="Nunito"/>
              </a:rPr>
              <a:t>Prepared in isolation</a:t>
            </a:r>
            <a:endParaRPr sz="2400">
              <a:solidFill>
                <a:schemeClr val="lt1"/>
              </a:solidFill>
              <a:latin typeface="Nunito"/>
              <a:ea typeface="Nunito"/>
              <a:cs typeface="Nunito"/>
              <a:sym typeface="Nunito"/>
            </a:endParaRPr>
          </a:p>
          <a:p>
            <a:pPr indent="-381000" lvl="0" marL="457200" marR="0" rtl="0" algn="l">
              <a:lnSpc>
                <a:spcPct val="100000"/>
              </a:lnSpc>
              <a:spcBef>
                <a:spcPts val="0"/>
              </a:spcBef>
              <a:spcAft>
                <a:spcPts val="0"/>
              </a:spcAft>
              <a:buClr>
                <a:schemeClr val="lt1"/>
              </a:buClr>
              <a:buSzPts val="2400"/>
              <a:buFont typeface="Nunito"/>
              <a:buChar char="●"/>
            </a:pPr>
            <a:r>
              <a:rPr lang="en" sz="2400">
                <a:solidFill>
                  <a:schemeClr val="lt1"/>
                </a:solidFill>
                <a:latin typeface="Nunito"/>
                <a:ea typeface="Nunito"/>
                <a:cs typeface="Nunito"/>
                <a:sym typeface="Nunito"/>
              </a:rPr>
              <a:t>Safely validated </a:t>
            </a:r>
            <a:endParaRPr sz="2400">
              <a:solidFill>
                <a:schemeClr val="lt1"/>
              </a:solidFill>
              <a:latin typeface="Nunito"/>
              <a:ea typeface="Nunito"/>
              <a:cs typeface="Nunito"/>
              <a:sym typeface="Nunito"/>
            </a:endParaRPr>
          </a:p>
          <a:p>
            <a:pPr indent="-381000" lvl="0" marL="457200" marR="0" rtl="0" algn="l">
              <a:lnSpc>
                <a:spcPct val="100000"/>
              </a:lnSpc>
              <a:spcBef>
                <a:spcPts val="0"/>
              </a:spcBef>
              <a:spcAft>
                <a:spcPts val="0"/>
              </a:spcAft>
              <a:buClr>
                <a:schemeClr val="lt1"/>
              </a:buClr>
              <a:buSzPts val="2400"/>
              <a:buFont typeface="Nunito"/>
              <a:buChar char="●"/>
            </a:pPr>
            <a:r>
              <a:rPr lang="en" sz="2400">
                <a:solidFill>
                  <a:schemeClr val="lt1"/>
                </a:solidFill>
                <a:latin typeface="Nunito"/>
                <a:ea typeface="Nunito"/>
                <a:cs typeface="Nunito"/>
                <a:sym typeface="Nunito"/>
              </a:rPr>
              <a:t>Reviewed</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rPr lang="en" sz="2400">
                <a:solidFill>
                  <a:schemeClr val="lt1"/>
                </a:solidFill>
                <a:latin typeface="Nunito"/>
                <a:ea typeface="Nunito"/>
                <a:cs typeface="Nunito"/>
                <a:sym typeface="Nunito"/>
              </a:rPr>
              <a:t>and only then integrated into the main automation environment.</a:t>
            </a:r>
            <a:endParaRPr sz="2400">
              <a:solidFill>
                <a:schemeClr val="lt1"/>
              </a:solidFill>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5"/>
          <p:cNvSpPr/>
          <p:nvPr/>
        </p:nvSpPr>
        <p:spPr>
          <a:xfrm>
            <a:off x="625125" y="1351375"/>
            <a:ext cx="10921200" cy="4541400"/>
          </a:xfrm>
          <a:prstGeom prst="roundRect">
            <a:avLst>
              <a:gd fmla="val 3420" name="adj"/>
            </a:avLst>
          </a:prstGeom>
          <a:solidFill>
            <a:schemeClr val="lt1"/>
          </a:solidFill>
          <a:ln cap="flat" cmpd="sng" w="19050">
            <a:solidFill>
              <a:srgbClr val="D4D4D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70" name="Google Shape;470;p45"/>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Changes are done in a branch</a:t>
            </a:r>
            <a:endParaRPr/>
          </a:p>
        </p:txBody>
      </p:sp>
      <p:cxnSp>
        <p:nvCxnSpPr>
          <p:cNvPr id="471" name="Google Shape;471;p45"/>
          <p:cNvCxnSpPr/>
          <p:nvPr/>
        </p:nvCxnSpPr>
        <p:spPr>
          <a:xfrm>
            <a:off x="4128892" y="2725964"/>
            <a:ext cx="3325500" cy="9900"/>
          </a:xfrm>
          <a:prstGeom prst="straightConnector1">
            <a:avLst/>
          </a:prstGeom>
          <a:noFill/>
          <a:ln cap="flat" cmpd="sng" w="28575">
            <a:solidFill>
              <a:srgbClr val="999999"/>
            </a:solidFill>
            <a:prstDash val="solid"/>
            <a:round/>
            <a:headEnd len="med" w="med" type="none"/>
            <a:tailEnd len="med" w="med" type="triangle"/>
          </a:ln>
        </p:spPr>
      </p:cxnSp>
      <p:sp>
        <p:nvSpPr>
          <p:cNvPr id="472" name="Google Shape;472;p45"/>
          <p:cNvSpPr/>
          <p:nvPr/>
        </p:nvSpPr>
        <p:spPr>
          <a:xfrm>
            <a:off x="4128892" y="2545925"/>
            <a:ext cx="1386600" cy="368100"/>
          </a:xfrm>
          <a:prstGeom prst="rect">
            <a:avLst/>
          </a:prstGeom>
          <a:solidFill>
            <a:schemeClr val="lt1"/>
          </a:solidFill>
          <a:ln cap="flat" cmpd="sng" w="9525">
            <a:solidFill>
              <a:schemeClr val="dk2"/>
            </a:solidFill>
            <a:prstDash val="dashDot"/>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473" name="Google Shape;473;p45"/>
          <p:cNvPicPr preferRelativeResize="0"/>
          <p:nvPr/>
        </p:nvPicPr>
        <p:blipFill>
          <a:blip r:embed="rId3">
            <a:alphaModFix/>
          </a:blip>
          <a:stretch>
            <a:fillRect/>
          </a:stretch>
        </p:blipFill>
        <p:spPr>
          <a:xfrm>
            <a:off x="1269905" y="3274323"/>
            <a:ext cx="316808" cy="367726"/>
          </a:xfrm>
          <a:prstGeom prst="rect">
            <a:avLst/>
          </a:prstGeom>
          <a:noFill/>
          <a:ln>
            <a:noFill/>
          </a:ln>
        </p:spPr>
      </p:pic>
      <p:pic>
        <p:nvPicPr>
          <p:cNvPr id="474" name="Google Shape;474;p45"/>
          <p:cNvPicPr preferRelativeResize="0"/>
          <p:nvPr/>
        </p:nvPicPr>
        <p:blipFill>
          <a:blip r:embed="rId4">
            <a:alphaModFix/>
          </a:blip>
          <a:stretch>
            <a:fillRect/>
          </a:stretch>
        </p:blipFill>
        <p:spPr>
          <a:xfrm>
            <a:off x="2107420" y="3274324"/>
            <a:ext cx="316808" cy="367726"/>
          </a:xfrm>
          <a:prstGeom prst="rect">
            <a:avLst/>
          </a:prstGeom>
          <a:noFill/>
          <a:ln>
            <a:noFill/>
          </a:ln>
        </p:spPr>
      </p:pic>
      <p:pic>
        <p:nvPicPr>
          <p:cNvPr id="475" name="Google Shape;475;p45"/>
          <p:cNvPicPr preferRelativeResize="0"/>
          <p:nvPr/>
        </p:nvPicPr>
        <p:blipFill>
          <a:blip r:embed="rId5">
            <a:alphaModFix/>
          </a:blip>
          <a:stretch>
            <a:fillRect/>
          </a:stretch>
        </p:blipFill>
        <p:spPr>
          <a:xfrm>
            <a:off x="1688663" y="3274324"/>
            <a:ext cx="316808" cy="367726"/>
          </a:xfrm>
          <a:prstGeom prst="rect">
            <a:avLst/>
          </a:prstGeom>
          <a:noFill/>
          <a:ln>
            <a:noFill/>
          </a:ln>
        </p:spPr>
      </p:pic>
      <p:sp>
        <p:nvSpPr>
          <p:cNvPr id="476" name="Google Shape;476;p45"/>
          <p:cNvSpPr/>
          <p:nvPr/>
        </p:nvSpPr>
        <p:spPr>
          <a:xfrm>
            <a:off x="1131780" y="3106106"/>
            <a:ext cx="2009100" cy="702000"/>
          </a:xfrm>
          <a:prstGeom prst="rect">
            <a:avLst/>
          </a:prstGeom>
          <a:noFill/>
          <a:ln cap="flat" cmpd="sng" w="9525">
            <a:solidFill>
              <a:schemeClr val="dk2"/>
            </a:solidFill>
            <a:prstDash val="dashDot"/>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cxnSp>
        <p:nvCxnSpPr>
          <p:cNvPr id="477" name="Google Shape;477;p45"/>
          <p:cNvCxnSpPr/>
          <p:nvPr/>
        </p:nvCxnSpPr>
        <p:spPr>
          <a:xfrm>
            <a:off x="3140849" y="3457067"/>
            <a:ext cx="7767000" cy="21300"/>
          </a:xfrm>
          <a:prstGeom prst="straightConnector1">
            <a:avLst/>
          </a:prstGeom>
          <a:noFill/>
          <a:ln cap="flat" cmpd="sng" w="28575">
            <a:solidFill>
              <a:srgbClr val="999999"/>
            </a:solidFill>
            <a:prstDash val="solid"/>
            <a:round/>
            <a:headEnd len="med" w="med" type="none"/>
            <a:tailEnd len="med" w="med" type="triangle"/>
          </a:ln>
        </p:spPr>
      </p:cxnSp>
      <p:grpSp>
        <p:nvGrpSpPr>
          <p:cNvPr id="478" name="Google Shape;478;p45"/>
          <p:cNvGrpSpPr/>
          <p:nvPr/>
        </p:nvGrpSpPr>
        <p:grpSpPr>
          <a:xfrm>
            <a:off x="2714204" y="1959119"/>
            <a:ext cx="916584" cy="853085"/>
            <a:chOff x="1635863" y="1410122"/>
            <a:chExt cx="979885" cy="978870"/>
          </a:xfrm>
        </p:grpSpPr>
        <p:sp>
          <p:nvSpPr>
            <p:cNvPr id="479" name="Google Shape;479;p45"/>
            <p:cNvSpPr/>
            <p:nvPr/>
          </p:nvSpPr>
          <p:spPr>
            <a:xfrm>
              <a:off x="1653424" y="1427653"/>
              <a:ext cx="943809" cy="942825"/>
            </a:xfrm>
            <a:custGeom>
              <a:rect b="b" l="l" r="r" t="t"/>
              <a:pathLst>
                <a:path extrusionOk="0" h="30656" w="30688">
                  <a:moveTo>
                    <a:pt x="15360" y="0"/>
                  </a:moveTo>
                  <a:cubicBezTo>
                    <a:pt x="6904" y="0"/>
                    <a:pt x="0" y="6904"/>
                    <a:pt x="0" y="15328"/>
                  </a:cubicBezTo>
                  <a:cubicBezTo>
                    <a:pt x="0" y="23783"/>
                    <a:pt x="6904" y="30656"/>
                    <a:pt x="15360" y="30656"/>
                  </a:cubicBezTo>
                  <a:cubicBezTo>
                    <a:pt x="23815" y="30656"/>
                    <a:pt x="30687" y="23783"/>
                    <a:pt x="30687" y="15328"/>
                  </a:cubicBezTo>
                  <a:cubicBezTo>
                    <a:pt x="30687" y="6872"/>
                    <a:pt x="23815" y="0"/>
                    <a:pt x="15360" y="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0" name="Google Shape;480;p45"/>
            <p:cNvSpPr/>
            <p:nvPr/>
          </p:nvSpPr>
          <p:spPr>
            <a:xfrm>
              <a:off x="1635863" y="1410122"/>
              <a:ext cx="979885" cy="978870"/>
            </a:xfrm>
            <a:custGeom>
              <a:rect b="b" l="l" r="r" t="t"/>
              <a:pathLst>
                <a:path extrusionOk="0" h="31828" w="31861">
                  <a:moveTo>
                    <a:pt x="15931" y="1172"/>
                  </a:moveTo>
                  <a:cubicBezTo>
                    <a:pt x="24038" y="1172"/>
                    <a:pt x="30657" y="7791"/>
                    <a:pt x="30657" y="15898"/>
                  </a:cubicBezTo>
                  <a:cubicBezTo>
                    <a:pt x="30657" y="24037"/>
                    <a:pt x="24038" y="30656"/>
                    <a:pt x="15931" y="30656"/>
                  </a:cubicBezTo>
                  <a:cubicBezTo>
                    <a:pt x="7792" y="30656"/>
                    <a:pt x="1173" y="24037"/>
                    <a:pt x="1173" y="15898"/>
                  </a:cubicBezTo>
                  <a:cubicBezTo>
                    <a:pt x="1173" y="7791"/>
                    <a:pt x="7792" y="1172"/>
                    <a:pt x="15931" y="1172"/>
                  </a:cubicBezTo>
                  <a:close/>
                  <a:moveTo>
                    <a:pt x="15931" y="0"/>
                  </a:moveTo>
                  <a:cubicBezTo>
                    <a:pt x="7127" y="0"/>
                    <a:pt x="1" y="7126"/>
                    <a:pt x="1" y="15898"/>
                  </a:cubicBezTo>
                  <a:cubicBezTo>
                    <a:pt x="1" y="24702"/>
                    <a:pt x="7127" y="31827"/>
                    <a:pt x="15931" y="31827"/>
                  </a:cubicBezTo>
                  <a:cubicBezTo>
                    <a:pt x="24703" y="31827"/>
                    <a:pt x="31828" y="24702"/>
                    <a:pt x="31828" y="15898"/>
                  </a:cubicBezTo>
                  <a:cubicBezTo>
                    <a:pt x="31860" y="7126"/>
                    <a:pt x="24703" y="0"/>
                    <a:pt x="15931" y="0"/>
                  </a:cubicBezTo>
                  <a:close/>
                </a:path>
              </a:pathLst>
            </a:custGeom>
            <a:solidFill>
              <a:srgbClr val="F2CF1D"/>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1" name="Google Shape;481;p45"/>
            <p:cNvSpPr/>
            <p:nvPr/>
          </p:nvSpPr>
          <p:spPr>
            <a:xfrm>
              <a:off x="1653424" y="1427653"/>
              <a:ext cx="943809" cy="942825"/>
            </a:xfrm>
            <a:custGeom>
              <a:rect b="b" l="l" r="r" t="t"/>
              <a:pathLst>
                <a:path extrusionOk="0" h="30656" w="30688">
                  <a:moveTo>
                    <a:pt x="15360" y="0"/>
                  </a:moveTo>
                  <a:cubicBezTo>
                    <a:pt x="6904" y="0"/>
                    <a:pt x="0" y="6904"/>
                    <a:pt x="0" y="15328"/>
                  </a:cubicBezTo>
                  <a:cubicBezTo>
                    <a:pt x="0" y="23783"/>
                    <a:pt x="6904" y="30656"/>
                    <a:pt x="15360" y="30656"/>
                  </a:cubicBezTo>
                  <a:cubicBezTo>
                    <a:pt x="23815" y="30656"/>
                    <a:pt x="30687" y="23783"/>
                    <a:pt x="30687" y="15328"/>
                  </a:cubicBezTo>
                  <a:cubicBezTo>
                    <a:pt x="30687" y="6872"/>
                    <a:pt x="23815" y="0"/>
                    <a:pt x="15360" y="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2" name="Google Shape;482;p45"/>
            <p:cNvSpPr/>
            <p:nvPr/>
          </p:nvSpPr>
          <p:spPr>
            <a:xfrm>
              <a:off x="1635863" y="1410122"/>
              <a:ext cx="979885" cy="978870"/>
            </a:xfrm>
            <a:custGeom>
              <a:rect b="b" l="l" r="r" t="t"/>
              <a:pathLst>
                <a:path extrusionOk="0" h="31828" w="31861">
                  <a:moveTo>
                    <a:pt x="15931" y="1172"/>
                  </a:moveTo>
                  <a:cubicBezTo>
                    <a:pt x="24038" y="1172"/>
                    <a:pt x="30657" y="7791"/>
                    <a:pt x="30657" y="15898"/>
                  </a:cubicBezTo>
                  <a:cubicBezTo>
                    <a:pt x="30657" y="24037"/>
                    <a:pt x="24038" y="30656"/>
                    <a:pt x="15931" y="30656"/>
                  </a:cubicBezTo>
                  <a:cubicBezTo>
                    <a:pt x="7792" y="30656"/>
                    <a:pt x="1173" y="24037"/>
                    <a:pt x="1173" y="15898"/>
                  </a:cubicBezTo>
                  <a:cubicBezTo>
                    <a:pt x="1173" y="7791"/>
                    <a:pt x="7792" y="1172"/>
                    <a:pt x="15931" y="1172"/>
                  </a:cubicBezTo>
                  <a:close/>
                  <a:moveTo>
                    <a:pt x="15931" y="0"/>
                  </a:moveTo>
                  <a:cubicBezTo>
                    <a:pt x="7127" y="0"/>
                    <a:pt x="1" y="7126"/>
                    <a:pt x="1" y="15898"/>
                  </a:cubicBezTo>
                  <a:cubicBezTo>
                    <a:pt x="1" y="24702"/>
                    <a:pt x="7127" y="31827"/>
                    <a:pt x="15931" y="31827"/>
                  </a:cubicBezTo>
                  <a:cubicBezTo>
                    <a:pt x="24703" y="31827"/>
                    <a:pt x="31828" y="24702"/>
                    <a:pt x="31828" y="15898"/>
                  </a:cubicBezTo>
                  <a:cubicBezTo>
                    <a:pt x="31860" y="7126"/>
                    <a:pt x="24703" y="0"/>
                    <a:pt x="15931" y="0"/>
                  </a:cubicBezTo>
                  <a:close/>
                </a:path>
              </a:pathLst>
            </a:custGeom>
            <a:solidFill>
              <a:srgbClr val="F2CF1D"/>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3" name="Google Shape;483;p45"/>
            <p:cNvSpPr/>
            <p:nvPr/>
          </p:nvSpPr>
          <p:spPr>
            <a:xfrm>
              <a:off x="1889106" y="2059776"/>
              <a:ext cx="472428" cy="204552"/>
            </a:xfrm>
            <a:custGeom>
              <a:rect b="b" l="l" r="r" t="t"/>
              <a:pathLst>
                <a:path extrusionOk="0" h="6651" w="15361">
                  <a:moveTo>
                    <a:pt x="15360" y="3895"/>
                  </a:moveTo>
                  <a:lnTo>
                    <a:pt x="15360" y="2597"/>
                  </a:lnTo>
                  <a:cubicBezTo>
                    <a:pt x="15360" y="1172"/>
                    <a:pt x="14189" y="0"/>
                    <a:pt x="12764" y="0"/>
                  </a:cubicBezTo>
                  <a:lnTo>
                    <a:pt x="2598" y="0"/>
                  </a:lnTo>
                  <a:cubicBezTo>
                    <a:pt x="1173" y="0"/>
                    <a:pt x="1" y="1172"/>
                    <a:pt x="1" y="2597"/>
                  </a:cubicBezTo>
                  <a:lnTo>
                    <a:pt x="1" y="3895"/>
                  </a:lnTo>
                  <a:cubicBezTo>
                    <a:pt x="2091" y="5606"/>
                    <a:pt x="4783" y="6651"/>
                    <a:pt x="7697" y="6651"/>
                  </a:cubicBezTo>
                  <a:cubicBezTo>
                    <a:pt x="10610" y="6651"/>
                    <a:pt x="13270" y="5606"/>
                    <a:pt x="15360" y="3895"/>
                  </a:cubicBezTo>
                  <a:close/>
                </a:path>
              </a:pathLst>
            </a:custGeom>
            <a:solidFill>
              <a:srgbClr val="E7E3E7"/>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4" name="Google Shape;484;p45"/>
            <p:cNvSpPr/>
            <p:nvPr/>
          </p:nvSpPr>
          <p:spPr>
            <a:xfrm>
              <a:off x="2095600" y="2168866"/>
              <a:ext cx="59449" cy="95464"/>
            </a:xfrm>
            <a:custGeom>
              <a:rect b="b" l="l" r="r" t="t"/>
              <a:pathLst>
                <a:path extrusionOk="0" h="3104" w="1933">
                  <a:moveTo>
                    <a:pt x="1" y="3040"/>
                  </a:moveTo>
                  <a:cubicBezTo>
                    <a:pt x="317" y="3072"/>
                    <a:pt x="634" y="3104"/>
                    <a:pt x="983" y="3104"/>
                  </a:cubicBezTo>
                  <a:cubicBezTo>
                    <a:pt x="1299" y="3104"/>
                    <a:pt x="1616" y="3072"/>
                    <a:pt x="1933" y="3040"/>
                  </a:cubicBezTo>
                  <a:lnTo>
                    <a:pt x="1521" y="190"/>
                  </a:lnTo>
                  <a:lnTo>
                    <a:pt x="951" y="0"/>
                  </a:lnTo>
                  <a:lnTo>
                    <a:pt x="412" y="190"/>
                  </a:lnTo>
                  <a:close/>
                </a:path>
              </a:pathLst>
            </a:custGeom>
            <a:solidFill>
              <a:srgbClr val="04BF8A"/>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5" name="Google Shape;485;p45"/>
            <p:cNvSpPr/>
            <p:nvPr/>
          </p:nvSpPr>
          <p:spPr>
            <a:xfrm>
              <a:off x="2093662" y="2124055"/>
              <a:ext cx="63325" cy="50684"/>
            </a:xfrm>
            <a:custGeom>
              <a:rect b="b" l="l" r="r" t="t"/>
              <a:pathLst>
                <a:path extrusionOk="0" h="1648" w="2059">
                  <a:moveTo>
                    <a:pt x="2059" y="412"/>
                  </a:moveTo>
                  <a:lnTo>
                    <a:pt x="1584" y="1647"/>
                  </a:lnTo>
                  <a:lnTo>
                    <a:pt x="1046" y="1647"/>
                  </a:lnTo>
                  <a:lnTo>
                    <a:pt x="475" y="1647"/>
                  </a:lnTo>
                  <a:lnTo>
                    <a:pt x="0" y="412"/>
                  </a:lnTo>
                  <a:lnTo>
                    <a:pt x="254" y="190"/>
                  </a:lnTo>
                  <a:lnTo>
                    <a:pt x="1046" y="0"/>
                  </a:lnTo>
                  <a:lnTo>
                    <a:pt x="1806" y="190"/>
                  </a:lnTo>
                  <a:close/>
                </a:path>
              </a:pathLst>
            </a:custGeom>
            <a:solidFill>
              <a:srgbClr val="099164"/>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6" name="Google Shape;486;p45"/>
            <p:cNvSpPr/>
            <p:nvPr/>
          </p:nvSpPr>
          <p:spPr>
            <a:xfrm>
              <a:off x="1889106" y="2059776"/>
              <a:ext cx="472428" cy="202614"/>
            </a:xfrm>
            <a:custGeom>
              <a:rect b="b" l="l" r="r" t="t"/>
              <a:pathLst>
                <a:path extrusionOk="0" h="6588" w="15361">
                  <a:moveTo>
                    <a:pt x="15360" y="3895"/>
                  </a:moveTo>
                  <a:lnTo>
                    <a:pt x="15360" y="2597"/>
                  </a:lnTo>
                  <a:cubicBezTo>
                    <a:pt x="15360" y="1172"/>
                    <a:pt x="14189" y="0"/>
                    <a:pt x="12764" y="0"/>
                  </a:cubicBezTo>
                  <a:lnTo>
                    <a:pt x="8868" y="0"/>
                  </a:lnTo>
                  <a:lnTo>
                    <a:pt x="8678" y="127"/>
                  </a:lnTo>
                  <a:lnTo>
                    <a:pt x="9407" y="2375"/>
                  </a:lnTo>
                  <a:lnTo>
                    <a:pt x="8932" y="6587"/>
                  </a:lnTo>
                  <a:cubicBezTo>
                    <a:pt x="11370" y="6334"/>
                    <a:pt x="13587" y="5352"/>
                    <a:pt x="15360" y="3895"/>
                  </a:cubicBezTo>
                  <a:close/>
                  <a:moveTo>
                    <a:pt x="1" y="3895"/>
                  </a:moveTo>
                  <a:lnTo>
                    <a:pt x="1" y="2597"/>
                  </a:lnTo>
                  <a:cubicBezTo>
                    <a:pt x="1" y="1172"/>
                    <a:pt x="1173" y="0"/>
                    <a:pt x="2598" y="0"/>
                  </a:cubicBezTo>
                  <a:lnTo>
                    <a:pt x="6493" y="0"/>
                  </a:lnTo>
                  <a:lnTo>
                    <a:pt x="6715" y="127"/>
                  </a:lnTo>
                  <a:lnTo>
                    <a:pt x="5986" y="2375"/>
                  </a:lnTo>
                  <a:lnTo>
                    <a:pt x="6461" y="6587"/>
                  </a:lnTo>
                  <a:cubicBezTo>
                    <a:pt x="4023" y="6334"/>
                    <a:pt x="1806" y="5352"/>
                    <a:pt x="1" y="3895"/>
                  </a:cubicBezTo>
                  <a:close/>
                </a:path>
              </a:pathLst>
            </a:custGeom>
            <a:solidFill>
              <a:srgbClr val="F2CF1D"/>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7" name="Google Shape;487;p45"/>
            <p:cNvSpPr/>
            <p:nvPr/>
          </p:nvSpPr>
          <p:spPr>
            <a:xfrm>
              <a:off x="2163786" y="2085088"/>
              <a:ext cx="74058" cy="177303"/>
            </a:xfrm>
            <a:custGeom>
              <a:rect b="b" l="l" r="r" t="t"/>
              <a:pathLst>
                <a:path extrusionOk="0" h="5765" w="2408">
                  <a:moveTo>
                    <a:pt x="254" y="856"/>
                  </a:moveTo>
                  <a:lnTo>
                    <a:pt x="476" y="1552"/>
                  </a:lnTo>
                  <a:lnTo>
                    <a:pt x="1" y="5764"/>
                  </a:lnTo>
                  <a:cubicBezTo>
                    <a:pt x="476" y="5701"/>
                    <a:pt x="982" y="5606"/>
                    <a:pt x="1457" y="5511"/>
                  </a:cubicBezTo>
                  <a:lnTo>
                    <a:pt x="2407" y="3674"/>
                  </a:lnTo>
                  <a:lnTo>
                    <a:pt x="1236" y="1"/>
                  </a:lnTo>
                  <a:cubicBezTo>
                    <a:pt x="887" y="96"/>
                    <a:pt x="539" y="412"/>
                    <a:pt x="254" y="856"/>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8" name="Google Shape;488;p45"/>
            <p:cNvSpPr/>
            <p:nvPr/>
          </p:nvSpPr>
          <p:spPr>
            <a:xfrm>
              <a:off x="2060539" y="1870812"/>
              <a:ext cx="129571" cy="253267"/>
            </a:xfrm>
            <a:custGeom>
              <a:rect b="b" l="l" r="r" t="t"/>
              <a:pathLst>
                <a:path extrusionOk="0" h="8235" w="4213">
                  <a:moveTo>
                    <a:pt x="2123" y="0"/>
                  </a:moveTo>
                  <a:lnTo>
                    <a:pt x="2123" y="0"/>
                  </a:lnTo>
                  <a:cubicBezTo>
                    <a:pt x="3263" y="0"/>
                    <a:pt x="4213" y="950"/>
                    <a:pt x="4213" y="2091"/>
                  </a:cubicBezTo>
                  <a:lnTo>
                    <a:pt x="4213" y="6144"/>
                  </a:lnTo>
                  <a:cubicBezTo>
                    <a:pt x="4213" y="7284"/>
                    <a:pt x="3263" y="8234"/>
                    <a:pt x="2123" y="8234"/>
                  </a:cubicBezTo>
                  <a:lnTo>
                    <a:pt x="2123" y="8234"/>
                  </a:lnTo>
                  <a:cubicBezTo>
                    <a:pt x="951" y="8234"/>
                    <a:pt x="1" y="7284"/>
                    <a:pt x="1" y="6144"/>
                  </a:cubicBezTo>
                  <a:lnTo>
                    <a:pt x="1" y="2091"/>
                  </a:lnTo>
                  <a:cubicBezTo>
                    <a:pt x="1" y="950"/>
                    <a:pt x="951" y="0"/>
                    <a:pt x="2123" y="0"/>
                  </a:cubicBezTo>
                  <a:close/>
                </a:path>
              </a:pathLst>
            </a:custGeom>
            <a:solidFill>
              <a:srgbClr val="E9BAA8"/>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89" name="Google Shape;489;p45"/>
            <p:cNvSpPr/>
            <p:nvPr/>
          </p:nvSpPr>
          <p:spPr>
            <a:xfrm>
              <a:off x="2060539" y="1870812"/>
              <a:ext cx="129571" cy="183146"/>
            </a:xfrm>
            <a:custGeom>
              <a:rect b="b" l="l" r="r" t="t"/>
              <a:pathLst>
                <a:path extrusionOk="0" h="5955" w="4213">
                  <a:moveTo>
                    <a:pt x="2123" y="0"/>
                  </a:moveTo>
                  <a:lnTo>
                    <a:pt x="2123" y="0"/>
                  </a:lnTo>
                  <a:cubicBezTo>
                    <a:pt x="3263" y="0"/>
                    <a:pt x="4213" y="950"/>
                    <a:pt x="4213" y="2091"/>
                  </a:cubicBezTo>
                  <a:lnTo>
                    <a:pt x="4213" y="5542"/>
                  </a:lnTo>
                  <a:cubicBezTo>
                    <a:pt x="3674" y="5827"/>
                    <a:pt x="3041" y="5954"/>
                    <a:pt x="2408" y="5954"/>
                  </a:cubicBezTo>
                  <a:lnTo>
                    <a:pt x="2408" y="5954"/>
                  </a:lnTo>
                  <a:cubicBezTo>
                    <a:pt x="1521" y="5954"/>
                    <a:pt x="697" y="5701"/>
                    <a:pt x="1" y="5226"/>
                  </a:cubicBezTo>
                  <a:lnTo>
                    <a:pt x="1" y="2091"/>
                  </a:lnTo>
                  <a:cubicBezTo>
                    <a:pt x="1" y="950"/>
                    <a:pt x="951" y="0"/>
                    <a:pt x="2123" y="0"/>
                  </a:cubicBezTo>
                  <a:close/>
                </a:path>
              </a:pathLst>
            </a:custGeom>
            <a:solidFill>
              <a:srgbClr val="D5888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0" name="Google Shape;490;p45"/>
            <p:cNvSpPr/>
            <p:nvPr/>
          </p:nvSpPr>
          <p:spPr>
            <a:xfrm>
              <a:off x="1954370" y="1812376"/>
              <a:ext cx="41919" cy="81839"/>
            </a:xfrm>
            <a:custGeom>
              <a:rect b="b" l="l" r="r" t="t"/>
              <a:pathLst>
                <a:path extrusionOk="0" h="2661" w="1363">
                  <a:moveTo>
                    <a:pt x="1" y="1267"/>
                  </a:moveTo>
                  <a:cubicBezTo>
                    <a:pt x="1" y="2027"/>
                    <a:pt x="571" y="2629"/>
                    <a:pt x="1299" y="2660"/>
                  </a:cubicBezTo>
                  <a:lnTo>
                    <a:pt x="1363" y="2660"/>
                  </a:lnTo>
                  <a:cubicBezTo>
                    <a:pt x="1236" y="2185"/>
                    <a:pt x="1173" y="1710"/>
                    <a:pt x="1173" y="1235"/>
                  </a:cubicBezTo>
                  <a:lnTo>
                    <a:pt x="1173" y="824"/>
                  </a:lnTo>
                  <a:cubicBezTo>
                    <a:pt x="1173" y="0"/>
                    <a:pt x="32" y="32"/>
                    <a:pt x="1" y="1267"/>
                  </a:cubicBezTo>
                  <a:close/>
                </a:path>
              </a:pathLst>
            </a:custGeom>
            <a:solidFill>
              <a:srgbClr val="D5888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1" name="Google Shape;491;p45"/>
            <p:cNvSpPr/>
            <p:nvPr/>
          </p:nvSpPr>
          <p:spPr>
            <a:xfrm>
              <a:off x="2254361" y="1812376"/>
              <a:ext cx="42903" cy="81839"/>
            </a:xfrm>
            <a:custGeom>
              <a:rect b="b" l="l" r="r" t="t"/>
              <a:pathLst>
                <a:path extrusionOk="0" h="2661" w="1395">
                  <a:moveTo>
                    <a:pt x="1363" y="1267"/>
                  </a:moveTo>
                  <a:cubicBezTo>
                    <a:pt x="1394" y="2027"/>
                    <a:pt x="793" y="2629"/>
                    <a:pt x="64" y="2660"/>
                  </a:cubicBezTo>
                  <a:lnTo>
                    <a:pt x="1" y="2660"/>
                  </a:lnTo>
                  <a:cubicBezTo>
                    <a:pt x="128" y="2185"/>
                    <a:pt x="223" y="1710"/>
                    <a:pt x="223" y="1235"/>
                  </a:cubicBezTo>
                  <a:lnTo>
                    <a:pt x="223" y="824"/>
                  </a:lnTo>
                  <a:cubicBezTo>
                    <a:pt x="223" y="0"/>
                    <a:pt x="1331" y="32"/>
                    <a:pt x="1363" y="1267"/>
                  </a:cubicBezTo>
                  <a:close/>
                </a:path>
              </a:pathLst>
            </a:custGeom>
            <a:solidFill>
              <a:srgbClr val="D5888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2" name="Google Shape;492;p45"/>
            <p:cNvSpPr/>
            <p:nvPr/>
          </p:nvSpPr>
          <p:spPr>
            <a:xfrm>
              <a:off x="1990415" y="1612710"/>
              <a:ext cx="270798" cy="407135"/>
            </a:xfrm>
            <a:custGeom>
              <a:rect b="b" l="l" r="r" t="t"/>
              <a:pathLst>
                <a:path extrusionOk="0" h="13238" w="8805">
                  <a:moveTo>
                    <a:pt x="4403" y="0"/>
                  </a:moveTo>
                  <a:lnTo>
                    <a:pt x="4403" y="0"/>
                  </a:lnTo>
                  <a:cubicBezTo>
                    <a:pt x="1964" y="0"/>
                    <a:pt x="1" y="2059"/>
                    <a:pt x="1" y="4560"/>
                  </a:cubicBezTo>
                  <a:lnTo>
                    <a:pt x="1" y="8709"/>
                  </a:lnTo>
                  <a:cubicBezTo>
                    <a:pt x="1" y="11211"/>
                    <a:pt x="1964" y="13238"/>
                    <a:pt x="4403" y="13238"/>
                  </a:cubicBezTo>
                  <a:lnTo>
                    <a:pt x="4403" y="13238"/>
                  </a:lnTo>
                  <a:cubicBezTo>
                    <a:pt x="6809" y="13238"/>
                    <a:pt x="8805" y="11211"/>
                    <a:pt x="8805" y="8709"/>
                  </a:cubicBezTo>
                  <a:lnTo>
                    <a:pt x="8805" y="4560"/>
                  </a:lnTo>
                  <a:cubicBezTo>
                    <a:pt x="8805" y="2059"/>
                    <a:pt x="6809" y="0"/>
                    <a:pt x="4403" y="0"/>
                  </a:cubicBezTo>
                  <a:close/>
                </a:path>
              </a:pathLst>
            </a:custGeom>
            <a:solidFill>
              <a:srgbClr val="E9BAA8"/>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3" name="Google Shape;493;p45"/>
            <p:cNvSpPr/>
            <p:nvPr/>
          </p:nvSpPr>
          <p:spPr>
            <a:xfrm>
              <a:off x="2186176" y="1885421"/>
              <a:ext cx="39981" cy="39951"/>
            </a:xfrm>
            <a:custGeom>
              <a:rect b="b" l="l" r="r" t="t"/>
              <a:pathLst>
                <a:path extrusionOk="0" h="1299" w="1300">
                  <a:moveTo>
                    <a:pt x="634" y="32"/>
                  </a:moveTo>
                  <a:cubicBezTo>
                    <a:pt x="286" y="32"/>
                    <a:pt x="1" y="317"/>
                    <a:pt x="33" y="666"/>
                  </a:cubicBezTo>
                  <a:cubicBezTo>
                    <a:pt x="33" y="1014"/>
                    <a:pt x="318" y="1299"/>
                    <a:pt x="666" y="1299"/>
                  </a:cubicBezTo>
                  <a:cubicBezTo>
                    <a:pt x="1014" y="1267"/>
                    <a:pt x="1299" y="982"/>
                    <a:pt x="1299" y="634"/>
                  </a:cubicBezTo>
                  <a:cubicBezTo>
                    <a:pt x="1299" y="285"/>
                    <a:pt x="983" y="0"/>
                    <a:pt x="634" y="32"/>
                  </a:cubicBezTo>
                  <a:close/>
                </a:path>
              </a:pathLst>
            </a:custGeom>
            <a:solidFill>
              <a:srgbClr val="D5888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4" name="Google Shape;494;p45"/>
            <p:cNvSpPr/>
            <p:nvPr/>
          </p:nvSpPr>
          <p:spPr>
            <a:xfrm>
              <a:off x="2024493" y="1889327"/>
              <a:ext cx="39981" cy="38967"/>
            </a:xfrm>
            <a:custGeom>
              <a:rect b="b" l="l" r="r" t="t"/>
              <a:pathLst>
                <a:path extrusionOk="0" h="1267" w="1300">
                  <a:moveTo>
                    <a:pt x="634" y="0"/>
                  </a:moveTo>
                  <a:cubicBezTo>
                    <a:pt x="286" y="0"/>
                    <a:pt x="1" y="285"/>
                    <a:pt x="1" y="634"/>
                  </a:cubicBezTo>
                  <a:cubicBezTo>
                    <a:pt x="33" y="982"/>
                    <a:pt x="318" y="1267"/>
                    <a:pt x="666" y="1267"/>
                  </a:cubicBezTo>
                  <a:cubicBezTo>
                    <a:pt x="1014" y="1267"/>
                    <a:pt x="1299" y="950"/>
                    <a:pt x="1299" y="602"/>
                  </a:cubicBezTo>
                  <a:cubicBezTo>
                    <a:pt x="1268" y="253"/>
                    <a:pt x="983" y="0"/>
                    <a:pt x="634" y="0"/>
                  </a:cubicBezTo>
                  <a:close/>
                </a:path>
              </a:pathLst>
            </a:custGeom>
            <a:solidFill>
              <a:srgbClr val="D5888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5" name="Google Shape;495;p45"/>
            <p:cNvSpPr/>
            <p:nvPr/>
          </p:nvSpPr>
          <p:spPr>
            <a:xfrm>
              <a:off x="2116053" y="1860109"/>
              <a:ext cx="23405" cy="37029"/>
            </a:xfrm>
            <a:custGeom>
              <a:rect b="b" l="l" r="r" t="t"/>
              <a:pathLst>
                <a:path extrusionOk="0" h="1204" w="761">
                  <a:moveTo>
                    <a:pt x="539" y="317"/>
                  </a:moveTo>
                  <a:cubicBezTo>
                    <a:pt x="634" y="570"/>
                    <a:pt x="761" y="1013"/>
                    <a:pt x="761" y="1077"/>
                  </a:cubicBezTo>
                  <a:cubicBezTo>
                    <a:pt x="729" y="1172"/>
                    <a:pt x="223" y="1203"/>
                    <a:pt x="96" y="1045"/>
                  </a:cubicBezTo>
                  <a:cubicBezTo>
                    <a:pt x="1" y="950"/>
                    <a:pt x="127" y="602"/>
                    <a:pt x="223" y="348"/>
                  </a:cubicBezTo>
                  <a:cubicBezTo>
                    <a:pt x="349" y="0"/>
                    <a:pt x="413" y="0"/>
                    <a:pt x="539" y="317"/>
                  </a:cubicBezTo>
                  <a:close/>
                </a:path>
              </a:pathLst>
            </a:custGeom>
            <a:solidFill>
              <a:srgbClr val="F1D3C8"/>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6" name="Google Shape;496;p45"/>
            <p:cNvSpPr/>
            <p:nvPr/>
          </p:nvSpPr>
          <p:spPr>
            <a:xfrm>
              <a:off x="2029383" y="1774393"/>
              <a:ext cx="53606" cy="26326"/>
            </a:xfrm>
            <a:custGeom>
              <a:rect b="b" l="l" r="r" t="t"/>
              <a:pathLst>
                <a:path extrusionOk="0" h="856" w="1743">
                  <a:moveTo>
                    <a:pt x="1615" y="380"/>
                  </a:moveTo>
                  <a:cubicBezTo>
                    <a:pt x="1710" y="412"/>
                    <a:pt x="1742" y="539"/>
                    <a:pt x="1710" y="634"/>
                  </a:cubicBezTo>
                  <a:cubicBezTo>
                    <a:pt x="1647" y="729"/>
                    <a:pt x="1552" y="760"/>
                    <a:pt x="1457" y="729"/>
                  </a:cubicBezTo>
                  <a:cubicBezTo>
                    <a:pt x="1457" y="729"/>
                    <a:pt x="855" y="444"/>
                    <a:pt x="317" y="792"/>
                  </a:cubicBezTo>
                  <a:cubicBezTo>
                    <a:pt x="222" y="855"/>
                    <a:pt x="95" y="824"/>
                    <a:pt x="64" y="729"/>
                  </a:cubicBezTo>
                  <a:cubicBezTo>
                    <a:pt x="0" y="634"/>
                    <a:pt x="32" y="507"/>
                    <a:pt x="95" y="475"/>
                  </a:cubicBezTo>
                  <a:cubicBezTo>
                    <a:pt x="824" y="0"/>
                    <a:pt x="1615" y="380"/>
                    <a:pt x="1615" y="380"/>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7" name="Google Shape;497;p45"/>
            <p:cNvSpPr/>
            <p:nvPr/>
          </p:nvSpPr>
          <p:spPr>
            <a:xfrm>
              <a:off x="2167692" y="1775346"/>
              <a:ext cx="54559" cy="25373"/>
            </a:xfrm>
            <a:custGeom>
              <a:rect b="b" l="l" r="r" t="t"/>
              <a:pathLst>
                <a:path extrusionOk="0" h="825" w="1774">
                  <a:moveTo>
                    <a:pt x="1647" y="413"/>
                  </a:moveTo>
                  <a:cubicBezTo>
                    <a:pt x="1742" y="476"/>
                    <a:pt x="1774" y="603"/>
                    <a:pt x="1710" y="698"/>
                  </a:cubicBezTo>
                  <a:cubicBezTo>
                    <a:pt x="1679" y="793"/>
                    <a:pt x="1552" y="824"/>
                    <a:pt x="1457" y="761"/>
                  </a:cubicBezTo>
                  <a:cubicBezTo>
                    <a:pt x="1457" y="761"/>
                    <a:pt x="887" y="444"/>
                    <a:pt x="317" y="729"/>
                  </a:cubicBezTo>
                  <a:cubicBezTo>
                    <a:pt x="222" y="793"/>
                    <a:pt x="95" y="761"/>
                    <a:pt x="64" y="666"/>
                  </a:cubicBezTo>
                  <a:cubicBezTo>
                    <a:pt x="0" y="571"/>
                    <a:pt x="32" y="444"/>
                    <a:pt x="127" y="413"/>
                  </a:cubicBezTo>
                  <a:cubicBezTo>
                    <a:pt x="919" y="1"/>
                    <a:pt x="1647" y="413"/>
                    <a:pt x="1647" y="413"/>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8" name="Google Shape;498;p45"/>
            <p:cNvSpPr/>
            <p:nvPr/>
          </p:nvSpPr>
          <p:spPr>
            <a:xfrm>
              <a:off x="2216378" y="1659459"/>
              <a:ext cx="122774" cy="178256"/>
            </a:xfrm>
            <a:custGeom>
              <a:rect b="b" l="l" r="r" t="t"/>
              <a:pathLst>
                <a:path extrusionOk="0" h="5796" w="3992">
                  <a:moveTo>
                    <a:pt x="2059" y="5257"/>
                  </a:moveTo>
                  <a:cubicBezTo>
                    <a:pt x="2059" y="5257"/>
                    <a:pt x="1458" y="5257"/>
                    <a:pt x="1458" y="5796"/>
                  </a:cubicBezTo>
                  <a:cubicBezTo>
                    <a:pt x="1458" y="5796"/>
                    <a:pt x="1046" y="5257"/>
                    <a:pt x="1109" y="4561"/>
                  </a:cubicBezTo>
                  <a:cubicBezTo>
                    <a:pt x="1109" y="4561"/>
                    <a:pt x="1" y="3262"/>
                    <a:pt x="32" y="1774"/>
                  </a:cubicBezTo>
                  <a:cubicBezTo>
                    <a:pt x="96" y="317"/>
                    <a:pt x="1236" y="0"/>
                    <a:pt x="1236" y="0"/>
                  </a:cubicBezTo>
                  <a:cubicBezTo>
                    <a:pt x="3991" y="792"/>
                    <a:pt x="2059" y="2755"/>
                    <a:pt x="2059" y="5257"/>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499" name="Google Shape;499;p45"/>
            <p:cNvSpPr/>
            <p:nvPr/>
          </p:nvSpPr>
          <p:spPr>
            <a:xfrm>
              <a:off x="1911527" y="1659459"/>
              <a:ext cx="123727" cy="178256"/>
            </a:xfrm>
            <a:custGeom>
              <a:rect b="b" l="l" r="r" t="t"/>
              <a:pathLst>
                <a:path extrusionOk="0" h="5796" w="4023">
                  <a:moveTo>
                    <a:pt x="1964" y="5257"/>
                  </a:moveTo>
                  <a:cubicBezTo>
                    <a:pt x="1964" y="5257"/>
                    <a:pt x="2566" y="5257"/>
                    <a:pt x="2566" y="5796"/>
                  </a:cubicBezTo>
                  <a:cubicBezTo>
                    <a:pt x="2566" y="5796"/>
                    <a:pt x="2977" y="5257"/>
                    <a:pt x="2882" y="4561"/>
                  </a:cubicBezTo>
                  <a:cubicBezTo>
                    <a:pt x="2882" y="4561"/>
                    <a:pt x="4022" y="3262"/>
                    <a:pt x="3959" y="1774"/>
                  </a:cubicBezTo>
                  <a:cubicBezTo>
                    <a:pt x="3896" y="317"/>
                    <a:pt x="2756" y="0"/>
                    <a:pt x="2756" y="0"/>
                  </a:cubicBezTo>
                  <a:cubicBezTo>
                    <a:pt x="0" y="792"/>
                    <a:pt x="1964" y="2755"/>
                    <a:pt x="1964" y="5257"/>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0" name="Google Shape;500;p45"/>
            <p:cNvSpPr/>
            <p:nvPr/>
          </p:nvSpPr>
          <p:spPr>
            <a:xfrm>
              <a:off x="1939761" y="1534775"/>
              <a:ext cx="349684" cy="203598"/>
            </a:xfrm>
            <a:custGeom>
              <a:rect b="b" l="l" r="r" t="t"/>
              <a:pathLst>
                <a:path extrusionOk="0" h="6620" w="11370">
                  <a:moveTo>
                    <a:pt x="7570" y="1426"/>
                  </a:moveTo>
                  <a:cubicBezTo>
                    <a:pt x="7918" y="1236"/>
                    <a:pt x="8330" y="1141"/>
                    <a:pt x="8773" y="1141"/>
                  </a:cubicBezTo>
                  <a:cubicBezTo>
                    <a:pt x="10230" y="1141"/>
                    <a:pt x="11370" y="2281"/>
                    <a:pt x="11370" y="3738"/>
                  </a:cubicBezTo>
                  <a:cubicBezTo>
                    <a:pt x="11370" y="5163"/>
                    <a:pt x="10230" y="6334"/>
                    <a:pt x="8773" y="6334"/>
                  </a:cubicBezTo>
                  <a:cubicBezTo>
                    <a:pt x="8076" y="6334"/>
                    <a:pt x="7475" y="6081"/>
                    <a:pt x="7000" y="5638"/>
                  </a:cubicBezTo>
                  <a:cubicBezTo>
                    <a:pt x="6746" y="6144"/>
                    <a:pt x="6208" y="6493"/>
                    <a:pt x="5606" y="6493"/>
                  </a:cubicBezTo>
                  <a:cubicBezTo>
                    <a:pt x="5131" y="6493"/>
                    <a:pt x="4719" y="6271"/>
                    <a:pt x="4434" y="5986"/>
                  </a:cubicBezTo>
                  <a:cubicBezTo>
                    <a:pt x="4149" y="6366"/>
                    <a:pt x="3674" y="6619"/>
                    <a:pt x="3168" y="6619"/>
                  </a:cubicBezTo>
                  <a:cubicBezTo>
                    <a:pt x="2566" y="6619"/>
                    <a:pt x="2028" y="6271"/>
                    <a:pt x="1774" y="5764"/>
                  </a:cubicBezTo>
                  <a:cubicBezTo>
                    <a:pt x="761" y="5543"/>
                    <a:pt x="1" y="4656"/>
                    <a:pt x="1" y="3579"/>
                  </a:cubicBezTo>
                  <a:cubicBezTo>
                    <a:pt x="1" y="2312"/>
                    <a:pt x="1014" y="1299"/>
                    <a:pt x="2281" y="1299"/>
                  </a:cubicBezTo>
                  <a:cubicBezTo>
                    <a:pt x="2534" y="1299"/>
                    <a:pt x="2756" y="1362"/>
                    <a:pt x="2978" y="1426"/>
                  </a:cubicBezTo>
                  <a:cubicBezTo>
                    <a:pt x="3389" y="571"/>
                    <a:pt x="4276" y="1"/>
                    <a:pt x="5258" y="1"/>
                  </a:cubicBezTo>
                  <a:cubicBezTo>
                    <a:pt x="6271" y="1"/>
                    <a:pt x="7158" y="571"/>
                    <a:pt x="7570" y="1426"/>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1" name="Google Shape;501;p45"/>
            <p:cNvSpPr/>
            <p:nvPr/>
          </p:nvSpPr>
          <p:spPr>
            <a:xfrm>
              <a:off x="2125802" y="2047104"/>
              <a:ext cx="96448" cy="130555"/>
            </a:xfrm>
            <a:custGeom>
              <a:rect b="b" l="l" r="r" t="t"/>
              <a:pathLst>
                <a:path extrusionOk="0" h="4245" w="3136">
                  <a:moveTo>
                    <a:pt x="1" y="2502"/>
                  </a:moveTo>
                  <a:lnTo>
                    <a:pt x="1489" y="3927"/>
                  </a:lnTo>
                  <a:cubicBezTo>
                    <a:pt x="1489" y="3927"/>
                    <a:pt x="2027" y="4244"/>
                    <a:pt x="2249" y="3769"/>
                  </a:cubicBezTo>
                  <a:cubicBezTo>
                    <a:pt x="2471" y="3326"/>
                    <a:pt x="3136" y="412"/>
                    <a:pt x="3136" y="412"/>
                  </a:cubicBezTo>
                  <a:lnTo>
                    <a:pt x="2091" y="0"/>
                  </a:lnTo>
                  <a:cubicBezTo>
                    <a:pt x="2091" y="32"/>
                    <a:pt x="2027" y="1837"/>
                    <a:pt x="1" y="2502"/>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2" name="Google Shape;502;p45"/>
            <p:cNvSpPr/>
            <p:nvPr/>
          </p:nvSpPr>
          <p:spPr>
            <a:xfrm>
              <a:off x="2287485" y="2080228"/>
              <a:ext cx="21467" cy="147101"/>
            </a:xfrm>
            <a:custGeom>
              <a:rect b="b" l="l" r="r" t="t"/>
              <a:pathLst>
                <a:path extrusionOk="0" h="4783" w="698">
                  <a:moveTo>
                    <a:pt x="571" y="32"/>
                  </a:moveTo>
                  <a:cubicBezTo>
                    <a:pt x="602" y="0"/>
                    <a:pt x="634" y="0"/>
                    <a:pt x="666" y="32"/>
                  </a:cubicBezTo>
                  <a:cubicBezTo>
                    <a:pt x="697" y="32"/>
                    <a:pt x="697" y="95"/>
                    <a:pt x="666" y="95"/>
                  </a:cubicBezTo>
                  <a:cubicBezTo>
                    <a:pt x="666" y="95"/>
                    <a:pt x="127" y="665"/>
                    <a:pt x="127" y="1995"/>
                  </a:cubicBezTo>
                  <a:lnTo>
                    <a:pt x="127" y="4719"/>
                  </a:lnTo>
                  <a:lnTo>
                    <a:pt x="1" y="4782"/>
                  </a:lnTo>
                  <a:lnTo>
                    <a:pt x="1" y="1995"/>
                  </a:lnTo>
                  <a:cubicBezTo>
                    <a:pt x="32" y="602"/>
                    <a:pt x="571" y="32"/>
                    <a:pt x="571" y="32"/>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3" name="Google Shape;503;p45"/>
            <p:cNvSpPr/>
            <p:nvPr/>
          </p:nvSpPr>
          <p:spPr>
            <a:xfrm>
              <a:off x="2012806" y="2085088"/>
              <a:ext cx="75042" cy="177303"/>
            </a:xfrm>
            <a:custGeom>
              <a:rect b="b" l="l" r="r" t="t"/>
              <a:pathLst>
                <a:path extrusionOk="0" h="5765" w="2440">
                  <a:moveTo>
                    <a:pt x="2186" y="856"/>
                  </a:moveTo>
                  <a:lnTo>
                    <a:pt x="1964" y="1552"/>
                  </a:lnTo>
                  <a:lnTo>
                    <a:pt x="2439" y="5764"/>
                  </a:lnTo>
                  <a:cubicBezTo>
                    <a:pt x="1933" y="5701"/>
                    <a:pt x="1458" y="5606"/>
                    <a:pt x="951" y="5511"/>
                  </a:cubicBezTo>
                  <a:lnTo>
                    <a:pt x="1" y="3674"/>
                  </a:lnTo>
                  <a:lnTo>
                    <a:pt x="1173" y="1"/>
                  </a:lnTo>
                  <a:cubicBezTo>
                    <a:pt x="1553" y="96"/>
                    <a:pt x="1869" y="412"/>
                    <a:pt x="2186" y="856"/>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4" name="Google Shape;504;p45"/>
            <p:cNvSpPr/>
            <p:nvPr/>
          </p:nvSpPr>
          <p:spPr>
            <a:xfrm>
              <a:off x="2029383" y="2047104"/>
              <a:ext cx="96448" cy="130555"/>
            </a:xfrm>
            <a:custGeom>
              <a:rect b="b" l="l" r="r" t="t"/>
              <a:pathLst>
                <a:path extrusionOk="0" h="4245" w="3136">
                  <a:moveTo>
                    <a:pt x="3136" y="2502"/>
                  </a:moveTo>
                  <a:lnTo>
                    <a:pt x="1647" y="3927"/>
                  </a:lnTo>
                  <a:cubicBezTo>
                    <a:pt x="1647" y="3927"/>
                    <a:pt x="1077" y="4244"/>
                    <a:pt x="887" y="3769"/>
                  </a:cubicBezTo>
                  <a:cubicBezTo>
                    <a:pt x="665" y="3326"/>
                    <a:pt x="0" y="412"/>
                    <a:pt x="0" y="412"/>
                  </a:cubicBezTo>
                  <a:lnTo>
                    <a:pt x="1014" y="0"/>
                  </a:lnTo>
                  <a:cubicBezTo>
                    <a:pt x="1014" y="32"/>
                    <a:pt x="1077" y="1837"/>
                    <a:pt x="3136" y="2502"/>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5" name="Google Shape;505;p45"/>
            <p:cNvSpPr/>
            <p:nvPr/>
          </p:nvSpPr>
          <p:spPr>
            <a:xfrm>
              <a:off x="1942682" y="2080228"/>
              <a:ext cx="20483" cy="147101"/>
            </a:xfrm>
            <a:custGeom>
              <a:rect b="b" l="l" r="r" t="t"/>
              <a:pathLst>
                <a:path extrusionOk="0" h="4783" w="666">
                  <a:moveTo>
                    <a:pt x="96" y="32"/>
                  </a:moveTo>
                  <a:cubicBezTo>
                    <a:pt x="96" y="0"/>
                    <a:pt x="32" y="0"/>
                    <a:pt x="32" y="32"/>
                  </a:cubicBezTo>
                  <a:cubicBezTo>
                    <a:pt x="1" y="32"/>
                    <a:pt x="1" y="95"/>
                    <a:pt x="1" y="95"/>
                  </a:cubicBezTo>
                  <a:cubicBezTo>
                    <a:pt x="1" y="95"/>
                    <a:pt x="539" y="665"/>
                    <a:pt x="539" y="1995"/>
                  </a:cubicBezTo>
                  <a:lnTo>
                    <a:pt x="539" y="4719"/>
                  </a:lnTo>
                  <a:lnTo>
                    <a:pt x="666" y="4782"/>
                  </a:lnTo>
                  <a:lnTo>
                    <a:pt x="666" y="1995"/>
                  </a:lnTo>
                  <a:cubicBezTo>
                    <a:pt x="666" y="602"/>
                    <a:pt x="96" y="32"/>
                    <a:pt x="96" y="32"/>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6" name="Google Shape;506;p45"/>
            <p:cNvSpPr/>
            <p:nvPr/>
          </p:nvSpPr>
          <p:spPr>
            <a:xfrm>
              <a:off x="2041070" y="1829907"/>
              <a:ext cx="33154" cy="33154"/>
            </a:xfrm>
            <a:custGeom>
              <a:rect b="b" l="l" r="r" t="t"/>
              <a:pathLst>
                <a:path extrusionOk="0" h="1078" w="1078">
                  <a:moveTo>
                    <a:pt x="539" y="1077"/>
                  </a:moveTo>
                  <a:cubicBezTo>
                    <a:pt x="855" y="1077"/>
                    <a:pt x="1077" y="855"/>
                    <a:pt x="1077" y="539"/>
                  </a:cubicBezTo>
                  <a:cubicBezTo>
                    <a:pt x="1077" y="254"/>
                    <a:pt x="855" y="0"/>
                    <a:pt x="539" y="0"/>
                  </a:cubicBezTo>
                  <a:cubicBezTo>
                    <a:pt x="254" y="0"/>
                    <a:pt x="0" y="254"/>
                    <a:pt x="0" y="539"/>
                  </a:cubicBezTo>
                  <a:cubicBezTo>
                    <a:pt x="0" y="855"/>
                    <a:pt x="254" y="1077"/>
                    <a:pt x="539" y="1077"/>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7" name="Google Shape;507;p45"/>
            <p:cNvSpPr/>
            <p:nvPr/>
          </p:nvSpPr>
          <p:spPr>
            <a:xfrm>
              <a:off x="2176457" y="1829907"/>
              <a:ext cx="33154" cy="33154"/>
            </a:xfrm>
            <a:custGeom>
              <a:rect b="b" l="l" r="r" t="t"/>
              <a:pathLst>
                <a:path extrusionOk="0" h="1078" w="1078">
                  <a:moveTo>
                    <a:pt x="539" y="1077"/>
                  </a:moveTo>
                  <a:cubicBezTo>
                    <a:pt x="855" y="1077"/>
                    <a:pt x="1077" y="855"/>
                    <a:pt x="1077" y="539"/>
                  </a:cubicBezTo>
                  <a:cubicBezTo>
                    <a:pt x="1077" y="254"/>
                    <a:pt x="855" y="0"/>
                    <a:pt x="539" y="0"/>
                  </a:cubicBezTo>
                  <a:cubicBezTo>
                    <a:pt x="254" y="0"/>
                    <a:pt x="0" y="254"/>
                    <a:pt x="0" y="539"/>
                  </a:cubicBezTo>
                  <a:cubicBezTo>
                    <a:pt x="0" y="855"/>
                    <a:pt x="254" y="1077"/>
                    <a:pt x="539" y="1077"/>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08" name="Google Shape;508;p45"/>
            <p:cNvSpPr/>
            <p:nvPr/>
          </p:nvSpPr>
          <p:spPr>
            <a:xfrm>
              <a:off x="2095600" y="1917561"/>
              <a:ext cx="59449" cy="35091"/>
            </a:xfrm>
            <a:custGeom>
              <a:rect b="b" l="l" r="r" t="t"/>
              <a:pathLst>
                <a:path extrusionOk="0" h="1141" w="1933">
                  <a:moveTo>
                    <a:pt x="1933" y="159"/>
                  </a:moveTo>
                  <a:cubicBezTo>
                    <a:pt x="1933" y="697"/>
                    <a:pt x="1521" y="1141"/>
                    <a:pt x="983" y="1141"/>
                  </a:cubicBezTo>
                  <a:cubicBezTo>
                    <a:pt x="444" y="1141"/>
                    <a:pt x="1" y="697"/>
                    <a:pt x="1" y="159"/>
                  </a:cubicBezTo>
                  <a:cubicBezTo>
                    <a:pt x="1" y="64"/>
                    <a:pt x="96" y="1"/>
                    <a:pt x="191" y="1"/>
                  </a:cubicBezTo>
                  <a:lnTo>
                    <a:pt x="1774" y="1"/>
                  </a:lnTo>
                  <a:cubicBezTo>
                    <a:pt x="1869" y="1"/>
                    <a:pt x="1933" y="64"/>
                    <a:pt x="1933" y="159"/>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grpSp>
      <p:cxnSp>
        <p:nvCxnSpPr>
          <p:cNvPr id="509" name="Google Shape;509;p45"/>
          <p:cNvCxnSpPr/>
          <p:nvPr/>
        </p:nvCxnSpPr>
        <p:spPr>
          <a:xfrm flipH="1" rot="10800000">
            <a:off x="3443581" y="2725880"/>
            <a:ext cx="726900" cy="650400"/>
          </a:xfrm>
          <a:prstGeom prst="curvedConnector3">
            <a:avLst>
              <a:gd fmla="val 50000" name="adj1"/>
            </a:avLst>
          </a:prstGeom>
          <a:noFill/>
          <a:ln cap="flat" cmpd="sng" w="28575">
            <a:solidFill>
              <a:srgbClr val="999999"/>
            </a:solidFill>
            <a:prstDash val="solid"/>
            <a:round/>
            <a:headEnd len="med" w="med" type="none"/>
            <a:tailEnd len="med" w="med" type="none"/>
          </a:ln>
        </p:spPr>
      </p:cxnSp>
      <p:grpSp>
        <p:nvGrpSpPr>
          <p:cNvPr id="510" name="Google Shape;510;p45"/>
          <p:cNvGrpSpPr/>
          <p:nvPr/>
        </p:nvGrpSpPr>
        <p:grpSpPr>
          <a:xfrm>
            <a:off x="3306401" y="3309927"/>
            <a:ext cx="324202" cy="296726"/>
            <a:chOff x="2258225" y="2939400"/>
            <a:chExt cx="288000" cy="288000"/>
          </a:xfrm>
        </p:grpSpPr>
        <p:sp>
          <p:nvSpPr>
            <p:cNvPr id="511" name="Google Shape;511;p45"/>
            <p:cNvSpPr/>
            <p:nvPr/>
          </p:nvSpPr>
          <p:spPr>
            <a:xfrm>
              <a:off x="2258225" y="2939400"/>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12" name="Google Shape;512;p45"/>
            <p:cNvPicPr preferRelativeResize="0"/>
            <p:nvPr/>
          </p:nvPicPr>
          <p:blipFill>
            <a:blip r:embed="rId6">
              <a:alphaModFix/>
            </a:blip>
            <a:stretch>
              <a:fillRect/>
            </a:stretch>
          </p:blipFill>
          <p:spPr>
            <a:xfrm>
              <a:off x="2324473" y="2969874"/>
              <a:ext cx="170300" cy="227075"/>
            </a:xfrm>
            <a:prstGeom prst="rect">
              <a:avLst/>
            </a:prstGeom>
            <a:noFill/>
            <a:ln>
              <a:noFill/>
            </a:ln>
          </p:spPr>
        </p:pic>
      </p:grpSp>
      <p:cxnSp>
        <p:nvCxnSpPr>
          <p:cNvPr id="513" name="Google Shape;513;p45"/>
          <p:cNvCxnSpPr/>
          <p:nvPr/>
        </p:nvCxnSpPr>
        <p:spPr>
          <a:xfrm>
            <a:off x="7358020" y="2725963"/>
            <a:ext cx="710700" cy="665700"/>
          </a:xfrm>
          <a:prstGeom prst="curvedConnector3">
            <a:avLst>
              <a:gd fmla="val 50000" name="adj1"/>
            </a:avLst>
          </a:prstGeom>
          <a:noFill/>
          <a:ln cap="flat" cmpd="sng" w="28575">
            <a:solidFill>
              <a:srgbClr val="999999"/>
            </a:solidFill>
            <a:prstDash val="solid"/>
            <a:round/>
            <a:headEnd len="med" w="med" type="none"/>
            <a:tailEnd len="med" w="med" type="none"/>
          </a:ln>
        </p:spPr>
      </p:cxnSp>
      <p:grpSp>
        <p:nvGrpSpPr>
          <p:cNvPr id="514" name="Google Shape;514;p45"/>
          <p:cNvGrpSpPr/>
          <p:nvPr/>
        </p:nvGrpSpPr>
        <p:grpSpPr>
          <a:xfrm>
            <a:off x="7899971" y="3312819"/>
            <a:ext cx="348262" cy="315322"/>
            <a:chOff x="6134950" y="3351556"/>
            <a:chExt cx="309374" cy="306049"/>
          </a:xfrm>
        </p:grpSpPr>
        <p:sp>
          <p:nvSpPr>
            <p:cNvPr id="515" name="Google Shape;515;p45"/>
            <p:cNvSpPr/>
            <p:nvPr/>
          </p:nvSpPr>
          <p:spPr>
            <a:xfrm>
              <a:off x="6134950" y="3355613"/>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16" name="Google Shape;516;p45"/>
            <p:cNvPicPr preferRelativeResize="0"/>
            <p:nvPr/>
          </p:nvPicPr>
          <p:blipFill>
            <a:blip r:embed="rId7">
              <a:alphaModFix/>
            </a:blip>
            <a:stretch>
              <a:fillRect/>
            </a:stretch>
          </p:blipFill>
          <p:spPr>
            <a:xfrm rot="5400000">
              <a:off x="6138262" y="3351544"/>
              <a:ext cx="306049" cy="306074"/>
            </a:xfrm>
            <a:prstGeom prst="rect">
              <a:avLst/>
            </a:prstGeom>
            <a:noFill/>
            <a:ln>
              <a:noFill/>
            </a:ln>
          </p:spPr>
        </p:pic>
      </p:grpSp>
      <p:cxnSp>
        <p:nvCxnSpPr>
          <p:cNvPr id="517" name="Google Shape;517;p45"/>
          <p:cNvCxnSpPr/>
          <p:nvPr/>
        </p:nvCxnSpPr>
        <p:spPr>
          <a:xfrm>
            <a:off x="5407117" y="4199604"/>
            <a:ext cx="3218700" cy="15900"/>
          </a:xfrm>
          <a:prstGeom prst="straightConnector1">
            <a:avLst/>
          </a:prstGeom>
          <a:noFill/>
          <a:ln cap="flat" cmpd="sng" w="28575">
            <a:solidFill>
              <a:srgbClr val="999999"/>
            </a:solidFill>
            <a:prstDash val="solid"/>
            <a:round/>
            <a:headEnd len="med" w="med" type="none"/>
            <a:tailEnd len="med" w="med" type="triangle"/>
          </a:ln>
        </p:spPr>
      </p:cxnSp>
      <p:cxnSp>
        <p:nvCxnSpPr>
          <p:cNvPr id="518" name="Google Shape;518;p45"/>
          <p:cNvCxnSpPr/>
          <p:nvPr/>
        </p:nvCxnSpPr>
        <p:spPr>
          <a:xfrm>
            <a:off x="4721806" y="3549287"/>
            <a:ext cx="726900" cy="650400"/>
          </a:xfrm>
          <a:prstGeom prst="curvedConnector3">
            <a:avLst>
              <a:gd fmla="val 50000" name="adj1"/>
            </a:avLst>
          </a:prstGeom>
          <a:noFill/>
          <a:ln cap="flat" cmpd="sng" w="28575">
            <a:solidFill>
              <a:srgbClr val="999999"/>
            </a:solidFill>
            <a:prstDash val="solid"/>
            <a:round/>
            <a:headEnd len="med" w="med" type="none"/>
            <a:tailEnd len="med" w="med" type="none"/>
          </a:ln>
        </p:spPr>
      </p:cxnSp>
      <p:cxnSp>
        <p:nvCxnSpPr>
          <p:cNvPr id="519" name="Google Shape;519;p45"/>
          <p:cNvCxnSpPr/>
          <p:nvPr/>
        </p:nvCxnSpPr>
        <p:spPr>
          <a:xfrm flipH="1" rot="10800000">
            <a:off x="8584018" y="3546196"/>
            <a:ext cx="710700" cy="665700"/>
          </a:xfrm>
          <a:prstGeom prst="curvedConnector3">
            <a:avLst>
              <a:gd fmla="val 50000" name="adj1"/>
            </a:avLst>
          </a:prstGeom>
          <a:noFill/>
          <a:ln cap="flat" cmpd="sng" w="28575">
            <a:solidFill>
              <a:srgbClr val="999999"/>
            </a:solidFill>
            <a:prstDash val="solid"/>
            <a:round/>
            <a:headEnd len="med" w="med" type="none"/>
            <a:tailEnd len="med" w="med" type="none"/>
          </a:ln>
        </p:spPr>
      </p:cxnSp>
      <p:grpSp>
        <p:nvGrpSpPr>
          <p:cNvPr id="520" name="Google Shape;520;p45"/>
          <p:cNvGrpSpPr/>
          <p:nvPr/>
        </p:nvGrpSpPr>
        <p:grpSpPr>
          <a:xfrm>
            <a:off x="4577253" y="3314511"/>
            <a:ext cx="324202" cy="296726"/>
            <a:chOff x="2258225" y="2939400"/>
            <a:chExt cx="288000" cy="288000"/>
          </a:xfrm>
        </p:grpSpPr>
        <p:sp>
          <p:nvSpPr>
            <p:cNvPr id="521" name="Google Shape;521;p45"/>
            <p:cNvSpPr/>
            <p:nvPr/>
          </p:nvSpPr>
          <p:spPr>
            <a:xfrm>
              <a:off x="2258225" y="2939400"/>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22" name="Google Shape;522;p45"/>
            <p:cNvPicPr preferRelativeResize="0"/>
            <p:nvPr/>
          </p:nvPicPr>
          <p:blipFill>
            <a:blip r:embed="rId6">
              <a:alphaModFix/>
            </a:blip>
            <a:stretch>
              <a:fillRect/>
            </a:stretch>
          </p:blipFill>
          <p:spPr>
            <a:xfrm>
              <a:off x="2324473" y="2969874"/>
              <a:ext cx="170300" cy="227075"/>
            </a:xfrm>
            <a:prstGeom prst="rect">
              <a:avLst/>
            </a:prstGeom>
            <a:noFill/>
            <a:ln>
              <a:noFill/>
            </a:ln>
          </p:spPr>
        </p:pic>
      </p:grpSp>
      <p:grpSp>
        <p:nvGrpSpPr>
          <p:cNvPr id="523" name="Google Shape;523;p45"/>
          <p:cNvGrpSpPr/>
          <p:nvPr/>
        </p:nvGrpSpPr>
        <p:grpSpPr>
          <a:xfrm>
            <a:off x="9551721" y="3946141"/>
            <a:ext cx="916545" cy="853085"/>
            <a:chOff x="5707038" y="1571759"/>
            <a:chExt cx="978901" cy="978870"/>
          </a:xfrm>
        </p:grpSpPr>
        <p:sp>
          <p:nvSpPr>
            <p:cNvPr id="524" name="Google Shape;524;p45"/>
            <p:cNvSpPr/>
            <p:nvPr/>
          </p:nvSpPr>
          <p:spPr>
            <a:xfrm>
              <a:off x="5724569" y="1589290"/>
              <a:ext cx="942856" cy="942825"/>
            </a:xfrm>
            <a:custGeom>
              <a:rect b="b" l="l" r="r" t="t"/>
              <a:pathLst>
                <a:path extrusionOk="0" h="30656" w="30657">
                  <a:moveTo>
                    <a:pt x="15329" y="0"/>
                  </a:moveTo>
                  <a:cubicBezTo>
                    <a:pt x="6873" y="0"/>
                    <a:pt x="1" y="6904"/>
                    <a:pt x="1" y="15328"/>
                  </a:cubicBezTo>
                  <a:cubicBezTo>
                    <a:pt x="1" y="23783"/>
                    <a:pt x="6873" y="30656"/>
                    <a:pt x="15329" y="30656"/>
                  </a:cubicBezTo>
                  <a:cubicBezTo>
                    <a:pt x="23784" y="30656"/>
                    <a:pt x="30657" y="23783"/>
                    <a:pt x="30657" y="15328"/>
                  </a:cubicBezTo>
                  <a:cubicBezTo>
                    <a:pt x="30657" y="6872"/>
                    <a:pt x="23784" y="0"/>
                    <a:pt x="15329" y="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25" name="Google Shape;525;p45"/>
            <p:cNvSpPr/>
            <p:nvPr/>
          </p:nvSpPr>
          <p:spPr>
            <a:xfrm>
              <a:off x="5707038" y="1571759"/>
              <a:ext cx="978901" cy="978870"/>
            </a:xfrm>
            <a:custGeom>
              <a:rect b="b" l="l" r="r" t="t"/>
              <a:pathLst>
                <a:path extrusionOk="0" h="31828" w="31829">
                  <a:moveTo>
                    <a:pt x="15899" y="1172"/>
                  </a:moveTo>
                  <a:cubicBezTo>
                    <a:pt x="24038" y="1172"/>
                    <a:pt x="30657" y="7791"/>
                    <a:pt x="30657" y="15898"/>
                  </a:cubicBezTo>
                  <a:cubicBezTo>
                    <a:pt x="30657" y="24037"/>
                    <a:pt x="24038" y="30656"/>
                    <a:pt x="15899" y="30656"/>
                  </a:cubicBezTo>
                  <a:cubicBezTo>
                    <a:pt x="7792" y="30656"/>
                    <a:pt x="1173" y="24037"/>
                    <a:pt x="1173" y="15898"/>
                  </a:cubicBezTo>
                  <a:cubicBezTo>
                    <a:pt x="1173" y="7791"/>
                    <a:pt x="7792" y="1172"/>
                    <a:pt x="15899" y="1172"/>
                  </a:cubicBezTo>
                  <a:close/>
                  <a:moveTo>
                    <a:pt x="15899" y="0"/>
                  </a:moveTo>
                  <a:cubicBezTo>
                    <a:pt x="7126" y="0"/>
                    <a:pt x="1" y="7126"/>
                    <a:pt x="1" y="15898"/>
                  </a:cubicBezTo>
                  <a:cubicBezTo>
                    <a:pt x="1" y="24702"/>
                    <a:pt x="7126" y="31827"/>
                    <a:pt x="15899" y="31827"/>
                  </a:cubicBezTo>
                  <a:cubicBezTo>
                    <a:pt x="24703" y="31827"/>
                    <a:pt x="31828" y="24702"/>
                    <a:pt x="31828" y="15898"/>
                  </a:cubicBezTo>
                  <a:cubicBezTo>
                    <a:pt x="31828" y="7126"/>
                    <a:pt x="24703" y="0"/>
                    <a:pt x="15899" y="0"/>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26" name="Google Shape;526;p45"/>
            <p:cNvSpPr/>
            <p:nvPr/>
          </p:nvSpPr>
          <p:spPr>
            <a:xfrm>
              <a:off x="5724569" y="1589290"/>
              <a:ext cx="942856" cy="942825"/>
            </a:xfrm>
            <a:custGeom>
              <a:rect b="b" l="l" r="r" t="t"/>
              <a:pathLst>
                <a:path extrusionOk="0" h="30656" w="30657">
                  <a:moveTo>
                    <a:pt x="15329" y="0"/>
                  </a:moveTo>
                  <a:cubicBezTo>
                    <a:pt x="6873" y="0"/>
                    <a:pt x="1" y="6904"/>
                    <a:pt x="1" y="15328"/>
                  </a:cubicBezTo>
                  <a:cubicBezTo>
                    <a:pt x="1" y="23783"/>
                    <a:pt x="6873" y="30656"/>
                    <a:pt x="15329" y="30656"/>
                  </a:cubicBezTo>
                  <a:cubicBezTo>
                    <a:pt x="23784" y="30656"/>
                    <a:pt x="30657" y="23783"/>
                    <a:pt x="30657" y="15328"/>
                  </a:cubicBezTo>
                  <a:cubicBezTo>
                    <a:pt x="30657" y="6872"/>
                    <a:pt x="23784" y="0"/>
                    <a:pt x="15329" y="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27" name="Google Shape;527;p45"/>
            <p:cNvSpPr/>
            <p:nvPr/>
          </p:nvSpPr>
          <p:spPr>
            <a:xfrm>
              <a:off x="5707038" y="1571759"/>
              <a:ext cx="978901" cy="978870"/>
            </a:xfrm>
            <a:custGeom>
              <a:rect b="b" l="l" r="r" t="t"/>
              <a:pathLst>
                <a:path extrusionOk="0" h="31828" w="31829">
                  <a:moveTo>
                    <a:pt x="15899" y="1172"/>
                  </a:moveTo>
                  <a:cubicBezTo>
                    <a:pt x="24038" y="1172"/>
                    <a:pt x="30657" y="7791"/>
                    <a:pt x="30657" y="15898"/>
                  </a:cubicBezTo>
                  <a:cubicBezTo>
                    <a:pt x="30657" y="24037"/>
                    <a:pt x="24038" y="30656"/>
                    <a:pt x="15899" y="30656"/>
                  </a:cubicBezTo>
                  <a:cubicBezTo>
                    <a:pt x="7792" y="30656"/>
                    <a:pt x="1173" y="24037"/>
                    <a:pt x="1173" y="15898"/>
                  </a:cubicBezTo>
                  <a:cubicBezTo>
                    <a:pt x="1173" y="7791"/>
                    <a:pt x="7792" y="1172"/>
                    <a:pt x="15899" y="1172"/>
                  </a:cubicBezTo>
                  <a:close/>
                  <a:moveTo>
                    <a:pt x="15899" y="0"/>
                  </a:moveTo>
                  <a:cubicBezTo>
                    <a:pt x="7126" y="0"/>
                    <a:pt x="1" y="7126"/>
                    <a:pt x="1" y="15898"/>
                  </a:cubicBezTo>
                  <a:cubicBezTo>
                    <a:pt x="1" y="24702"/>
                    <a:pt x="7126" y="31827"/>
                    <a:pt x="15899" y="31827"/>
                  </a:cubicBezTo>
                  <a:cubicBezTo>
                    <a:pt x="24703" y="31827"/>
                    <a:pt x="31828" y="24702"/>
                    <a:pt x="31828" y="15898"/>
                  </a:cubicBezTo>
                  <a:cubicBezTo>
                    <a:pt x="31828" y="7126"/>
                    <a:pt x="24703" y="0"/>
                    <a:pt x="15899" y="0"/>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28" name="Google Shape;528;p45"/>
            <p:cNvSpPr/>
            <p:nvPr/>
          </p:nvSpPr>
          <p:spPr>
            <a:xfrm>
              <a:off x="5960281" y="2189273"/>
              <a:ext cx="472428" cy="204552"/>
            </a:xfrm>
            <a:custGeom>
              <a:rect b="b" l="l" r="r" t="t"/>
              <a:pathLst>
                <a:path extrusionOk="0" h="6651" w="15361">
                  <a:moveTo>
                    <a:pt x="15360" y="3927"/>
                  </a:moveTo>
                  <a:lnTo>
                    <a:pt x="15360" y="2629"/>
                  </a:lnTo>
                  <a:cubicBezTo>
                    <a:pt x="15360" y="1172"/>
                    <a:pt x="14189" y="0"/>
                    <a:pt x="12764" y="0"/>
                  </a:cubicBezTo>
                  <a:lnTo>
                    <a:pt x="2598" y="0"/>
                  </a:lnTo>
                  <a:cubicBezTo>
                    <a:pt x="1173" y="0"/>
                    <a:pt x="1" y="1172"/>
                    <a:pt x="1" y="2629"/>
                  </a:cubicBezTo>
                  <a:lnTo>
                    <a:pt x="1" y="3927"/>
                  </a:lnTo>
                  <a:cubicBezTo>
                    <a:pt x="2091" y="5637"/>
                    <a:pt x="4751" y="6651"/>
                    <a:pt x="7665" y="6651"/>
                  </a:cubicBezTo>
                  <a:cubicBezTo>
                    <a:pt x="10578" y="6651"/>
                    <a:pt x="13270" y="5637"/>
                    <a:pt x="15360" y="3927"/>
                  </a:cubicBezTo>
                  <a:close/>
                </a:path>
              </a:pathLst>
            </a:custGeom>
            <a:solidFill>
              <a:srgbClr val="F29F05"/>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29" name="Google Shape;529;p45"/>
            <p:cNvSpPr/>
            <p:nvPr/>
          </p:nvSpPr>
          <p:spPr>
            <a:xfrm>
              <a:off x="6091793" y="2189273"/>
              <a:ext cx="209442" cy="101307"/>
            </a:xfrm>
            <a:custGeom>
              <a:rect b="b" l="l" r="r" t="t"/>
              <a:pathLst>
                <a:path extrusionOk="0" h="3294" w="6810">
                  <a:moveTo>
                    <a:pt x="6809" y="0"/>
                  </a:moveTo>
                  <a:lnTo>
                    <a:pt x="0" y="0"/>
                  </a:lnTo>
                  <a:cubicBezTo>
                    <a:pt x="64" y="1837"/>
                    <a:pt x="1552" y="3294"/>
                    <a:pt x="3389" y="3294"/>
                  </a:cubicBezTo>
                  <a:lnTo>
                    <a:pt x="3389" y="3294"/>
                  </a:lnTo>
                  <a:cubicBezTo>
                    <a:pt x="5226" y="3294"/>
                    <a:pt x="6746" y="1837"/>
                    <a:pt x="6809" y="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0" name="Google Shape;530;p45"/>
            <p:cNvSpPr/>
            <p:nvPr/>
          </p:nvSpPr>
          <p:spPr>
            <a:xfrm>
              <a:off x="6131714" y="2001294"/>
              <a:ext cx="129571" cy="252283"/>
            </a:xfrm>
            <a:custGeom>
              <a:rect b="b" l="l" r="r" t="t"/>
              <a:pathLst>
                <a:path extrusionOk="0" h="8203" w="4213">
                  <a:moveTo>
                    <a:pt x="2091" y="0"/>
                  </a:moveTo>
                  <a:lnTo>
                    <a:pt x="2091" y="0"/>
                  </a:lnTo>
                  <a:cubicBezTo>
                    <a:pt x="3263" y="0"/>
                    <a:pt x="4213" y="918"/>
                    <a:pt x="4213" y="2090"/>
                  </a:cubicBezTo>
                  <a:lnTo>
                    <a:pt x="4213" y="6112"/>
                  </a:lnTo>
                  <a:cubicBezTo>
                    <a:pt x="4213" y="7284"/>
                    <a:pt x="3263" y="8202"/>
                    <a:pt x="2091" y="8202"/>
                  </a:cubicBezTo>
                  <a:lnTo>
                    <a:pt x="2091" y="8202"/>
                  </a:lnTo>
                  <a:cubicBezTo>
                    <a:pt x="951" y="8202"/>
                    <a:pt x="1" y="7284"/>
                    <a:pt x="1" y="6112"/>
                  </a:cubicBezTo>
                  <a:lnTo>
                    <a:pt x="1" y="2090"/>
                  </a:lnTo>
                  <a:cubicBezTo>
                    <a:pt x="1" y="950"/>
                    <a:pt x="951" y="0"/>
                    <a:pt x="2091" y="0"/>
                  </a:cubicBezTo>
                  <a:close/>
                </a:path>
              </a:pathLst>
            </a:custGeom>
            <a:solidFill>
              <a:srgbClr val="B07E73"/>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1" name="Google Shape;531;p45"/>
            <p:cNvSpPr/>
            <p:nvPr/>
          </p:nvSpPr>
          <p:spPr>
            <a:xfrm>
              <a:off x="6131714" y="2001294"/>
              <a:ext cx="129571" cy="183115"/>
            </a:xfrm>
            <a:custGeom>
              <a:rect b="b" l="l" r="r" t="t"/>
              <a:pathLst>
                <a:path extrusionOk="0" h="5954" w="4213">
                  <a:moveTo>
                    <a:pt x="2091" y="0"/>
                  </a:moveTo>
                  <a:lnTo>
                    <a:pt x="2091" y="0"/>
                  </a:lnTo>
                  <a:cubicBezTo>
                    <a:pt x="3263" y="0"/>
                    <a:pt x="4213" y="918"/>
                    <a:pt x="4213" y="2090"/>
                  </a:cubicBezTo>
                  <a:lnTo>
                    <a:pt x="4213" y="5542"/>
                  </a:lnTo>
                  <a:cubicBezTo>
                    <a:pt x="3643" y="5795"/>
                    <a:pt x="3041" y="5954"/>
                    <a:pt x="2376" y="5954"/>
                  </a:cubicBezTo>
                  <a:lnTo>
                    <a:pt x="2376" y="5954"/>
                  </a:lnTo>
                  <a:cubicBezTo>
                    <a:pt x="1489" y="5954"/>
                    <a:pt x="697" y="5669"/>
                    <a:pt x="1" y="5225"/>
                  </a:cubicBezTo>
                  <a:lnTo>
                    <a:pt x="1" y="2090"/>
                  </a:lnTo>
                  <a:cubicBezTo>
                    <a:pt x="1" y="950"/>
                    <a:pt x="951" y="0"/>
                    <a:pt x="2091" y="0"/>
                  </a:cubicBezTo>
                  <a:close/>
                </a:path>
              </a:pathLst>
            </a:custGeom>
            <a:solidFill>
              <a:srgbClr val="90606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2" name="Google Shape;532;p45"/>
            <p:cNvSpPr/>
            <p:nvPr/>
          </p:nvSpPr>
          <p:spPr>
            <a:xfrm>
              <a:off x="6024592" y="1941874"/>
              <a:ext cx="42872" cy="81839"/>
            </a:xfrm>
            <a:custGeom>
              <a:rect b="b" l="l" r="r" t="t"/>
              <a:pathLst>
                <a:path extrusionOk="0" h="2661" w="1394">
                  <a:moveTo>
                    <a:pt x="32" y="1299"/>
                  </a:moveTo>
                  <a:cubicBezTo>
                    <a:pt x="0" y="2027"/>
                    <a:pt x="570" y="2660"/>
                    <a:pt x="1330" y="2660"/>
                  </a:cubicBezTo>
                  <a:lnTo>
                    <a:pt x="1393" y="2660"/>
                  </a:lnTo>
                  <a:cubicBezTo>
                    <a:pt x="1235" y="2185"/>
                    <a:pt x="1172" y="1710"/>
                    <a:pt x="1172" y="1267"/>
                  </a:cubicBezTo>
                  <a:lnTo>
                    <a:pt x="1172" y="855"/>
                  </a:lnTo>
                  <a:cubicBezTo>
                    <a:pt x="1172" y="0"/>
                    <a:pt x="63" y="64"/>
                    <a:pt x="32" y="1299"/>
                  </a:cubicBezTo>
                  <a:close/>
                </a:path>
              </a:pathLst>
            </a:custGeom>
            <a:solidFill>
              <a:srgbClr val="90606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3" name="Google Shape;533;p45"/>
            <p:cNvSpPr/>
            <p:nvPr/>
          </p:nvSpPr>
          <p:spPr>
            <a:xfrm>
              <a:off x="6325537" y="1941874"/>
              <a:ext cx="41919" cy="81839"/>
            </a:xfrm>
            <a:custGeom>
              <a:rect b="b" l="l" r="r" t="t"/>
              <a:pathLst>
                <a:path extrusionOk="0" h="2661" w="1363">
                  <a:moveTo>
                    <a:pt x="1363" y="1299"/>
                  </a:moveTo>
                  <a:cubicBezTo>
                    <a:pt x="1363" y="2027"/>
                    <a:pt x="793" y="2660"/>
                    <a:pt x="64" y="2660"/>
                  </a:cubicBezTo>
                  <a:lnTo>
                    <a:pt x="1" y="2660"/>
                  </a:lnTo>
                  <a:cubicBezTo>
                    <a:pt x="127" y="2185"/>
                    <a:pt x="191" y="1710"/>
                    <a:pt x="191" y="1267"/>
                  </a:cubicBezTo>
                  <a:lnTo>
                    <a:pt x="191" y="855"/>
                  </a:lnTo>
                  <a:cubicBezTo>
                    <a:pt x="191" y="0"/>
                    <a:pt x="1331" y="64"/>
                    <a:pt x="1363" y="1299"/>
                  </a:cubicBezTo>
                  <a:close/>
                </a:path>
              </a:pathLst>
            </a:custGeom>
            <a:solidFill>
              <a:srgbClr val="90606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4" name="Google Shape;534;p45"/>
            <p:cNvSpPr/>
            <p:nvPr/>
          </p:nvSpPr>
          <p:spPr>
            <a:xfrm>
              <a:off x="6060607" y="1743161"/>
              <a:ext cx="270798" cy="407165"/>
            </a:xfrm>
            <a:custGeom>
              <a:rect b="b" l="l" r="r" t="t"/>
              <a:pathLst>
                <a:path extrusionOk="0" h="13239" w="8805">
                  <a:moveTo>
                    <a:pt x="4403" y="1"/>
                  </a:moveTo>
                  <a:lnTo>
                    <a:pt x="4403" y="1"/>
                  </a:lnTo>
                  <a:cubicBezTo>
                    <a:pt x="1996" y="1"/>
                    <a:pt x="1" y="2028"/>
                    <a:pt x="1" y="4529"/>
                  </a:cubicBezTo>
                  <a:lnTo>
                    <a:pt x="1" y="8678"/>
                  </a:lnTo>
                  <a:cubicBezTo>
                    <a:pt x="1" y="11180"/>
                    <a:pt x="1996" y="13238"/>
                    <a:pt x="4403" y="13238"/>
                  </a:cubicBezTo>
                  <a:lnTo>
                    <a:pt x="4403" y="13238"/>
                  </a:lnTo>
                  <a:cubicBezTo>
                    <a:pt x="6841" y="13238"/>
                    <a:pt x="8805" y="11180"/>
                    <a:pt x="8805" y="8678"/>
                  </a:cubicBezTo>
                  <a:lnTo>
                    <a:pt x="8805" y="4529"/>
                  </a:lnTo>
                  <a:cubicBezTo>
                    <a:pt x="8805" y="2028"/>
                    <a:pt x="6841" y="1"/>
                    <a:pt x="4403" y="1"/>
                  </a:cubicBezTo>
                  <a:close/>
                </a:path>
              </a:pathLst>
            </a:custGeom>
            <a:solidFill>
              <a:srgbClr val="B07E73"/>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5" name="Google Shape;535;p45"/>
            <p:cNvSpPr/>
            <p:nvPr/>
          </p:nvSpPr>
          <p:spPr>
            <a:xfrm>
              <a:off x="6257351" y="2015903"/>
              <a:ext cx="38997" cy="38967"/>
            </a:xfrm>
            <a:custGeom>
              <a:rect b="b" l="l" r="r" t="t"/>
              <a:pathLst>
                <a:path extrusionOk="0" h="1267" w="1268">
                  <a:moveTo>
                    <a:pt x="634" y="0"/>
                  </a:moveTo>
                  <a:cubicBezTo>
                    <a:pt x="286" y="0"/>
                    <a:pt x="1" y="285"/>
                    <a:pt x="1" y="633"/>
                  </a:cubicBezTo>
                  <a:cubicBezTo>
                    <a:pt x="1" y="1013"/>
                    <a:pt x="286" y="1267"/>
                    <a:pt x="634" y="1267"/>
                  </a:cubicBezTo>
                  <a:cubicBezTo>
                    <a:pt x="983" y="1267"/>
                    <a:pt x="1268" y="982"/>
                    <a:pt x="1268" y="633"/>
                  </a:cubicBezTo>
                  <a:cubicBezTo>
                    <a:pt x="1268" y="285"/>
                    <a:pt x="983" y="0"/>
                    <a:pt x="634" y="0"/>
                  </a:cubicBezTo>
                  <a:close/>
                </a:path>
              </a:pathLst>
            </a:custGeom>
            <a:solidFill>
              <a:srgbClr val="A35D5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6" name="Google Shape;536;p45"/>
            <p:cNvSpPr/>
            <p:nvPr/>
          </p:nvSpPr>
          <p:spPr>
            <a:xfrm>
              <a:off x="6095668" y="2018825"/>
              <a:ext cx="38997" cy="39951"/>
            </a:xfrm>
            <a:custGeom>
              <a:rect b="b" l="l" r="r" t="t"/>
              <a:pathLst>
                <a:path extrusionOk="0" h="1299" w="1268">
                  <a:moveTo>
                    <a:pt x="634" y="0"/>
                  </a:moveTo>
                  <a:cubicBezTo>
                    <a:pt x="286" y="32"/>
                    <a:pt x="1" y="317"/>
                    <a:pt x="1" y="665"/>
                  </a:cubicBezTo>
                  <a:cubicBezTo>
                    <a:pt x="1" y="1013"/>
                    <a:pt x="286" y="1298"/>
                    <a:pt x="634" y="1267"/>
                  </a:cubicBezTo>
                  <a:cubicBezTo>
                    <a:pt x="983" y="1267"/>
                    <a:pt x="1268" y="982"/>
                    <a:pt x="1268" y="633"/>
                  </a:cubicBezTo>
                  <a:cubicBezTo>
                    <a:pt x="1268" y="285"/>
                    <a:pt x="983" y="0"/>
                    <a:pt x="634" y="0"/>
                  </a:cubicBezTo>
                  <a:close/>
                </a:path>
              </a:pathLst>
            </a:custGeom>
            <a:solidFill>
              <a:srgbClr val="A35D5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7" name="Google Shape;537;p45"/>
            <p:cNvSpPr/>
            <p:nvPr/>
          </p:nvSpPr>
          <p:spPr>
            <a:xfrm>
              <a:off x="6196978" y="1989576"/>
              <a:ext cx="23405" cy="37060"/>
            </a:xfrm>
            <a:custGeom>
              <a:rect b="b" l="l" r="r" t="t"/>
              <a:pathLst>
                <a:path extrusionOk="0" h="1205" w="761">
                  <a:moveTo>
                    <a:pt x="507" y="349"/>
                  </a:moveTo>
                  <a:cubicBezTo>
                    <a:pt x="602" y="571"/>
                    <a:pt x="761" y="1014"/>
                    <a:pt x="729" y="1109"/>
                  </a:cubicBezTo>
                  <a:cubicBezTo>
                    <a:pt x="729" y="1204"/>
                    <a:pt x="222" y="1204"/>
                    <a:pt x="64" y="1078"/>
                  </a:cubicBezTo>
                  <a:cubicBezTo>
                    <a:pt x="0" y="983"/>
                    <a:pt x="95" y="603"/>
                    <a:pt x="190" y="381"/>
                  </a:cubicBezTo>
                  <a:cubicBezTo>
                    <a:pt x="317" y="33"/>
                    <a:pt x="412" y="1"/>
                    <a:pt x="507" y="349"/>
                  </a:cubicBezTo>
                  <a:close/>
                </a:path>
              </a:pathLst>
            </a:custGeom>
            <a:solidFill>
              <a:srgbClr val="C49286"/>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8" name="Google Shape;538;p45"/>
            <p:cNvSpPr/>
            <p:nvPr/>
          </p:nvSpPr>
          <p:spPr>
            <a:xfrm>
              <a:off x="6099574" y="1904844"/>
              <a:ext cx="54590" cy="25373"/>
            </a:xfrm>
            <a:custGeom>
              <a:rect b="b" l="l" r="r" t="t"/>
              <a:pathLst>
                <a:path extrusionOk="0" h="825" w="1775">
                  <a:moveTo>
                    <a:pt x="1616" y="349"/>
                  </a:moveTo>
                  <a:cubicBezTo>
                    <a:pt x="1711" y="412"/>
                    <a:pt x="1774" y="507"/>
                    <a:pt x="1711" y="603"/>
                  </a:cubicBezTo>
                  <a:cubicBezTo>
                    <a:pt x="1679" y="698"/>
                    <a:pt x="1552" y="761"/>
                    <a:pt x="1457" y="698"/>
                  </a:cubicBezTo>
                  <a:cubicBezTo>
                    <a:pt x="1457" y="698"/>
                    <a:pt x="887" y="444"/>
                    <a:pt x="317" y="793"/>
                  </a:cubicBezTo>
                  <a:cubicBezTo>
                    <a:pt x="254" y="824"/>
                    <a:pt x="127" y="793"/>
                    <a:pt x="64" y="729"/>
                  </a:cubicBezTo>
                  <a:cubicBezTo>
                    <a:pt x="1" y="634"/>
                    <a:pt x="32" y="507"/>
                    <a:pt x="127" y="444"/>
                  </a:cubicBezTo>
                  <a:cubicBezTo>
                    <a:pt x="856" y="1"/>
                    <a:pt x="1616" y="349"/>
                    <a:pt x="1616" y="349"/>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39" name="Google Shape;539;p45"/>
            <p:cNvSpPr/>
            <p:nvPr/>
          </p:nvSpPr>
          <p:spPr>
            <a:xfrm>
              <a:off x="6238867" y="1905828"/>
              <a:ext cx="53606" cy="24389"/>
            </a:xfrm>
            <a:custGeom>
              <a:rect b="b" l="l" r="r" t="t"/>
              <a:pathLst>
                <a:path extrusionOk="0" h="793" w="1743">
                  <a:moveTo>
                    <a:pt x="1615" y="412"/>
                  </a:moveTo>
                  <a:cubicBezTo>
                    <a:pt x="1710" y="475"/>
                    <a:pt x="1742" y="571"/>
                    <a:pt x="1710" y="666"/>
                  </a:cubicBezTo>
                  <a:cubicBezTo>
                    <a:pt x="1647" y="761"/>
                    <a:pt x="1520" y="792"/>
                    <a:pt x="1457" y="761"/>
                  </a:cubicBezTo>
                  <a:cubicBezTo>
                    <a:pt x="1457" y="761"/>
                    <a:pt x="887" y="444"/>
                    <a:pt x="317" y="729"/>
                  </a:cubicBezTo>
                  <a:cubicBezTo>
                    <a:pt x="222" y="792"/>
                    <a:pt x="95" y="729"/>
                    <a:pt x="32" y="634"/>
                  </a:cubicBezTo>
                  <a:cubicBezTo>
                    <a:pt x="0" y="539"/>
                    <a:pt x="32" y="444"/>
                    <a:pt x="127" y="380"/>
                  </a:cubicBezTo>
                  <a:cubicBezTo>
                    <a:pt x="887" y="0"/>
                    <a:pt x="1615" y="412"/>
                    <a:pt x="1615" y="412"/>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0" name="Google Shape;540;p45"/>
            <p:cNvSpPr/>
            <p:nvPr/>
          </p:nvSpPr>
          <p:spPr>
            <a:xfrm>
              <a:off x="6286600" y="1793816"/>
              <a:ext cx="54559" cy="174381"/>
            </a:xfrm>
            <a:custGeom>
              <a:rect b="b" l="l" r="r" t="t"/>
              <a:pathLst>
                <a:path extrusionOk="0" h="5670" w="1774">
                  <a:moveTo>
                    <a:pt x="1773" y="5194"/>
                  </a:moveTo>
                  <a:cubicBezTo>
                    <a:pt x="1647" y="5258"/>
                    <a:pt x="1457" y="5384"/>
                    <a:pt x="1457" y="5669"/>
                  </a:cubicBezTo>
                  <a:cubicBezTo>
                    <a:pt x="1457" y="5669"/>
                    <a:pt x="1045" y="5099"/>
                    <a:pt x="1140" y="4434"/>
                  </a:cubicBezTo>
                  <a:cubicBezTo>
                    <a:pt x="1140" y="4434"/>
                    <a:pt x="0" y="3104"/>
                    <a:pt x="63" y="1647"/>
                  </a:cubicBezTo>
                  <a:cubicBezTo>
                    <a:pt x="95" y="666"/>
                    <a:pt x="602" y="191"/>
                    <a:pt x="950" y="1"/>
                  </a:cubicBezTo>
                  <a:cubicBezTo>
                    <a:pt x="1488" y="761"/>
                    <a:pt x="1773" y="1711"/>
                    <a:pt x="1773" y="2756"/>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1" name="Google Shape;541;p45"/>
            <p:cNvSpPr/>
            <p:nvPr/>
          </p:nvSpPr>
          <p:spPr>
            <a:xfrm>
              <a:off x="6050888" y="1728552"/>
              <a:ext cx="290266" cy="150023"/>
            </a:xfrm>
            <a:custGeom>
              <a:rect b="b" l="l" r="r" t="t"/>
              <a:pathLst>
                <a:path extrusionOk="0" h="4878" w="9438">
                  <a:moveTo>
                    <a:pt x="4719" y="1"/>
                  </a:moveTo>
                  <a:lnTo>
                    <a:pt x="4719" y="1"/>
                  </a:lnTo>
                  <a:cubicBezTo>
                    <a:pt x="2122" y="1"/>
                    <a:pt x="0" y="2186"/>
                    <a:pt x="0" y="4878"/>
                  </a:cubicBezTo>
                  <a:lnTo>
                    <a:pt x="0" y="4878"/>
                  </a:lnTo>
                  <a:lnTo>
                    <a:pt x="9437" y="4878"/>
                  </a:lnTo>
                  <a:lnTo>
                    <a:pt x="9437" y="4878"/>
                  </a:lnTo>
                  <a:cubicBezTo>
                    <a:pt x="9437" y="2186"/>
                    <a:pt x="7316" y="1"/>
                    <a:pt x="4719" y="1"/>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2" name="Google Shape;542;p45"/>
            <p:cNvSpPr/>
            <p:nvPr/>
          </p:nvSpPr>
          <p:spPr>
            <a:xfrm>
              <a:off x="6050888" y="1793816"/>
              <a:ext cx="54559" cy="174381"/>
            </a:xfrm>
            <a:custGeom>
              <a:rect b="b" l="l" r="r" t="t"/>
              <a:pathLst>
                <a:path extrusionOk="0" h="5670" w="1774">
                  <a:moveTo>
                    <a:pt x="0" y="5194"/>
                  </a:moveTo>
                  <a:cubicBezTo>
                    <a:pt x="158" y="5258"/>
                    <a:pt x="317" y="5384"/>
                    <a:pt x="317" y="5669"/>
                  </a:cubicBezTo>
                  <a:cubicBezTo>
                    <a:pt x="317" y="5669"/>
                    <a:pt x="728" y="5099"/>
                    <a:pt x="665" y="4434"/>
                  </a:cubicBezTo>
                  <a:cubicBezTo>
                    <a:pt x="665" y="4434"/>
                    <a:pt x="1774" y="3104"/>
                    <a:pt x="1742" y="1647"/>
                  </a:cubicBezTo>
                  <a:cubicBezTo>
                    <a:pt x="1710" y="666"/>
                    <a:pt x="1172" y="191"/>
                    <a:pt x="823" y="1"/>
                  </a:cubicBezTo>
                  <a:cubicBezTo>
                    <a:pt x="317" y="761"/>
                    <a:pt x="0" y="1711"/>
                    <a:pt x="0" y="2756"/>
                  </a:cubicBezTo>
                  <a:close/>
                </a:path>
              </a:pathLst>
            </a:custGeom>
            <a:solidFill>
              <a:srgbClr val="18298C"/>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3" name="Google Shape;543;p45"/>
            <p:cNvSpPr/>
            <p:nvPr/>
          </p:nvSpPr>
          <p:spPr>
            <a:xfrm>
              <a:off x="6112246" y="1959405"/>
              <a:ext cx="33123" cy="33123"/>
            </a:xfrm>
            <a:custGeom>
              <a:rect b="b" l="l" r="r" t="t"/>
              <a:pathLst>
                <a:path extrusionOk="0" h="1077" w="1077">
                  <a:moveTo>
                    <a:pt x="539" y="1077"/>
                  </a:moveTo>
                  <a:cubicBezTo>
                    <a:pt x="824" y="1077"/>
                    <a:pt x="1077" y="824"/>
                    <a:pt x="1077" y="539"/>
                  </a:cubicBezTo>
                  <a:cubicBezTo>
                    <a:pt x="1077" y="222"/>
                    <a:pt x="824" y="0"/>
                    <a:pt x="539" y="0"/>
                  </a:cubicBezTo>
                  <a:cubicBezTo>
                    <a:pt x="222" y="0"/>
                    <a:pt x="0" y="222"/>
                    <a:pt x="0" y="539"/>
                  </a:cubicBezTo>
                  <a:cubicBezTo>
                    <a:pt x="0" y="824"/>
                    <a:pt x="222" y="1077"/>
                    <a:pt x="539" y="1077"/>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4" name="Google Shape;544;p45"/>
            <p:cNvSpPr/>
            <p:nvPr/>
          </p:nvSpPr>
          <p:spPr>
            <a:xfrm>
              <a:off x="6247632" y="1959405"/>
              <a:ext cx="33123" cy="33123"/>
            </a:xfrm>
            <a:custGeom>
              <a:rect b="b" l="l" r="r" t="t"/>
              <a:pathLst>
                <a:path extrusionOk="0" h="1077" w="1077">
                  <a:moveTo>
                    <a:pt x="539" y="1077"/>
                  </a:moveTo>
                  <a:cubicBezTo>
                    <a:pt x="824" y="1077"/>
                    <a:pt x="1077" y="824"/>
                    <a:pt x="1077" y="539"/>
                  </a:cubicBezTo>
                  <a:cubicBezTo>
                    <a:pt x="1077" y="222"/>
                    <a:pt x="824" y="0"/>
                    <a:pt x="539" y="0"/>
                  </a:cubicBezTo>
                  <a:cubicBezTo>
                    <a:pt x="222" y="0"/>
                    <a:pt x="0" y="222"/>
                    <a:pt x="0" y="539"/>
                  </a:cubicBezTo>
                  <a:cubicBezTo>
                    <a:pt x="0" y="824"/>
                    <a:pt x="222" y="1077"/>
                    <a:pt x="539" y="1077"/>
                  </a:cubicBezTo>
                  <a:close/>
                </a:path>
              </a:pathLst>
            </a:custGeom>
            <a:solidFill>
              <a:srgbClr val="092272"/>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sp>
          <p:nvSpPr>
            <p:cNvPr id="545" name="Google Shape;545;p45"/>
            <p:cNvSpPr/>
            <p:nvPr/>
          </p:nvSpPr>
          <p:spPr>
            <a:xfrm>
              <a:off x="6166776" y="2059730"/>
              <a:ext cx="59449" cy="35091"/>
            </a:xfrm>
            <a:custGeom>
              <a:rect b="b" l="l" r="r" t="t"/>
              <a:pathLst>
                <a:path extrusionOk="0" h="1141" w="1933">
                  <a:moveTo>
                    <a:pt x="1933" y="190"/>
                  </a:moveTo>
                  <a:cubicBezTo>
                    <a:pt x="1933" y="729"/>
                    <a:pt x="1489" y="1140"/>
                    <a:pt x="951" y="1140"/>
                  </a:cubicBezTo>
                  <a:cubicBezTo>
                    <a:pt x="444" y="1140"/>
                    <a:pt x="1" y="729"/>
                    <a:pt x="1" y="190"/>
                  </a:cubicBezTo>
                  <a:cubicBezTo>
                    <a:pt x="1" y="95"/>
                    <a:pt x="64" y="0"/>
                    <a:pt x="191" y="0"/>
                  </a:cubicBezTo>
                  <a:lnTo>
                    <a:pt x="1743" y="0"/>
                  </a:lnTo>
                  <a:cubicBezTo>
                    <a:pt x="1838" y="0"/>
                    <a:pt x="1933" y="95"/>
                    <a:pt x="1933" y="190"/>
                  </a:cubicBezTo>
                  <a:close/>
                </a:path>
              </a:pathLst>
            </a:custGeom>
            <a:solidFill>
              <a:srgbClr val="FFFFFF"/>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sz="1900">
                <a:latin typeface="Raleway"/>
                <a:ea typeface="Raleway"/>
                <a:cs typeface="Raleway"/>
                <a:sym typeface="Raleway"/>
              </a:endParaRPr>
            </a:p>
          </p:txBody>
        </p:sp>
      </p:grpSp>
      <p:grpSp>
        <p:nvGrpSpPr>
          <p:cNvPr id="546" name="Google Shape;546;p45"/>
          <p:cNvGrpSpPr/>
          <p:nvPr/>
        </p:nvGrpSpPr>
        <p:grpSpPr>
          <a:xfrm>
            <a:off x="9119524" y="3309966"/>
            <a:ext cx="348262" cy="315322"/>
            <a:chOff x="6134950" y="3351556"/>
            <a:chExt cx="309374" cy="306049"/>
          </a:xfrm>
        </p:grpSpPr>
        <p:sp>
          <p:nvSpPr>
            <p:cNvPr id="547" name="Google Shape;547;p45"/>
            <p:cNvSpPr/>
            <p:nvPr/>
          </p:nvSpPr>
          <p:spPr>
            <a:xfrm>
              <a:off x="6134950" y="3355613"/>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48" name="Google Shape;548;p45"/>
            <p:cNvPicPr preferRelativeResize="0"/>
            <p:nvPr/>
          </p:nvPicPr>
          <p:blipFill>
            <a:blip r:embed="rId7">
              <a:alphaModFix/>
            </a:blip>
            <a:stretch>
              <a:fillRect/>
            </a:stretch>
          </p:blipFill>
          <p:spPr>
            <a:xfrm rot="5400000">
              <a:off x="6138262" y="3351544"/>
              <a:ext cx="306049" cy="306074"/>
            </a:xfrm>
            <a:prstGeom prst="rect">
              <a:avLst/>
            </a:prstGeom>
            <a:noFill/>
            <a:ln>
              <a:noFill/>
            </a:ln>
          </p:spPr>
        </p:pic>
      </p:grpSp>
      <p:pic>
        <p:nvPicPr>
          <p:cNvPr id="549" name="Google Shape;549;p45"/>
          <p:cNvPicPr preferRelativeResize="0"/>
          <p:nvPr/>
        </p:nvPicPr>
        <p:blipFill>
          <a:blip r:embed="rId3">
            <a:alphaModFix/>
          </a:blip>
          <a:stretch>
            <a:fillRect/>
          </a:stretch>
        </p:blipFill>
        <p:spPr>
          <a:xfrm>
            <a:off x="4205950" y="2634062"/>
            <a:ext cx="176742" cy="192673"/>
          </a:xfrm>
          <a:prstGeom prst="rect">
            <a:avLst/>
          </a:prstGeom>
          <a:noFill/>
          <a:ln>
            <a:noFill/>
          </a:ln>
        </p:spPr>
      </p:pic>
      <p:pic>
        <p:nvPicPr>
          <p:cNvPr id="550" name="Google Shape;550;p45"/>
          <p:cNvPicPr preferRelativeResize="0"/>
          <p:nvPr/>
        </p:nvPicPr>
        <p:blipFill>
          <a:blip r:embed="rId4">
            <a:alphaModFix/>
          </a:blip>
          <a:stretch>
            <a:fillRect/>
          </a:stretch>
        </p:blipFill>
        <p:spPr>
          <a:xfrm>
            <a:off x="4673183" y="2634063"/>
            <a:ext cx="176742" cy="192673"/>
          </a:xfrm>
          <a:prstGeom prst="rect">
            <a:avLst/>
          </a:prstGeom>
          <a:noFill/>
          <a:ln>
            <a:noFill/>
          </a:ln>
        </p:spPr>
      </p:pic>
      <p:pic>
        <p:nvPicPr>
          <p:cNvPr id="551" name="Google Shape;551;p45"/>
          <p:cNvPicPr preferRelativeResize="0"/>
          <p:nvPr/>
        </p:nvPicPr>
        <p:blipFill>
          <a:blip r:embed="rId5">
            <a:alphaModFix/>
          </a:blip>
          <a:stretch>
            <a:fillRect/>
          </a:stretch>
        </p:blipFill>
        <p:spPr>
          <a:xfrm>
            <a:off x="4439566" y="2634063"/>
            <a:ext cx="176742" cy="192673"/>
          </a:xfrm>
          <a:prstGeom prst="rect">
            <a:avLst/>
          </a:prstGeom>
          <a:noFill/>
          <a:ln>
            <a:noFill/>
          </a:ln>
        </p:spPr>
      </p:pic>
      <p:pic>
        <p:nvPicPr>
          <p:cNvPr id="552" name="Google Shape;552;p45"/>
          <p:cNvPicPr preferRelativeResize="0"/>
          <p:nvPr/>
        </p:nvPicPr>
        <p:blipFill>
          <a:blip r:embed="rId8">
            <a:alphaModFix/>
          </a:blip>
          <a:stretch>
            <a:fillRect/>
          </a:stretch>
        </p:blipFill>
        <p:spPr>
          <a:xfrm>
            <a:off x="4906792" y="2633497"/>
            <a:ext cx="157882" cy="192658"/>
          </a:xfrm>
          <a:prstGeom prst="rect">
            <a:avLst/>
          </a:prstGeom>
          <a:noFill/>
          <a:ln>
            <a:noFill/>
          </a:ln>
        </p:spPr>
      </p:pic>
      <p:sp>
        <p:nvSpPr>
          <p:cNvPr id="553" name="Google Shape;553;p45"/>
          <p:cNvSpPr/>
          <p:nvPr/>
        </p:nvSpPr>
        <p:spPr>
          <a:xfrm>
            <a:off x="6150387" y="2580258"/>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54" name="Google Shape;554;p45"/>
          <p:cNvPicPr preferRelativeResize="0"/>
          <p:nvPr/>
        </p:nvPicPr>
        <p:blipFill>
          <a:blip r:embed="rId9">
            <a:alphaModFix/>
          </a:blip>
          <a:stretch>
            <a:fillRect/>
          </a:stretch>
        </p:blipFill>
        <p:spPr>
          <a:xfrm>
            <a:off x="6167536" y="2580243"/>
            <a:ext cx="324206" cy="296722"/>
          </a:xfrm>
          <a:prstGeom prst="rect">
            <a:avLst/>
          </a:prstGeom>
          <a:noFill/>
          <a:ln>
            <a:noFill/>
          </a:ln>
        </p:spPr>
      </p:pic>
      <p:sp>
        <p:nvSpPr>
          <p:cNvPr id="555" name="Google Shape;555;p45"/>
          <p:cNvSpPr/>
          <p:nvPr/>
        </p:nvSpPr>
        <p:spPr>
          <a:xfrm>
            <a:off x="5407117" y="4021730"/>
            <a:ext cx="1086900" cy="368100"/>
          </a:xfrm>
          <a:prstGeom prst="rect">
            <a:avLst/>
          </a:prstGeom>
          <a:solidFill>
            <a:schemeClr val="lt1"/>
          </a:solidFill>
          <a:ln cap="flat" cmpd="sng" w="9525">
            <a:solidFill>
              <a:schemeClr val="dk2"/>
            </a:solidFill>
            <a:prstDash val="dashDot"/>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56" name="Google Shape;556;p45"/>
          <p:cNvPicPr preferRelativeResize="0"/>
          <p:nvPr/>
        </p:nvPicPr>
        <p:blipFill>
          <a:blip r:embed="rId10">
            <a:alphaModFix/>
          </a:blip>
          <a:stretch>
            <a:fillRect/>
          </a:stretch>
        </p:blipFill>
        <p:spPr>
          <a:xfrm>
            <a:off x="5484175" y="4109868"/>
            <a:ext cx="176742" cy="192673"/>
          </a:xfrm>
          <a:prstGeom prst="rect">
            <a:avLst/>
          </a:prstGeom>
          <a:noFill/>
          <a:ln>
            <a:noFill/>
          </a:ln>
        </p:spPr>
      </p:pic>
      <p:pic>
        <p:nvPicPr>
          <p:cNvPr id="557" name="Google Shape;557;p45"/>
          <p:cNvPicPr preferRelativeResize="0"/>
          <p:nvPr/>
        </p:nvPicPr>
        <p:blipFill>
          <a:blip r:embed="rId4">
            <a:alphaModFix/>
          </a:blip>
          <a:stretch>
            <a:fillRect/>
          </a:stretch>
        </p:blipFill>
        <p:spPr>
          <a:xfrm>
            <a:off x="5951408" y="4109868"/>
            <a:ext cx="176742" cy="192673"/>
          </a:xfrm>
          <a:prstGeom prst="rect">
            <a:avLst/>
          </a:prstGeom>
          <a:noFill/>
          <a:ln>
            <a:noFill/>
          </a:ln>
        </p:spPr>
      </p:pic>
      <p:pic>
        <p:nvPicPr>
          <p:cNvPr id="558" name="Google Shape;558;p45"/>
          <p:cNvPicPr preferRelativeResize="0"/>
          <p:nvPr/>
        </p:nvPicPr>
        <p:blipFill>
          <a:blip r:embed="rId5">
            <a:alphaModFix/>
          </a:blip>
          <a:stretch>
            <a:fillRect/>
          </a:stretch>
        </p:blipFill>
        <p:spPr>
          <a:xfrm>
            <a:off x="5717791" y="4109868"/>
            <a:ext cx="176742" cy="192673"/>
          </a:xfrm>
          <a:prstGeom prst="rect">
            <a:avLst/>
          </a:prstGeom>
          <a:noFill/>
          <a:ln>
            <a:noFill/>
          </a:ln>
        </p:spPr>
      </p:pic>
      <p:sp>
        <p:nvSpPr>
          <p:cNvPr id="559" name="Google Shape;559;p45"/>
          <p:cNvSpPr/>
          <p:nvPr/>
        </p:nvSpPr>
        <p:spPr>
          <a:xfrm>
            <a:off x="7282282" y="4064525"/>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60" name="Google Shape;560;p45"/>
          <p:cNvPicPr preferRelativeResize="0"/>
          <p:nvPr/>
        </p:nvPicPr>
        <p:blipFill>
          <a:blip r:embed="rId11">
            <a:alphaModFix/>
          </a:blip>
          <a:stretch>
            <a:fillRect/>
          </a:stretch>
        </p:blipFill>
        <p:spPr>
          <a:xfrm>
            <a:off x="7299432" y="4064509"/>
            <a:ext cx="324206" cy="296722"/>
          </a:xfrm>
          <a:prstGeom prst="rect">
            <a:avLst/>
          </a:prstGeom>
          <a:noFill/>
          <a:ln>
            <a:noFill/>
          </a:ln>
        </p:spPr>
      </p:pic>
      <p:grpSp>
        <p:nvGrpSpPr>
          <p:cNvPr id="561" name="Google Shape;561;p45"/>
          <p:cNvGrpSpPr/>
          <p:nvPr/>
        </p:nvGrpSpPr>
        <p:grpSpPr>
          <a:xfrm>
            <a:off x="8481598" y="3331683"/>
            <a:ext cx="324202" cy="296726"/>
            <a:chOff x="6552056" y="3105788"/>
            <a:chExt cx="288000" cy="288000"/>
          </a:xfrm>
        </p:grpSpPr>
        <p:sp>
          <p:nvSpPr>
            <p:cNvPr id="562" name="Google Shape;562;p45"/>
            <p:cNvSpPr/>
            <p:nvPr/>
          </p:nvSpPr>
          <p:spPr>
            <a:xfrm>
              <a:off x="6552056" y="3105788"/>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63" name="Google Shape;563;p45"/>
            <p:cNvPicPr preferRelativeResize="0"/>
            <p:nvPr/>
          </p:nvPicPr>
          <p:blipFill>
            <a:blip r:embed="rId12">
              <a:alphaModFix/>
            </a:blip>
            <a:stretch>
              <a:fillRect/>
            </a:stretch>
          </p:blipFill>
          <p:spPr>
            <a:xfrm>
              <a:off x="6602146" y="3150808"/>
              <a:ext cx="183176" cy="183176"/>
            </a:xfrm>
            <a:prstGeom prst="rect">
              <a:avLst/>
            </a:prstGeom>
            <a:noFill/>
            <a:ln>
              <a:noFill/>
            </a:ln>
          </p:spPr>
        </p:pic>
      </p:grpSp>
      <p:grpSp>
        <p:nvGrpSpPr>
          <p:cNvPr id="564" name="Google Shape;564;p45"/>
          <p:cNvGrpSpPr/>
          <p:nvPr/>
        </p:nvGrpSpPr>
        <p:grpSpPr>
          <a:xfrm>
            <a:off x="9630108" y="3322089"/>
            <a:ext cx="324202" cy="296726"/>
            <a:chOff x="6552056" y="3105788"/>
            <a:chExt cx="288000" cy="288000"/>
          </a:xfrm>
        </p:grpSpPr>
        <p:sp>
          <p:nvSpPr>
            <p:cNvPr id="565" name="Google Shape;565;p45"/>
            <p:cNvSpPr/>
            <p:nvPr/>
          </p:nvSpPr>
          <p:spPr>
            <a:xfrm>
              <a:off x="6552056" y="3105788"/>
              <a:ext cx="288000" cy="288000"/>
            </a:xfrm>
            <a:prstGeom prst="ellipse">
              <a:avLst/>
            </a:prstGeom>
            <a:solidFill>
              <a:schemeClr val="lt2"/>
            </a:solidFill>
            <a:ln cap="flat" cmpd="sng" w="19050">
              <a:solidFill>
                <a:srgbClr val="F2CF1D"/>
              </a:solidFill>
              <a:prstDash val="solid"/>
              <a:round/>
              <a:headEnd len="sm" w="sm" type="none"/>
              <a:tailEnd len="sm" w="sm" type="none"/>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66" name="Google Shape;566;p45"/>
            <p:cNvPicPr preferRelativeResize="0"/>
            <p:nvPr/>
          </p:nvPicPr>
          <p:blipFill>
            <a:blip r:embed="rId12">
              <a:alphaModFix/>
            </a:blip>
            <a:stretch>
              <a:fillRect/>
            </a:stretch>
          </p:blipFill>
          <p:spPr>
            <a:xfrm>
              <a:off x="6602146" y="3150808"/>
              <a:ext cx="183176" cy="183176"/>
            </a:xfrm>
            <a:prstGeom prst="rect">
              <a:avLst/>
            </a:prstGeom>
            <a:noFill/>
            <a:ln>
              <a:noFill/>
            </a:ln>
          </p:spPr>
        </p:pic>
      </p:grpSp>
      <p:sp>
        <p:nvSpPr>
          <p:cNvPr id="567" name="Google Shape;567;p45"/>
          <p:cNvSpPr/>
          <p:nvPr/>
        </p:nvSpPr>
        <p:spPr>
          <a:xfrm>
            <a:off x="6649193" y="2579679"/>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68" name="Google Shape;568;p45"/>
          <p:cNvPicPr preferRelativeResize="0"/>
          <p:nvPr/>
        </p:nvPicPr>
        <p:blipFill>
          <a:blip r:embed="rId11">
            <a:alphaModFix/>
          </a:blip>
          <a:stretch>
            <a:fillRect/>
          </a:stretch>
        </p:blipFill>
        <p:spPr>
          <a:xfrm>
            <a:off x="6666342" y="2580900"/>
            <a:ext cx="324206" cy="296722"/>
          </a:xfrm>
          <a:prstGeom prst="rect">
            <a:avLst/>
          </a:prstGeom>
          <a:noFill/>
          <a:ln>
            <a:noFill/>
          </a:ln>
        </p:spPr>
      </p:pic>
      <p:sp>
        <p:nvSpPr>
          <p:cNvPr id="569" name="Google Shape;569;p45"/>
          <p:cNvSpPr/>
          <p:nvPr/>
        </p:nvSpPr>
        <p:spPr>
          <a:xfrm>
            <a:off x="7792205" y="4054055"/>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70" name="Google Shape;570;p45"/>
          <p:cNvPicPr preferRelativeResize="0"/>
          <p:nvPr/>
        </p:nvPicPr>
        <p:blipFill>
          <a:blip r:embed="rId11">
            <a:alphaModFix/>
          </a:blip>
          <a:stretch>
            <a:fillRect/>
          </a:stretch>
        </p:blipFill>
        <p:spPr>
          <a:xfrm>
            <a:off x="7809354" y="4054039"/>
            <a:ext cx="324206" cy="296722"/>
          </a:xfrm>
          <a:prstGeom prst="rect">
            <a:avLst/>
          </a:prstGeom>
          <a:noFill/>
          <a:ln>
            <a:noFill/>
          </a:ln>
        </p:spPr>
      </p:pic>
      <p:sp>
        <p:nvSpPr>
          <p:cNvPr id="571" name="Google Shape;571;p45"/>
          <p:cNvSpPr txBox="1"/>
          <p:nvPr/>
        </p:nvSpPr>
        <p:spPr>
          <a:xfrm>
            <a:off x="3932370" y="2139278"/>
            <a:ext cx="16461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Change </a:t>
            </a:r>
            <a:endParaRPr b="1" sz="1300">
              <a:latin typeface="Raleway"/>
              <a:ea typeface="Raleway"/>
              <a:cs typeface="Raleway"/>
              <a:sym typeface="Raleway"/>
            </a:endParaRPr>
          </a:p>
        </p:txBody>
      </p:sp>
      <p:sp>
        <p:nvSpPr>
          <p:cNvPr id="572" name="Google Shape;572;p45"/>
          <p:cNvSpPr txBox="1"/>
          <p:nvPr/>
        </p:nvSpPr>
        <p:spPr>
          <a:xfrm>
            <a:off x="5827854" y="2139278"/>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Test / Verify  </a:t>
            </a:r>
            <a:endParaRPr b="1" sz="1300">
              <a:latin typeface="Raleway"/>
              <a:ea typeface="Raleway"/>
              <a:cs typeface="Raleway"/>
              <a:sym typeface="Raleway"/>
            </a:endParaRPr>
          </a:p>
        </p:txBody>
      </p:sp>
      <p:sp>
        <p:nvSpPr>
          <p:cNvPr id="573" name="Google Shape;573;p45"/>
          <p:cNvSpPr txBox="1"/>
          <p:nvPr/>
        </p:nvSpPr>
        <p:spPr>
          <a:xfrm>
            <a:off x="7136502" y="2139278"/>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Review</a:t>
            </a:r>
            <a:endParaRPr b="1" sz="1300">
              <a:latin typeface="Raleway"/>
              <a:ea typeface="Raleway"/>
              <a:cs typeface="Raleway"/>
              <a:sym typeface="Raleway"/>
            </a:endParaRPr>
          </a:p>
        </p:txBody>
      </p:sp>
      <p:sp>
        <p:nvSpPr>
          <p:cNvPr id="574" name="Google Shape;574;p45"/>
          <p:cNvSpPr/>
          <p:nvPr/>
        </p:nvSpPr>
        <p:spPr>
          <a:xfrm>
            <a:off x="7625711" y="2610419"/>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75" name="Google Shape;575;p45"/>
          <p:cNvPicPr preferRelativeResize="0"/>
          <p:nvPr/>
        </p:nvPicPr>
        <p:blipFill>
          <a:blip r:embed="rId13">
            <a:alphaModFix/>
          </a:blip>
          <a:stretch>
            <a:fillRect/>
          </a:stretch>
        </p:blipFill>
        <p:spPr>
          <a:xfrm>
            <a:off x="7625711" y="2610431"/>
            <a:ext cx="324206" cy="296717"/>
          </a:xfrm>
          <a:prstGeom prst="rect">
            <a:avLst/>
          </a:prstGeom>
          <a:noFill/>
          <a:ln>
            <a:noFill/>
          </a:ln>
        </p:spPr>
      </p:pic>
      <p:sp>
        <p:nvSpPr>
          <p:cNvPr id="576" name="Google Shape;576;p45"/>
          <p:cNvSpPr/>
          <p:nvPr/>
        </p:nvSpPr>
        <p:spPr>
          <a:xfrm>
            <a:off x="8756242" y="4057274"/>
            <a:ext cx="324300" cy="296700"/>
          </a:xfrm>
          <a:prstGeom prst="rect">
            <a:avLst/>
          </a:prstGeom>
          <a:solidFill>
            <a:schemeClr val="lt1"/>
          </a:solidFill>
          <a:ln>
            <a:noFill/>
          </a:ln>
        </p:spPr>
        <p:txBody>
          <a:bodyPr anchorCtr="0" anchor="ctr" bIns="121875" lIns="121875" spcFirstLastPara="1" rIns="121875" wrap="square" tIns="121875">
            <a:noAutofit/>
          </a:bodyPr>
          <a:lstStyle/>
          <a:p>
            <a:pPr indent="0" lvl="0" marL="0" rtl="0" algn="l">
              <a:spcBef>
                <a:spcPts val="0"/>
              </a:spcBef>
              <a:spcAft>
                <a:spcPts val="0"/>
              </a:spcAft>
              <a:buNone/>
            </a:pPr>
            <a:r>
              <a:t/>
            </a:r>
            <a:endParaRPr/>
          </a:p>
        </p:txBody>
      </p:sp>
      <p:pic>
        <p:nvPicPr>
          <p:cNvPr id="577" name="Google Shape;577;p45"/>
          <p:cNvPicPr preferRelativeResize="0"/>
          <p:nvPr/>
        </p:nvPicPr>
        <p:blipFill>
          <a:blip r:embed="rId13">
            <a:alphaModFix/>
          </a:blip>
          <a:stretch>
            <a:fillRect/>
          </a:stretch>
        </p:blipFill>
        <p:spPr>
          <a:xfrm>
            <a:off x="8756242" y="4057286"/>
            <a:ext cx="324206" cy="296717"/>
          </a:xfrm>
          <a:prstGeom prst="rect">
            <a:avLst/>
          </a:prstGeom>
          <a:noFill/>
          <a:ln>
            <a:noFill/>
          </a:ln>
        </p:spPr>
      </p:pic>
      <p:sp>
        <p:nvSpPr>
          <p:cNvPr id="578" name="Google Shape;578;p45"/>
          <p:cNvSpPr txBox="1"/>
          <p:nvPr/>
        </p:nvSpPr>
        <p:spPr>
          <a:xfrm>
            <a:off x="5158108" y="4452485"/>
            <a:ext cx="16461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Change </a:t>
            </a:r>
            <a:endParaRPr b="1" sz="1300">
              <a:latin typeface="Raleway"/>
              <a:ea typeface="Raleway"/>
              <a:cs typeface="Raleway"/>
              <a:sym typeface="Raleway"/>
            </a:endParaRPr>
          </a:p>
        </p:txBody>
      </p:sp>
      <p:sp>
        <p:nvSpPr>
          <p:cNvPr id="579" name="Google Shape;579;p45"/>
          <p:cNvSpPr txBox="1"/>
          <p:nvPr/>
        </p:nvSpPr>
        <p:spPr>
          <a:xfrm>
            <a:off x="7053593" y="4452485"/>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Test / Verify  </a:t>
            </a:r>
            <a:endParaRPr b="1" sz="1300">
              <a:latin typeface="Raleway"/>
              <a:ea typeface="Raleway"/>
              <a:cs typeface="Raleway"/>
              <a:sym typeface="Raleway"/>
            </a:endParaRPr>
          </a:p>
        </p:txBody>
      </p:sp>
      <p:sp>
        <p:nvSpPr>
          <p:cNvPr id="580" name="Google Shape;580;p45"/>
          <p:cNvSpPr txBox="1"/>
          <p:nvPr/>
        </p:nvSpPr>
        <p:spPr>
          <a:xfrm>
            <a:off x="8362240" y="4452485"/>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Review</a:t>
            </a:r>
            <a:endParaRPr b="1" sz="1300">
              <a:latin typeface="Raleway"/>
              <a:ea typeface="Raleway"/>
              <a:cs typeface="Raleway"/>
              <a:sym typeface="Raleway"/>
            </a:endParaRPr>
          </a:p>
        </p:txBody>
      </p:sp>
      <p:sp>
        <p:nvSpPr>
          <p:cNvPr id="581" name="Google Shape;581;p45"/>
          <p:cNvSpPr txBox="1"/>
          <p:nvPr/>
        </p:nvSpPr>
        <p:spPr>
          <a:xfrm>
            <a:off x="7989487" y="2956898"/>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Deploy</a:t>
            </a:r>
            <a:endParaRPr b="1" sz="1300">
              <a:latin typeface="Raleway"/>
              <a:ea typeface="Raleway"/>
              <a:cs typeface="Raleway"/>
              <a:sym typeface="Raleway"/>
            </a:endParaRPr>
          </a:p>
        </p:txBody>
      </p:sp>
      <p:sp>
        <p:nvSpPr>
          <p:cNvPr id="582" name="Google Shape;582;p45"/>
          <p:cNvSpPr txBox="1"/>
          <p:nvPr/>
        </p:nvSpPr>
        <p:spPr>
          <a:xfrm>
            <a:off x="9138001" y="2956898"/>
            <a:ext cx="1308600" cy="446400"/>
          </a:xfrm>
          <a:prstGeom prst="rect">
            <a:avLst/>
          </a:prstGeom>
          <a:noFill/>
          <a:ln>
            <a:noFill/>
          </a:ln>
        </p:spPr>
        <p:txBody>
          <a:bodyPr anchorCtr="0" anchor="t" bIns="121875" lIns="121875" spcFirstLastPara="1" rIns="121875" wrap="square" tIns="121875">
            <a:spAutoFit/>
          </a:bodyPr>
          <a:lstStyle/>
          <a:p>
            <a:pPr indent="0" lvl="0" marL="0" rtl="0" algn="ctr">
              <a:spcBef>
                <a:spcPts val="0"/>
              </a:spcBef>
              <a:spcAft>
                <a:spcPts val="0"/>
              </a:spcAft>
              <a:buNone/>
            </a:pPr>
            <a:r>
              <a:rPr b="1" lang="en" sz="1300">
                <a:latin typeface="Raleway"/>
                <a:ea typeface="Raleway"/>
                <a:cs typeface="Raleway"/>
                <a:sym typeface="Raleway"/>
              </a:rPr>
              <a:t>Deploy</a:t>
            </a:r>
            <a:endParaRPr b="1" sz="1300">
              <a:latin typeface="Raleway"/>
              <a:ea typeface="Raleway"/>
              <a:cs typeface="Raleway"/>
              <a:sym typeface="Raleway"/>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46"/>
          <p:cNvSpPr txBox="1"/>
          <p:nvPr>
            <p:ph type="title"/>
          </p:nvPr>
        </p:nvSpPr>
        <p:spPr>
          <a:xfrm>
            <a:off x="415496" y="593367"/>
            <a:ext cx="113580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benefits of Version Control</a:t>
            </a:r>
            <a:endParaRPr/>
          </a:p>
        </p:txBody>
      </p:sp>
      <p:sp>
        <p:nvSpPr>
          <p:cNvPr id="588" name="Google Shape;588;p46"/>
          <p:cNvSpPr/>
          <p:nvPr/>
        </p:nvSpPr>
        <p:spPr>
          <a:xfrm>
            <a:off x="579163" y="1412300"/>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589" name="Google Shape;589;p46"/>
          <p:cNvSpPr/>
          <p:nvPr/>
        </p:nvSpPr>
        <p:spPr>
          <a:xfrm>
            <a:off x="579150" y="2697190"/>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590" name="Google Shape;590;p46"/>
          <p:cNvSpPr/>
          <p:nvPr/>
        </p:nvSpPr>
        <p:spPr>
          <a:xfrm>
            <a:off x="579163" y="3982283"/>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591" name="Google Shape;591;p46"/>
          <p:cNvSpPr txBox="1"/>
          <p:nvPr/>
        </p:nvSpPr>
        <p:spPr>
          <a:xfrm>
            <a:off x="1973275" y="1710800"/>
            <a:ext cx="4581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dk1"/>
                </a:solidFill>
                <a:latin typeface="Nunito"/>
                <a:ea typeface="Nunito"/>
                <a:cs typeface="Nunito"/>
                <a:sym typeface="Nunito"/>
              </a:rPr>
              <a:t>Auditability and Traceability</a:t>
            </a:r>
            <a:endParaRPr b="1" sz="1100">
              <a:solidFill>
                <a:schemeClr val="dk1"/>
              </a:solidFill>
              <a:latin typeface="Nunito"/>
              <a:ea typeface="Nunito"/>
              <a:cs typeface="Nunito"/>
              <a:sym typeface="Nunito"/>
            </a:endParaRPr>
          </a:p>
        </p:txBody>
      </p:sp>
      <p:sp>
        <p:nvSpPr>
          <p:cNvPr id="592" name="Google Shape;592;p46"/>
          <p:cNvSpPr/>
          <p:nvPr/>
        </p:nvSpPr>
        <p:spPr>
          <a:xfrm rot="5400000">
            <a:off x="8115175" y="-880425"/>
            <a:ext cx="1069500" cy="56643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3" name="Google Shape;593;p46"/>
          <p:cNvSpPr/>
          <p:nvPr/>
        </p:nvSpPr>
        <p:spPr>
          <a:xfrm rot="5400000">
            <a:off x="8115161" y="402926"/>
            <a:ext cx="1069500" cy="56643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4" name="Google Shape;594;p46"/>
          <p:cNvSpPr/>
          <p:nvPr/>
        </p:nvSpPr>
        <p:spPr>
          <a:xfrm rot="5400000">
            <a:off x="8115175" y="1688722"/>
            <a:ext cx="1069500" cy="56643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5" name="Google Shape;595;p46"/>
          <p:cNvSpPr txBox="1"/>
          <p:nvPr/>
        </p:nvSpPr>
        <p:spPr>
          <a:xfrm>
            <a:off x="5822371" y="1485650"/>
            <a:ext cx="55893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1200"/>
              </a:spcBef>
              <a:spcAft>
                <a:spcPts val="0"/>
              </a:spcAft>
              <a:buClr>
                <a:schemeClr val="lt1"/>
              </a:buClr>
              <a:buSzPts val="1600"/>
              <a:buFont typeface="Nunito"/>
              <a:buChar char="●"/>
            </a:pPr>
            <a:r>
              <a:rPr lang="en" sz="1600">
                <a:solidFill>
                  <a:schemeClr val="lt1"/>
                </a:solidFill>
                <a:latin typeface="Nunito"/>
                <a:ea typeface="Nunito"/>
                <a:cs typeface="Nunito"/>
                <a:sym typeface="Nunito"/>
              </a:rPr>
              <a:t>See who changed what, when, and why.</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Essential for post-mortems and compliance</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Makes operations more transparent and safe</a:t>
            </a:r>
            <a:endParaRPr sz="1600">
              <a:solidFill>
                <a:schemeClr val="lt1"/>
              </a:solidFill>
              <a:latin typeface="Nunito"/>
              <a:ea typeface="Nunito"/>
              <a:cs typeface="Nunito"/>
              <a:sym typeface="Nunito"/>
            </a:endParaRPr>
          </a:p>
        </p:txBody>
      </p:sp>
      <p:sp>
        <p:nvSpPr>
          <p:cNvPr id="596" name="Google Shape;596;p46"/>
          <p:cNvSpPr txBox="1"/>
          <p:nvPr/>
        </p:nvSpPr>
        <p:spPr>
          <a:xfrm>
            <a:off x="1973274" y="2726398"/>
            <a:ext cx="4431000" cy="101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100">
                <a:solidFill>
                  <a:schemeClr val="dk1"/>
                </a:solidFill>
                <a:latin typeface="Nunito"/>
                <a:ea typeface="Nunito"/>
                <a:cs typeface="Nunito"/>
                <a:sym typeface="Nunito"/>
              </a:rPr>
              <a:t>Collaboration and Review </a:t>
            </a:r>
            <a:br>
              <a:rPr b="1" lang="en" sz="2100">
                <a:solidFill>
                  <a:schemeClr val="dk1"/>
                </a:solidFill>
                <a:latin typeface="Nunito"/>
                <a:ea typeface="Nunito"/>
                <a:cs typeface="Nunito"/>
                <a:sym typeface="Nunito"/>
              </a:rPr>
            </a:br>
            <a:r>
              <a:rPr b="1" lang="en" sz="2100">
                <a:solidFill>
                  <a:schemeClr val="dk1"/>
                </a:solidFill>
                <a:latin typeface="Nunito"/>
                <a:ea typeface="Nunito"/>
                <a:cs typeface="Nunito"/>
                <a:sym typeface="Nunito"/>
              </a:rPr>
              <a:t>(Change Management)</a:t>
            </a:r>
            <a:endParaRPr b="1" sz="2200">
              <a:solidFill>
                <a:schemeClr val="dk1"/>
              </a:solidFill>
              <a:latin typeface="Nunito"/>
              <a:ea typeface="Nunito"/>
              <a:cs typeface="Nunito"/>
              <a:sym typeface="Nunito"/>
            </a:endParaRPr>
          </a:p>
        </p:txBody>
      </p:sp>
      <p:sp>
        <p:nvSpPr>
          <p:cNvPr id="597" name="Google Shape;597;p46"/>
          <p:cNvSpPr txBox="1"/>
          <p:nvPr/>
        </p:nvSpPr>
        <p:spPr>
          <a:xfrm>
            <a:off x="1973275" y="4258075"/>
            <a:ext cx="4581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dk1"/>
                </a:solidFill>
                <a:latin typeface="Nunito"/>
                <a:ea typeface="Nunito"/>
                <a:cs typeface="Nunito"/>
                <a:sym typeface="Nunito"/>
              </a:rPr>
              <a:t>CI/CD Pipelines</a:t>
            </a:r>
            <a:endParaRPr b="1" sz="2100">
              <a:solidFill>
                <a:schemeClr val="dk1"/>
              </a:solidFill>
              <a:latin typeface="Nunito"/>
              <a:ea typeface="Nunito"/>
              <a:cs typeface="Nunito"/>
              <a:sym typeface="Nunito"/>
            </a:endParaRPr>
          </a:p>
        </p:txBody>
      </p:sp>
      <p:sp>
        <p:nvSpPr>
          <p:cNvPr id="598" name="Google Shape;598;p46"/>
          <p:cNvSpPr/>
          <p:nvPr/>
        </p:nvSpPr>
        <p:spPr>
          <a:xfrm>
            <a:off x="579163" y="5221958"/>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599" name="Google Shape;599;p46"/>
          <p:cNvSpPr/>
          <p:nvPr/>
        </p:nvSpPr>
        <p:spPr>
          <a:xfrm rot="5400000">
            <a:off x="8115175" y="2929075"/>
            <a:ext cx="1069500" cy="56643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00" name="Google Shape;600;p46"/>
          <p:cNvSpPr txBox="1"/>
          <p:nvPr/>
        </p:nvSpPr>
        <p:spPr>
          <a:xfrm>
            <a:off x="1973275" y="5505575"/>
            <a:ext cx="4506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chemeClr val="dk1"/>
                </a:solidFill>
                <a:latin typeface="Nunito"/>
                <a:ea typeface="Nunito"/>
                <a:cs typeface="Nunito"/>
                <a:sym typeface="Nunito"/>
              </a:rPr>
              <a:t>Atomic changes</a:t>
            </a:r>
            <a:endParaRPr b="1" sz="2100">
              <a:solidFill>
                <a:schemeClr val="dk1"/>
              </a:solidFill>
              <a:latin typeface="Nunito"/>
              <a:ea typeface="Nunito"/>
              <a:cs typeface="Nunito"/>
              <a:sym typeface="Nunito"/>
            </a:endParaRPr>
          </a:p>
        </p:txBody>
      </p:sp>
      <p:sp>
        <p:nvSpPr>
          <p:cNvPr id="601" name="Google Shape;601;p46"/>
          <p:cNvSpPr txBox="1"/>
          <p:nvPr/>
        </p:nvSpPr>
        <p:spPr>
          <a:xfrm>
            <a:off x="5822371" y="2734788"/>
            <a:ext cx="5589300" cy="923400"/>
          </a:xfrm>
          <a:prstGeom prst="rect">
            <a:avLst/>
          </a:prstGeom>
          <a:noFill/>
          <a:ln>
            <a:noFill/>
          </a:ln>
        </p:spPr>
        <p:txBody>
          <a:bodyPr anchorCtr="0" anchor="t" bIns="91425" lIns="91425" spcFirstLastPara="1" rIns="91425" wrap="square" tIns="91425">
            <a:spAutoFit/>
          </a:bodyPr>
          <a:lstStyle/>
          <a:p>
            <a:pPr indent="-330200" lvl="0" marL="457200" rtl="0" algn="l">
              <a:spcBef>
                <a:spcPts val="1200"/>
              </a:spcBef>
              <a:spcAft>
                <a:spcPts val="0"/>
              </a:spcAft>
              <a:buClr>
                <a:schemeClr val="lt1"/>
              </a:buClr>
              <a:buSzPts val="1600"/>
              <a:buFont typeface="Nunito"/>
              <a:buChar char="●"/>
            </a:pPr>
            <a:r>
              <a:rPr lang="en" sz="1600">
                <a:solidFill>
                  <a:schemeClr val="lt1"/>
                </a:solidFill>
                <a:latin typeface="Nunito"/>
                <a:ea typeface="Nunito"/>
                <a:cs typeface="Nunito"/>
                <a:sym typeface="Nunito"/>
              </a:rPr>
              <a:t>Team members can propose changes via PR</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Prevents risky or unreviewed changes from being pushed directly into production.</a:t>
            </a:r>
            <a:endParaRPr sz="1600">
              <a:solidFill>
                <a:schemeClr val="lt1"/>
              </a:solidFill>
              <a:latin typeface="Nunito"/>
              <a:ea typeface="Nunito"/>
              <a:cs typeface="Nunito"/>
              <a:sym typeface="Nunito"/>
            </a:endParaRPr>
          </a:p>
        </p:txBody>
      </p:sp>
      <p:sp>
        <p:nvSpPr>
          <p:cNvPr id="602" name="Google Shape;602;p46"/>
          <p:cNvSpPr txBox="1"/>
          <p:nvPr/>
        </p:nvSpPr>
        <p:spPr>
          <a:xfrm>
            <a:off x="5817775" y="3906663"/>
            <a:ext cx="5589300" cy="1169700"/>
          </a:xfrm>
          <a:prstGeom prst="rect">
            <a:avLst/>
          </a:prstGeom>
          <a:noFill/>
          <a:ln>
            <a:noFill/>
          </a:ln>
        </p:spPr>
        <p:txBody>
          <a:bodyPr anchorCtr="0" anchor="ctr" bIns="91425" lIns="91425" spcFirstLastPara="1" rIns="91425" wrap="square" tIns="91425">
            <a:noAutofit/>
          </a:bodyPr>
          <a:lstStyle/>
          <a:p>
            <a:pPr indent="-330200" lvl="0" marL="457200" rtl="0" algn="l">
              <a:spcBef>
                <a:spcPts val="1200"/>
              </a:spcBef>
              <a:spcAft>
                <a:spcPts val="0"/>
              </a:spcAft>
              <a:buClr>
                <a:schemeClr val="lt1"/>
              </a:buClr>
              <a:buSzPts val="1600"/>
              <a:buFont typeface="Nunito"/>
              <a:buChar char="●"/>
            </a:pPr>
            <a:r>
              <a:rPr lang="en" sz="1600">
                <a:solidFill>
                  <a:schemeClr val="lt1"/>
                </a:solidFill>
                <a:latin typeface="Nunito"/>
                <a:ea typeface="Nunito"/>
                <a:cs typeface="Nunito"/>
                <a:sym typeface="Nunito"/>
              </a:rPr>
              <a:t>Automation workflows can be triggered automatically</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Changes can be tested and validated automatically before being deployed</a:t>
            </a:r>
            <a:endParaRPr sz="1600">
              <a:solidFill>
                <a:schemeClr val="lt1"/>
              </a:solidFill>
              <a:latin typeface="Nunito"/>
              <a:ea typeface="Nunito"/>
              <a:cs typeface="Nunito"/>
              <a:sym typeface="Nunito"/>
            </a:endParaRPr>
          </a:p>
        </p:txBody>
      </p:sp>
      <p:sp>
        <p:nvSpPr>
          <p:cNvPr id="603" name="Google Shape;603;p46"/>
          <p:cNvSpPr txBox="1"/>
          <p:nvPr/>
        </p:nvSpPr>
        <p:spPr>
          <a:xfrm>
            <a:off x="5822378" y="5336375"/>
            <a:ext cx="5589300" cy="677100"/>
          </a:xfrm>
          <a:prstGeom prst="rect">
            <a:avLst/>
          </a:prstGeom>
          <a:noFill/>
          <a:ln>
            <a:noFill/>
          </a:ln>
        </p:spPr>
        <p:txBody>
          <a:bodyPr anchorCtr="0" anchor="t" bIns="91425" lIns="91425" spcFirstLastPara="1" rIns="91425" wrap="square" tIns="91425">
            <a:spAutoFit/>
          </a:bodyPr>
          <a:lstStyle/>
          <a:p>
            <a:pPr indent="-330200" lvl="0" marL="457200" rtl="0" algn="l">
              <a:spcBef>
                <a:spcPts val="1200"/>
              </a:spcBef>
              <a:spcAft>
                <a:spcPts val="0"/>
              </a:spcAft>
              <a:buClr>
                <a:schemeClr val="lt1"/>
              </a:buClr>
              <a:buSzPts val="1600"/>
              <a:buFont typeface="Nunito"/>
              <a:buChar char="●"/>
            </a:pPr>
            <a:r>
              <a:rPr lang="en" sz="1600">
                <a:solidFill>
                  <a:schemeClr val="lt1"/>
                </a:solidFill>
                <a:latin typeface="Nunito"/>
                <a:ea typeface="Nunito"/>
                <a:cs typeface="Nunito"/>
                <a:sym typeface="Nunito"/>
              </a:rPr>
              <a:t>Changes are grouped and committed as a single unit.</a:t>
            </a:r>
            <a:endParaRPr sz="1600">
              <a:solidFill>
                <a:schemeClr val="lt1"/>
              </a:solidFill>
              <a:latin typeface="Nunito"/>
              <a:ea typeface="Nunito"/>
              <a:cs typeface="Nunito"/>
              <a:sym typeface="Nunito"/>
            </a:endParaRPr>
          </a:p>
          <a:p>
            <a:pPr indent="-330200" lvl="0" marL="457200" rtl="0" algn="l">
              <a:spcBef>
                <a:spcPts val="0"/>
              </a:spcBef>
              <a:spcAft>
                <a:spcPts val="0"/>
              </a:spcAft>
              <a:buClr>
                <a:schemeClr val="lt1"/>
              </a:buClr>
              <a:buSzPts val="1600"/>
              <a:buFont typeface="Nunito"/>
              <a:buChar char="●"/>
            </a:pPr>
            <a:r>
              <a:rPr lang="en" sz="1600">
                <a:solidFill>
                  <a:schemeClr val="lt1"/>
                </a:solidFill>
                <a:latin typeface="Nunito"/>
                <a:ea typeface="Nunito"/>
                <a:cs typeface="Nunito"/>
                <a:sym typeface="Nunito"/>
              </a:rPr>
              <a:t>There is no “partial change” state </a:t>
            </a:r>
            <a:endParaRPr sz="1600">
              <a:solidFill>
                <a:schemeClr val="lt1"/>
              </a:solidFill>
              <a:latin typeface="Nunito"/>
              <a:ea typeface="Nunito"/>
              <a:cs typeface="Nunito"/>
              <a:sym typeface="Nunito"/>
            </a:endParaRPr>
          </a:p>
        </p:txBody>
      </p:sp>
      <p:pic>
        <p:nvPicPr>
          <p:cNvPr id="604" name="Google Shape;604;p46"/>
          <p:cNvPicPr preferRelativeResize="0"/>
          <p:nvPr/>
        </p:nvPicPr>
        <p:blipFill>
          <a:blip r:embed="rId3">
            <a:alphaModFix/>
          </a:blip>
          <a:stretch>
            <a:fillRect/>
          </a:stretch>
        </p:blipFill>
        <p:spPr>
          <a:xfrm>
            <a:off x="859725" y="1567550"/>
            <a:ext cx="763500" cy="763500"/>
          </a:xfrm>
          <a:prstGeom prst="rect">
            <a:avLst/>
          </a:prstGeom>
          <a:noFill/>
          <a:ln>
            <a:noFill/>
          </a:ln>
        </p:spPr>
      </p:pic>
      <p:pic>
        <p:nvPicPr>
          <p:cNvPr id="605" name="Google Shape;605;p46"/>
          <p:cNvPicPr preferRelativeResize="0"/>
          <p:nvPr/>
        </p:nvPicPr>
        <p:blipFill>
          <a:blip r:embed="rId4">
            <a:alphaModFix/>
          </a:blip>
          <a:stretch>
            <a:fillRect/>
          </a:stretch>
        </p:blipFill>
        <p:spPr>
          <a:xfrm>
            <a:off x="859725" y="2852546"/>
            <a:ext cx="763500" cy="763500"/>
          </a:xfrm>
          <a:prstGeom prst="rect">
            <a:avLst/>
          </a:prstGeom>
          <a:noFill/>
          <a:ln>
            <a:noFill/>
          </a:ln>
        </p:spPr>
      </p:pic>
      <p:pic>
        <p:nvPicPr>
          <p:cNvPr id="606" name="Google Shape;606;p46"/>
          <p:cNvPicPr preferRelativeResize="0"/>
          <p:nvPr/>
        </p:nvPicPr>
        <p:blipFill>
          <a:blip r:embed="rId5">
            <a:alphaModFix/>
          </a:blip>
          <a:stretch>
            <a:fillRect/>
          </a:stretch>
        </p:blipFill>
        <p:spPr>
          <a:xfrm>
            <a:off x="859725" y="4173775"/>
            <a:ext cx="763500" cy="763500"/>
          </a:xfrm>
          <a:prstGeom prst="rect">
            <a:avLst/>
          </a:prstGeom>
          <a:noFill/>
          <a:ln>
            <a:noFill/>
          </a:ln>
        </p:spPr>
      </p:pic>
      <p:pic>
        <p:nvPicPr>
          <p:cNvPr id="607" name="Google Shape;607;p46"/>
          <p:cNvPicPr preferRelativeResize="0"/>
          <p:nvPr/>
        </p:nvPicPr>
        <p:blipFill>
          <a:blip r:embed="rId6">
            <a:alphaModFix/>
          </a:blip>
          <a:stretch>
            <a:fillRect/>
          </a:stretch>
        </p:blipFill>
        <p:spPr>
          <a:xfrm>
            <a:off x="859725" y="5422500"/>
            <a:ext cx="763500" cy="763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47"/>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Comparison with Design Principles</a:t>
            </a:r>
            <a:endParaRPr/>
          </a:p>
        </p:txBody>
      </p:sp>
      <p:graphicFrame>
        <p:nvGraphicFramePr>
          <p:cNvPr id="613" name="Google Shape;613;p47"/>
          <p:cNvGraphicFramePr/>
          <p:nvPr/>
        </p:nvGraphicFramePr>
        <p:xfrm>
          <a:off x="2483338" y="2027825"/>
          <a:ext cx="3000000" cy="3000000"/>
        </p:xfrm>
        <a:graphic>
          <a:graphicData uri="http://schemas.openxmlformats.org/drawingml/2006/table">
            <a:tbl>
              <a:tblPr>
                <a:noFill/>
                <a:tableStyleId>{EB21EE75-7D46-476D-AE66-8E82021B32C6}</a:tableStyleId>
              </a:tblPr>
              <a:tblGrid>
                <a:gridCol w="3611125"/>
                <a:gridCol w="3611125"/>
              </a:tblGrid>
              <a:tr h="767025">
                <a:tc>
                  <a:txBody>
                    <a:bodyPr/>
                    <a:lstStyle/>
                    <a:p>
                      <a:pPr indent="0" lvl="0" marL="0" rtl="0" algn="l">
                        <a:spcBef>
                          <a:spcPts val="0"/>
                        </a:spcBef>
                        <a:spcAft>
                          <a:spcPts val="0"/>
                        </a:spcAft>
                        <a:buNone/>
                      </a:pPr>
                      <a:r>
                        <a:t/>
                      </a:r>
                      <a:endParaRPr/>
                    </a:p>
                  </a:txBody>
                  <a:tcPr marT="91425" marB="91425" marR="91425" marL="91425">
                    <a:solidFill>
                      <a:schemeClr val="lt1"/>
                    </a:solidFill>
                  </a:tcPr>
                </a:tc>
                <a:tc>
                  <a:txBody>
                    <a:bodyPr/>
                    <a:lstStyle/>
                    <a:p>
                      <a:pPr indent="0" lvl="0" marL="0" rtl="0" algn="ctr">
                        <a:spcBef>
                          <a:spcPts val="0"/>
                        </a:spcBef>
                        <a:spcAft>
                          <a:spcPts val="0"/>
                        </a:spcAft>
                        <a:buNone/>
                      </a:pPr>
                      <a:r>
                        <a:rPr b="1" lang="en" sz="2700">
                          <a:latin typeface="Nunito"/>
                          <a:ea typeface="Nunito"/>
                          <a:cs typeface="Nunito"/>
                          <a:sym typeface="Nunito"/>
                        </a:rPr>
                        <a:t>Version Control</a:t>
                      </a:r>
                      <a:endParaRPr b="1" sz="2700">
                        <a:latin typeface="Nunito"/>
                        <a:ea typeface="Nunito"/>
                        <a:cs typeface="Nunito"/>
                        <a:sym typeface="Nunito"/>
                      </a:endParaRPr>
                    </a:p>
                  </a:txBody>
                  <a:tcPr marT="91425" marB="91425" marR="91425" marL="91425" anchor="ctr">
                    <a:solidFill>
                      <a:schemeClr val="lt1"/>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Idempotent </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Easy</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Dry Run</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Built in</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r h="862900">
                <a:tc>
                  <a:txBody>
                    <a:bodyPr/>
                    <a:lstStyle/>
                    <a:p>
                      <a:pPr indent="0" lvl="0" marL="0" rtl="0" algn="ctr">
                        <a:spcBef>
                          <a:spcPts val="0"/>
                        </a:spcBef>
                        <a:spcAft>
                          <a:spcPts val="0"/>
                        </a:spcAft>
                        <a:buNone/>
                      </a:pPr>
                      <a:r>
                        <a:rPr b="1" lang="en" sz="2800">
                          <a:latin typeface="Nunito"/>
                          <a:ea typeface="Nunito"/>
                          <a:cs typeface="Nunito"/>
                          <a:sym typeface="Nunito"/>
                        </a:rPr>
                        <a:t>Transactional</a:t>
                      </a:r>
                      <a:endParaRPr b="1" sz="2800">
                        <a:latin typeface="Nunito"/>
                        <a:ea typeface="Nunito"/>
                        <a:cs typeface="Nunito"/>
                        <a:sym typeface="Nunito"/>
                      </a:endParaRPr>
                    </a:p>
                  </a:txBody>
                  <a:tcPr marT="91425" marB="91425" marR="91425" marL="91425" anchor="ctr">
                    <a:solidFill>
                      <a:schemeClr val="lt1"/>
                    </a:solidFill>
                  </a:tcPr>
                </a:tc>
                <a:tc>
                  <a:txBody>
                    <a:bodyPr/>
                    <a:lstStyle/>
                    <a:p>
                      <a:pPr indent="0" lvl="0" marL="0" rtl="0" algn="ctr">
                        <a:spcBef>
                          <a:spcPts val="0"/>
                        </a:spcBef>
                        <a:spcAft>
                          <a:spcPts val="0"/>
                        </a:spcAft>
                        <a:buNone/>
                      </a:pPr>
                      <a:r>
                        <a:rPr lang="en" sz="2900">
                          <a:solidFill>
                            <a:srgbClr val="6AA84F"/>
                          </a:solidFill>
                          <a:latin typeface="Nunito"/>
                          <a:ea typeface="Nunito"/>
                          <a:cs typeface="Nunito"/>
                          <a:sym typeface="Nunito"/>
                        </a:rPr>
                        <a:t>Built in</a:t>
                      </a:r>
                      <a:endParaRPr sz="2900">
                        <a:solidFill>
                          <a:srgbClr val="6AA84F"/>
                        </a:solidFill>
                        <a:latin typeface="Nunito"/>
                        <a:ea typeface="Nunito"/>
                        <a:cs typeface="Nunito"/>
                        <a:sym typeface="Nunito"/>
                      </a:endParaRPr>
                    </a:p>
                  </a:txBody>
                  <a:tcPr marT="91425" marB="91425" marR="91425" marL="91425" anchor="ctr">
                    <a:solidFill>
                      <a:srgbClr val="D9EAD3"/>
                    </a:solidFill>
                  </a:tcP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8"/>
          <p:cNvSpPr txBox="1"/>
          <p:nvPr>
            <p:ph type="title"/>
          </p:nvPr>
        </p:nvSpPr>
        <p:spPr>
          <a:xfrm>
            <a:off x="879750" y="3081125"/>
            <a:ext cx="34776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rPr>
              <a:t>Testing</a:t>
            </a:r>
            <a:endParaRPr sz="3500">
              <a:solidFill>
                <a:schemeClr val="dk1"/>
              </a:solidFill>
            </a:endParaRPr>
          </a:p>
        </p:txBody>
      </p:sp>
      <p:sp>
        <p:nvSpPr>
          <p:cNvPr id="619" name="Google Shape;619;p48"/>
          <p:cNvSpPr txBox="1"/>
          <p:nvPr/>
        </p:nvSpPr>
        <p:spPr>
          <a:xfrm>
            <a:off x="5864025" y="1254425"/>
            <a:ext cx="5718600" cy="424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None/>
            </a:pPr>
            <a:r>
              <a:rPr lang="en" sz="2400">
                <a:solidFill>
                  <a:schemeClr val="lt1"/>
                </a:solidFill>
                <a:latin typeface="Nunito"/>
                <a:ea typeface="Nunito"/>
                <a:cs typeface="Nunito"/>
                <a:sym typeface="Nunito"/>
              </a:rPr>
              <a:t>Testing pushes you to design applications and workflows that are modular, observable, and deterministic.</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rPr lang="en" sz="2400">
                <a:solidFill>
                  <a:schemeClr val="lt1"/>
                </a:solidFill>
                <a:latin typeface="Nunito"/>
                <a:ea typeface="Nunito"/>
                <a:cs typeface="Nunito"/>
                <a:sym typeface="Nunito"/>
              </a:rPr>
              <a:t>It encourages clear boundaries, clean inputs and outputs, and repeatable behaviors.</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t/>
            </a:r>
            <a:endParaRPr sz="2400">
              <a:solidFill>
                <a:schemeClr val="lt1"/>
              </a:solidFill>
              <a:latin typeface="Nunito"/>
              <a:ea typeface="Nunito"/>
              <a:cs typeface="Nunito"/>
              <a:sym typeface="Nunito"/>
            </a:endParaRPr>
          </a:p>
          <a:p>
            <a:pPr indent="0" lvl="0" marL="0" marR="0" rtl="0" algn="l">
              <a:lnSpc>
                <a:spcPct val="100000"/>
              </a:lnSpc>
              <a:spcBef>
                <a:spcPts val="0"/>
              </a:spcBef>
              <a:spcAft>
                <a:spcPts val="0"/>
              </a:spcAft>
              <a:buNone/>
            </a:pPr>
            <a:r>
              <a:rPr b="1" lang="en" sz="2400">
                <a:solidFill>
                  <a:schemeClr val="lt1"/>
                </a:solidFill>
                <a:latin typeface="Nunito"/>
                <a:ea typeface="Nunito"/>
                <a:cs typeface="Nunito"/>
                <a:sym typeface="Nunito"/>
              </a:rPr>
              <a:t>Testable systems are a design choice</a:t>
            </a:r>
            <a:endParaRPr b="1" sz="2400">
              <a:solidFill>
                <a:schemeClr val="lt1"/>
              </a:solidFill>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p49"/>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 can be your superpower or your </a:t>
            </a:r>
            <a:r>
              <a:rPr lang="en"/>
              <a:t>kryptonite</a:t>
            </a:r>
            <a:r>
              <a:rPr lang="en"/>
              <a:t> </a:t>
            </a:r>
            <a:endParaRPr/>
          </a:p>
        </p:txBody>
      </p:sp>
      <p:sp>
        <p:nvSpPr>
          <p:cNvPr id="625" name="Google Shape;625;p49"/>
          <p:cNvSpPr txBox="1"/>
          <p:nvPr/>
        </p:nvSpPr>
        <p:spPr>
          <a:xfrm>
            <a:off x="179425" y="1379250"/>
            <a:ext cx="3814800" cy="57258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Clr>
                <a:srgbClr val="07244D"/>
              </a:buClr>
              <a:buSzPts val="2000"/>
              <a:buFont typeface="Nunito Sans"/>
              <a:buChar char="●"/>
            </a:pPr>
            <a:r>
              <a:rPr lang="en" sz="2000">
                <a:solidFill>
                  <a:srgbClr val="07244D"/>
                </a:solidFill>
                <a:latin typeface="Nunito Sans"/>
                <a:ea typeface="Nunito Sans"/>
                <a:cs typeface="Nunito Sans"/>
                <a:sym typeface="Nunito Sans"/>
              </a:rPr>
              <a:t>As the com</a:t>
            </a:r>
            <a:r>
              <a:rPr lang="en" sz="2000">
                <a:solidFill>
                  <a:srgbClr val="07244D"/>
                </a:solidFill>
                <a:latin typeface="Nunito Sans"/>
                <a:ea typeface="Nunito Sans"/>
                <a:cs typeface="Nunito Sans"/>
                <a:sym typeface="Nunito Sans"/>
              </a:rPr>
              <a:t>plexity of the project increas</a:t>
            </a:r>
            <a:r>
              <a:rPr lang="en" sz="2000">
                <a:solidFill>
                  <a:srgbClr val="07244D"/>
                </a:solidFill>
                <a:latin typeface="Nunito Sans"/>
                <a:ea typeface="Nunito Sans"/>
                <a:cs typeface="Nunito Sans"/>
                <a:sym typeface="Nunito Sans"/>
              </a:rPr>
              <a:t>e, investment in testing are paying off exponentially</a:t>
            </a:r>
            <a:endParaRPr sz="2000">
              <a:solidFill>
                <a:srgbClr val="07244D"/>
              </a:solidFill>
              <a:latin typeface="Nunito Sans"/>
              <a:ea typeface="Nunito Sans"/>
              <a:cs typeface="Nunito Sans"/>
              <a:sym typeface="Nunito Sans"/>
            </a:endParaRPr>
          </a:p>
          <a:p>
            <a:pPr indent="0" lvl="0" marL="45720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355600" lvl="0" marL="457200" rtl="0" algn="l">
              <a:spcBef>
                <a:spcPts val="0"/>
              </a:spcBef>
              <a:spcAft>
                <a:spcPts val="0"/>
              </a:spcAft>
              <a:buClr>
                <a:srgbClr val="07244D"/>
              </a:buClr>
              <a:buSzPts val="2000"/>
              <a:buFont typeface="Nunito Sans"/>
              <a:buChar char="●"/>
            </a:pPr>
            <a:r>
              <a:rPr lang="en" sz="2000">
                <a:solidFill>
                  <a:srgbClr val="07244D"/>
                </a:solidFill>
                <a:latin typeface="Nunito Sans"/>
                <a:ea typeface="Nunito Sans"/>
                <a:cs typeface="Nunito Sans"/>
                <a:sym typeface="Nunito Sans"/>
              </a:rPr>
              <a:t>Testing will become your development environment</a:t>
            </a:r>
            <a:endParaRPr sz="2000">
              <a:solidFill>
                <a:srgbClr val="07244D"/>
              </a:solidFill>
              <a:latin typeface="Nunito Sans"/>
              <a:ea typeface="Nunito Sans"/>
              <a:cs typeface="Nunito Sans"/>
              <a:sym typeface="Nunito Sans"/>
            </a:endParaRPr>
          </a:p>
          <a:p>
            <a:pPr indent="0" lvl="0" marL="45720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355600" lvl="0" marL="457200" rtl="0" algn="l">
              <a:spcBef>
                <a:spcPts val="0"/>
              </a:spcBef>
              <a:spcAft>
                <a:spcPts val="0"/>
              </a:spcAft>
              <a:buClr>
                <a:srgbClr val="07244D"/>
              </a:buClr>
              <a:buSzPts val="2000"/>
              <a:buFont typeface="Nunito Sans"/>
              <a:buChar char="●"/>
            </a:pPr>
            <a:r>
              <a:rPr lang="en" sz="2000">
                <a:solidFill>
                  <a:srgbClr val="07244D"/>
                </a:solidFill>
                <a:latin typeface="Nunito Sans"/>
                <a:ea typeface="Nunito Sans"/>
                <a:cs typeface="Nunito Sans"/>
                <a:sym typeface="Nunito Sans"/>
              </a:rPr>
              <a:t>Proper tests allows to refactor with confidence</a:t>
            </a:r>
            <a:endParaRPr sz="2000">
              <a:solidFill>
                <a:srgbClr val="07244D"/>
              </a:solidFill>
              <a:latin typeface="Nunito Sans"/>
              <a:ea typeface="Nunito Sans"/>
              <a:cs typeface="Nunito Sans"/>
              <a:sym typeface="Nunito Sans"/>
            </a:endParaRPr>
          </a:p>
          <a:p>
            <a:pPr indent="0" lvl="0" marL="45720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355600" lvl="0" marL="457200" rtl="0" algn="l">
              <a:spcBef>
                <a:spcPts val="0"/>
              </a:spcBef>
              <a:spcAft>
                <a:spcPts val="0"/>
              </a:spcAft>
              <a:buClr>
                <a:srgbClr val="07244D"/>
              </a:buClr>
              <a:buSzPts val="2000"/>
              <a:buFont typeface="Nunito Sans"/>
              <a:buChar char="●"/>
            </a:pPr>
            <a:r>
              <a:rPr lang="en" sz="2000">
                <a:solidFill>
                  <a:srgbClr val="07244D"/>
                </a:solidFill>
                <a:latin typeface="Nunito Sans"/>
                <a:ea typeface="Nunito Sans"/>
                <a:cs typeface="Nunito Sans"/>
                <a:sym typeface="Nunito Sans"/>
              </a:rPr>
              <a:t>Too many tests early on can be a burden to manage and slow things down</a:t>
            </a:r>
            <a:endParaRPr sz="2000">
              <a:solidFill>
                <a:srgbClr val="07244D"/>
              </a:solidFill>
              <a:latin typeface="Nunito Sans"/>
              <a:ea typeface="Nunito Sans"/>
              <a:cs typeface="Nunito Sans"/>
              <a:sym typeface="Nunito Sans"/>
            </a:endParaRPr>
          </a:p>
          <a:p>
            <a:pPr indent="0" lvl="0" marL="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0" lvl="0" marL="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0" lvl="0" marL="0" rtl="0" algn="l">
              <a:spcBef>
                <a:spcPts val="0"/>
              </a:spcBef>
              <a:spcAft>
                <a:spcPts val="0"/>
              </a:spcAft>
              <a:buNone/>
            </a:pPr>
            <a:r>
              <a:t/>
            </a:r>
            <a:endParaRPr sz="2000">
              <a:solidFill>
                <a:srgbClr val="07244D"/>
              </a:solidFill>
              <a:latin typeface="Nunito Sans"/>
              <a:ea typeface="Nunito Sans"/>
              <a:cs typeface="Nunito Sans"/>
              <a:sym typeface="Nunito Sans"/>
            </a:endParaRPr>
          </a:p>
          <a:p>
            <a:pPr indent="0" lvl="0" marL="0" rtl="0" algn="l">
              <a:spcBef>
                <a:spcPts val="0"/>
              </a:spcBef>
              <a:spcAft>
                <a:spcPts val="0"/>
              </a:spcAft>
              <a:buNone/>
            </a:pPr>
            <a:r>
              <a:t/>
            </a:r>
            <a:endParaRPr sz="2000">
              <a:solidFill>
                <a:srgbClr val="07244D"/>
              </a:solidFill>
              <a:latin typeface="Nunito Sans"/>
              <a:ea typeface="Nunito Sans"/>
              <a:cs typeface="Nunito Sans"/>
              <a:sym typeface="Nunito Sans"/>
            </a:endParaRPr>
          </a:p>
        </p:txBody>
      </p:sp>
      <p:grpSp>
        <p:nvGrpSpPr>
          <p:cNvPr id="626" name="Google Shape;626;p49"/>
          <p:cNvGrpSpPr/>
          <p:nvPr/>
        </p:nvGrpSpPr>
        <p:grpSpPr>
          <a:xfrm>
            <a:off x="4395378" y="1239673"/>
            <a:ext cx="7145472" cy="4716670"/>
            <a:chOff x="3318402" y="1096750"/>
            <a:chExt cx="7950898" cy="5283600"/>
          </a:xfrm>
        </p:grpSpPr>
        <p:pic>
          <p:nvPicPr>
            <p:cNvPr id="627" name="Google Shape;627;p49"/>
            <p:cNvPicPr preferRelativeResize="0"/>
            <p:nvPr/>
          </p:nvPicPr>
          <p:blipFill>
            <a:blip r:embed="rId3">
              <a:alphaModFix/>
            </a:blip>
            <a:stretch>
              <a:fillRect/>
            </a:stretch>
          </p:blipFill>
          <p:spPr>
            <a:xfrm>
              <a:off x="5985700" y="1096750"/>
              <a:ext cx="5283600" cy="5283600"/>
            </a:xfrm>
            <a:prstGeom prst="rect">
              <a:avLst/>
            </a:prstGeom>
            <a:noFill/>
            <a:ln>
              <a:noFill/>
            </a:ln>
          </p:spPr>
        </p:pic>
        <p:pic>
          <p:nvPicPr>
            <p:cNvPr id="628" name="Google Shape;628;p49"/>
            <p:cNvPicPr preferRelativeResize="0"/>
            <p:nvPr/>
          </p:nvPicPr>
          <p:blipFill rotWithShape="1">
            <a:blip r:embed="rId3">
              <a:alphaModFix/>
            </a:blip>
            <a:srcRect b="0" l="49517" r="0" t="0"/>
            <a:stretch/>
          </p:blipFill>
          <p:spPr>
            <a:xfrm>
              <a:off x="3318402" y="1096750"/>
              <a:ext cx="2667300" cy="5283600"/>
            </a:xfrm>
            <a:prstGeom prst="rect">
              <a:avLst/>
            </a:prstGeom>
            <a:noFill/>
            <a:ln>
              <a:noFill/>
            </a:ln>
          </p:spPr>
        </p:pic>
        <p:sp>
          <p:nvSpPr>
            <p:cNvPr id="629" name="Google Shape;629;p49"/>
            <p:cNvSpPr/>
            <p:nvPr/>
          </p:nvSpPr>
          <p:spPr>
            <a:xfrm>
              <a:off x="5918350" y="1096750"/>
              <a:ext cx="67500" cy="5283600"/>
            </a:xfrm>
            <a:prstGeom prst="rect">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grpSp>
      <p:sp>
        <p:nvSpPr>
          <p:cNvPr id="630" name="Google Shape;630;p49"/>
          <p:cNvSpPr txBox="1"/>
          <p:nvPr/>
        </p:nvSpPr>
        <p:spPr>
          <a:xfrm>
            <a:off x="9065250" y="4632675"/>
            <a:ext cx="24756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lt2"/>
                </a:solidFill>
                <a:latin typeface="Nunito"/>
                <a:ea typeface="Nunito"/>
                <a:cs typeface="Nunito"/>
                <a:sym typeface="Nunito"/>
              </a:rPr>
              <a:t>Too many tests</a:t>
            </a:r>
            <a:endParaRPr b="1" sz="2800">
              <a:solidFill>
                <a:schemeClr val="lt2"/>
              </a:solidFill>
              <a:latin typeface="Nunito"/>
              <a:ea typeface="Nunito"/>
              <a:cs typeface="Nunito"/>
              <a:sym typeface="Nunito"/>
            </a:endParaRPr>
          </a:p>
        </p:txBody>
      </p:sp>
      <p:sp>
        <p:nvSpPr>
          <p:cNvPr id="631" name="Google Shape;631;p49"/>
          <p:cNvSpPr txBox="1"/>
          <p:nvPr/>
        </p:nvSpPr>
        <p:spPr>
          <a:xfrm>
            <a:off x="4195650" y="4555850"/>
            <a:ext cx="2475600" cy="1231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400">
                <a:solidFill>
                  <a:schemeClr val="lt2"/>
                </a:solidFill>
                <a:latin typeface="Nunito"/>
                <a:ea typeface="Nunito"/>
                <a:cs typeface="Nunito"/>
                <a:sym typeface="Nunito"/>
              </a:rPr>
              <a:t>No</a:t>
            </a:r>
            <a:br>
              <a:rPr b="1" lang="en" sz="3400">
                <a:solidFill>
                  <a:schemeClr val="lt2"/>
                </a:solidFill>
                <a:latin typeface="Nunito"/>
                <a:ea typeface="Nunito"/>
                <a:cs typeface="Nunito"/>
                <a:sym typeface="Nunito"/>
              </a:rPr>
            </a:br>
            <a:r>
              <a:rPr b="1" lang="en" sz="3400">
                <a:solidFill>
                  <a:schemeClr val="lt2"/>
                </a:solidFill>
                <a:latin typeface="Nunito"/>
                <a:ea typeface="Nunito"/>
                <a:cs typeface="Nunito"/>
                <a:sym typeface="Nunito"/>
              </a:rPr>
              <a:t>tests</a:t>
            </a:r>
            <a:endParaRPr b="1" sz="2800">
              <a:solidFill>
                <a:schemeClr val="lt2"/>
              </a:solidFill>
              <a:latin typeface="Nunito"/>
              <a:ea typeface="Nunito"/>
              <a:cs typeface="Nunito"/>
              <a:sym typeface="Nuni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cxnSp>
        <p:nvCxnSpPr>
          <p:cNvPr id="636" name="Google Shape;636;p50"/>
          <p:cNvCxnSpPr/>
          <p:nvPr/>
        </p:nvCxnSpPr>
        <p:spPr>
          <a:xfrm>
            <a:off x="4251250" y="2084432"/>
            <a:ext cx="6677700" cy="0"/>
          </a:xfrm>
          <a:prstGeom prst="straightConnector1">
            <a:avLst/>
          </a:prstGeom>
          <a:noFill/>
          <a:ln cap="flat" cmpd="sng" w="9525">
            <a:solidFill>
              <a:schemeClr val="dk2"/>
            </a:solidFill>
            <a:prstDash val="dash"/>
            <a:round/>
            <a:headEnd len="med" w="med" type="none"/>
            <a:tailEnd len="med" w="med" type="none"/>
          </a:ln>
        </p:spPr>
      </p:cxnSp>
      <p:cxnSp>
        <p:nvCxnSpPr>
          <p:cNvPr id="637" name="Google Shape;637;p50"/>
          <p:cNvCxnSpPr/>
          <p:nvPr/>
        </p:nvCxnSpPr>
        <p:spPr>
          <a:xfrm flipH="1" rot="10800000">
            <a:off x="4521425" y="3538930"/>
            <a:ext cx="6440700" cy="3300"/>
          </a:xfrm>
          <a:prstGeom prst="straightConnector1">
            <a:avLst/>
          </a:prstGeom>
          <a:noFill/>
          <a:ln cap="flat" cmpd="sng" w="9525">
            <a:solidFill>
              <a:schemeClr val="dk2"/>
            </a:solidFill>
            <a:prstDash val="dash"/>
            <a:round/>
            <a:headEnd len="med" w="med" type="none"/>
            <a:tailEnd len="med" w="med" type="none"/>
          </a:ln>
        </p:spPr>
      </p:cxnSp>
      <p:cxnSp>
        <p:nvCxnSpPr>
          <p:cNvPr id="638" name="Google Shape;638;p50"/>
          <p:cNvCxnSpPr/>
          <p:nvPr/>
        </p:nvCxnSpPr>
        <p:spPr>
          <a:xfrm flipH="1" rot="10800000">
            <a:off x="4521425" y="5174980"/>
            <a:ext cx="6440700" cy="3300"/>
          </a:xfrm>
          <a:prstGeom prst="straightConnector1">
            <a:avLst/>
          </a:prstGeom>
          <a:noFill/>
          <a:ln cap="flat" cmpd="sng" w="9525">
            <a:solidFill>
              <a:schemeClr val="dk2"/>
            </a:solidFill>
            <a:prstDash val="dash"/>
            <a:round/>
            <a:headEnd len="med" w="med" type="none"/>
            <a:tailEnd len="med" w="med" type="none"/>
          </a:ln>
        </p:spPr>
      </p:cxnSp>
      <p:sp>
        <p:nvSpPr>
          <p:cNvPr id="639" name="Google Shape;639;p50"/>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Testing</a:t>
            </a:r>
            <a:endParaRPr/>
          </a:p>
        </p:txBody>
      </p:sp>
      <p:sp>
        <p:nvSpPr>
          <p:cNvPr id="640" name="Google Shape;640;p50"/>
          <p:cNvSpPr/>
          <p:nvPr/>
        </p:nvSpPr>
        <p:spPr>
          <a:xfrm>
            <a:off x="512500" y="4411675"/>
            <a:ext cx="4164900" cy="1270800"/>
          </a:xfrm>
          <a:prstGeom prst="trapezoid">
            <a:avLst>
              <a:gd fmla="val 25000"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Unit tests</a:t>
            </a:r>
            <a:endParaRPr b="1" sz="1800">
              <a:solidFill>
                <a:schemeClr val="dk1"/>
              </a:solidFill>
              <a:latin typeface="Nunito"/>
              <a:ea typeface="Nunito"/>
              <a:cs typeface="Nunito"/>
              <a:sym typeface="Nunito"/>
            </a:endParaRPr>
          </a:p>
        </p:txBody>
      </p:sp>
      <p:sp>
        <p:nvSpPr>
          <p:cNvPr id="641" name="Google Shape;641;p50"/>
          <p:cNvSpPr/>
          <p:nvPr/>
        </p:nvSpPr>
        <p:spPr>
          <a:xfrm>
            <a:off x="864925" y="2869850"/>
            <a:ext cx="3400800" cy="1270800"/>
          </a:xfrm>
          <a:prstGeom prst="trapezoid">
            <a:avLst>
              <a:gd fmla="val 25000"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Integration tests</a:t>
            </a:r>
            <a:endParaRPr b="1" sz="1800">
              <a:solidFill>
                <a:schemeClr val="dk1"/>
              </a:solidFill>
              <a:latin typeface="Nunito"/>
              <a:ea typeface="Nunito"/>
              <a:cs typeface="Nunito"/>
              <a:sym typeface="Nunito"/>
            </a:endParaRPr>
          </a:p>
        </p:txBody>
      </p:sp>
      <p:sp>
        <p:nvSpPr>
          <p:cNvPr id="642" name="Google Shape;642;p50"/>
          <p:cNvSpPr/>
          <p:nvPr/>
        </p:nvSpPr>
        <p:spPr>
          <a:xfrm>
            <a:off x="1205575" y="1398625"/>
            <a:ext cx="2695500" cy="1270800"/>
          </a:xfrm>
          <a:prstGeom prst="trapezoid">
            <a:avLst>
              <a:gd fmla="val 25000"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lang="en" sz="1800">
                <a:solidFill>
                  <a:schemeClr val="dk1"/>
                </a:solidFill>
                <a:latin typeface="Nunito"/>
                <a:ea typeface="Nunito"/>
                <a:cs typeface="Nunito"/>
                <a:sym typeface="Nunito"/>
              </a:rPr>
              <a:t>End 2 End tests</a:t>
            </a:r>
            <a:endParaRPr b="1" sz="1800">
              <a:solidFill>
                <a:schemeClr val="dk1"/>
              </a:solidFill>
              <a:latin typeface="Nunito"/>
              <a:ea typeface="Nunito"/>
              <a:cs typeface="Nunito"/>
              <a:sym typeface="Nunito"/>
            </a:endParaRPr>
          </a:p>
        </p:txBody>
      </p:sp>
      <p:pic>
        <p:nvPicPr>
          <p:cNvPr id="643" name="Google Shape;643;p50"/>
          <p:cNvPicPr preferRelativeResize="0"/>
          <p:nvPr/>
        </p:nvPicPr>
        <p:blipFill>
          <a:blip r:embed="rId3">
            <a:alphaModFix/>
          </a:blip>
          <a:stretch>
            <a:fillRect/>
          </a:stretch>
        </p:blipFill>
        <p:spPr>
          <a:xfrm>
            <a:off x="5134675" y="4843850"/>
            <a:ext cx="594900" cy="594900"/>
          </a:xfrm>
          <a:prstGeom prst="rect">
            <a:avLst/>
          </a:prstGeom>
          <a:noFill/>
          <a:ln>
            <a:noFill/>
          </a:ln>
        </p:spPr>
      </p:pic>
      <p:pic>
        <p:nvPicPr>
          <p:cNvPr id="644" name="Google Shape;644;p50"/>
          <p:cNvPicPr preferRelativeResize="0"/>
          <p:nvPr/>
        </p:nvPicPr>
        <p:blipFill>
          <a:blip r:embed="rId4">
            <a:alphaModFix/>
          </a:blip>
          <a:stretch>
            <a:fillRect/>
          </a:stretch>
        </p:blipFill>
        <p:spPr>
          <a:xfrm>
            <a:off x="6932150" y="3207800"/>
            <a:ext cx="594900" cy="594900"/>
          </a:xfrm>
          <a:prstGeom prst="rect">
            <a:avLst/>
          </a:prstGeom>
          <a:noFill/>
          <a:ln>
            <a:noFill/>
          </a:ln>
        </p:spPr>
      </p:pic>
      <p:pic>
        <p:nvPicPr>
          <p:cNvPr id="645" name="Google Shape;645;p50"/>
          <p:cNvPicPr preferRelativeResize="0"/>
          <p:nvPr/>
        </p:nvPicPr>
        <p:blipFill>
          <a:blip r:embed="rId5">
            <a:alphaModFix/>
          </a:blip>
          <a:stretch>
            <a:fillRect/>
          </a:stretch>
        </p:blipFill>
        <p:spPr>
          <a:xfrm>
            <a:off x="8514600" y="1736572"/>
            <a:ext cx="594900" cy="594900"/>
          </a:xfrm>
          <a:prstGeom prst="rect">
            <a:avLst/>
          </a:prstGeom>
          <a:noFill/>
          <a:ln>
            <a:noFill/>
          </a:ln>
        </p:spPr>
      </p:pic>
      <p:pic>
        <p:nvPicPr>
          <p:cNvPr id="646" name="Google Shape;646;p50"/>
          <p:cNvPicPr preferRelativeResize="0"/>
          <p:nvPr/>
        </p:nvPicPr>
        <p:blipFill>
          <a:blip r:embed="rId3">
            <a:alphaModFix/>
          </a:blip>
          <a:stretch>
            <a:fillRect/>
          </a:stretch>
        </p:blipFill>
        <p:spPr>
          <a:xfrm>
            <a:off x="5134675" y="3207800"/>
            <a:ext cx="594900" cy="594900"/>
          </a:xfrm>
          <a:prstGeom prst="rect">
            <a:avLst/>
          </a:prstGeom>
          <a:noFill/>
          <a:ln>
            <a:noFill/>
          </a:ln>
        </p:spPr>
      </p:pic>
      <p:pic>
        <p:nvPicPr>
          <p:cNvPr id="647" name="Google Shape;647;p50"/>
          <p:cNvPicPr preferRelativeResize="0"/>
          <p:nvPr/>
        </p:nvPicPr>
        <p:blipFill>
          <a:blip r:embed="rId6">
            <a:alphaModFix/>
          </a:blip>
          <a:stretch>
            <a:fillRect/>
          </a:stretch>
        </p:blipFill>
        <p:spPr>
          <a:xfrm>
            <a:off x="10097050" y="1736575"/>
            <a:ext cx="594900" cy="594900"/>
          </a:xfrm>
          <a:prstGeom prst="rect">
            <a:avLst/>
          </a:prstGeom>
          <a:noFill/>
          <a:ln>
            <a:noFill/>
          </a:ln>
        </p:spPr>
      </p:pic>
      <p:pic>
        <p:nvPicPr>
          <p:cNvPr id="648" name="Google Shape;648;p50"/>
          <p:cNvPicPr preferRelativeResize="0"/>
          <p:nvPr/>
        </p:nvPicPr>
        <p:blipFill>
          <a:blip r:embed="rId4">
            <a:alphaModFix/>
          </a:blip>
          <a:stretch>
            <a:fillRect/>
          </a:stretch>
        </p:blipFill>
        <p:spPr>
          <a:xfrm>
            <a:off x="6932150" y="1736575"/>
            <a:ext cx="594900" cy="594900"/>
          </a:xfrm>
          <a:prstGeom prst="rect">
            <a:avLst/>
          </a:prstGeom>
          <a:noFill/>
          <a:ln>
            <a:noFill/>
          </a:ln>
        </p:spPr>
      </p:pic>
      <p:sp>
        <p:nvSpPr>
          <p:cNvPr id="649" name="Google Shape;649;p50"/>
          <p:cNvSpPr txBox="1"/>
          <p:nvPr/>
        </p:nvSpPr>
        <p:spPr>
          <a:xfrm>
            <a:off x="4575775" y="859450"/>
            <a:ext cx="1712700" cy="3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1532"/>
                </a:solidFill>
                <a:latin typeface="Nunito"/>
                <a:ea typeface="Nunito"/>
                <a:cs typeface="Nunito"/>
                <a:sym typeface="Nunito"/>
              </a:rPr>
              <a:t>Function</a:t>
            </a:r>
            <a:endParaRPr sz="1200"/>
          </a:p>
        </p:txBody>
      </p:sp>
      <p:sp>
        <p:nvSpPr>
          <p:cNvPr id="650" name="Google Shape;650;p50"/>
          <p:cNvSpPr txBox="1"/>
          <p:nvPr/>
        </p:nvSpPr>
        <p:spPr>
          <a:xfrm>
            <a:off x="6373250" y="859450"/>
            <a:ext cx="1712700" cy="3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1532"/>
                </a:solidFill>
                <a:latin typeface="Nunito"/>
                <a:ea typeface="Nunito"/>
                <a:cs typeface="Nunito"/>
                <a:sym typeface="Nunito"/>
              </a:rPr>
              <a:t>Workflow / API</a:t>
            </a:r>
            <a:endParaRPr sz="1200"/>
          </a:p>
        </p:txBody>
      </p:sp>
      <p:sp>
        <p:nvSpPr>
          <p:cNvPr id="651" name="Google Shape;651;p50"/>
          <p:cNvSpPr txBox="1"/>
          <p:nvPr/>
        </p:nvSpPr>
        <p:spPr>
          <a:xfrm>
            <a:off x="7955700" y="859450"/>
            <a:ext cx="1712700" cy="3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1532"/>
                </a:solidFill>
                <a:latin typeface="Nunito"/>
                <a:ea typeface="Nunito"/>
                <a:cs typeface="Nunito"/>
                <a:sym typeface="Nunito"/>
              </a:rPr>
              <a:t>UI</a:t>
            </a:r>
            <a:endParaRPr sz="1200"/>
          </a:p>
        </p:txBody>
      </p:sp>
      <p:sp>
        <p:nvSpPr>
          <p:cNvPr id="652" name="Google Shape;652;p50"/>
          <p:cNvSpPr txBox="1"/>
          <p:nvPr/>
        </p:nvSpPr>
        <p:spPr>
          <a:xfrm>
            <a:off x="9538150" y="859450"/>
            <a:ext cx="1712700" cy="320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solidFill>
                  <a:srgbClr val="001532"/>
                </a:solidFill>
                <a:latin typeface="Nunito"/>
                <a:ea typeface="Nunito"/>
                <a:cs typeface="Nunito"/>
                <a:sym typeface="Nunito"/>
              </a:rPr>
              <a:t>Devices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3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51"/>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Automation workflow testing </a:t>
            </a:r>
            <a:endParaRPr/>
          </a:p>
        </p:txBody>
      </p:sp>
      <p:sp>
        <p:nvSpPr>
          <p:cNvPr id="658" name="Google Shape;658;p51"/>
          <p:cNvSpPr/>
          <p:nvPr/>
        </p:nvSpPr>
        <p:spPr>
          <a:xfrm flipH="1" rot="10800000">
            <a:off x="455525" y="2035425"/>
            <a:ext cx="6350700" cy="2583600"/>
          </a:xfrm>
          <a:prstGeom prst="rtTriangle">
            <a:avLst/>
          </a:prstGeom>
          <a:solidFill>
            <a:schemeClr val="lt1"/>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59" name="Google Shape;659;p51"/>
          <p:cNvSpPr/>
          <p:nvPr/>
        </p:nvSpPr>
        <p:spPr>
          <a:xfrm flipH="1">
            <a:off x="835325" y="2035275"/>
            <a:ext cx="6350700" cy="2583600"/>
          </a:xfrm>
          <a:prstGeom prst="rtTriangle">
            <a:avLst/>
          </a:prstGeom>
          <a:solidFill>
            <a:schemeClr val="lt1"/>
          </a:solidFill>
          <a:ln cap="flat" cmpd="sng" w="19050">
            <a:solidFill>
              <a:srgbClr val="9E9E9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60" name="Google Shape;660;p51"/>
          <p:cNvSpPr txBox="1"/>
          <p:nvPr/>
        </p:nvSpPr>
        <p:spPr>
          <a:xfrm>
            <a:off x="1298225" y="2203350"/>
            <a:ext cx="30564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Nunito"/>
                <a:ea typeface="Nunito"/>
                <a:cs typeface="Nunito"/>
                <a:sym typeface="Nunito"/>
              </a:rPr>
              <a:t>Reduce </a:t>
            </a:r>
            <a:br>
              <a:rPr b="1" lang="en" sz="2000">
                <a:solidFill>
                  <a:schemeClr val="dk1"/>
                </a:solidFill>
                <a:latin typeface="Nunito"/>
                <a:ea typeface="Nunito"/>
                <a:cs typeface="Nunito"/>
                <a:sym typeface="Nunito"/>
              </a:rPr>
            </a:br>
            <a:r>
              <a:rPr b="1" lang="en" sz="2000">
                <a:solidFill>
                  <a:schemeClr val="dk1"/>
                </a:solidFill>
                <a:latin typeface="Nunito"/>
                <a:ea typeface="Nunito"/>
                <a:cs typeface="Nunito"/>
                <a:sym typeface="Nunito"/>
              </a:rPr>
              <a:t>the complexity of your workflow</a:t>
            </a:r>
            <a:endParaRPr b="1" sz="1600">
              <a:latin typeface="Nunito"/>
              <a:ea typeface="Nunito"/>
              <a:cs typeface="Nunito"/>
              <a:sym typeface="Nunito"/>
            </a:endParaRPr>
          </a:p>
        </p:txBody>
      </p:sp>
      <p:sp>
        <p:nvSpPr>
          <p:cNvPr id="661" name="Google Shape;661;p51"/>
          <p:cNvSpPr txBox="1"/>
          <p:nvPr/>
        </p:nvSpPr>
        <p:spPr>
          <a:xfrm>
            <a:off x="3859692" y="3404971"/>
            <a:ext cx="2622300" cy="80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Nunito"/>
                <a:ea typeface="Nunito"/>
                <a:cs typeface="Nunito"/>
                <a:sym typeface="Nunito"/>
              </a:rPr>
              <a:t>Increase </a:t>
            </a:r>
            <a:br>
              <a:rPr b="1" lang="en" sz="2000">
                <a:solidFill>
                  <a:schemeClr val="dk1"/>
                </a:solidFill>
                <a:latin typeface="Nunito"/>
                <a:ea typeface="Nunito"/>
                <a:cs typeface="Nunito"/>
                <a:sym typeface="Nunito"/>
              </a:rPr>
            </a:br>
            <a:r>
              <a:rPr b="1" lang="en" sz="2000">
                <a:solidFill>
                  <a:schemeClr val="dk1"/>
                </a:solidFill>
                <a:latin typeface="Nunito"/>
                <a:ea typeface="Nunito"/>
                <a:cs typeface="Nunito"/>
                <a:sym typeface="Nunito"/>
              </a:rPr>
              <a:t>the test coverage</a:t>
            </a:r>
            <a:endParaRPr b="1" sz="1600">
              <a:latin typeface="Nunito"/>
              <a:ea typeface="Nunito"/>
              <a:cs typeface="Nunito"/>
              <a:sym typeface="Nunito"/>
            </a:endParaRPr>
          </a:p>
        </p:txBody>
      </p:sp>
      <p:sp>
        <p:nvSpPr>
          <p:cNvPr id="662" name="Google Shape;662;p51"/>
          <p:cNvSpPr/>
          <p:nvPr/>
        </p:nvSpPr>
        <p:spPr>
          <a:xfrm>
            <a:off x="758606" y="2271836"/>
            <a:ext cx="539700" cy="1786800"/>
          </a:xfrm>
          <a:prstGeom prst="downArrow">
            <a:avLst>
              <a:gd fmla="val 50000" name="adj1"/>
              <a:gd fmla="val 82201" name="adj2"/>
            </a:avLst>
          </a:prstGeom>
          <a:solidFill>
            <a:srgbClr val="CCCCCC"/>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63" name="Google Shape;663;p51"/>
          <p:cNvSpPr/>
          <p:nvPr/>
        </p:nvSpPr>
        <p:spPr>
          <a:xfrm rot="10800000">
            <a:off x="6411001" y="2583186"/>
            <a:ext cx="539700" cy="1786800"/>
          </a:xfrm>
          <a:prstGeom prst="downArrow">
            <a:avLst>
              <a:gd fmla="val 50000" name="adj1"/>
              <a:gd fmla="val 82201" name="adj2"/>
            </a:avLst>
          </a:prstGeom>
          <a:solidFill>
            <a:srgbClr val="CCCCCC"/>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64" name="Google Shape;664;p51"/>
          <p:cNvSpPr/>
          <p:nvPr/>
        </p:nvSpPr>
        <p:spPr>
          <a:xfrm>
            <a:off x="7390700" y="886875"/>
            <a:ext cx="4434300" cy="5463300"/>
          </a:xfrm>
          <a:prstGeom prst="roundRect">
            <a:avLst>
              <a:gd fmla="val 3766"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latin typeface="Nunito"/>
              <a:ea typeface="Nunito"/>
              <a:cs typeface="Nunito"/>
              <a:sym typeface="Nunito"/>
            </a:endParaRPr>
          </a:p>
        </p:txBody>
      </p:sp>
      <p:pic>
        <p:nvPicPr>
          <p:cNvPr id="665" name="Google Shape;665;p51"/>
          <p:cNvPicPr preferRelativeResize="0"/>
          <p:nvPr/>
        </p:nvPicPr>
        <p:blipFill>
          <a:blip r:embed="rId3">
            <a:alphaModFix/>
          </a:blip>
          <a:stretch>
            <a:fillRect/>
          </a:stretch>
        </p:blipFill>
        <p:spPr>
          <a:xfrm>
            <a:off x="7487799" y="1498474"/>
            <a:ext cx="4240100" cy="42401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2F2F2"/>
        </a:solidFill>
      </p:bgPr>
    </p:bg>
    <p:spTree>
      <p:nvGrpSpPr>
        <p:cNvPr id="669" name="Shape 669"/>
        <p:cNvGrpSpPr/>
        <p:nvPr/>
      </p:nvGrpSpPr>
      <p:grpSpPr>
        <a:xfrm>
          <a:off x="0" y="0"/>
          <a:ext cx="0" cy="0"/>
          <a:chOff x="0" y="0"/>
          <a:chExt cx="0" cy="0"/>
        </a:xfrm>
      </p:grpSpPr>
      <p:sp>
        <p:nvSpPr>
          <p:cNvPr id="670" name="Google Shape;670;p52"/>
          <p:cNvSpPr txBox="1"/>
          <p:nvPr/>
        </p:nvSpPr>
        <p:spPr>
          <a:xfrm>
            <a:off x="762800" y="1608771"/>
            <a:ext cx="7420800" cy="2943000"/>
          </a:xfrm>
          <a:prstGeom prst="rect">
            <a:avLst/>
          </a:prstGeom>
          <a:noFill/>
          <a:ln>
            <a:noFill/>
          </a:ln>
        </p:spPr>
        <p:txBody>
          <a:bodyPr anchorCtr="0" anchor="ctr" bIns="121875" lIns="121875" spcFirstLastPara="1" rIns="121875" wrap="square" tIns="121875">
            <a:spAutoFit/>
          </a:bodyPr>
          <a:lstStyle/>
          <a:p>
            <a:pPr indent="0" lvl="0" marL="0" rtl="0" algn="l">
              <a:lnSpc>
                <a:spcPct val="80000"/>
              </a:lnSpc>
              <a:spcBef>
                <a:spcPts val="0"/>
              </a:spcBef>
              <a:spcAft>
                <a:spcPts val="0"/>
              </a:spcAft>
              <a:buNone/>
            </a:pPr>
            <a:r>
              <a:rPr lang="en" sz="7300">
                <a:solidFill>
                  <a:srgbClr val="002232"/>
                </a:solidFill>
                <a:latin typeface="Nunito ExtraBold"/>
                <a:ea typeface="Nunito ExtraBold"/>
                <a:cs typeface="Nunito ExtraBold"/>
                <a:sym typeface="Nunito ExtraBold"/>
              </a:rPr>
              <a:t>Practical Patterns for Building </a:t>
            </a:r>
            <a:r>
              <a:rPr lang="en" sz="7300">
                <a:solidFill>
                  <a:srgbClr val="002232"/>
                </a:solidFill>
                <a:latin typeface="Nunito ExtraBold"/>
                <a:ea typeface="Nunito ExtraBold"/>
                <a:cs typeface="Nunito ExtraBold"/>
                <a:sym typeface="Nunito ExtraBold"/>
              </a:rPr>
              <a:t>Trust</a:t>
            </a:r>
            <a:endParaRPr sz="7300">
              <a:solidFill>
                <a:srgbClr val="07244D"/>
              </a:solidFill>
              <a:latin typeface="Nunito ExtraBold"/>
              <a:ea typeface="Nunito ExtraBold"/>
              <a:cs typeface="Nunito ExtraBold"/>
              <a:sym typeface="Nunito ExtraBold"/>
            </a:endParaRPr>
          </a:p>
        </p:txBody>
      </p:sp>
      <p:pic>
        <p:nvPicPr>
          <p:cNvPr id="671" name="Google Shape;671;p52"/>
          <p:cNvPicPr preferRelativeResize="0"/>
          <p:nvPr/>
        </p:nvPicPr>
        <p:blipFill>
          <a:blip r:embed="rId3">
            <a:alphaModFix/>
          </a:blip>
          <a:stretch>
            <a:fillRect/>
          </a:stretch>
        </p:blipFill>
        <p:spPr>
          <a:xfrm>
            <a:off x="8727512" y="2055051"/>
            <a:ext cx="2163950" cy="21613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nvSpPr>
        <p:spPr>
          <a:xfrm>
            <a:off x="1008425" y="1819500"/>
            <a:ext cx="9035700" cy="231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lang="en" sz="4200">
                <a:solidFill>
                  <a:srgbClr val="001532"/>
                </a:solidFill>
                <a:latin typeface="Nunito"/>
                <a:ea typeface="Nunito"/>
                <a:cs typeface="Nunito"/>
                <a:sym typeface="Nunito"/>
              </a:rPr>
              <a:t>Trust </a:t>
            </a:r>
            <a:br>
              <a:rPr b="1" lang="en" sz="4200">
                <a:solidFill>
                  <a:srgbClr val="001532"/>
                </a:solidFill>
                <a:latin typeface="Nunito"/>
                <a:ea typeface="Nunito"/>
                <a:cs typeface="Nunito"/>
                <a:sym typeface="Nunito"/>
              </a:rPr>
            </a:br>
            <a:r>
              <a:rPr b="1" lang="en" sz="4200">
                <a:solidFill>
                  <a:srgbClr val="001532"/>
                </a:solidFill>
                <a:latin typeface="Nunito"/>
                <a:ea typeface="Nunito"/>
                <a:cs typeface="Nunito"/>
                <a:sym typeface="Nunito"/>
              </a:rPr>
              <a:t>is essential for successful network automation adoption.</a:t>
            </a:r>
            <a:endParaRPr b="1" sz="4200">
              <a:solidFill>
                <a:srgbClr val="001532"/>
              </a:solidFill>
              <a:latin typeface="Nunito"/>
              <a:ea typeface="Nunito"/>
              <a:cs typeface="Nunito"/>
              <a:sym typeface="Nuni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53"/>
          <p:cNvSpPr txBox="1"/>
          <p:nvPr>
            <p:ph type="title"/>
          </p:nvPr>
        </p:nvSpPr>
        <p:spPr>
          <a:xfrm>
            <a:off x="6037625" y="2398875"/>
            <a:ext cx="5753400" cy="1842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lt1"/>
                </a:solidFill>
              </a:rPr>
              <a:t>Integrate what you CAN</a:t>
            </a:r>
            <a:endParaRPr sz="3500">
              <a:solidFill>
                <a:schemeClr val="lt1"/>
              </a:solidFill>
            </a:endParaRPr>
          </a:p>
          <a:p>
            <a:pPr indent="0" lvl="0" marL="0" rtl="0" algn="l">
              <a:spcBef>
                <a:spcPts val="0"/>
              </a:spcBef>
              <a:spcAft>
                <a:spcPts val="0"/>
              </a:spcAft>
              <a:buNone/>
            </a:pPr>
            <a:r>
              <a:t/>
            </a:r>
            <a:endParaRPr sz="3500">
              <a:solidFill>
                <a:schemeClr val="lt1"/>
              </a:solidFill>
            </a:endParaRPr>
          </a:p>
          <a:p>
            <a:pPr indent="0" lvl="0" marL="0" rtl="0" algn="l">
              <a:spcBef>
                <a:spcPts val="0"/>
              </a:spcBef>
              <a:spcAft>
                <a:spcPts val="0"/>
              </a:spcAft>
              <a:buNone/>
            </a:pPr>
            <a:r>
              <a:rPr lang="en" sz="3500">
                <a:solidFill>
                  <a:schemeClr val="lt1"/>
                </a:solidFill>
              </a:rPr>
              <a:t>Build what you MUST</a:t>
            </a:r>
            <a:endParaRPr sz="3500">
              <a:solidFill>
                <a:schemeClr val="lt1"/>
              </a:solidFill>
            </a:endParaRPr>
          </a:p>
        </p:txBody>
      </p:sp>
      <p:pic>
        <p:nvPicPr>
          <p:cNvPr id="677" name="Google Shape;677;p53"/>
          <p:cNvPicPr preferRelativeResize="0"/>
          <p:nvPr/>
        </p:nvPicPr>
        <p:blipFill>
          <a:blip r:embed="rId3">
            <a:alphaModFix/>
          </a:blip>
          <a:stretch>
            <a:fillRect/>
          </a:stretch>
        </p:blipFill>
        <p:spPr>
          <a:xfrm>
            <a:off x="628825" y="737812"/>
            <a:ext cx="4237650" cy="53823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4"/>
          <p:cNvSpPr txBox="1"/>
          <p:nvPr>
            <p:ph type="title"/>
          </p:nvPr>
        </p:nvSpPr>
        <p:spPr>
          <a:xfrm>
            <a:off x="948000" y="409825"/>
            <a:ext cx="60204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the right stack</a:t>
            </a:r>
            <a:endParaRPr/>
          </a:p>
        </p:txBody>
      </p:sp>
      <p:pic>
        <p:nvPicPr>
          <p:cNvPr descr="Create an image of a software stack that represent an automation stack  " id="683" name="Google Shape;683;p54"/>
          <p:cNvPicPr preferRelativeResize="0"/>
          <p:nvPr>
            <p:ph idx="2" type="pic"/>
          </p:nvPr>
        </p:nvPicPr>
        <p:blipFill rotWithShape="1">
          <a:blip r:embed="rId3">
            <a:alphaModFix/>
          </a:blip>
          <a:srcRect b="12957" l="0" r="0" t="12957"/>
          <a:stretch/>
        </p:blipFill>
        <p:spPr>
          <a:xfrm>
            <a:off x="7293150" y="834175"/>
            <a:ext cx="4068900" cy="5526600"/>
          </a:xfrm>
          <a:prstGeom prst="roundRect">
            <a:avLst>
              <a:gd fmla="val 16667" name="adj"/>
            </a:avLst>
          </a:prstGeom>
          <a:ln cap="flat" cmpd="sng" w="9525">
            <a:solidFill>
              <a:srgbClr val="D4D4D4"/>
            </a:solidFill>
            <a:prstDash val="solid"/>
            <a:round/>
            <a:headEnd len="sm" w="sm" type="none"/>
            <a:tailEnd len="sm" w="sm" type="none"/>
          </a:ln>
        </p:spPr>
      </p:pic>
      <p:sp>
        <p:nvSpPr>
          <p:cNvPr id="684" name="Google Shape;684;p54"/>
          <p:cNvSpPr txBox="1"/>
          <p:nvPr/>
        </p:nvSpPr>
        <p:spPr>
          <a:xfrm>
            <a:off x="735450" y="1590400"/>
            <a:ext cx="6232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001532"/>
                </a:solidFill>
                <a:latin typeface="Nunito Sans"/>
                <a:ea typeface="Nunito Sans"/>
                <a:cs typeface="Nunito Sans"/>
                <a:sym typeface="Nunito Sans"/>
              </a:rPr>
              <a:t>Ensure the libraries / tools you are dependent on provides</a:t>
            </a:r>
            <a:endParaRPr sz="1600">
              <a:solidFill>
                <a:srgbClr val="001532"/>
              </a:solidFill>
              <a:latin typeface="Nunito Sans"/>
              <a:ea typeface="Nunito Sans"/>
              <a:cs typeface="Nunito Sans"/>
              <a:sym typeface="Nunito Sans"/>
            </a:endParaRPr>
          </a:p>
        </p:txBody>
      </p:sp>
      <p:sp>
        <p:nvSpPr>
          <p:cNvPr id="685" name="Google Shape;685;p54"/>
          <p:cNvSpPr/>
          <p:nvPr/>
        </p:nvSpPr>
        <p:spPr>
          <a:xfrm>
            <a:off x="1214627" y="2285425"/>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Programmable interfaces</a:t>
            </a:r>
            <a:r>
              <a:rPr lang="en" sz="1800">
                <a:solidFill>
                  <a:schemeClr val="dk1"/>
                </a:solidFill>
                <a:latin typeface="Nunito"/>
                <a:ea typeface="Nunito"/>
                <a:cs typeface="Nunito"/>
                <a:sym typeface="Nunito"/>
              </a:rPr>
              <a:t> </a:t>
            </a:r>
            <a:endParaRPr sz="1800">
              <a:solidFill>
                <a:schemeClr val="dk1"/>
              </a:solidFill>
              <a:latin typeface="Nunito"/>
              <a:ea typeface="Nunito"/>
              <a:cs typeface="Nunito"/>
              <a:sym typeface="Nunito"/>
            </a:endParaRPr>
          </a:p>
        </p:txBody>
      </p:sp>
      <p:sp>
        <p:nvSpPr>
          <p:cNvPr id="686" name="Google Shape;686;p54"/>
          <p:cNvSpPr/>
          <p:nvPr/>
        </p:nvSpPr>
        <p:spPr>
          <a:xfrm>
            <a:off x="3832941" y="2285425"/>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Declarative behavior</a:t>
            </a:r>
            <a:endParaRPr sz="1800">
              <a:solidFill>
                <a:schemeClr val="dk1"/>
              </a:solidFill>
              <a:latin typeface="Nunito"/>
              <a:ea typeface="Nunito"/>
              <a:cs typeface="Nunito"/>
              <a:sym typeface="Nunito"/>
            </a:endParaRPr>
          </a:p>
        </p:txBody>
      </p:sp>
      <p:sp>
        <p:nvSpPr>
          <p:cNvPr id="687" name="Google Shape;687;p54"/>
          <p:cNvSpPr/>
          <p:nvPr/>
        </p:nvSpPr>
        <p:spPr>
          <a:xfrm>
            <a:off x="1214615" y="4961871"/>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Developer</a:t>
            </a:r>
            <a:br>
              <a:rPr lang="en" sz="1800">
                <a:solidFill>
                  <a:schemeClr val="dk1"/>
                </a:solidFill>
                <a:latin typeface="Nunito"/>
                <a:ea typeface="Nunito"/>
                <a:cs typeface="Nunito"/>
                <a:sym typeface="Nunito"/>
              </a:rPr>
            </a:br>
            <a:r>
              <a:rPr lang="en" sz="1800">
                <a:solidFill>
                  <a:schemeClr val="dk1"/>
                </a:solidFill>
                <a:latin typeface="Nunito"/>
                <a:ea typeface="Nunito"/>
                <a:cs typeface="Nunito"/>
                <a:sym typeface="Nunito"/>
              </a:rPr>
              <a:t>Experience</a:t>
            </a:r>
            <a:endParaRPr sz="1800">
              <a:solidFill>
                <a:schemeClr val="dk1"/>
              </a:solidFill>
              <a:latin typeface="Nunito"/>
              <a:ea typeface="Nunito"/>
              <a:cs typeface="Nunito"/>
              <a:sym typeface="Nunito"/>
            </a:endParaRPr>
          </a:p>
        </p:txBody>
      </p:sp>
      <p:sp>
        <p:nvSpPr>
          <p:cNvPr id="688" name="Google Shape;688;p54"/>
          <p:cNvSpPr/>
          <p:nvPr/>
        </p:nvSpPr>
        <p:spPr>
          <a:xfrm>
            <a:off x="1214625" y="3623646"/>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Idempotency</a:t>
            </a:r>
            <a:endParaRPr sz="1800">
              <a:solidFill>
                <a:schemeClr val="dk1"/>
              </a:solidFill>
              <a:latin typeface="Nunito"/>
              <a:ea typeface="Nunito"/>
              <a:cs typeface="Nunito"/>
              <a:sym typeface="Nunito"/>
            </a:endParaRPr>
          </a:p>
        </p:txBody>
      </p:sp>
      <p:sp>
        <p:nvSpPr>
          <p:cNvPr id="689" name="Google Shape;689;p54"/>
          <p:cNvSpPr/>
          <p:nvPr/>
        </p:nvSpPr>
        <p:spPr>
          <a:xfrm>
            <a:off x="3832940" y="3623646"/>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Test friendly interfaces</a:t>
            </a:r>
            <a:endParaRPr sz="1800">
              <a:solidFill>
                <a:schemeClr val="dk1"/>
              </a:solidFill>
              <a:latin typeface="Nunito"/>
              <a:ea typeface="Nunito"/>
              <a:cs typeface="Nunito"/>
              <a:sym typeface="Nunito"/>
            </a:endParaRPr>
          </a:p>
        </p:txBody>
      </p:sp>
      <p:sp>
        <p:nvSpPr>
          <p:cNvPr id="690" name="Google Shape;690;p54"/>
          <p:cNvSpPr/>
          <p:nvPr/>
        </p:nvSpPr>
        <p:spPr>
          <a:xfrm>
            <a:off x="3832950" y="4961871"/>
            <a:ext cx="2096700" cy="10743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lang="en" sz="1800">
                <a:solidFill>
                  <a:schemeClr val="dk1"/>
                </a:solidFill>
                <a:latin typeface="Nunito"/>
                <a:ea typeface="Nunito"/>
                <a:cs typeface="Nunito"/>
                <a:sym typeface="Nunito"/>
              </a:rPr>
              <a:t>Traceability </a:t>
            </a:r>
            <a:br>
              <a:rPr lang="en" sz="1800">
                <a:solidFill>
                  <a:schemeClr val="dk1"/>
                </a:solidFill>
                <a:latin typeface="Nunito"/>
                <a:ea typeface="Nunito"/>
                <a:cs typeface="Nunito"/>
                <a:sym typeface="Nunito"/>
              </a:rPr>
            </a:br>
            <a:r>
              <a:rPr lang="en" sz="1800">
                <a:solidFill>
                  <a:schemeClr val="dk1"/>
                </a:solidFill>
                <a:latin typeface="Nunito"/>
                <a:ea typeface="Nunito"/>
                <a:cs typeface="Nunito"/>
                <a:sym typeface="Nunito"/>
              </a:rPr>
              <a:t>&amp; Logging</a:t>
            </a:r>
            <a:endParaRPr sz="1800">
              <a:solidFill>
                <a:schemeClr val="dk1"/>
              </a:solidFill>
              <a:latin typeface="Nunito"/>
              <a:ea typeface="Nunito"/>
              <a:cs typeface="Nunito"/>
              <a:sym typeface="Nunito"/>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55"/>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3 primary attributes, classify your data</a:t>
            </a:r>
            <a:endParaRPr/>
          </a:p>
        </p:txBody>
      </p:sp>
      <p:sp>
        <p:nvSpPr>
          <p:cNvPr id="696" name="Google Shape;696;p55"/>
          <p:cNvSpPr/>
          <p:nvPr/>
        </p:nvSpPr>
        <p:spPr>
          <a:xfrm>
            <a:off x="579163" y="1412300"/>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97" name="Google Shape;697;p55"/>
          <p:cNvSpPr/>
          <p:nvPr/>
        </p:nvSpPr>
        <p:spPr>
          <a:xfrm>
            <a:off x="579163" y="2905265"/>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98" name="Google Shape;698;p55"/>
          <p:cNvSpPr/>
          <p:nvPr/>
        </p:nvSpPr>
        <p:spPr>
          <a:xfrm>
            <a:off x="579163" y="4538708"/>
            <a:ext cx="10902900" cy="1074000"/>
          </a:xfrm>
          <a:prstGeom prst="roundRect">
            <a:avLst>
              <a:gd fmla="val 16667" name="adj"/>
            </a:avLst>
          </a:prstGeom>
          <a:solidFill>
            <a:schemeClr val="lt1"/>
          </a:solidFill>
          <a:ln cap="flat" cmpd="sng" w="9525">
            <a:solidFill>
              <a:srgbClr val="D8D8D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p:txBody>
      </p:sp>
      <p:sp>
        <p:nvSpPr>
          <p:cNvPr id="699" name="Google Shape;699;p55"/>
          <p:cNvSpPr txBox="1"/>
          <p:nvPr/>
        </p:nvSpPr>
        <p:spPr>
          <a:xfrm>
            <a:off x="1185700" y="1624100"/>
            <a:ext cx="2039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Nunito"/>
                <a:ea typeface="Nunito"/>
                <a:cs typeface="Nunito"/>
                <a:sym typeface="Nunito"/>
              </a:rPr>
              <a:t>Role</a:t>
            </a:r>
            <a:endParaRPr b="1" sz="3100">
              <a:solidFill>
                <a:schemeClr val="dk1"/>
              </a:solidFill>
              <a:latin typeface="Nunito"/>
              <a:ea typeface="Nunito"/>
              <a:cs typeface="Nunito"/>
              <a:sym typeface="Nunito"/>
            </a:endParaRPr>
          </a:p>
        </p:txBody>
      </p:sp>
      <p:sp>
        <p:nvSpPr>
          <p:cNvPr id="700" name="Google Shape;700;p55"/>
          <p:cNvSpPr/>
          <p:nvPr/>
        </p:nvSpPr>
        <p:spPr>
          <a:xfrm rot="5400000">
            <a:off x="6889975" y="-2105625"/>
            <a:ext cx="1069500" cy="81147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1" name="Google Shape;701;p55"/>
          <p:cNvSpPr/>
          <p:nvPr/>
        </p:nvSpPr>
        <p:spPr>
          <a:xfrm rot="5400000">
            <a:off x="6882008" y="-622150"/>
            <a:ext cx="1069500" cy="81306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2" name="Google Shape;702;p55"/>
          <p:cNvSpPr/>
          <p:nvPr/>
        </p:nvSpPr>
        <p:spPr>
          <a:xfrm rot="5400000">
            <a:off x="6874225" y="1004200"/>
            <a:ext cx="1069500" cy="8146200"/>
          </a:xfrm>
          <a:prstGeom prst="round2SameRect">
            <a:avLst>
              <a:gd fmla="val 16667"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3" name="Google Shape;703;p55"/>
          <p:cNvSpPr txBox="1"/>
          <p:nvPr/>
        </p:nvSpPr>
        <p:spPr>
          <a:xfrm>
            <a:off x="3386877" y="1731800"/>
            <a:ext cx="8044200" cy="5541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1200"/>
              </a:spcAft>
              <a:buNone/>
            </a:pPr>
            <a:r>
              <a:rPr lang="en" sz="2400">
                <a:solidFill>
                  <a:schemeClr val="lt1"/>
                </a:solidFill>
                <a:latin typeface="Nunito"/>
                <a:ea typeface="Nunito"/>
                <a:cs typeface="Nunito"/>
                <a:sym typeface="Nunito"/>
              </a:rPr>
              <a:t>Capture the primary function of an objec</a:t>
            </a:r>
            <a:r>
              <a:rPr lang="en" sz="2400">
                <a:solidFill>
                  <a:schemeClr val="lt1"/>
                </a:solidFill>
                <a:latin typeface="Nunito"/>
                <a:ea typeface="Nunito"/>
                <a:cs typeface="Nunito"/>
                <a:sym typeface="Nunito"/>
              </a:rPr>
              <a:t>t</a:t>
            </a:r>
            <a:endParaRPr sz="2400">
              <a:solidFill>
                <a:schemeClr val="lt1"/>
              </a:solidFill>
              <a:latin typeface="Nunito"/>
              <a:ea typeface="Nunito"/>
              <a:cs typeface="Nunito"/>
              <a:sym typeface="Nunito"/>
            </a:endParaRPr>
          </a:p>
        </p:txBody>
      </p:sp>
      <p:sp>
        <p:nvSpPr>
          <p:cNvPr id="704" name="Google Shape;704;p55"/>
          <p:cNvSpPr txBox="1"/>
          <p:nvPr/>
        </p:nvSpPr>
        <p:spPr>
          <a:xfrm>
            <a:off x="1185713" y="2934475"/>
            <a:ext cx="2039400" cy="101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100">
                <a:solidFill>
                  <a:schemeClr val="dk1"/>
                </a:solidFill>
                <a:latin typeface="Nunito"/>
                <a:ea typeface="Nunito"/>
                <a:cs typeface="Nunito"/>
                <a:sym typeface="Nunito"/>
              </a:rPr>
              <a:t>Status</a:t>
            </a:r>
            <a:endParaRPr b="1" sz="3100">
              <a:solidFill>
                <a:schemeClr val="dk1"/>
              </a:solidFill>
              <a:latin typeface="Nunito"/>
              <a:ea typeface="Nunito"/>
              <a:cs typeface="Nunito"/>
              <a:sym typeface="Nunito"/>
            </a:endParaRPr>
          </a:p>
        </p:txBody>
      </p:sp>
      <p:sp>
        <p:nvSpPr>
          <p:cNvPr id="705" name="Google Shape;705;p55"/>
          <p:cNvSpPr txBox="1"/>
          <p:nvPr/>
        </p:nvSpPr>
        <p:spPr>
          <a:xfrm>
            <a:off x="1185700" y="4814500"/>
            <a:ext cx="2039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100">
                <a:solidFill>
                  <a:schemeClr val="dk1"/>
                </a:solidFill>
                <a:latin typeface="Nunito"/>
                <a:ea typeface="Nunito"/>
                <a:cs typeface="Nunito"/>
                <a:sym typeface="Nunito"/>
              </a:rPr>
              <a:t>Kind</a:t>
            </a:r>
            <a:endParaRPr b="1" sz="3100">
              <a:solidFill>
                <a:schemeClr val="dk1"/>
              </a:solidFill>
              <a:latin typeface="Nunito"/>
              <a:ea typeface="Nunito"/>
              <a:cs typeface="Nunito"/>
              <a:sym typeface="Nunito"/>
            </a:endParaRPr>
          </a:p>
        </p:txBody>
      </p:sp>
      <p:sp>
        <p:nvSpPr>
          <p:cNvPr id="706" name="Google Shape;706;p55"/>
          <p:cNvSpPr txBox="1"/>
          <p:nvPr/>
        </p:nvSpPr>
        <p:spPr>
          <a:xfrm>
            <a:off x="3386888" y="3135250"/>
            <a:ext cx="8044200" cy="554100"/>
          </a:xfrm>
          <a:prstGeom prst="rect">
            <a:avLst/>
          </a:prstGeom>
          <a:noFill/>
          <a:ln>
            <a:noFill/>
          </a:ln>
        </p:spPr>
        <p:txBody>
          <a:bodyPr anchorCtr="0" anchor="t" bIns="91425" lIns="91425" spcFirstLastPara="1" rIns="91425" wrap="square" tIns="91425">
            <a:spAutoFit/>
          </a:bodyPr>
          <a:lstStyle/>
          <a:p>
            <a:pPr indent="0" lvl="0" marL="0" rtl="0" algn="l">
              <a:spcBef>
                <a:spcPts val="1200"/>
              </a:spcBef>
              <a:spcAft>
                <a:spcPts val="1200"/>
              </a:spcAft>
              <a:buNone/>
            </a:pPr>
            <a:r>
              <a:rPr lang="en" sz="2400">
                <a:solidFill>
                  <a:schemeClr val="lt1"/>
                </a:solidFill>
                <a:latin typeface="Nunito"/>
                <a:ea typeface="Nunito"/>
                <a:cs typeface="Nunito"/>
                <a:sym typeface="Nunito"/>
              </a:rPr>
              <a:t>Capture all the stages of the lifecycle of an object</a:t>
            </a:r>
            <a:endParaRPr sz="2400">
              <a:solidFill>
                <a:schemeClr val="lt1"/>
              </a:solidFill>
              <a:latin typeface="Nunito"/>
              <a:ea typeface="Nunito"/>
              <a:cs typeface="Nunito"/>
              <a:sym typeface="Nunito"/>
            </a:endParaRPr>
          </a:p>
        </p:txBody>
      </p:sp>
      <p:sp>
        <p:nvSpPr>
          <p:cNvPr id="707" name="Google Shape;707;p55"/>
          <p:cNvSpPr txBox="1"/>
          <p:nvPr/>
        </p:nvSpPr>
        <p:spPr>
          <a:xfrm>
            <a:off x="3335875" y="4678975"/>
            <a:ext cx="8044200" cy="721800"/>
          </a:xfrm>
          <a:prstGeom prst="rect">
            <a:avLst/>
          </a:prstGeom>
          <a:noFill/>
          <a:ln>
            <a:noFill/>
          </a:ln>
        </p:spPr>
        <p:txBody>
          <a:bodyPr anchorCtr="0" anchor="ctr" bIns="91425" lIns="91425" spcFirstLastPara="1" rIns="91425" wrap="square" tIns="91425">
            <a:noAutofit/>
          </a:bodyPr>
          <a:lstStyle/>
          <a:p>
            <a:pPr indent="0" lvl="0" marL="0" rtl="0" algn="l">
              <a:spcBef>
                <a:spcPts val="1200"/>
              </a:spcBef>
              <a:spcAft>
                <a:spcPts val="1200"/>
              </a:spcAft>
              <a:buNone/>
            </a:pPr>
            <a:r>
              <a:rPr lang="en" sz="2400">
                <a:solidFill>
                  <a:schemeClr val="lt1"/>
                </a:solidFill>
                <a:latin typeface="Nunito"/>
                <a:ea typeface="Nunito"/>
                <a:cs typeface="Nunito"/>
                <a:sym typeface="Nunito"/>
              </a:rPr>
              <a:t>Capture the nature of an object</a:t>
            </a:r>
            <a:endParaRPr sz="2400">
              <a:solidFill>
                <a:schemeClr val="lt1"/>
              </a:solidFill>
              <a:latin typeface="Nunito"/>
              <a:ea typeface="Nunito"/>
              <a:cs typeface="Nunito"/>
              <a:sym typeface="Nuni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56"/>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Enforce business processes as part of your automation workflows</a:t>
            </a:r>
            <a:endParaRPr/>
          </a:p>
        </p:txBody>
      </p:sp>
      <p:sp>
        <p:nvSpPr>
          <p:cNvPr id="713" name="Google Shape;713;p56"/>
          <p:cNvSpPr txBox="1"/>
          <p:nvPr/>
        </p:nvSpPr>
        <p:spPr>
          <a:xfrm>
            <a:off x="766075" y="1762400"/>
            <a:ext cx="4600800" cy="424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001532"/>
                </a:solidFill>
                <a:latin typeface="Nunito Sans"/>
                <a:ea typeface="Nunito Sans"/>
                <a:cs typeface="Nunito Sans"/>
                <a:sym typeface="Nunito Sans"/>
              </a:rPr>
              <a:t>Maintenance windows are designed to ensure that no disruptive actions will be applied during business hours.</a:t>
            </a:r>
            <a:endParaRPr sz="2200">
              <a:solidFill>
                <a:srgbClr val="001532"/>
              </a:solidFill>
              <a:latin typeface="Nunito Sans"/>
              <a:ea typeface="Nunito Sans"/>
              <a:cs typeface="Nunito Sans"/>
              <a:sym typeface="Nunito Sans"/>
            </a:endParaRPr>
          </a:p>
          <a:p>
            <a:pPr indent="0" lvl="0" marL="0" rtl="0" algn="l">
              <a:spcBef>
                <a:spcPts val="0"/>
              </a:spcBef>
              <a:spcAft>
                <a:spcPts val="0"/>
              </a:spcAft>
              <a:buNone/>
            </a:pPr>
            <a:r>
              <a:t/>
            </a:r>
            <a:endParaRPr sz="22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2200">
                <a:solidFill>
                  <a:srgbClr val="001532"/>
                </a:solidFill>
                <a:latin typeface="Nunito Sans"/>
                <a:ea typeface="Nunito Sans"/>
                <a:cs typeface="Nunito Sans"/>
                <a:sym typeface="Nunito Sans"/>
              </a:rPr>
              <a:t>Similar rules should be embedded directly within your playbook</a:t>
            </a:r>
            <a:endParaRPr sz="2200">
              <a:solidFill>
                <a:srgbClr val="001532"/>
              </a:solidFill>
              <a:latin typeface="Nunito Sans"/>
              <a:ea typeface="Nunito Sans"/>
              <a:cs typeface="Nunito Sans"/>
              <a:sym typeface="Nunito Sans"/>
            </a:endParaRPr>
          </a:p>
          <a:p>
            <a:pPr indent="0" lvl="0" marL="0" rtl="0" algn="l">
              <a:spcBef>
                <a:spcPts val="0"/>
              </a:spcBef>
              <a:spcAft>
                <a:spcPts val="0"/>
              </a:spcAft>
              <a:buNone/>
            </a:pPr>
            <a:r>
              <a:t/>
            </a:r>
            <a:endParaRPr sz="22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2200">
                <a:solidFill>
                  <a:srgbClr val="001532"/>
                </a:solidFill>
                <a:latin typeface="Nunito Sans"/>
                <a:ea typeface="Nunito Sans"/>
                <a:cs typeface="Nunito Sans"/>
                <a:sym typeface="Nunito Sans"/>
              </a:rPr>
              <a:t>Ideally filter the valid target devices at the inventory level </a:t>
            </a:r>
            <a:endParaRPr sz="2200">
              <a:solidFill>
                <a:srgbClr val="001532"/>
              </a:solidFill>
              <a:latin typeface="Nunito Sans"/>
              <a:ea typeface="Nunito Sans"/>
              <a:cs typeface="Nunito Sans"/>
              <a:sym typeface="Nunito Sans"/>
            </a:endParaRPr>
          </a:p>
          <a:p>
            <a:pPr indent="-368300" lvl="0" marL="457200" rtl="0" algn="l">
              <a:spcBef>
                <a:spcPts val="0"/>
              </a:spcBef>
              <a:spcAft>
                <a:spcPts val="0"/>
              </a:spcAft>
              <a:buClr>
                <a:srgbClr val="001532"/>
              </a:buClr>
              <a:buSzPts val="2200"/>
              <a:buFont typeface="Nunito Sans"/>
              <a:buChar char="-"/>
            </a:pPr>
            <a:r>
              <a:rPr lang="en" sz="2200">
                <a:solidFill>
                  <a:srgbClr val="001532"/>
                </a:solidFill>
                <a:latin typeface="Nunito Sans"/>
                <a:ea typeface="Nunito Sans"/>
                <a:cs typeface="Nunito Sans"/>
                <a:sym typeface="Nunito Sans"/>
              </a:rPr>
              <a:t>Only arista devices </a:t>
            </a:r>
            <a:endParaRPr sz="2200">
              <a:solidFill>
                <a:srgbClr val="001532"/>
              </a:solidFill>
              <a:latin typeface="Nunito Sans"/>
              <a:ea typeface="Nunito Sans"/>
              <a:cs typeface="Nunito Sans"/>
              <a:sym typeface="Nunito Sans"/>
            </a:endParaRPr>
          </a:p>
          <a:p>
            <a:pPr indent="-368300" lvl="0" marL="457200" rtl="0" algn="l">
              <a:spcBef>
                <a:spcPts val="0"/>
              </a:spcBef>
              <a:spcAft>
                <a:spcPts val="0"/>
              </a:spcAft>
              <a:buClr>
                <a:srgbClr val="001532"/>
              </a:buClr>
              <a:buSzPts val="2200"/>
              <a:buFont typeface="Nunito Sans"/>
              <a:buChar char="-"/>
            </a:pPr>
            <a:r>
              <a:rPr lang="en" sz="2200">
                <a:solidFill>
                  <a:srgbClr val="001532"/>
                </a:solidFill>
                <a:latin typeface="Nunito Sans"/>
                <a:ea typeface="Nunito Sans"/>
                <a:cs typeface="Nunito Sans"/>
                <a:sym typeface="Nunito Sans"/>
              </a:rPr>
              <a:t>that are in maintenance mode</a:t>
            </a:r>
            <a:endParaRPr sz="2200">
              <a:solidFill>
                <a:srgbClr val="001532"/>
              </a:solidFill>
              <a:latin typeface="Nunito Sans"/>
              <a:ea typeface="Nunito Sans"/>
              <a:cs typeface="Nunito Sans"/>
              <a:sym typeface="Nunito Sans"/>
            </a:endParaRPr>
          </a:p>
        </p:txBody>
      </p:sp>
      <p:pic>
        <p:nvPicPr>
          <p:cNvPr id="714" name="Google Shape;714;p56"/>
          <p:cNvPicPr preferRelativeResize="0"/>
          <p:nvPr/>
        </p:nvPicPr>
        <p:blipFill rotWithShape="1">
          <a:blip r:embed="rId3">
            <a:alphaModFix/>
          </a:blip>
          <a:srcRect b="5676" l="4292" r="5340" t="3784"/>
          <a:stretch/>
        </p:blipFill>
        <p:spPr>
          <a:xfrm>
            <a:off x="6037625" y="1085175"/>
            <a:ext cx="5548800" cy="5382000"/>
          </a:xfrm>
          <a:prstGeom prst="roundRect">
            <a:avLst>
              <a:gd fmla="val 3222" name="adj"/>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7"/>
          <p:cNvSpPr txBox="1"/>
          <p:nvPr>
            <p:ph type="title"/>
          </p:nvPr>
        </p:nvSpPr>
        <p:spPr>
          <a:xfrm>
            <a:off x="948000" y="436275"/>
            <a:ext cx="10760700" cy="7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Enforce business processes as part of your automation workflows</a:t>
            </a:r>
            <a:endParaRPr/>
          </a:p>
        </p:txBody>
      </p:sp>
      <p:sp>
        <p:nvSpPr>
          <p:cNvPr id="720" name="Google Shape;720;p57"/>
          <p:cNvSpPr txBox="1"/>
          <p:nvPr/>
        </p:nvSpPr>
        <p:spPr>
          <a:xfrm>
            <a:off x="5830025" y="2463400"/>
            <a:ext cx="6021600" cy="2185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b="1" lang="en" sz="1300">
                <a:solidFill>
                  <a:srgbClr val="D4D4D4"/>
                </a:solidFill>
                <a:latin typeface="Courier New"/>
                <a:ea typeface="Courier New"/>
                <a:cs typeface="Courier New"/>
                <a:sym typeface="Courier New"/>
              </a:rPr>
              <a:t>---</a:t>
            </a:r>
            <a:endParaRPr b="1" sz="1500">
              <a:solidFill>
                <a:srgbClr val="D4D4D4"/>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name</a:t>
            </a:r>
            <a:r>
              <a:rPr b="1" lang="en" sz="1300">
                <a:solidFill>
                  <a:srgbClr val="D4D4D4"/>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"Upgrade Software image on Arista Devices"</a:t>
            </a:r>
            <a:endParaRPr b="1" sz="1300">
              <a:solidFill>
                <a:srgbClr val="CE9178"/>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hosts</a:t>
            </a:r>
            <a:r>
              <a:rPr b="1" lang="en" sz="1300">
                <a:solidFill>
                  <a:srgbClr val="D4D4D4"/>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platform_arista</a:t>
            </a:r>
            <a:endParaRPr b="1" sz="1300">
              <a:solidFill>
                <a:srgbClr val="CE9178"/>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gather_facts</a:t>
            </a: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false</a:t>
            </a:r>
            <a:endParaRPr b="1" sz="1300">
              <a:solidFill>
                <a:srgbClr val="569CD6"/>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tasks: </a:t>
            </a:r>
            <a:endParaRPr b="1" sz="1300">
              <a:solidFill>
                <a:srgbClr val="CCCCCC"/>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CCCCCC"/>
                </a:solidFill>
                <a:latin typeface="Courier New"/>
                <a:ea typeface="Courier New"/>
                <a:cs typeface="Courier New"/>
                <a:sym typeface="Courier New"/>
              </a:rPr>
              <a:t>   - </a:t>
            </a:r>
            <a:r>
              <a:rPr b="1" lang="en" sz="1300">
                <a:solidFill>
                  <a:srgbClr val="569CD6"/>
                </a:solidFill>
                <a:latin typeface="Courier New"/>
                <a:ea typeface="Courier New"/>
                <a:cs typeface="Courier New"/>
                <a:sym typeface="Courier New"/>
              </a:rPr>
              <a:t>name</a:t>
            </a:r>
            <a:r>
              <a:rPr b="1" lang="en" sz="1300">
                <a:solidFill>
                  <a:srgbClr val="CCCCCC"/>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"Validate if the device is in maintenance mode"</a:t>
            </a:r>
            <a:endParaRPr b="1" sz="1300">
              <a:solidFill>
                <a:srgbClr val="CE9178"/>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CCCCCC"/>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meta</a:t>
            </a:r>
            <a:r>
              <a:rPr b="1" lang="en" sz="1300">
                <a:solidFill>
                  <a:srgbClr val="CCCCCC"/>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"end_play"</a:t>
            </a:r>
            <a:endParaRPr b="1" sz="1300">
              <a:solidFill>
                <a:srgbClr val="CE9178"/>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CCCCCC"/>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run_once</a:t>
            </a:r>
            <a:r>
              <a:rPr b="1" lang="en" sz="1300">
                <a:solidFill>
                  <a:srgbClr val="CCCCCC"/>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true</a:t>
            </a:r>
            <a:endParaRPr b="1" sz="1300">
              <a:solidFill>
                <a:srgbClr val="569CD6"/>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CCCCCC"/>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when</a:t>
            </a:r>
            <a:r>
              <a:rPr b="1" lang="en" sz="1300">
                <a:solidFill>
                  <a:srgbClr val="CCCCCC"/>
                </a:solidFill>
                <a:latin typeface="Courier New"/>
                <a:ea typeface="Courier New"/>
                <a:cs typeface="Courier New"/>
                <a:sym typeface="Courier New"/>
              </a:rPr>
              <a:t>:</a:t>
            </a:r>
            <a:endParaRPr b="1" sz="1300">
              <a:solidFill>
                <a:srgbClr val="CCCCCC"/>
              </a:solidFill>
              <a:latin typeface="Courier New"/>
              <a:ea typeface="Courier New"/>
              <a:cs typeface="Courier New"/>
              <a:sym typeface="Courier New"/>
            </a:endParaRPr>
          </a:p>
          <a:p>
            <a:pPr indent="0" lvl="0" marL="0" rtl="0" algn="l">
              <a:lnSpc>
                <a:spcPct val="100000"/>
              </a:lnSpc>
              <a:spcBef>
                <a:spcPts val="0"/>
              </a:spcBef>
              <a:spcAft>
                <a:spcPts val="0"/>
              </a:spcAft>
              <a:buNone/>
            </a:pPr>
            <a:r>
              <a:rPr b="1" lang="en" sz="1300">
                <a:solidFill>
                  <a:srgbClr val="CCCCCC"/>
                </a:solidFill>
                <a:latin typeface="Courier New"/>
                <a:ea typeface="Courier New"/>
                <a:cs typeface="Courier New"/>
                <a:sym typeface="Courier New"/>
              </a:rPr>
              <a:t>       - </a:t>
            </a:r>
            <a:r>
              <a:rPr b="1" lang="en" sz="1300">
                <a:solidFill>
                  <a:srgbClr val="CE9178"/>
                </a:solidFill>
                <a:latin typeface="Courier New"/>
                <a:ea typeface="Courier New"/>
                <a:cs typeface="Courier New"/>
                <a:sym typeface="Courier New"/>
              </a:rPr>
              <a:t>"device.status != 'maintenance'"</a:t>
            </a:r>
            <a:endParaRPr b="1" sz="1600">
              <a:solidFill>
                <a:srgbClr val="D4D4D4"/>
              </a:solidFill>
              <a:latin typeface="Courier New"/>
              <a:ea typeface="Courier New"/>
              <a:cs typeface="Courier New"/>
              <a:sym typeface="Courier New"/>
            </a:endParaRPr>
          </a:p>
        </p:txBody>
      </p:sp>
      <p:sp>
        <p:nvSpPr>
          <p:cNvPr id="721" name="Google Shape;721;p57"/>
          <p:cNvSpPr txBox="1"/>
          <p:nvPr/>
        </p:nvSpPr>
        <p:spPr>
          <a:xfrm>
            <a:off x="292775" y="2448250"/>
            <a:ext cx="5233200" cy="178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solidFill>
                  <a:srgbClr val="D4D4D4"/>
                </a:solidFill>
                <a:latin typeface="Courier New"/>
                <a:ea typeface="Courier New"/>
                <a:cs typeface="Courier New"/>
                <a:sym typeface="Courier New"/>
              </a:rPr>
              <a:t>---</a:t>
            </a:r>
            <a:endParaRPr b="1">
              <a:solidFill>
                <a:srgbClr val="D4D4D4"/>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name</a:t>
            </a:r>
            <a:r>
              <a:rPr b="1" lang="en" sz="1300">
                <a:solidFill>
                  <a:srgbClr val="D4D4D4"/>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"Upgrade Software image on Arista Devices"</a:t>
            </a:r>
            <a:endParaRPr b="1" sz="1300">
              <a:solidFill>
                <a:srgbClr val="CE9178"/>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hosts</a:t>
            </a:r>
            <a:r>
              <a:rPr b="1" lang="en" sz="1300">
                <a:solidFill>
                  <a:srgbClr val="D4D4D4"/>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platform_arista:&amp;status_maintenance</a:t>
            </a:r>
            <a:endParaRPr b="1" sz="1300">
              <a:solidFill>
                <a:srgbClr val="CE9178"/>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gather_facts</a:t>
            </a: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false</a:t>
            </a:r>
            <a:endParaRPr b="1" sz="1300">
              <a:solidFill>
                <a:srgbClr val="569CD6"/>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D4D4D4"/>
                </a:solidFill>
                <a:latin typeface="Courier New"/>
                <a:ea typeface="Courier New"/>
                <a:cs typeface="Courier New"/>
                <a:sym typeface="Courier New"/>
              </a:rPr>
              <a:t>  </a:t>
            </a:r>
            <a:r>
              <a:rPr b="1" lang="en" sz="1300">
                <a:solidFill>
                  <a:srgbClr val="569CD6"/>
                </a:solidFill>
                <a:latin typeface="Courier New"/>
                <a:ea typeface="Courier New"/>
                <a:cs typeface="Courier New"/>
                <a:sym typeface="Courier New"/>
              </a:rPr>
              <a:t>tasks:</a:t>
            </a:r>
            <a:endParaRPr b="1" sz="1300">
              <a:solidFill>
                <a:srgbClr val="569CD6"/>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CCCCCC"/>
                </a:solidFill>
                <a:latin typeface="Courier New"/>
                <a:ea typeface="Courier New"/>
                <a:cs typeface="Courier New"/>
                <a:sym typeface="Courier New"/>
              </a:rPr>
              <a:t>    - </a:t>
            </a:r>
            <a:r>
              <a:rPr b="1" lang="en" sz="1300">
                <a:solidFill>
                  <a:srgbClr val="569CD6"/>
                </a:solidFill>
                <a:latin typeface="Courier New"/>
                <a:ea typeface="Courier New"/>
                <a:cs typeface="Courier New"/>
                <a:sym typeface="Courier New"/>
              </a:rPr>
              <a:t>name</a:t>
            </a:r>
            <a:r>
              <a:rPr b="1" lang="en" sz="1300">
                <a:solidFill>
                  <a:srgbClr val="CCCCCC"/>
                </a:solidFill>
                <a:latin typeface="Courier New"/>
                <a:ea typeface="Courier New"/>
                <a:cs typeface="Courier New"/>
                <a:sym typeface="Courier New"/>
              </a:rPr>
              <a:t>: </a:t>
            </a:r>
            <a:r>
              <a:rPr b="1" lang="en" sz="1300">
                <a:solidFill>
                  <a:srgbClr val="CE9178"/>
                </a:solidFill>
                <a:latin typeface="Courier New"/>
                <a:ea typeface="Courier New"/>
                <a:cs typeface="Courier New"/>
                <a:sym typeface="Courier New"/>
              </a:rPr>
              <a:t>"Upgrade Software image"</a:t>
            </a:r>
            <a:endParaRPr b="1" sz="1300">
              <a:solidFill>
                <a:srgbClr val="CE9178"/>
              </a:solidFill>
              <a:latin typeface="Courier New"/>
              <a:ea typeface="Courier New"/>
              <a:cs typeface="Courier New"/>
              <a:sym typeface="Courier New"/>
            </a:endParaRPr>
          </a:p>
          <a:p>
            <a:pPr indent="0" lvl="0" marL="0" rtl="0" algn="l">
              <a:spcBef>
                <a:spcPts val="0"/>
              </a:spcBef>
              <a:spcAft>
                <a:spcPts val="0"/>
              </a:spcAft>
              <a:buNone/>
            </a:pPr>
            <a:r>
              <a:rPr b="1" lang="en" sz="1300">
                <a:solidFill>
                  <a:srgbClr val="CCCCCC"/>
                </a:solidFill>
                <a:latin typeface="Courier New"/>
                <a:ea typeface="Courier New"/>
                <a:cs typeface="Courier New"/>
                <a:sym typeface="Courier New"/>
              </a:rPr>
              <a:t>      ...</a:t>
            </a:r>
            <a:endParaRPr b="1" sz="1300">
              <a:solidFill>
                <a:srgbClr val="CE9178"/>
              </a:solidFill>
              <a:latin typeface="Courier New"/>
              <a:ea typeface="Courier New"/>
              <a:cs typeface="Courier New"/>
              <a:sym typeface="Courier New"/>
            </a:endParaRPr>
          </a:p>
          <a:p>
            <a:pPr indent="0" lvl="0" marL="0" rtl="0" algn="l">
              <a:spcBef>
                <a:spcPts val="0"/>
              </a:spcBef>
              <a:spcAft>
                <a:spcPts val="0"/>
              </a:spcAft>
              <a:buNone/>
            </a:pPr>
            <a:r>
              <a:t/>
            </a:r>
            <a:endParaRPr b="1" sz="1300">
              <a:solidFill>
                <a:srgbClr val="569CD6"/>
              </a:solidFill>
              <a:latin typeface="Courier New"/>
              <a:ea typeface="Courier New"/>
              <a:cs typeface="Courier New"/>
              <a:sym typeface="Courier New"/>
            </a:endParaRPr>
          </a:p>
        </p:txBody>
      </p:sp>
      <p:cxnSp>
        <p:nvCxnSpPr>
          <p:cNvPr id="722" name="Google Shape;722;p57"/>
          <p:cNvCxnSpPr/>
          <p:nvPr/>
        </p:nvCxnSpPr>
        <p:spPr>
          <a:xfrm flipH="1" rot="10800000">
            <a:off x="5605550" y="1307500"/>
            <a:ext cx="34200" cy="4400400"/>
          </a:xfrm>
          <a:prstGeom prst="straightConnector1">
            <a:avLst/>
          </a:prstGeom>
          <a:noFill/>
          <a:ln cap="flat" cmpd="sng" w="28575">
            <a:solidFill>
              <a:srgbClr val="F2F2F2"/>
            </a:solidFill>
            <a:prstDash val="solid"/>
            <a:round/>
            <a:headEnd len="med" w="med" type="none"/>
            <a:tailEnd len="med" w="med" type="none"/>
          </a:ln>
        </p:spPr>
      </p:cxnSp>
      <p:sp>
        <p:nvSpPr>
          <p:cNvPr id="723" name="Google Shape;723;p57"/>
          <p:cNvSpPr txBox="1"/>
          <p:nvPr/>
        </p:nvSpPr>
        <p:spPr>
          <a:xfrm>
            <a:off x="6027425" y="1925550"/>
            <a:ext cx="553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F2F2F2"/>
                </a:solidFill>
                <a:latin typeface="Nunito Sans"/>
                <a:ea typeface="Nunito Sans"/>
                <a:cs typeface="Nunito Sans"/>
                <a:sym typeface="Nunito Sans"/>
              </a:rPr>
              <a:t>Option 2 - Inline Validation</a:t>
            </a:r>
            <a:endParaRPr b="1" sz="2200">
              <a:solidFill>
                <a:srgbClr val="F2F2F2"/>
              </a:solidFill>
              <a:latin typeface="Nunito Sans"/>
              <a:ea typeface="Nunito Sans"/>
              <a:cs typeface="Nunito Sans"/>
              <a:sym typeface="Nunito Sans"/>
            </a:endParaRPr>
          </a:p>
        </p:txBody>
      </p:sp>
      <p:sp>
        <p:nvSpPr>
          <p:cNvPr id="724" name="Google Shape;724;p57"/>
          <p:cNvSpPr txBox="1"/>
          <p:nvPr/>
        </p:nvSpPr>
        <p:spPr>
          <a:xfrm>
            <a:off x="427925" y="1925550"/>
            <a:ext cx="5531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a:solidFill>
                  <a:srgbClr val="F2F2F2"/>
                </a:solidFill>
                <a:latin typeface="Nunito Sans"/>
                <a:ea typeface="Nunito Sans"/>
                <a:cs typeface="Nunito Sans"/>
                <a:sym typeface="Nunito Sans"/>
              </a:rPr>
              <a:t>Option 1 - Limited Inventory</a:t>
            </a:r>
            <a:endParaRPr b="1" sz="2200">
              <a:solidFill>
                <a:srgbClr val="F2F2F2"/>
              </a:solidFill>
              <a:latin typeface="Nunito Sans"/>
              <a:ea typeface="Nunito Sans"/>
              <a:cs typeface="Nunito Sans"/>
              <a:sym typeface="Nunito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58"/>
          <p:cNvSpPr txBox="1"/>
          <p:nvPr>
            <p:ph type="title"/>
          </p:nvPr>
        </p:nvSpPr>
        <p:spPr>
          <a:xfrm>
            <a:off x="948000" y="409825"/>
            <a:ext cx="4672200" cy="8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safe default options</a:t>
            </a:r>
            <a:endParaRPr/>
          </a:p>
        </p:txBody>
      </p:sp>
      <p:sp>
        <p:nvSpPr>
          <p:cNvPr id="730" name="Google Shape;730;p58"/>
          <p:cNvSpPr txBox="1"/>
          <p:nvPr/>
        </p:nvSpPr>
        <p:spPr>
          <a:xfrm>
            <a:off x="6249575" y="3841000"/>
            <a:ext cx="5610900" cy="215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fortinet</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a:t>
            </a:r>
            <a:r>
              <a:rPr b="1" lang="en" sz="1600">
                <a:solidFill>
                  <a:schemeClr val="lt2"/>
                </a:solidFill>
                <a:latin typeface="Courier New"/>
                <a:ea typeface="Courier New"/>
                <a:cs typeface="Courier New"/>
                <a:sym typeface="Courier New"/>
              </a:rPr>
              <a:t> </a:t>
            </a:r>
            <a:r>
              <a:rPr b="1" lang="en" sz="1600">
                <a:solidFill>
                  <a:schemeClr val="lt2"/>
                </a:solidFill>
                <a:latin typeface="Courier New"/>
                <a:ea typeface="Courier New"/>
                <a:cs typeface="Courier New"/>
                <a:sym typeface="Courier New"/>
              </a:rPr>
              <a:t>├── pb.policies.</a:t>
            </a:r>
            <a:r>
              <a:rPr b="1" lang="en" sz="1600">
                <a:solidFill>
                  <a:srgbClr val="FF0000"/>
                </a:solidFill>
                <a:latin typeface="Courier New"/>
                <a:ea typeface="Courier New"/>
                <a:cs typeface="Courier New"/>
                <a:sym typeface="Courier New"/>
              </a:rPr>
              <a:t>apply</a:t>
            </a:r>
            <a:r>
              <a:rPr b="1" lang="en" sz="1600">
                <a:solidFill>
                  <a:schemeClr val="lt2"/>
                </a:solidFill>
                <a:latin typeface="Courier New"/>
                <a:ea typeface="Courier New"/>
                <a:cs typeface="Courier New"/>
                <a:sym typeface="Courier New"/>
              </a:rPr>
              <a:t>.yml</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 pb.policies.</a:t>
            </a:r>
            <a:r>
              <a:rPr b="1" lang="en" sz="1600">
                <a:solidFill>
                  <a:srgbClr val="00FF00"/>
                </a:solidFill>
                <a:latin typeface="Courier New"/>
                <a:ea typeface="Courier New"/>
                <a:cs typeface="Courier New"/>
                <a:sym typeface="Courier New"/>
              </a:rPr>
              <a:t>check</a:t>
            </a:r>
            <a:r>
              <a:rPr b="1" lang="en" sz="1600">
                <a:solidFill>
                  <a:schemeClr val="lt2"/>
                </a:solidFill>
                <a:latin typeface="Courier New"/>
                <a:ea typeface="Courier New"/>
                <a:cs typeface="Courier New"/>
                <a:sym typeface="Courier New"/>
              </a:rPr>
              <a:t>.yml</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load_balancers_external</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 pb.config.vips.</a:t>
            </a:r>
            <a:r>
              <a:rPr b="1" lang="en" sz="1600">
                <a:solidFill>
                  <a:srgbClr val="FF0000"/>
                </a:solidFill>
                <a:latin typeface="Courier New"/>
                <a:ea typeface="Courier New"/>
                <a:cs typeface="Courier New"/>
                <a:sym typeface="Courier New"/>
              </a:rPr>
              <a:t>apply</a:t>
            </a:r>
            <a:r>
              <a:rPr b="1" lang="en" sz="1600">
                <a:solidFill>
                  <a:schemeClr val="lt2"/>
                </a:solidFill>
                <a:latin typeface="Courier New"/>
                <a:ea typeface="Courier New"/>
                <a:cs typeface="Courier New"/>
                <a:sym typeface="Courier New"/>
              </a:rPr>
              <a:t>.yml</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  ├── pb.config.vips.</a:t>
            </a:r>
            <a:r>
              <a:rPr b="1" lang="en" sz="1600">
                <a:solidFill>
                  <a:srgbClr val="00FF00"/>
                </a:solidFill>
                <a:latin typeface="Courier New"/>
                <a:ea typeface="Courier New"/>
                <a:cs typeface="Courier New"/>
                <a:sym typeface="Courier New"/>
              </a:rPr>
              <a:t>check</a:t>
            </a:r>
            <a:r>
              <a:rPr b="1" lang="en" sz="1600">
                <a:solidFill>
                  <a:schemeClr val="lt2"/>
                </a:solidFill>
                <a:latin typeface="Courier New"/>
                <a:ea typeface="Courier New"/>
                <a:cs typeface="Courier New"/>
                <a:sym typeface="Courier New"/>
              </a:rPr>
              <a:t>.yml</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t/>
            </a:r>
            <a:endParaRPr b="1" sz="1600">
              <a:solidFill>
                <a:schemeClr val="lt2"/>
              </a:solidFill>
              <a:latin typeface="Courier New"/>
              <a:ea typeface="Courier New"/>
              <a:cs typeface="Courier New"/>
              <a:sym typeface="Courier New"/>
            </a:endParaRPr>
          </a:p>
        </p:txBody>
      </p:sp>
      <p:sp>
        <p:nvSpPr>
          <p:cNvPr id="731" name="Google Shape;731;p58"/>
          <p:cNvSpPr txBox="1"/>
          <p:nvPr/>
        </p:nvSpPr>
        <p:spPr>
          <a:xfrm>
            <a:off x="456175" y="1594450"/>
            <a:ext cx="51642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rgbClr val="001532"/>
                </a:solidFill>
                <a:latin typeface="Nunito Sans"/>
                <a:ea typeface="Nunito Sans"/>
                <a:cs typeface="Nunito Sans"/>
                <a:sym typeface="Nunito Sans"/>
              </a:rPr>
              <a:t>Create </a:t>
            </a:r>
            <a:r>
              <a:rPr lang="en" sz="1600">
                <a:solidFill>
                  <a:srgbClr val="001532"/>
                </a:solidFill>
                <a:latin typeface="Nunito Sans"/>
                <a:ea typeface="Nunito Sans"/>
                <a:cs typeface="Nunito Sans"/>
                <a:sym typeface="Nunito Sans"/>
              </a:rPr>
              <a:t>different playbook for the same workflow but with different outcome.</a:t>
            </a:r>
            <a:endParaRPr sz="1600">
              <a:solidFill>
                <a:srgbClr val="001532"/>
              </a:solidFill>
              <a:latin typeface="Nunito Sans"/>
              <a:ea typeface="Nunito Sans"/>
              <a:cs typeface="Nunito Sans"/>
              <a:sym typeface="Nunito Sans"/>
            </a:endParaRPr>
          </a:p>
          <a:p>
            <a:pPr indent="0" lvl="0" marL="0" rtl="0" algn="l">
              <a:spcBef>
                <a:spcPts val="0"/>
              </a:spcBef>
              <a:spcAft>
                <a:spcPts val="0"/>
              </a:spcAft>
              <a:buNone/>
            </a:pPr>
            <a:r>
              <a:t/>
            </a:r>
            <a:endParaRPr sz="16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1600">
                <a:solidFill>
                  <a:srgbClr val="001532"/>
                </a:solidFill>
                <a:latin typeface="Nunito Sans"/>
                <a:ea typeface="Nunito Sans"/>
                <a:cs typeface="Nunito Sans"/>
                <a:sym typeface="Nunito Sans"/>
              </a:rPr>
              <a:t>- Call out safe playbooks explicitly</a:t>
            </a:r>
            <a:endParaRPr sz="16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1600">
                <a:solidFill>
                  <a:srgbClr val="001532"/>
                </a:solidFill>
                <a:latin typeface="Nunito Sans"/>
                <a:ea typeface="Nunito Sans"/>
                <a:cs typeface="Nunito Sans"/>
                <a:sym typeface="Nunito Sans"/>
              </a:rPr>
              <a:t>- Ensure default values are always Safe</a:t>
            </a:r>
            <a:endParaRPr sz="1600">
              <a:solidFill>
                <a:srgbClr val="001532"/>
              </a:solidFill>
              <a:latin typeface="Nunito Sans"/>
              <a:ea typeface="Nunito Sans"/>
              <a:cs typeface="Nunito Sans"/>
              <a:sym typeface="Nunito Sans"/>
            </a:endParaRPr>
          </a:p>
          <a:p>
            <a:pPr indent="0" lvl="0" marL="0" rtl="0" algn="l">
              <a:spcBef>
                <a:spcPts val="0"/>
              </a:spcBef>
              <a:spcAft>
                <a:spcPts val="0"/>
              </a:spcAft>
              <a:buNone/>
            </a:pPr>
            <a:r>
              <a:rPr lang="en" sz="1600">
                <a:solidFill>
                  <a:srgbClr val="001532"/>
                </a:solidFill>
                <a:latin typeface="Nunito Sans"/>
                <a:ea typeface="Nunito Sans"/>
                <a:cs typeface="Nunito Sans"/>
                <a:sym typeface="Nunito Sans"/>
              </a:rPr>
              <a:t>- Activate diff mode by default</a:t>
            </a:r>
            <a:endParaRPr sz="1600">
              <a:solidFill>
                <a:srgbClr val="001532"/>
              </a:solidFill>
              <a:latin typeface="Nunito Sans"/>
              <a:ea typeface="Nunito Sans"/>
              <a:cs typeface="Nunito Sans"/>
              <a:sym typeface="Nunito Sans"/>
            </a:endParaRPr>
          </a:p>
        </p:txBody>
      </p:sp>
      <p:sp>
        <p:nvSpPr>
          <p:cNvPr id="732" name="Google Shape;732;p58"/>
          <p:cNvSpPr txBox="1"/>
          <p:nvPr/>
        </p:nvSpPr>
        <p:spPr>
          <a:xfrm>
            <a:off x="5875475" y="1064775"/>
            <a:ext cx="59850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2"/>
                </a:solidFill>
                <a:latin typeface="Nunito"/>
                <a:ea typeface="Nunito"/>
                <a:cs typeface="Nunito"/>
                <a:sym typeface="Nunito"/>
              </a:rPr>
              <a:t>Prepare the change</a:t>
            </a:r>
            <a:endParaRPr sz="1600">
              <a:solidFill>
                <a:schemeClr val="lt2"/>
              </a:solidFill>
              <a:latin typeface="Nunito"/>
              <a:ea typeface="Nunito"/>
              <a:cs typeface="Nunito"/>
              <a:sym typeface="Nunito"/>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ansible-playbook p</a:t>
            </a:r>
            <a:r>
              <a:rPr b="1" lang="en" sz="1600">
                <a:solidFill>
                  <a:schemeClr val="lt2"/>
                </a:solidFill>
                <a:latin typeface="Courier New"/>
                <a:ea typeface="Courier New"/>
                <a:cs typeface="Courier New"/>
                <a:sym typeface="Courier New"/>
              </a:rPr>
              <a:t>b.policies.yml -–check </a:t>
            </a:r>
            <a:r>
              <a:rPr b="1" lang="en" sz="1600">
                <a:solidFill>
                  <a:schemeClr val="lt2"/>
                </a:solidFill>
                <a:latin typeface="Courier New"/>
                <a:ea typeface="Courier New"/>
                <a:cs typeface="Courier New"/>
                <a:sym typeface="Courier New"/>
              </a:rPr>
              <a:t>–-</a:t>
            </a:r>
            <a:r>
              <a:rPr b="1" lang="en" sz="1600">
                <a:solidFill>
                  <a:schemeClr val="lt2"/>
                </a:solidFill>
                <a:latin typeface="Courier New"/>
                <a:ea typeface="Courier New"/>
                <a:cs typeface="Courier New"/>
                <a:sym typeface="Courier New"/>
              </a:rPr>
              <a:t>diff</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t/>
            </a:r>
            <a:endParaRPr b="1" sz="1600">
              <a:solidFill>
                <a:schemeClr val="lt2"/>
              </a:solidFill>
              <a:latin typeface="Courier New"/>
              <a:ea typeface="Courier New"/>
              <a:cs typeface="Courier New"/>
              <a:sym typeface="Courier New"/>
            </a:endParaRPr>
          </a:p>
          <a:p>
            <a:pPr indent="0" lvl="0" marL="0" rtl="0" algn="l">
              <a:spcBef>
                <a:spcPts val="0"/>
              </a:spcBef>
              <a:spcAft>
                <a:spcPts val="0"/>
              </a:spcAft>
              <a:buNone/>
            </a:pPr>
            <a:r>
              <a:rPr lang="en" sz="1600">
                <a:solidFill>
                  <a:schemeClr val="lt2"/>
                </a:solidFill>
                <a:latin typeface="Nunito"/>
                <a:ea typeface="Nunito"/>
                <a:cs typeface="Nunito"/>
                <a:sym typeface="Nunito"/>
              </a:rPr>
              <a:t>Apply the change</a:t>
            </a:r>
            <a:endParaRPr sz="1600">
              <a:solidFill>
                <a:schemeClr val="lt2"/>
              </a:solidFill>
              <a:latin typeface="Nunito"/>
              <a:ea typeface="Nunito"/>
              <a:cs typeface="Nunito"/>
              <a:sym typeface="Nunito"/>
            </a:endParaRPr>
          </a:p>
          <a:p>
            <a:pPr indent="0" lvl="0" marL="0" rtl="0" algn="l">
              <a:spcBef>
                <a:spcPts val="0"/>
              </a:spcBef>
              <a:spcAft>
                <a:spcPts val="0"/>
              </a:spcAft>
              <a:buNone/>
            </a:pPr>
            <a:r>
              <a:rPr b="1" lang="en" sz="1600">
                <a:solidFill>
                  <a:schemeClr val="lt2"/>
                </a:solidFill>
                <a:latin typeface="Courier New"/>
                <a:ea typeface="Courier New"/>
                <a:cs typeface="Courier New"/>
                <a:sym typeface="Courier New"/>
              </a:rPr>
              <a:t>ansible-playbook pb.policies.yml </a:t>
            </a:r>
            <a:endParaRPr b="1" sz="1600">
              <a:solidFill>
                <a:schemeClr val="lt2"/>
              </a:solidFill>
              <a:latin typeface="Courier New"/>
              <a:ea typeface="Courier New"/>
              <a:cs typeface="Courier New"/>
              <a:sym typeface="Courier New"/>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59"/>
          <p:cNvSpPr txBox="1"/>
          <p:nvPr>
            <p:ph type="title"/>
          </p:nvPr>
        </p:nvSpPr>
        <p:spPr>
          <a:xfrm>
            <a:off x="1131850" y="3039000"/>
            <a:ext cx="5257200" cy="7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5900"/>
              <a:t>Thank You</a:t>
            </a:r>
            <a:endParaRPr sz="59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1" name="Shape 741"/>
        <p:cNvGrpSpPr/>
        <p:nvPr/>
      </p:nvGrpSpPr>
      <p:grpSpPr>
        <a:xfrm>
          <a:off x="0" y="0"/>
          <a:ext cx="0" cy="0"/>
          <a:chOff x="0" y="0"/>
          <a:chExt cx="0" cy="0"/>
        </a:xfrm>
      </p:grpSpPr>
      <p:sp>
        <p:nvSpPr>
          <p:cNvPr id="742" name="Google Shape;742;p60"/>
          <p:cNvSpPr txBox="1"/>
          <p:nvPr>
            <p:ph type="title"/>
          </p:nvPr>
        </p:nvSpPr>
        <p:spPr>
          <a:xfrm>
            <a:off x="948000" y="436275"/>
            <a:ext cx="10760700" cy="7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Abstract</a:t>
            </a:r>
            <a:br>
              <a:rPr lang="en"/>
            </a:br>
            <a:endParaRPr/>
          </a:p>
        </p:txBody>
      </p:sp>
      <p:sp>
        <p:nvSpPr>
          <p:cNvPr id="743" name="Google Shape;743;p60"/>
          <p:cNvSpPr txBox="1"/>
          <p:nvPr>
            <p:ph idx="1" type="body"/>
          </p:nvPr>
        </p:nvSpPr>
        <p:spPr>
          <a:xfrm>
            <a:off x="1224475" y="1980800"/>
            <a:ext cx="10316100" cy="3441600"/>
          </a:xfrm>
          <a:prstGeom prst="rect">
            <a:avLst/>
          </a:prstGeom>
        </p:spPr>
        <p:txBody>
          <a:bodyPr anchorCtr="0" anchor="t" bIns="118850" lIns="118850" spcFirstLastPara="1" rIns="118850" wrap="square" tIns="118850">
            <a:spAutoFit/>
          </a:bodyPr>
          <a:lstStyle/>
          <a:p>
            <a:pPr indent="0" lvl="0" marL="0" rtl="0" algn="l">
              <a:spcBef>
                <a:spcPts val="0"/>
              </a:spcBef>
              <a:spcAft>
                <a:spcPts val="0"/>
              </a:spcAft>
              <a:buNone/>
            </a:pPr>
            <a:r>
              <a:rPr b="1" lang="en"/>
              <a:t>Building Trustworthy Network Automation, From Principles to Practice</a:t>
            </a:r>
            <a:br>
              <a:rPr b="1" lang="en"/>
            </a:br>
            <a:endParaRPr b="1"/>
          </a:p>
          <a:p>
            <a:pPr indent="0" lvl="0" marL="0" rtl="0" algn="l">
              <a:spcBef>
                <a:spcPts val="0"/>
              </a:spcBef>
              <a:spcAft>
                <a:spcPts val="0"/>
              </a:spcAft>
              <a:buNone/>
            </a:pPr>
            <a:r>
              <a:rPr lang="en"/>
              <a:t>Trust is essential for successful network automation adoption. </a:t>
            </a:r>
            <a:br>
              <a:rPr lang="en"/>
            </a:br>
            <a:br>
              <a:rPr lang="en"/>
            </a:br>
            <a:r>
              <a:rPr lang="en"/>
              <a:t>When automation platforms exhibit predictable behaviors and transparent processes, teams can confidently delegate critical network operations. Building trustworthy automation doesn't happen by itself, it needs to be baked into the design of every workflows. This technical session examines core principles that build trust, including idempotency, declarative workflows, and robust version control. Using practical examples from production environments, we'll analyze how specific technical decisions affect automation reliability and team confidence. The presentation covers key implementation patterns like state verification, diff-based changes, and failure handling. Attendees will learn concrete approaches for building automation platforms that network teams can trust and rely on daily.</a:t>
            </a:r>
            <a:endParaRPr/>
          </a:p>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18"/>
          <p:cNvPicPr preferRelativeResize="0"/>
          <p:nvPr/>
        </p:nvPicPr>
        <p:blipFill rotWithShape="1">
          <a:blip r:embed="rId3">
            <a:alphaModFix/>
          </a:blip>
          <a:srcRect b="34008" l="50139" r="0" t="19416"/>
          <a:stretch/>
        </p:blipFill>
        <p:spPr>
          <a:xfrm>
            <a:off x="4826263" y="1591337"/>
            <a:ext cx="3934626" cy="3675324"/>
          </a:xfrm>
          <a:prstGeom prst="rect">
            <a:avLst/>
          </a:prstGeom>
          <a:noFill/>
          <a:ln>
            <a:noFill/>
          </a:ln>
        </p:spPr>
      </p:pic>
      <p:sp>
        <p:nvSpPr>
          <p:cNvPr id="125" name="Google Shape;125;p18"/>
          <p:cNvSpPr txBox="1"/>
          <p:nvPr>
            <p:ph idx="4294967295" type="title"/>
          </p:nvPr>
        </p:nvSpPr>
        <p:spPr>
          <a:xfrm>
            <a:off x="469975" y="1719100"/>
            <a:ext cx="4356300" cy="363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Press the button </a:t>
            </a:r>
            <a:endParaRPr sz="3500"/>
          </a:p>
          <a:p>
            <a:pPr indent="0" lvl="0" marL="0" rtl="0" algn="l">
              <a:spcBef>
                <a:spcPts val="0"/>
              </a:spcBef>
              <a:spcAft>
                <a:spcPts val="0"/>
              </a:spcAft>
              <a:buNone/>
            </a:pPr>
            <a:r>
              <a:rPr lang="en" sz="3500"/>
              <a:t>to upgrade </a:t>
            </a:r>
            <a:endParaRPr sz="3500"/>
          </a:p>
          <a:p>
            <a:pPr indent="0" lvl="0" marL="0" rtl="0" algn="l">
              <a:spcBef>
                <a:spcPts val="0"/>
              </a:spcBef>
              <a:spcAft>
                <a:spcPts val="0"/>
              </a:spcAft>
              <a:buNone/>
            </a:pPr>
            <a:r>
              <a:rPr lang="en" sz="3500"/>
              <a:t>your network</a:t>
            </a:r>
            <a:endParaRPr sz="3500"/>
          </a:p>
        </p:txBody>
      </p:sp>
      <p:sp>
        <p:nvSpPr>
          <p:cNvPr id="126" name="Google Shape;126;p18"/>
          <p:cNvSpPr txBox="1"/>
          <p:nvPr/>
        </p:nvSpPr>
        <p:spPr>
          <a:xfrm>
            <a:off x="4851388" y="5350300"/>
            <a:ext cx="3884400" cy="55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400">
                <a:solidFill>
                  <a:srgbClr val="001532"/>
                </a:solidFill>
                <a:latin typeface="Nunito"/>
                <a:ea typeface="Nunito"/>
                <a:cs typeface="Nunito"/>
                <a:sym typeface="Nunito"/>
              </a:rPr>
              <a:t>Software Upgrade</a:t>
            </a:r>
            <a:endParaRPr b="1" sz="2400">
              <a:latin typeface="Nunito"/>
              <a:ea typeface="Nunito"/>
              <a:cs typeface="Nunito"/>
              <a:sym typeface="Nunito"/>
            </a:endParaRPr>
          </a:p>
        </p:txBody>
      </p:sp>
      <p:pic>
        <p:nvPicPr>
          <p:cNvPr id="127" name="Google Shape;127;p18"/>
          <p:cNvPicPr preferRelativeResize="0"/>
          <p:nvPr/>
        </p:nvPicPr>
        <p:blipFill rotWithShape="1">
          <a:blip r:embed="rId4">
            <a:alphaModFix/>
          </a:blip>
          <a:srcRect b="0" l="51052" r="0" t="0"/>
          <a:stretch/>
        </p:blipFill>
        <p:spPr>
          <a:xfrm>
            <a:off x="9128675" y="808350"/>
            <a:ext cx="2306850" cy="4712750"/>
          </a:xfrm>
          <a:prstGeom prst="rect">
            <a:avLst/>
          </a:prstGeom>
          <a:noFill/>
          <a:ln>
            <a:noFill/>
          </a:ln>
        </p:spPr>
      </p:pic>
      <p:sp>
        <p:nvSpPr>
          <p:cNvPr id="128" name="Google Shape;128;p18"/>
          <p:cNvSpPr txBox="1"/>
          <p:nvPr/>
        </p:nvSpPr>
        <p:spPr>
          <a:xfrm>
            <a:off x="8908047" y="5309650"/>
            <a:ext cx="29679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400">
                <a:solidFill>
                  <a:srgbClr val="001532"/>
                </a:solidFill>
                <a:latin typeface="Nunito"/>
                <a:ea typeface="Nunito"/>
                <a:cs typeface="Nunito"/>
                <a:sym typeface="Nunito"/>
              </a:rPr>
              <a:t>Automation</a:t>
            </a:r>
            <a:br>
              <a:rPr b="1" lang="en" sz="2400">
                <a:solidFill>
                  <a:srgbClr val="001532"/>
                </a:solidFill>
                <a:latin typeface="Nunito"/>
                <a:ea typeface="Nunito"/>
                <a:cs typeface="Nunito"/>
                <a:sym typeface="Nunito"/>
              </a:rPr>
            </a:br>
            <a:r>
              <a:rPr b="1" lang="en" sz="2400">
                <a:solidFill>
                  <a:srgbClr val="001532"/>
                </a:solidFill>
                <a:latin typeface="Nunito"/>
                <a:ea typeface="Nunito"/>
                <a:cs typeface="Nunito"/>
                <a:sym typeface="Nunito"/>
              </a:rPr>
              <a:t>User</a:t>
            </a:r>
            <a:endParaRPr b="1" sz="2400">
              <a:latin typeface="Nunito"/>
              <a:ea typeface="Nunito"/>
              <a:cs typeface="Nunito"/>
              <a:sym typeface="Nuni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19"/>
          <p:cNvPicPr preferRelativeResize="0"/>
          <p:nvPr/>
        </p:nvPicPr>
        <p:blipFill rotWithShape="1">
          <a:blip r:embed="rId3">
            <a:alphaModFix/>
          </a:blip>
          <a:srcRect b="33775" l="1680" r="48459" t="19649"/>
          <a:stretch/>
        </p:blipFill>
        <p:spPr>
          <a:xfrm>
            <a:off x="4728113" y="1697050"/>
            <a:ext cx="3934626" cy="3675324"/>
          </a:xfrm>
          <a:prstGeom prst="rect">
            <a:avLst/>
          </a:prstGeom>
          <a:noFill/>
          <a:ln>
            <a:noFill/>
          </a:ln>
        </p:spPr>
      </p:pic>
      <p:sp>
        <p:nvSpPr>
          <p:cNvPr id="134" name="Google Shape;134;p19"/>
          <p:cNvSpPr txBox="1"/>
          <p:nvPr/>
        </p:nvSpPr>
        <p:spPr>
          <a:xfrm>
            <a:off x="4753213" y="5631475"/>
            <a:ext cx="3884400" cy="55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400">
                <a:solidFill>
                  <a:srgbClr val="001532"/>
                </a:solidFill>
                <a:latin typeface="Nunito"/>
                <a:ea typeface="Nunito"/>
                <a:cs typeface="Nunito"/>
                <a:sym typeface="Nunito"/>
              </a:rPr>
              <a:t>Software Upgrade</a:t>
            </a:r>
            <a:endParaRPr b="1" sz="2400">
              <a:latin typeface="Nunito"/>
              <a:ea typeface="Nunito"/>
              <a:cs typeface="Nunito"/>
              <a:sym typeface="Nunito"/>
            </a:endParaRPr>
          </a:p>
        </p:txBody>
      </p:sp>
      <p:pic>
        <p:nvPicPr>
          <p:cNvPr id="135" name="Google Shape;135;p19"/>
          <p:cNvPicPr preferRelativeResize="0"/>
          <p:nvPr/>
        </p:nvPicPr>
        <p:blipFill rotWithShape="1">
          <a:blip r:embed="rId4">
            <a:alphaModFix/>
          </a:blip>
          <a:srcRect b="0" l="0" r="51052" t="0"/>
          <a:stretch/>
        </p:blipFill>
        <p:spPr>
          <a:xfrm>
            <a:off x="9189150" y="637538"/>
            <a:ext cx="2306850" cy="4712750"/>
          </a:xfrm>
          <a:prstGeom prst="rect">
            <a:avLst/>
          </a:prstGeom>
          <a:noFill/>
          <a:ln>
            <a:noFill/>
          </a:ln>
        </p:spPr>
      </p:pic>
      <p:sp>
        <p:nvSpPr>
          <p:cNvPr id="136" name="Google Shape;136;p19"/>
          <p:cNvSpPr txBox="1"/>
          <p:nvPr>
            <p:ph idx="4294967295" type="title"/>
          </p:nvPr>
        </p:nvSpPr>
        <p:spPr>
          <a:xfrm>
            <a:off x="469975" y="1719100"/>
            <a:ext cx="4356300" cy="36312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500"/>
              <a:t>The person who developed it probably has a completely </a:t>
            </a:r>
            <a:r>
              <a:rPr lang="en" sz="3500"/>
              <a:t>different</a:t>
            </a:r>
            <a:r>
              <a:rPr lang="en" sz="3500"/>
              <a:t> perspective on it</a:t>
            </a:r>
            <a:endParaRPr sz="3500"/>
          </a:p>
        </p:txBody>
      </p:sp>
      <p:sp>
        <p:nvSpPr>
          <p:cNvPr id="137" name="Google Shape;137;p19"/>
          <p:cNvSpPr txBox="1"/>
          <p:nvPr/>
        </p:nvSpPr>
        <p:spPr>
          <a:xfrm>
            <a:off x="8908047" y="5309650"/>
            <a:ext cx="2967900" cy="9789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200"/>
              </a:spcBef>
              <a:spcAft>
                <a:spcPts val="1200"/>
              </a:spcAft>
              <a:buNone/>
            </a:pPr>
            <a:r>
              <a:rPr b="1" lang="en" sz="2400">
                <a:solidFill>
                  <a:srgbClr val="001532"/>
                </a:solidFill>
                <a:latin typeface="Nunito"/>
                <a:ea typeface="Nunito"/>
                <a:cs typeface="Nunito"/>
                <a:sym typeface="Nunito"/>
              </a:rPr>
              <a:t>Automation</a:t>
            </a:r>
            <a:br>
              <a:rPr b="1" lang="en" sz="2400">
                <a:solidFill>
                  <a:srgbClr val="001532"/>
                </a:solidFill>
                <a:latin typeface="Nunito"/>
                <a:ea typeface="Nunito"/>
                <a:cs typeface="Nunito"/>
                <a:sym typeface="Nunito"/>
              </a:rPr>
            </a:br>
            <a:r>
              <a:rPr b="1" lang="en" sz="2400">
                <a:solidFill>
                  <a:srgbClr val="001532"/>
                </a:solidFill>
                <a:latin typeface="Nunito"/>
                <a:ea typeface="Nunito"/>
                <a:cs typeface="Nunito"/>
                <a:sym typeface="Nunito"/>
              </a:rPr>
              <a:t>Developer</a:t>
            </a:r>
            <a:endParaRPr b="1" sz="2400">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Generate an drawing of an iceberg that is meant to represent the effort to develop an automation workflow. the bottom part of the iceberg should be divided into 3 horizontal parts. the visible part of the iceberg must represent only 20% of the total surface of the iceberg. No text should be written on the picture I will add that manually. the background of the picture must be transparent" id="142" name="Google Shape;142;p20"/>
          <p:cNvPicPr preferRelativeResize="0"/>
          <p:nvPr/>
        </p:nvPicPr>
        <p:blipFill>
          <a:blip r:embed="rId3">
            <a:alphaModFix/>
          </a:blip>
          <a:stretch>
            <a:fillRect/>
          </a:stretch>
        </p:blipFill>
        <p:spPr>
          <a:xfrm>
            <a:off x="124400" y="107975"/>
            <a:ext cx="11956500" cy="6610500"/>
          </a:xfrm>
          <a:prstGeom prst="roundRect">
            <a:avLst>
              <a:gd fmla="val 3476" name="adj"/>
            </a:avLst>
          </a:prstGeom>
          <a:noFill/>
          <a:ln>
            <a:noFill/>
          </a:ln>
        </p:spPr>
      </p:pic>
      <p:sp>
        <p:nvSpPr>
          <p:cNvPr id="143" name="Google Shape;143;p20"/>
          <p:cNvSpPr txBox="1"/>
          <p:nvPr>
            <p:ph idx="4294967295" type="title"/>
          </p:nvPr>
        </p:nvSpPr>
        <p:spPr>
          <a:xfrm>
            <a:off x="516100" y="646525"/>
            <a:ext cx="5386500" cy="144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200"/>
              <a:t>Effort to build </a:t>
            </a:r>
            <a:br>
              <a:rPr lang="en" sz="3200"/>
            </a:br>
            <a:r>
              <a:rPr lang="en" sz="3200"/>
              <a:t>automation workflows</a:t>
            </a:r>
            <a:endParaRPr sz="3200"/>
          </a:p>
        </p:txBody>
      </p:sp>
      <p:sp>
        <p:nvSpPr>
          <p:cNvPr id="144" name="Google Shape;144;p20"/>
          <p:cNvSpPr txBox="1"/>
          <p:nvPr/>
        </p:nvSpPr>
        <p:spPr>
          <a:xfrm>
            <a:off x="1898600" y="3747300"/>
            <a:ext cx="1838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Predictable</a:t>
            </a:r>
            <a:endParaRPr sz="2400">
              <a:solidFill>
                <a:schemeClr val="lt1"/>
              </a:solidFill>
            </a:endParaRPr>
          </a:p>
        </p:txBody>
      </p:sp>
      <p:sp>
        <p:nvSpPr>
          <p:cNvPr id="145" name="Google Shape;145;p20"/>
          <p:cNvSpPr txBox="1"/>
          <p:nvPr/>
        </p:nvSpPr>
        <p:spPr>
          <a:xfrm>
            <a:off x="2454550" y="4448100"/>
            <a:ext cx="1954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Manageable</a:t>
            </a:r>
            <a:endParaRPr sz="2400">
              <a:solidFill>
                <a:schemeClr val="lt1"/>
              </a:solidFill>
            </a:endParaRPr>
          </a:p>
        </p:txBody>
      </p:sp>
      <p:sp>
        <p:nvSpPr>
          <p:cNvPr id="146" name="Google Shape;146;p20"/>
          <p:cNvSpPr txBox="1"/>
          <p:nvPr/>
        </p:nvSpPr>
        <p:spPr>
          <a:xfrm>
            <a:off x="3070475" y="5526700"/>
            <a:ext cx="2160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Transparent</a:t>
            </a:r>
            <a:endParaRPr sz="2400">
              <a:solidFill>
                <a:schemeClr val="lt1"/>
              </a:solidFill>
            </a:endParaRPr>
          </a:p>
        </p:txBody>
      </p:sp>
      <p:sp>
        <p:nvSpPr>
          <p:cNvPr id="147" name="Google Shape;147;p20"/>
          <p:cNvSpPr txBox="1"/>
          <p:nvPr/>
        </p:nvSpPr>
        <p:spPr>
          <a:xfrm>
            <a:off x="8264525" y="3439950"/>
            <a:ext cx="1480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Reliable</a:t>
            </a:r>
            <a:endParaRPr sz="2400">
              <a:solidFill>
                <a:schemeClr val="lt1"/>
              </a:solidFill>
            </a:endParaRPr>
          </a:p>
        </p:txBody>
      </p:sp>
      <p:sp>
        <p:nvSpPr>
          <p:cNvPr id="148" name="Google Shape;148;p20"/>
          <p:cNvSpPr txBox="1"/>
          <p:nvPr/>
        </p:nvSpPr>
        <p:spPr>
          <a:xfrm>
            <a:off x="7758175" y="4471200"/>
            <a:ext cx="2997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Human Friendly</a:t>
            </a:r>
            <a:endParaRPr b="1" sz="2400">
              <a:solidFill>
                <a:schemeClr val="lt1"/>
              </a:solidFill>
              <a:latin typeface="Nunito"/>
              <a:ea typeface="Nunito"/>
              <a:cs typeface="Nunito"/>
              <a:sym typeface="Nunito"/>
            </a:endParaRPr>
          </a:p>
        </p:txBody>
      </p:sp>
      <p:sp>
        <p:nvSpPr>
          <p:cNvPr id="149" name="Google Shape;149;p20"/>
          <p:cNvSpPr txBox="1"/>
          <p:nvPr/>
        </p:nvSpPr>
        <p:spPr>
          <a:xfrm>
            <a:off x="7924625" y="1095600"/>
            <a:ext cx="21600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300">
                <a:solidFill>
                  <a:schemeClr val="dk1"/>
                </a:solidFill>
                <a:latin typeface="Nunito"/>
                <a:ea typeface="Nunito"/>
                <a:cs typeface="Nunito"/>
                <a:sym typeface="Nunito"/>
              </a:rPr>
              <a:t>Working</a:t>
            </a:r>
            <a:br>
              <a:rPr b="1" lang="en" sz="2300">
                <a:solidFill>
                  <a:schemeClr val="dk1"/>
                </a:solidFill>
                <a:latin typeface="Nunito"/>
                <a:ea typeface="Nunito"/>
                <a:cs typeface="Nunito"/>
                <a:sym typeface="Nunito"/>
              </a:rPr>
            </a:br>
            <a:r>
              <a:rPr b="1" lang="en" sz="2300">
                <a:solidFill>
                  <a:schemeClr val="dk1"/>
                </a:solidFill>
                <a:latin typeface="Nunito"/>
                <a:ea typeface="Nunito"/>
                <a:cs typeface="Nunito"/>
                <a:sym typeface="Nunito"/>
              </a:rPr>
              <a:t>Playbook</a:t>
            </a:r>
            <a:endParaRPr sz="1600">
              <a:solidFill>
                <a:schemeClr val="dk1"/>
              </a:solidFill>
            </a:endParaRPr>
          </a:p>
        </p:txBody>
      </p:sp>
      <p:cxnSp>
        <p:nvCxnSpPr>
          <p:cNvPr id="150" name="Google Shape;150;p20"/>
          <p:cNvCxnSpPr>
            <a:stCxn id="144" idx="3"/>
          </p:cNvCxnSpPr>
          <p:nvPr/>
        </p:nvCxnSpPr>
        <p:spPr>
          <a:xfrm flipH="1" rot="10800000">
            <a:off x="3736700" y="3871650"/>
            <a:ext cx="1158900" cy="152700"/>
          </a:xfrm>
          <a:prstGeom prst="straightConnector1">
            <a:avLst/>
          </a:prstGeom>
          <a:noFill/>
          <a:ln cap="flat" cmpd="sng" w="28575">
            <a:solidFill>
              <a:schemeClr val="lt1"/>
            </a:solidFill>
            <a:prstDash val="solid"/>
            <a:round/>
            <a:headEnd len="med" w="med" type="none"/>
            <a:tailEnd len="med" w="med" type="oval"/>
          </a:ln>
        </p:spPr>
      </p:cxnSp>
      <p:cxnSp>
        <p:nvCxnSpPr>
          <p:cNvPr id="151" name="Google Shape;151;p20"/>
          <p:cNvCxnSpPr>
            <a:stCxn id="145" idx="3"/>
          </p:cNvCxnSpPr>
          <p:nvPr/>
        </p:nvCxnSpPr>
        <p:spPr>
          <a:xfrm flipH="1" rot="10800000">
            <a:off x="4409050" y="4412550"/>
            <a:ext cx="1235400" cy="312600"/>
          </a:xfrm>
          <a:prstGeom prst="straightConnector1">
            <a:avLst/>
          </a:prstGeom>
          <a:noFill/>
          <a:ln cap="flat" cmpd="sng" w="28575">
            <a:solidFill>
              <a:schemeClr val="lt1"/>
            </a:solidFill>
            <a:prstDash val="solid"/>
            <a:round/>
            <a:headEnd len="med" w="med" type="none"/>
            <a:tailEnd len="med" w="med" type="oval"/>
          </a:ln>
        </p:spPr>
      </p:cxnSp>
      <p:cxnSp>
        <p:nvCxnSpPr>
          <p:cNvPr id="152" name="Google Shape;152;p20"/>
          <p:cNvCxnSpPr>
            <a:stCxn id="146" idx="3"/>
          </p:cNvCxnSpPr>
          <p:nvPr/>
        </p:nvCxnSpPr>
        <p:spPr>
          <a:xfrm flipH="1" rot="10800000">
            <a:off x="5230475" y="5378050"/>
            <a:ext cx="699300" cy="425700"/>
          </a:xfrm>
          <a:prstGeom prst="straightConnector1">
            <a:avLst/>
          </a:prstGeom>
          <a:noFill/>
          <a:ln cap="flat" cmpd="sng" w="28575">
            <a:solidFill>
              <a:schemeClr val="lt1"/>
            </a:solidFill>
            <a:prstDash val="solid"/>
            <a:round/>
            <a:headEnd len="med" w="med" type="none"/>
            <a:tailEnd len="med" w="med" type="oval"/>
          </a:ln>
        </p:spPr>
      </p:cxnSp>
      <p:cxnSp>
        <p:nvCxnSpPr>
          <p:cNvPr id="153" name="Google Shape;153;p20"/>
          <p:cNvCxnSpPr>
            <a:stCxn id="148" idx="1"/>
          </p:cNvCxnSpPr>
          <p:nvPr/>
        </p:nvCxnSpPr>
        <p:spPr>
          <a:xfrm rot="10800000">
            <a:off x="6499375" y="4463250"/>
            <a:ext cx="1258800" cy="285000"/>
          </a:xfrm>
          <a:prstGeom prst="straightConnector1">
            <a:avLst/>
          </a:prstGeom>
          <a:noFill/>
          <a:ln cap="flat" cmpd="sng" w="28575">
            <a:solidFill>
              <a:schemeClr val="lt1"/>
            </a:solidFill>
            <a:prstDash val="solid"/>
            <a:round/>
            <a:headEnd len="med" w="med" type="none"/>
            <a:tailEnd len="med" w="med" type="oval"/>
          </a:ln>
        </p:spPr>
      </p:cxnSp>
      <p:sp>
        <p:nvSpPr>
          <p:cNvPr id="154" name="Google Shape;154;p20"/>
          <p:cNvSpPr txBox="1"/>
          <p:nvPr/>
        </p:nvSpPr>
        <p:spPr>
          <a:xfrm>
            <a:off x="7875475" y="5226500"/>
            <a:ext cx="1333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latin typeface="Nunito"/>
                <a:ea typeface="Nunito"/>
                <a:cs typeface="Nunito"/>
                <a:sym typeface="Nunito"/>
              </a:rPr>
              <a:t>Simple</a:t>
            </a:r>
            <a:endParaRPr sz="2400">
              <a:solidFill>
                <a:schemeClr val="lt1"/>
              </a:solidFill>
            </a:endParaRPr>
          </a:p>
        </p:txBody>
      </p:sp>
      <p:cxnSp>
        <p:nvCxnSpPr>
          <p:cNvPr id="155" name="Google Shape;155;p20"/>
          <p:cNvCxnSpPr>
            <a:stCxn id="154" idx="1"/>
          </p:cNvCxnSpPr>
          <p:nvPr/>
        </p:nvCxnSpPr>
        <p:spPr>
          <a:xfrm rot="10800000">
            <a:off x="6499375" y="5152850"/>
            <a:ext cx="1376100" cy="350700"/>
          </a:xfrm>
          <a:prstGeom prst="straightConnector1">
            <a:avLst/>
          </a:prstGeom>
          <a:noFill/>
          <a:ln cap="flat" cmpd="sng" w="28575">
            <a:solidFill>
              <a:schemeClr val="lt1"/>
            </a:solidFill>
            <a:prstDash val="solid"/>
            <a:round/>
            <a:headEnd len="med" w="med" type="none"/>
            <a:tailEnd len="med" w="med" type="oval"/>
          </a:ln>
        </p:spPr>
      </p:cxnSp>
      <p:cxnSp>
        <p:nvCxnSpPr>
          <p:cNvPr id="156" name="Google Shape;156;p20"/>
          <p:cNvCxnSpPr>
            <a:stCxn id="147" idx="1"/>
          </p:cNvCxnSpPr>
          <p:nvPr/>
        </p:nvCxnSpPr>
        <p:spPr>
          <a:xfrm rot="10800000">
            <a:off x="6661025" y="3663600"/>
            <a:ext cx="1603500" cy="53400"/>
          </a:xfrm>
          <a:prstGeom prst="straightConnector1">
            <a:avLst/>
          </a:prstGeom>
          <a:noFill/>
          <a:ln cap="flat" cmpd="sng" w="28575">
            <a:solidFill>
              <a:schemeClr val="lt1"/>
            </a:solidFill>
            <a:prstDash val="solid"/>
            <a:round/>
            <a:headEnd len="med" w="med" type="none"/>
            <a:tailEnd len="med" w="med" type="oval"/>
          </a:ln>
        </p:spPr>
      </p:cxnSp>
      <p:cxnSp>
        <p:nvCxnSpPr>
          <p:cNvPr id="157" name="Google Shape;157;p20"/>
          <p:cNvCxnSpPr>
            <a:stCxn id="149" idx="1"/>
          </p:cNvCxnSpPr>
          <p:nvPr/>
        </p:nvCxnSpPr>
        <p:spPr>
          <a:xfrm flipH="1">
            <a:off x="6379925" y="1542000"/>
            <a:ext cx="1544700" cy="609300"/>
          </a:xfrm>
          <a:prstGeom prst="straightConnector1">
            <a:avLst/>
          </a:prstGeom>
          <a:noFill/>
          <a:ln cap="flat" cmpd="sng" w="28575">
            <a:solidFill>
              <a:schemeClr val="dk1"/>
            </a:solidFill>
            <a:prstDash val="solid"/>
            <a:round/>
            <a:headEnd len="med" w="med" type="none"/>
            <a:tailEnd len="med" w="med" type="oval"/>
          </a:ln>
        </p:spPr>
      </p:cxnSp>
      <p:sp>
        <p:nvSpPr>
          <p:cNvPr id="158" name="Google Shape;158;p20"/>
          <p:cNvSpPr txBox="1"/>
          <p:nvPr>
            <p:ph idx="4294967295" type="title"/>
          </p:nvPr>
        </p:nvSpPr>
        <p:spPr>
          <a:xfrm>
            <a:off x="124400" y="2609938"/>
            <a:ext cx="53865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rPr>
              <a:t>What we </a:t>
            </a:r>
            <a:r>
              <a:rPr lang="en" sz="2200">
                <a:solidFill>
                  <a:srgbClr val="000000"/>
                </a:solidFill>
              </a:rPr>
              <a:t>often</a:t>
            </a:r>
            <a:r>
              <a:rPr lang="en" sz="2200">
                <a:solidFill>
                  <a:srgbClr val="000000"/>
                </a:solidFill>
              </a:rPr>
              <a:t> focus on </a:t>
            </a:r>
            <a:endParaRPr sz="2200">
              <a:solidFill>
                <a:srgbClr val="000000"/>
              </a:solidFill>
            </a:endParaRPr>
          </a:p>
        </p:txBody>
      </p:sp>
      <p:sp>
        <p:nvSpPr>
          <p:cNvPr id="159" name="Google Shape;159;p20"/>
          <p:cNvSpPr txBox="1"/>
          <p:nvPr>
            <p:ph idx="4294967295" type="title"/>
          </p:nvPr>
        </p:nvSpPr>
        <p:spPr>
          <a:xfrm>
            <a:off x="124400" y="6126738"/>
            <a:ext cx="5386500" cy="554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000000"/>
                </a:solidFill>
              </a:rPr>
              <a:t>What is required to build Trust </a:t>
            </a:r>
            <a:endParaRPr sz="22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21"/>
          <p:cNvPicPr preferRelativeResize="0"/>
          <p:nvPr/>
        </p:nvPicPr>
        <p:blipFill>
          <a:blip r:embed="rId3">
            <a:alphaModFix/>
          </a:blip>
          <a:stretch>
            <a:fillRect/>
          </a:stretch>
        </p:blipFill>
        <p:spPr>
          <a:xfrm>
            <a:off x="1096938" y="1434125"/>
            <a:ext cx="4533300" cy="4533300"/>
          </a:xfrm>
          <a:prstGeom prst="roundRect">
            <a:avLst>
              <a:gd fmla="val 3250" name="adj"/>
            </a:avLst>
          </a:prstGeom>
          <a:noFill/>
          <a:ln cap="flat" cmpd="sng" w="19050">
            <a:solidFill>
              <a:srgbClr val="D4D4D4"/>
            </a:solidFill>
            <a:prstDash val="solid"/>
            <a:round/>
            <a:headEnd len="sm" w="sm" type="none"/>
            <a:tailEnd len="sm" w="sm" type="none"/>
          </a:ln>
        </p:spPr>
      </p:pic>
      <p:pic>
        <p:nvPicPr>
          <p:cNvPr id="165" name="Google Shape;165;p21"/>
          <p:cNvPicPr preferRelativeResize="0"/>
          <p:nvPr/>
        </p:nvPicPr>
        <p:blipFill>
          <a:blip r:embed="rId4">
            <a:alphaModFix/>
          </a:blip>
          <a:stretch>
            <a:fillRect/>
          </a:stretch>
        </p:blipFill>
        <p:spPr>
          <a:xfrm>
            <a:off x="6558713" y="1434125"/>
            <a:ext cx="4533300" cy="4533300"/>
          </a:xfrm>
          <a:prstGeom prst="roundRect">
            <a:avLst>
              <a:gd fmla="val 4812" name="adj"/>
            </a:avLst>
          </a:prstGeom>
          <a:noFill/>
          <a:ln cap="flat" cmpd="sng" w="19050">
            <a:solidFill>
              <a:srgbClr val="D4D4D4"/>
            </a:solidFill>
            <a:prstDash val="solid"/>
            <a:round/>
            <a:headEnd len="sm" w="sm" type="none"/>
            <a:tailEnd len="sm" w="sm" type="none"/>
          </a:ln>
        </p:spPr>
      </p:pic>
      <p:sp>
        <p:nvSpPr>
          <p:cNvPr id="166" name="Google Shape;166;p21"/>
          <p:cNvSpPr txBox="1"/>
          <p:nvPr>
            <p:ph type="title"/>
          </p:nvPr>
        </p:nvSpPr>
        <p:spPr>
          <a:xfrm>
            <a:off x="948000" y="409825"/>
            <a:ext cx="10760700" cy="594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cars do you trust the most ?</a:t>
            </a:r>
            <a:endParaRPr/>
          </a:p>
          <a:p>
            <a:pPr indent="0" lvl="0" marL="0" rtl="0" algn="l">
              <a:spcBef>
                <a:spcPts val="0"/>
              </a:spcBef>
              <a:spcAft>
                <a:spcPts val="0"/>
              </a:spcAft>
              <a:buNone/>
            </a:pPr>
            <a:r>
              <a:rPr lang="en" sz="2100">
                <a:latin typeface="Nunito"/>
                <a:ea typeface="Nunito"/>
                <a:cs typeface="Nunito"/>
                <a:sym typeface="Nunito"/>
              </a:rPr>
              <a:t>Another perspective on this </a:t>
            </a:r>
            <a:r>
              <a:rPr lang="en" sz="2100">
                <a:latin typeface="Nunito"/>
                <a:ea typeface="Nunito"/>
                <a:cs typeface="Nunito"/>
                <a:sym typeface="Nunito"/>
              </a:rPr>
              <a:t>topic</a:t>
            </a:r>
            <a:endParaRPr sz="2100">
              <a:latin typeface="Nunito"/>
              <a:ea typeface="Nunito"/>
              <a:cs typeface="Nunito"/>
              <a:sym typeface="Nunito"/>
            </a:endParaRPr>
          </a:p>
        </p:txBody>
      </p:sp>
      <p:sp>
        <p:nvSpPr>
          <p:cNvPr id="167" name="Google Shape;167;p21"/>
          <p:cNvSpPr txBox="1"/>
          <p:nvPr/>
        </p:nvSpPr>
        <p:spPr>
          <a:xfrm>
            <a:off x="6715825" y="5264150"/>
            <a:ext cx="18381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Nunito"/>
                <a:ea typeface="Nunito"/>
                <a:cs typeface="Nunito"/>
                <a:sym typeface="Nunito"/>
              </a:rPr>
              <a:t>Predictable</a:t>
            </a:r>
            <a:endParaRPr sz="2200">
              <a:solidFill>
                <a:schemeClr val="dk1"/>
              </a:solidFill>
            </a:endParaRPr>
          </a:p>
        </p:txBody>
      </p:sp>
      <p:sp>
        <p:nvSpPr>
          <p:cNvPr id="168" name="Google Shape;168;p21"/>
          <p:cNvSpPr txBox="1"/>
          <p:nvPr/>
        </p:nvSpPr>
        <p:spPr>
          <a:xfrm>
            <a:off x="8771650" y="1559875"/>
            <a:ext cx="1954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Nunito"/>
                <a:ea typeface="Nunito"/>
                <a:cs typeface="Nunito"/>
                <a:sym typeface="Nunito"/>
              </a:rPr>
              <a:t>Manageable</a:t>
            </a:r>
            <a:endParaRPr sz="2200">
              <a:solidFill>
                <a:schemeClr val="dk1"/>
              </a:solidFill>
            </a:endParaRPr>
          </a:p>
        </p:txBody>
      </p:sp>
      <p:sp>
        <p:nvSpPr>
          <p:cNvPr id="169" name="Google Shape;169;p21"/>
          <p:cNvSpPr txBox="1"/>
          <p:nvPr/>
        </p:nvSpPr>
        <p:spPr>
          <a:xfrm>
            <a:off x="6664950" y="1720900"/>
            <a:ext cx="14802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Nunito"/>
                <a:ea typeface="Nunito"/>
                <a:cs typeface="Nunito"/>
                <a:sym typeface="Nunito"/>
              </a:rPr>
              <a:t>Reliable</a:t>
            </a:r>
            <a:endParaRPr sz="2200">
              <a:solidFill>
                <a:schemeClr val="dk1"/>
              </a:solidFill>
            </a:endParaRPr>
          </a:p>
        </p:txBody>
      </p:sp>
      <p:sp>
        <p:nvSpPr>
          <p:cNvPr id="170" name="Google Shape;170;p21"/>
          <p:cNvSpPr txBox="1"/>
          <p:nvPr/>
        </p:nvSpPr>
        <p:spPr>
          <a:xfrm>
            <a:off x="8771650" y="4967625"/>
            <a:ext cx="22785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latin typeface="Nunito"/>
                <a:ea typeface="Nunito"/>
                <a:cs typeface="Nunito"/>
                <a:sym typeface="Nunito"/>
              </a:rPr>
              <a:t>Human Friendly</a:t>
            </a:r>
            <a:endParaRPr b="1" sz="2200">
              <a:solidFill>
                <a:schemeClr val="dk1"/>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ph type="title"/>
          </p:nvPr>
        </p:nvSpPr>
        <p:spPr>
          <a:xfrm>
            <a:off x="948000" y="436275"/>
            <a:ext cx="10760700" cy="78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Main Principles to </a:t>
            </a:r>
            <a:r>
              <a:rPr lang="en"/>
              <a:t>build</a:t>
            </a:r>
            <a:r>
              <a:rPr lang="en"/>
              <a:t> Trust</a:t>
            </a:r>
            <a:endParaRPr/>
          </a:p>
        </p:txBody>
      </p:sp>
      <p:sp>
        <p:nvSpPr>
          <p:cNvPr id="176" name="Google Shape;176;p22"/>
          <p:cNvSpPr/>
          <p:nvPr/>
        </p:nvSpPr>
        <p:spPr>
          <a:xfrm>
            <a:off x="948000" y="133887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Predictable</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Automation should produce consistent and repeatable outcomes every time it runs.</a:t>
            </a:r>
            <a:endParaRPr b="1" sz="1800">
              <a:solidFill>
                <a:schemeClr val="dk1"/>
              </a:solidFill>
              <a:latin typeface="Nunito"/>
              <a:ea typeface="Nunito"/>
              <a:cs typeface="Nunito"/>
              <a:sym typeface="Nunito"/>
            </a:endParaRPr>
          </a:p>
        </p:txBody>
      </p:sp>
      <p:sp>
        <p:nvSpPr>
          <p:cNvPr id="177" name="Google Shape;177;p22"/>
          <p:cNvSpPr/>
          <p:nvPr/>
        </p:nvSpPr>
        <p:spPr>
          <a:xfrm>
            <a:off x="4479275" y="133887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Manageable</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Systems and workflows should be easy to configure, control, and update without hidden complexity.</a:t>
            </a:r>
            <a:endParaRPr b="1" sz="1800">
              <a:solidFill>
                <a:schemeClr val="dk1"/>
              </a:solidFill>
              <a:latin typeface="Nunito"/>
              <a:ea typeface="Nunito"/>
              <a:cs typeface="Nunito"/>
              <a:sym typeface="Nunito"/>
            </a:endParaRPr>
          </a:p>
        </p:txBody>
      </p:sp>
      <p:sp>
        <p:nvSpPr>
          <p:cNvPr id="178" name="Google Shape;178;p22"/>
          <p:cNvSpPr/>
          <p:nvPr/>
        </p:nvSpPr>
        <p:spPr>
          <a:xfrm>
            <a:off x="8010550" y="133887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Transparent</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Automation should clearly show what it will do and what it has done — no surprises.</a:t>
            </a:r>
            <a:endParaRPr b="1" sz="1800">
              <a:solidFill>
                <a:schemeClr val="dk1"/>
              </a:solidFill>
              <a:latin typeface="Nunito"/>
              <a:ea typeface="Nunito"/>
              <a:cs typeface="Nunito"/>
              <a:sym typeface="Nunito"/>
            </a:endParaRPr>
          </a:p>
        </p:txBody>
      </p:sp>
      <p:sp>
        <p:nvSpPr>
          <p:cNvPr id="179" name="Google Shape;179;p22"/>
          <p:cNvSpPr/>
          <p:nvPr/>
        </p:nvSpPr>
        <p:spPr>
          <a:xfrm>
            <a:off x="948000" y="371742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Simple</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Solutions should avoid unnecessary complexity, making them easier to understand, audit, and maintain.</a:t>
            </a:r>
            <a:endParaRPr b="1" sz="1800">
              <a:solidFill>
                <a:schemeClr val="dk1"/>
              </a:solidFill>
              <a:latin typeface="Nunito"/>
              <a:ea typeface="Nunito"/>
              <a:cs typeface="Nunito"/>
              <a:sym typeface="Nunito"/>
            </a:endParaRPr>
          </a:p>
        </p:txBody>
      </p:sp>
      <p:sp>
        <p:nvSpPr>
          <p:cNvPr id="180" name="Google Shape;180;p22"/>
          <p:cNvSpPr/>
          <p:nvPr/>
        </p:nvSpPr>
        <p:spPr>
          <a:xfrm>
            <a:off x="4479275" y="371742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Reliable</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Automation must handle failures gracefully and ensure that critical operations complete successfully.</a:t>
            </a:r>
            <a:endParaRPr b="1" sz="1800">
              <a:solidFill>
                <a:schemeClr val="dk1"/>
              </a:solidFill>
              <a:latin typeface="Nunito"/>
              <a:ea typeface="Nunito"/>
              <a:cs typeface="Nunito"/>
              <a:sym typeface="Nunito"/>
            </a:endParaRPr>
          </a:p>
        </p:txBody>
      </p:sp>
      <p:sp>
        <p:nvSpPr>
          <p:cNvPr id="181" name="Google Shape;181;p22"/>
          <p:cNvSpPr/>
          <p:nvPr/>
        </p:nvSpPr>
        <p:spPr>
          <a:xfrm>
            <a:off x="8010550" y="3717425"/>
            <a:ext cx="3230400" cy="1991100"/>
          </a:xfrm>
          <a:prstGeom prst="roundRect">
            <a:avLst>
              <a:gd fmla="val 8661" name="adj"/>
            </a:avLst>
          </a:prstGeom>
          <a:solidFill>
            <a:schemeClr val="lt1"/>
          </a:solidFill>
          <a:ln cap="flat" cmpd="sng" w="19050">
            <a:solidFill>
              <a:srgbClr val="D4D4D4"/>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 sz="2100">
                <a:solidFill>
                  <a:schemeClr val="dk1"/>
                </a:solidFill>
                <a:latin typeface="Nunito"/>
                <a:ea typeface="Nunito"/>
                <a:cs typeface="Nunito"/>
                <a:sym typeface="Nunito"/>
              </a:rPr>
              <a:t>Human Friendly</a:t>
            </a:r>
            <a:endParaRPr b="1" sz="21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t/>
            </a:r>
            <a:endParaRPr b="1" sz="1800">
              <a:solidFill>
                <a:schemeClr val="dk1"/>
              </a:solidFill>
              <a:latin typeface="Nunito"/>
              <a:ea typeface="Nunito"/>
              <a:cs typeface="Nunito"/>
              <a:sym typeface="Nunito"/>
            </a:endParaRPr>
          </a:p>
          <a:p>
            <a:pPr indent="0" lvl="0" marL="0" marR="0" rtl="0" algn="ctr">
              <a:lnSpc>
                <a:spcPct val="100000"/>
              </a:lnSpc>
              <a:spcBef>
                <a:spcPts val="0"/>
              </a:spcBef>
              <a:spcAft>
                <a:spcPts val="0"/>
              </a:spcAft>
              <a:buNone/>
            </a:pPr>
            <a:r>
              <a:rPr lang="en" sz="1600">
                <a:solidFill>
                  <a:schemeClr val="dk1"/>
                </a:solidFill>
                <a:latin typeface="Nunito"/>
                <a:ea typeface="Nunito"/>
                <a:cs typeface="Nunito"/>
                <a:sym typeface="Nunito"/>
              </a:rPr>
              <a:t>Interfaces and experiences should be designed with people in mind — intuitive, safe, and supportive of decision-making.</a:t>
            </a:r>
            <a:endParaRPr b="1" sz="1800">
              <a:solidFill>
                <a:schemeClr val="dk1"/>
              </a:solidFill>
              <a:latin typeface="Nunito"/>
              <a:ea typeface="Nunito"/>
              <a:cs typeface="Nunito"/>
              <a:sym typeface="Nunito"/>
            </a:endParaRPr>
          </a:p>
        </p:txBody>
      </p:sp>
      <p:sp>
        <p:nvSpPr>
          <p:cNvPr id="182" name="Google Shape;182;p22"/>
          <p:cNvSpPr txBox="1"/>
          <p:nvPr/>
        </p:nvSpPr>
        <p:spPr>
          <a:xfrm>
            <a:off x="1066375" y="5947900"/>
            <a:ext cx="9965100" cy="408000"/>
          </a:xfrm>
          <a:prstGeom prst="rect">
            <a:avLst/>
          </a:prstGeom>
          <a:noFill/>
          <a:ln>
            <a:noFill/>
          </a:ln>
        </p:spPr>
        <p:txBody>
          <a:bodyPr anchorCtr="0" anchor="t" bIns="91425" lIns="91425" spcFirstLastPara="1" rIns="91425" wrap="square" tIns="91425">
            <a:spAutoFit/>
          </a:bodyPr>
          <a:lstStyle/>
          <a:p>
            <a:pPr indent="0" lvl="0" marL="139700" rtl="0" algn="ctr">
              <a:lnSpc>
                <a:spcPct val="115000"/>
              </a:lnSpc>
              <a:spcBef>
                <a:spcPts val="0"/>
              </a:spcBef>
              <a:spcAft>
                <a:spcPts val="0"/>
              </a:spcAft>
              <a:buNone/>
            </a:pPr>
            <a:r>
              <a:rPr b="1" lang="en" sz="1450">
                <a:solidFill>
                  <a:schemeClr val="lt1"/>
                </a:solidFill>
                <a:latin typeface="Nunito"/>
                <a:ea typeface="Nunito"/>
                <a:cs typeface="Nunito"/>
                <a:sym typeface="Nunito"/>
              </a:rPr>
              <a:t>Trust comes from visibility, control, and graceful failure handling — not just from correct execution.</a:t>
            </a:r>
            <a:endParaRPr b="1" sz="1450">
              <a:solidFill>
                <a:schemeClr val="lt1"/>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psMill Theme 2025">
  <a:themeElements>
    <a:clrScheme name="Simple Light">
      <a:dk1>
        <a:srgbClr val="0C2E3A"/>
      </a:dk1>
      <a:lt1>
        <a:srgbClr val="FFFFFF"/>
      </a:lt1>
      <a:dk2>
        <a:srgbClr val="595959"/>
      </a:dk2>
      <a:lt2>
        <a:srgbClr val="EEEEEE"/>
      </a:lt2>
      <a:accent1>
        <a:srgbClr val="5C521D"/>
      </a:accent1>
      <a:accent2>
        <a:srgbClr val="B19505"/>
      </a:accent2>
      <a:accent3>
        <a:srgbClr val="DDBB09"/>
      </a:accent3>
      <a:accent4>
        <a:srgbClr val="FEE669"/>
      </a:accent4>
      <a:accent5>
        <a:srgbClr val="3E7A8A"/>
      </a:accent5>
      <a:accent6>
        <a:srgbClr val="64C4DD"/>
      </a:accent6>
      <a:hlink>
        <a:srgbClr val="0A697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