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5"/>
  </p:notesMasterIdLst>
  <p:sldIdLst>
    <p:sldId id="293" r:id="rId2"/>
    <p:sldId id="294" r:id="rId3"/>
    <p:sldId id="317" r:id="rId4"/>
    <p:sldId id="318" r:id="rId5"/>
    <p:sldId id="319" r:id="rId6"/>
    <p:sldId id="320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24" r:id="rId19"/>
    <p:sldId id="311" r:id="rId20"/>
    <p:sldId id="312" r:id="rId21"/>
    <p:sldId id="313" r:id="rId22"/>
    <p:sldId id="323" r:id="rId23"/>
    <p:sldId id="315" r:id="rId24"/>
  </p:sldIdLst>
  <p:sldSz cx="14630400" cy="8229600"/>
  <p:notesSz cx="8229600" cy="14630400"/>
  <p:embeddedFontLst>
    <p:embeddedFont>
      <p:font typeface="Akzidenz-Grotesk" panose="020B0604020202020204" charset="0"/>
      <p:regular r:id="rId26"/>
      <p:bold r:id="rId27"/>
      <p:italic r:id="rId28"/>
      <p:boldItalic r:id="rId29"/>
    </p:embeddedFont>
    <p:embeddedFont>
      <p:font typeface="Akzidenz-Grotesk Medium" panose="020B0604020202020204" charset="0"/>
      <p:regular r:id="rId30"/>
      <p:bold r:id="rId31"/>
      <p:italic r:id="rId32"/>
      <p:boldItalic r:id="rId33"/>
    </p:embeddedFont>
    <p:embeddedFont>
      <p:font typeface="Almarai Bold" panose="020B0604020202020204" charset="0"/>
      <p:regular r:id="rId34"/>
      <p:bold r:id="rId35"/>
      <p:italic r:id="rId36"/>
      <p:boldItalic r:id="rId37"/>
    </p:embeddedFont>
    <p:embeddedFont>
      <p:font typeface="Bricolage Grotesque Bold" panose="020B0604020202020204" charset="0"/>
      <p:regular r:id="rId38"/>
      <p:bold r:id="rId39"/>
      <p:italic r:id="rId40"/>
      <p:boldItalic r:id="rId41"/>
    </p:embeddedFont>
    <p:embeddedFont>
      <p:font typeface="DM Sans" pitchFamily="2" charset="0"/>
      <p:regular r:id="rId42"/>
      <p:bold r:id="rId43"/>
      <p:italic r:id="rId44"/>
      <p:boldItalic r:id="rId45"/>
    </p:embeddedFont>
    <p:embeddedFont>
      <p:font typeface="DM Sans Semi Bold" panose="020B0604020202020204" charset="0"/>
      <p:regular r:id="rId46"/>
    </p:embeddedFont>
    <p:embeddedFont>
      <p:font typeface="Garet" panose="020B0604020202020204" charset="0"/>
      <p:regular r:id="rId47"/>
      <p:bold r:id="rId48"/>
      <p:italic r:id="rId49"/>
      <p:boldItalic r:id="rId50"/>
    </p:embeddedFont>
    <p:embeddedFont>
      <p:font typeface="Open Sans Bold" panose="020B0604020202020204" charset="0"/>
      <p:regular r:id="rId51"/>
      <p:bold r:id="rId52"/>
      <p:italic r:id="rId53"/>
      <p:bold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C97B"/>
    <a:srgbClr val="FFFFFF"/>
    <a:srgbClr val="1E6EA7"/>
    <a:srgbClr val="00349D"/>
    <a:srgbClr val="001222"/>
    <a:srgbClr val="0070C0"/>
    <a:srgbClr val="80808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3A5854-B26A-44D9-A298-1E3D2326E7B3}" v="327" dt="2025-09-20T15:13:27.183"/>
    <p1510:client id="{82ADF701-BE5D-42AA-8A00-CB725DE4D747}" v="14" dt="2025-09-21T12:42:30.9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120"/>
    <p:restoredTop sz="94610"/>
  </p:normalViewPr>
  <p:slideViewPr>
    <p:cSldViewPr snapToGrid="0" snapToObjects="1">
      <p:cViewPr varScale="1">
        <p:scale>
          <a:sx n="67" d="100"/>
          <a:sy n="67" d="100"/>
        </p:scale>
        <p:origin x="60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font" Target="fonts/font28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54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font" Target="fonts/font27.fntdata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sham Badr" userId="S::hesham.badr_neuronovate.consulting#ext#@netomate.onmicrosoft.com::ee5d37e6-92b0-409b-b390-31ee28cd8494" providerId="AD" clId="Web-{CC3CAE2A-20A1-AE2A-82C1-844AD4CA833E}"/>
    <pc:docChg chg="modSld">
      <pc:chgData name="Hesham Badr" userId="S::hesham.badr_neuronovate.consulting#ext#@netomate.onmicrosoft.com::ee5d37e6-92b0-409b-b390-31ee28cd8494" providerId="AD" clId="Web-{CC3CAE2A-20A1-AE2A-82C1-844AD4CA833E}" dt="2025-09-20T11:47:10.117" v="9" actId="1076"/>
      <pc:docMkLst>
        <pc:docMk/>
      </pc:docMkLst>
      <pc:sldChg chg="addSp delSp modSp">
        <pc:chgData name="Hesham Badr" userId="S::hesham.badr_neuronovate.consulting#ext#@netomate.onmicrosoft.com::ee5d37e6-92b0-409b-b390-31ee28cd8494" providerId="AD" clId="Web-{CC3CAE2A-20A1-AE2A-82C1-844AD4CA833E}" dt="2025-09-20T11:47:10.117" v="9" actId="1076"/>
        <pc:sldMkLst>
          <pc:docMk/>
          <pc:sldMk cId="155240358" sldId="320"/>
        </pc:sldMkLst>
        <pc:spChg chg="del">
          <ac:chgData name="Hesham Badr" userId="S::hesham.badr_neuronovate.consulting#ext#@netomate.onmicrosoft.com::ee5d37e6-92b0-409b-b390-31ee28cd8494" providerId="AD" clId="Web-{CC3CAE2A-20A1-AE2A-82C1-844AD4CA833E}" dt="2025-09-20T11:46:52.225" v="3"/>
          <ac:spMkLst>
            <pc:docMk/>
            <pc:sldMk cId="155240358" sldId="320"/>
            <ac:spMk id="96" creationId="{469597D9-A8EF-CAEF-2F49-500CD29F41D0}"/>
          </ac:spMkLst>
        </pc:spChg>
        <pc:spChg chg="del">
          <ac:chgData name="Hesham Badr" userId="S::hesham.badr_neuronovate.consulting#ext#@netomate.onmicrosoft.com::ee5d37e6-92b0-409b-b390-31ee28cd8494" providerId="AD" clId="Web-{CC3CAE2A-20A1-AE2A-82C1-844AD4CA833E}" dt="2025-09-20T11:46:52.225" v="2"/>
          <ac:spMkLst>
            <pc:docMk/>
            <pc:sldMk cId="155240358" sldId="320"/>
            <ac:spMk id="97" creationId="{D55F4E0A-B8E7-D20B-E68F-277CA086C862}"/>
          </ac:spMkLst>
        </pc:spChg>
        <pc:spChg chg="del">
          <ac:chgData name="Hesham Badr" userId="S::hesham.badr_neuronovate.consulting#ext#@netomate.onmicrosoft.com::ee5d37e6-92b0-409b-b390-31ee28cd8494" providerId="AD" clId="Web-{CC3CAE2A-20A1-AE2A-82C1-844AD4CA833E}" dt="2025-09-20T11:46:52.225" v="1"/>
          <ac:spMkLst>
            <pc:docMk/>
            <pc:sldMk cId="155240358" sldId="320"/>
            <ac:spMk id="98" creationId="{E49F0171-28BE-BC33-BCD7-F6C5DBB4528C}"/>
          </ac:spMkLst>
        </pc:spChg>
        <pc:spChg chg="del">
          <ac:chgData name="Hesham Badr" userId="S::hesham.badr_neuronovate.consulting#ext#@netomate.onmicrosoft.com::ee5d37e6-92b0-409b-b390-31ee28cd8494" providerId="AD" clId="Web-{CC3CAE2A-20A1-AE2A-82C1-844AD4CA833E}" dt="2025-09-20T11:46:52.225" v="0"/>
          <ac:spMkLst>
            <pc:docMk/>
            <pc:sldMk cId="155240358" sldId="320"/>
            <ac:spMk id="101" creationId="{D92154A2-7B7E-85F3-314D-F915A82184A2}"/>
          </ac:spMkLst>
        </pc:spChg>
        <pc:picChg chg="add mod">
          <ac:chgData name="Hesham Badr" userId="S::hesham.badr_neuronovate.consulting#ext#@netomate.onmicrosoft.com::ee5d37e6-92b0-409b-b390-31ee28cd8494" providerId="AD" clId="Web-{CC3CAE2A-20A1-AE2A-82C1-844AD4CA833E}" dt="2025-09-20T11:47:10.117" v="9" actId="1076"/>
          <ac:picMkLst>
            <pc:docMk/>
            <pc:sldMk cId="155240358" sldId="320"/>
            <ac:picMk id="2" creationId="{AEBE8CA2-A461-E313-7F60-1684C35CA357}"/>
          </ac:picMkLst>
        </pc:picChg>
        <pc:picChg chg="del">
          <ac:chgData name="Hesham Badr" userId="S::hesham.badr_neuronovate.consulting#ext#@netomate.onmicrosoft.com::ee5d37e6-92b0-409b-b390-31ee28cd8494" providerId="AD" clId="Web-{CC3CAE2A-20A1-AE2A-82C1-844AD4CA833E}" dt="2025-09-20T11:46:52.225" v="4"/>
          <ac:picMkLst>
            <pc:docMk/>
            <pc:sldMk cId="155240358" sldId="320"/>
            <ac:picMk id="95" creationId="{DEC7058F-C174-E539-8439-0A4A2E27E8FD}"/>
          </ac:picMkLst>
        </pc:picChg>
      </pc:sldChg>
    </pc:docChg>
  </pc:docChgLst>
  <pc:docChgLst>
    <pc:chgData name="Hesham Badr" userId="2e6d2f08-1210-4feb-9746-4dcbc2de8e01" providerId="ADAL" clId="{16F6A7CA-071C-516C-AA75-64CBFD316198}"/>
    <pc:docChg chg="undo redo custSel addSld delSld modSld modMainMaster">
      <pc:chgData name="Hesham Badr" userId="2e6d2f08-1210-4feb-9746-4dcbc2de8e01" providerId="ADAL" clId="{16F6A7CA-071C-516C-AA75-64CBFD316198}" dt="2025-09-20T12:09:09.678" v="9535" actId="1035"/>
      <pc:docMkLst>
        <pc:docMk/>
      </pc:docMkLst>
      <pc:sldChg chg="addSp delSp modSp mod">
        <pc:chgData name="Hesham Badr" userId="2e6d2f08-1210-4feb-9746-4dcbc2de8e01" providerId="ADAL" clId="{16F6A7CA-071C-516C-AA75-64CBFD316198}" dt="2025-09-13T19:45:59.107" v="445" actId="1038"/>
        <pc:sldMkLst>
          <pc:docMk/>
          <pc:sldMk cId="0" sldId="256"/>
        </pc:sldMkLst>
      </pc:sldChg>
      <pc:sldChg chg="addSp delSp modSp mod">
        <pc:chgData name="Hesham Badr" userId="2e6d2f08-1210-4feb-9746-4dcbc2de8e01" providerId="ADAL" clId="{16F6A7CA-071C-516C-AA75-64CBFD316198}" dt="2025-09-13T20:10:47.047" v="1013" actId="14100"/>
        <pc:sldMkLst>
          <pc:docMk/>
          <pc:sldMk cId="0" sldId="257"/>
        </pc:sldMkLst>
      </pc:sldChg>
      <pc:sldChg chg="addSp delSp modSp del mod">
        <pc:chgData name="Hesham Badr" userId="2e6d2f08-1210-4feb-9746-4dcbc2de8e01" providerId="ADAL" clId="{16F6A7CA-071C-516C-AA75-64CBFD316198}" dt="2025-09-13T20:10:55.924" v="1014" actId="2696"/>
        <pc:sldMkLst>
          <pc:docMk/>
          <pc:sldMk cId="0" sldId="258"/>
        </pc:sldMkLst>
      </pc:sldChg>
      <pc:sldChg chg="addSp modSp mod modClrScheme chgLayout">
        <pc:chgData name="Hesham Badr" userId="2e6d2f08-1210-4feb-9746-4dcbc2de8e01" providerId="ADAL" clId="{16F6A7CA-071C-516C-AA75-64CBFD316198}" dt="2025-09-13T21:04:28.085" v="2343" actId="14100"/>
        <pc:sldMkLst>
          <pc:docMk/>
          <pc:sldMk cId="0" sldId="259"/>
        </pc:sldMkLst>
      </pc:sldChg>
      <pc:sldChg chg="addSp delSp modSp mod modClrScheme chgLayout">
        <pc:chgData name="Hesham Badr" userId="2e6d2f08-1210-4feb-9746-4dcbc2de8e01" providerId="ADAL" clId="{16F6A7CA-071C-516C-AA75-64CBFD316198}" dt="2025-09-13T21:03:59.911" v="2321" actId="1038"/>
        <pc:sldMkLst>
          <pc:docMk/>
          <pc:sldMk cId="0" sldId="260"/>
        </pc:sldMkLst>
      </pc:sldChg>
      <pc:sldChg chg="modSp mod">
        <pc:chgData name="Hesham Badr" userId="2e6d2f08-1210-4feb-9746-4dcbc2de8e01" providerId="ADAL" clId="{16F6A7CA-071C-516C-AA75-64CBFD316198}" dt="2025-09-13T21:04:54.052" v="2371" actId="1036"/>
        <pc:sldMkLst>
          <pc:docMk/>
          <pc:sldMk cId="0" sldId="261"/>
        </pc:sldMkLst>
      </pc:sldChg>
      <pc:sldChg chg="addSp delSp modSp add del mod">
        <pc:chgData name="Hesham Badr" userId="2e6d2f08-1210-4feb-9746-4dcbc2de8e01" providerId="ADAL" clId="{16F6A7CA-071C-516C-AA75-64CBFD316198}" dt="2025-09-13T20:34:10.193" v="1436" actId="2696"/>
        <pc:sldMkLst>
          <pc:docMk/>
          <pc:sldMk cId="0" sldId="262"/>
        </pc:sldMkLst>
      </pc:sldChg>
      <pc:sldChg chg="addSp delSp modSp del mod modClrScheme chgLayout">
        <pc:chgData name="Hesham Badr" userId="2e6d2f08-1210-4feb-9746-4dcbc2de8e01" providerId="ADAL" clId="{16F6A7CA-071C-516C-AA75-64CBFD316198}" dt="2025-09-13T21:08:45.156" v="2423" actId="2696"/>
        <pc:sldMkLst>
          <pc:docMk/>
          <pc:sldMk cId="0" sldId="263"/>
        </pc:sldMkLst>
      </pc:sldChg>
      <pc:sldChg chg="modSp mod">
        <pc:chgData name="Hesham Badr" userId="2e6d2f08-1210-4feb-9746-4dcbc2de8e01" providerId="ADAL" clId="{16F6A7CA-071C-516C-AA75-64CBFD316198}" dt="2025-09-13T20:56:20.128" v="2193" actId="20577"/>
        <pc:sldMkLst>
          <pc:docMk/>
          <pc:sldMk cId="0" sldId="264"/>
        </pc:sldMkLst>
      </pc:sldChg>
      <pc:sldChg chg="add del">
        <pc:chgData name="Hesham Badr" userId="2e6d2f08-1210-4feb-9746-4dcbc2de8e01" providerId="ADAL" clId="{16F6A7CA-071C-516C-AA75-64CBFD316198}" dt="2025-09-15T11:39:50.955" v="9363" actId="2696"/>
        <pc:sldMkLst>
          <pc:docMk/>
          <pc:sldMk cId="0" sldId="265"/>
        </pc:sldMkLst>
      </pc:sldChg>
      <pc:sldChg chg="addSp delSp modSp mod modClrScheme chgLayout">
        <pc:chgData name="Hesham Badr" userId="2e6d2f08-1210-4feb-9746-4dcbc2de8e01" providerId="ADAL" clId="{16F6A7CA-071C-516C-AA75-64CBFD316198}" dt="2025-09-13T21:00:26.213" v="2264" actId="113"/>
        <pc:sldMkLst>
          <pc:docMk/>
          <pc:sldMk cId="0" sldId="266"/>
        </pc:sldMkLst>
      </pc:sldChg>
      <pc:sldChg chg="addSp delSp modSp mod">
        <pc:chgData name="Hesham Badr" userId="2e6d2f08-1210-4feb-9746-4dcbc2de8e01" providerId="ADAL" clId="{16F6A7CA-071C-516C-AA75-64CBFD316198}" dt="2025-09-13T20:35:26.133" v="1442" actId="14100"/>
        <pc:sldMkLst>
          <pc:docMk/>
          <pc:sldMk cId="0" sldId="267"/>
        </pc:sldMkLst>
      </pc:sldChg>
      <pc:sldChg chg="modSp mod">
        <pc:chgData name="Hesham Badr" userId="2e6d2f08-1210-4feb-9746-4dcbc2de8e01" providerId="ADAL" clId="{16F6A7CA-071C-516C-AA75-64CBFD316198}" dt="2025-09-13T21:03:13.086" v="2305" actId="1076"/>
        <pc:sldMkLst>
          <pc:docMk/>
          <pc:sldMk cId="0" sldId="270"/>
        </pc:sldMkLst>
      </pc:sldChg>
      <pc:sldChg chg="addSp modSp del mod">
        <pc:chgData name="Hesham Badr" userId="2e6d2f08-1210-4feb-9746-4dcbc2de8e01" providerId="ADAL" clId="{16F6A7CA-071C-516C-AA75-64CBFD316198}" dt="2025-09-13T20:48:02.220" v="2012" actId="2696"/>
        <pc:sldMkLst>
          <pc:docMk/>
          <pc:sldMk cId="4217762772" sldId="272"/>
        </pc:sldMkLst>
      </pc:sldChg>
      <pc:sldChg chg="addSp delSp modSp del mod">
        <pc:chgData name="Hesham Badr" userId="2e6d2f08-1210-4feb-9746-4dcbc2de8e01" providerId="ADAL" clId="{16F6A7CA-071C-516C-AA75-64CBFD316198}" dt="2025-09-13T20:49:22.435" v="2047" actId="2696"/>
        <pc:sldMkLst>
          <pc:docMk/>
          <pc:sldMk cId="1530876595" sldId="273"/>
        </pc:sldMkLst>
      </pc:sldChg>
      <pc:sldChg chg="del">
        <pc:chgData name="Hesham Badr" userId="2e6d2f08-1210-4feb-9746-4dcbc2de8e01" providerId="ADAL" clId="{16F6A7CA-071C-516C-AA75-64CBFD316198}" dt="2025-09-13T20:51:18.653" v="2098" actId="2696"/>
        <pc:sldMkLst>
          <pc:docMk/>
          <pc:sldMk cId="68880283" sldId="274"/>
        </pc:sldMkLst>
      </pc:sldChg>
      <pc:sldChg chg="addSp delSp modSp mod modClrScheme chgLayout">
        <pc:chgData name="Hesham Badr" userId="2e6d2f08-1210-4feb-9746-4dcbc2de8e01" providerId="ADAL" clId="{16F6A7CA-071C-516C-AA75-64CBFD316198}" dt="2025-09-13T21:06:21.066" v="2393" actId="14100"/>
        <pc:sldMkLst>
          <pc:docMk/>
          <pc:sldMk cId="3977356776" sldId="275"/>
        </pc:sldMkLst>
      </pc:sldChg>
      <pc:sldChg chg="modSp del mod">
        <pc:chgData name="Hesham Badr" userId="2e6d2f08-1210-4feb-9746-4dcbc2de8e01" providerId="ADAL" clId="{16F6A7CA-071C-516C-AA75-64CBFD316198}" dt="2025-09-13T20:52:38.196" v="2136" actId="2696"/>
        <pc:sldMkLst>
          <pc:docMk/>
          <pc:sldMk cId="921587199" sldId="276"/>
        </pc:sldMkLst>
      </pc:sldChg>
      <pc:sldChg chg="modSp del mod">
        <pc:chgData name="Hesham Badr" userId="2e6d2f08-1210-4feb-9746-4dcbc2de8e01" providerId="ADAL" clId="{16F6A7CA-071C-516C-AA75-64CBFD316198}" dt="2025-09-13T20:54:02.922" v="2157" actId="2696"/>
        <pc:sldMkLst>
          <pc:docMk/>
          <pc:sldMk cId="2296569875" sldId="277"/>
        </pc:sldMkLst>
      </pc:sldChg>
      <pc:sldChg chg="modSp del mod">
        <pc:chgData name="Hesham Badr" userId="2e6d2f08-1210-4feb-9746-4dcbc2de8e01" providerId="ADAL" clId="{16F6A7CA-071C-516C-AA75-64CBFD316198}" dt="2025-09-13T20:56:05.711" v="2192" actId="2696"/>
        <pc:sldMkLst>
          <pc:docMk/>
          <pc:sldMk cId="4105498054" sldId="278"/>
        </pc:sldMkLst>
      </pc:sldChg>
      <pc:sldChg chg="addSp delSp modSp mod">
        <pc:chgData name="Hesham Badr" userId="2e6d2f08-1210-4feb-9746-4dcbc2de8e01" providerId="ADAL" clId="{16F6A7CA-071C-516C-AA75-64CBFD316198}" dt="2025-09-13T21:02:51.345" v="2302" actId="478"/>
        <pc:sldMkLst>
          <pc:docMk/>
          <pc:sldMk cId="3531189499" sldId="282"/>
        </pc:sldMkLst>
      </pc:sldChg>
      <pc:sldChg chg="addSp modSp mod">
        <pc:chgData name="Hesham Badr" userId="2e6d2f08-1210-4feb-9746-4dcbc2de8e01" providerId="ADAL" clId="{16F6A7CA-071C-516C-AA75-64CBFD316198}" dt="2025-09-13T21:05:23.772" v="2381" actId="1076"/>
        <pc:sldMkLst>
          <pc:docMk/>
          <pc:sldMk cId="1829573193" sldId="283"/>
        </pc:sldMkLst>
      </pc:sldChg>
      <pc:sldChg chg="addSp delSp modSp add del mod">
        <pc:chgData name="Hesham Badr" userId="2e6d2f08-1210-4feb-9746-4dcbc2de8e01" providerId="ADAL" clId="{16F6A7CA-071C-516C-AA75-64CBFD316198}" dt="2025-09-13T21:03:40.157" v="2310" actId="404"/>
        <pc:sldMkLst>
          <pc:docMk/>
          <pc:sldMk cId="0" sldId="284"/>
        </pc:sldMkLst>
      </pc:sldChg>
      <pc:sldChg chg="addSp delSp modSp add del mod">
        <pc:chgData name="Hesham Badr" userId="2e6d2f08-1210-4feb-9746-4dcbc2de8e01" providerId="ADAL" clId="{16F6A7CA-071C-516C-AA75-64CBFD316198}" dt="2025-09-13T20:46:28.145" v="1984" actId="2696"/>
        <pc:sldMkLst>
          <pc:docMk/>
          <pc:sldMk cId="1700139220" sldId="285"/>
        </pc:sldMkLst>
      </pc:sldChg>
      <pc:sldChg chg="addSp modSp add mod">
        <pc:chgData name="Hesham Badr" userId="2e6d2f08-1210-4feb-9746-4dcbc2de8e01" providerId="ADAL" clId="{16F6A7CA-071C-516C-AA75-64CBFD316198}" dt="2025-09-13T21:06:49.182" v="2397" actId="14100"/>
        <pc:sldMkLst>
          <pc:docMk/>
          <pc:sldMk cId="2002408474" sldId="285"/>
        </pc:sldMkLst>
      </pc:sldChg>
      <pc:sldChg chg="addSp delSp modSp add mod">
        <pc:chgData name="Hesham Badr" userId="2e6d2f08-1210-4feb-9746-4dcbc2de8e01" providerId="ADAL" clId="{16F6A7CA-071C-516C-AA75-64CBFD316198}" dt="2025-09-13T20:51:04.993" v="2097" actId="478"/>
        <pc:sldMkLst>
          <pc:docMk/>
          <pc:sldMk cId="596799566" sldId="286"/>
        </pc:sldMkLst>
      </pc:sldChg>
      <pc:sldChg chg="add del">
        <pc:chgData name="Hesham Badr" userId="2e6d2f08-1210-4feb-9746-4dcbc2de8e01" providerId="ADAL" clId="{16F6A7CA-071C-516C-AA75-64CBFD316198}" dt="2025-09-13T20:46:18.046" v="1962"/>
        <pc:sldMkLst>
          <pc:docMk/>
          <pc:sldMk cId="741350887" sldId="286"/>
        </pc:sldMkLst>
      </pc:sldChg>
      <pc:sldChg chg="addSp delSp modSp add mod">
        <pc:chgData name="Hesham Badr" userId="2e6d2f08-1210-4feb-9746-4dcbc2de8e01" providerId="ADAL" clId="{16F6A7CA-071C-516C-AA75-64CBFD316198}" dt="2025-09-13T20:50:54.485" v="2095" actId="1038"/>
        <pc:sldMkLst>
          <pc:docMk/>
          <pc:sldMk cId="504656885" sldId="287"/>
        </pc:sldMkLst>
      </pc:sldChg>
      <pc:sldChg chg="addSp delSp modSp add mod">
        <pc:chgData name="Hesham Badr" userId="2e6d2f08-1210-4feb-9746-4dcbc2de8e01" providerId="ADAL" clId="{16F6A7CA-071C-516C-AA75-64CBFD316198}" dt="2025-09-13T20:53:21.883" v="2143" actId="14100"/>
        <pc:sldMkLst>
          <pc:docMk/>
          <pc:sldMk cId="2030571053" sldId="288"/>
        </pc:sldMkLst>
      </pc:sldChg>
      <pc:sldChg chg="addSp delSp modSp add mod">
        <pc:chgData name="Hesham Badr" userId="2e6d2f08-1210-4feb-9746-4dcbc2de8e01" providerId="ADAL" clId="{16F6A7CA-071C-516C-AA75-64CBFD316198}" dt="2025-09-13T20:54:46.047" v="2163" actId="14100"/>
        <pc:sldMkLst>
          <pc:docMk/>
          <pc:sldMk cId="731766283" sldId="289"/>
        </pc:sldMkLst>
      </pc:sldChg>
      <pc:sldChg chg="addSp delSp modSp add mod">
        <pc:chgData name="Hesham Badr" userId="2e6d2f08-1210-4feb-9746-4dcbc2de8e01" providerId="ADAL" clId="{16F6A7CA-071C-516C-AA75-64CBFD316198}" dt="2025-09-13T20:55:46.689" v="2191" actId="1036"/>
        <pc:sldMkLst>
          <pc:docMk/>
          <pc:sldMk cId="764729811" sldId="290"/>
        </pc:sldMkLst>
      </pc:sldChg>
      <pc:sldChg chg="addSp delSp modSp add mod">
        <pc:chgData name="Hesham Badr" userId="2e6d2f08-1210-4feb-9746-4dcbc2de8e01" providerId="ADAL" clId="{16F6A7CA-071C-516C-AA75-64CBFD316198}" dt="2025-09-13T21:08:34.379" v="2422" actId="14100"/>
        <pc:sldMkLst>
          <pc:docMk/>
          <pc:sldMk cId="568445727" sldId="291"/>
        </pc:sldMkLst>
      </pc:sldChg>
      <pc:sldChg chg="addSp modSp new mod modClrScheme chgLayout">
        <pc:chgData name="Hesham Badr" userId="2e6d2f08-1210-4feb-9746-4dcbc2de8e01" providerId="ADAL" clId="{16F6A7CA-071C-516C-AA75-64CBFD316198}" dt="2025-09-14T06:03:59.636" v="2433" actId="20577"/>
        <pc:sldMkLst>
          <pc:docMk/>
          <pc:sldMk cId="3031487730" sldId="292"/>
        </pc:sldMkLst>
      </pc:sldChg>
      <pc:sldChg chg="addSp delSp modSp add mod">
        <pc:chgData name="Hesham Badr" userId="2e6d2f08-1210-4feb-9746-4dcbc2de8e01" providerId="ADAL" clId="{16F6A7CA-071C-516C-AA75-64CBFD316198}" dt="2025-09-14T08:40:36.756" v="3772" actId="14100"/>
        <pc:sldMkLst>
          <pc:docMk/>
          <pc:sldMk cId="3370586868" sldId="293"/>
        </pc:sldMkLst>
        <pc:spChg chg="add mod">
          <ac:chgData name="Hesham Badr" userId="2e6d2f08-1210-4feb-9746-4dcbc2de8e01" providerId="ADAL" clId="{16F6A7CA-071C-516C-AA75-64CBFD316198}" dt="2025-09-14T08:40:36.756" v="3772" actId="14100"/>
          <ac:spMkLst>
            <pc:docMk/>
            <pc:sldMk cId="3370586868" sldId="293"/>
            <ac:spMk id="3" creationId="{51F7242A-1D42-2491-EEFC-60CFFF8C7CF5}"/>
          </ac:spMkLst>
        </pc:spChg>
        <pc:spChg chg="add mod">
          <ac:chgData name="Hesham Badr" userId="2e6d2f08-1210-4feb-9746-4dcbc2de8e01" providerId="ADAL" clId="{16F6A7CA-071C-516C-AA75-64CBFD316198}" dt="2025-09-14T08:39:41.302" v="3505"/>
          <ac:spMkLst>
            <pc:docMk/>
            <pc:sldMk cId="3370586868" sldId="293"/>
            <ac:spMk id="8" creationId="{CAC9F74E-959A-4BB5-028E-2429B47A9E5F}"/>
          </ac:spMkLst>
        </pc:spChg>
        <pc:spChg chg="add mod">
          <ac:chgData name="Hesham Badr" userId="2e6d2f08-1210-4feb-9746-4dcbc2de8e01" providerId="ADAL" clId="{16F6A7CA-071C-516C-AA75-64CBFD316198}" dt="2025-09-14T08:40:18.667" v="3627" actId="1076"/>
          <ac:spMkLst>
            <pc:docMk/>
            <pc:sldMk cId="3370586868" sldId="293"/>
            <ac:spMk id="9" creationId="{8ECBFA47-FEF5-5B79-4066-CA14D9B614F3}"/>
          </ac:spMkLst>
        </pc:spChg>
        <pc:spChg chg="add mod">
          <ac:chgData name="Hesham Badr" userId="2e6d2f08-1210-4feb-9746-4dcbc2de8e01" providerId="ADAL" clId="{16F6A7CA-071C-516C-AA75-64CBFD316198}" dt="2025-09-14T08:39:41.302" v="3505"/>
          <ac:spMkLst>
            <pc:docMk/>
            <pc:sldMk cId="3370586868" sldId="293"/>
            <ac:spMk id="10" creationId="{DF06ED73-E920-443E-502F-11F1AFA84FD4}"/>
          </ac:spMkLst>
        </pc:spChg>
        <pc:picChg chg="mod">
          <ac:chgData name="Hesham Badr" userId="2e6d2f08-1210-4feb-9746-4dcbc2de8e01" providerId="ADAL" clId="{16F6A7CA-071C-516C-AA75-64CBFD316198}" dt="2025-09-14T08:40:09.342" v="3626" actId="34135"/>
          <ac:picMkLst>
            <pc:docMk/>
            <pc:sldMk cId="3370586868" sldId="293"/>
            <ac:picMk id="5" creationId="{B0028123-3DC5-0169-84AA-0CB5A049EB9E}"/>
          </ac:picMkLst>
        </pc:picChg>
      </pc:sldChg>
      <pc:sldChg chg="modSp add mod">
        <pc:chgData name="Hesham Badr" userId="2e6d2f08-1210-4feb-9746-4dcbc2de8e01" providerId="ADAL" clId="{16F6A7CA-071C-516C-AA75-64CBFD316198}" dt="2025-09-14T06:07:16.382" v="2472" actId="14100"/>
        <pc:sldMkLst>
          <pc:docMk/>
          <pc:sldMk cId="2858774899" sldId="294"/>
        </pc:sldMkLst>
        <pc:spChg chg="mod">
          <ac:chgData name="Hesham Badr" userId="2e6d2f08-1210-4feb-9746-4dcbc2de8e01" providerId="ADAL" clId="{16F6A7CA-071C-516C-AA75-64CBFD316198}" dt="2025-09-14T06:07:16.382" v="2472" actId="14100"/>
          <ac:spMkLst>
            <pc:docMk/>
            <pc:sldMk cId="2858774899" sldId="294"/>
            <ac:spMk id="18" creationId="{1DE4CF3D-AF8B-CEFD-3580-BC3242B6CDC3}"/>
          </ac:spMkLst>
        </pc:spChg>
        <pc:picChg chg="mod">
          <ac:chgData name="Hesham Badr" userId="2e6d2f08-1210-4feb-9746-4dcbc2de8e01" providerId="ADAL" clId="{16F6A7CA-071C-516C-AA75-64CBFD316198}" dt="2025-09-14T06:06:48.960" v="2469" actId="1076"/>
          <ac:picMkLst>
            <pc:docMk/>
            <pc:sldMk cId="2858774899" sldId="294"/>
            <ac:picMk id="11" creationId="{C441CAA0-EE61-E828-10F1-EDEC37C4F04C}"/>
          </ac:picMkLst>
        </pc:picChg>
      </pc:sldChg>
      <pc:sldChg chg="add del">
        <pc:chgData name="Hesham Badr" userId="2e6d2f08-1210-4feb-9746-4dcbc2de8e01" providerId="ADAL" clId="{16F6A7CA-071C-516C-AA75-64CBFD316198}" dt="2025-09-14T06:36:35.743" v="2766" actId="2696"/>
        <pc:sldMkLst>
          <pc:docMk/>
          <pc:sldMk cId="724769765" sldId="295"/>
        </pc:sldMkLst>
      </pc:sldChg>
      <pc:sldChg chg="add del">
        <pc:chgData name="Hesham Badr" userId="2e6d2f08-1210-4feb-9746-4dcbc2de8e01" providerId="ADAL" clId="{16F6A7CA-071C-516C-AA75-64CBFD316198}" dt="2025-09-14T06:59:12.107" v="2957" actId="2696"/>
        <pc:sldMkLst>
          <pc:docMk/>
          <pc:sldMk cId="928901317" sldId="296"/>
        </pc:sldMkLst>
      </pc:sldChg>
      <pc:sldChg chg="add del">
        <pc:chgData name="Hesham Badr" userId="2e6d2f08-1210-4feb-9746-4dcbc2de8e01" providerId="ADAL" clId="{16F6A7CA-071C-516C-AA75-64CBFD316198}" dt="2025-09-14T07:14:48.513" v="3105" actId="2696"/>
        <pc:sldMkLst>
          <pc:docMk/>
          <pc:sldMk cId="1002666897" sldId="297"/>
        </pc:sldMkLst>
      </pc:sldChg>
      <pc:sldChg chg="addSp modSp add del mod">
        <pc:chgData name="Hesham Badr" userId="2e6d2f08-1210-4feb-9746-4dcbc2de8e01" providerId="ADAL" clId="{16F6A7CA-071C-516C-AA75-64CBFD316198}" dt="2025-09-14T09:40:18.022" v="4599" actId="2696"/>
        <pc:sldMkLst>
          <pc:docMk/>
          <pc:sldMk cId="2118991467" sldId="298"/>
        </pc:sldMkLst>
      </pc:sldChg>
      <pc:sldChg chg="add">
        <pc:chgData name="Hesham Badr" userId="2e6d2f08-1210-4feb-9746-4dcbc2de8e01" providerId="ADAL" clId="{16F6A7CA-071C-516C-AA75-64CBFD316198}" dt="2025-09-14T06:04:08.617" v="2434"/>
        <pc:sldMkLst>
          <pc:docMk/>
          <pc:sldMk cId="131735396" sldId="299"/>
        </pc:sldMkLst>
      </pc:sldChg>
      <pc:sldChg chg="add">
        <pc:chgData name="Hesham Badr" userId="2e6d2f08-1210-4feb-9746-4dcbc2de8e01" providerId="ADAL" clId="{16F6A7CA-071C-516C-AA75-64CBFD316198}" dt="2025-09-14T06:04:08.617" v="2434"/>
        <pc:sldMkLst>
          <pc:docMk/>
          <pc:sldMk cId="1560616300" sldId="300"/>
        </pc:sldMkLst>
      </pc:sldChg>
      <pc:sldChg chg="add">
        <pc:chgData name="Hesham Badr" userId="2e6d2f08-1210-4feb-9746-4dcbc2de8e01" providerId="ADAL" clId="{16F6A7CA-071C-516C-AA75-64CBFD316198}" dt="2025-09-14T06:04:08.617" v="2434"/>
        <pc:sldMkLst>
          <pc:docMk/>
          <pc:sldMk cId="62098654" sldId="301"/>
        </pc:sldMkLst>
      </pc:sldChg>
      <pc:sldChg chg="addSp delSp modSp add mod">
        <pc:chgData name="Hesham Badr" userId="2e6d2f08-1210-4feb-9746-4dcbc2de8e01" providerId="ADAL" clId="{16F6A7CA-071C-516C-AA75-64CBFD316198}" dt="2025-09-14T19:09:27.910" v="5017"/>
        <pc:sldMkLst>
          <pc:docMk/>
          <pc:sldMk cId="2887688297" sldId="302"/>
        </pc:sldMkLst>
        <pc:picChg chg="add mod">
          <ac:chgData name="Hesham Badr" userId="2e6d2f08-1210-4feb-9746-4dcbc2de8e01" providerId="ADAL" clId="{16F6A7CA-071C-516C-AA75-64CBFD316198}" dt="2025-09-14T19:09:27.910" v="5017"/>
          <ac:picMkLst>
            <pc:docMk/>
            <pc:sldMk cId="2887688297" sldId="302"/>
            <ac:picMk id="6" creationId="{0ED475E5-AC4B-C2AE-AC2C-B81F7F2849F3}"/>
          </ac:picMkLst>
        </pc:picChg>
      </pc:sldChg>
      <pc:sldChg chg="add">
        <pc:chgData name="Hesham Badr" userId="2e6d2f08-1210-4feb-9746-4dcbc2de8e01" providerId="ADAL" clId="{16F6A7CA-071C-516C-AA75-64CBFD316198}" dt="2025-09-14T06:04:08.617" v="2434"/>
        <pc:sldMkLst>
          <pc:docMk/>
          <pc:sldMk cId="3283226941" sldId="303"/>
        </pc:sldMkLst>
      </pc:sldChg>
      <pc:sldChg chg="add">
        <pc:chgData name="Hesham Badr" userId="2e6d2f08-1210-4feb-9746-4dcbc2de8e01" providerId="ADAL" clId="{16F6A7CA-071C-516C-AA75-64CBFD316198}" dt="2025-09-14T06:04:08.617" v="2434"/>
        <pc:sldMkLst>
          <pc:docMk/>
          <pc:sldMk cId="1547418505" sldId="304"/>
        </pc:sldMkLst>
      </pc:sldChg>
      <pc:sldChg chg="add">
        <pc:chgData name="Hesham Badr" userId="2e6d2f08-1210-4feb-9746-4dcbc2de8e01" providerId="ADAL" clId="{16F6A7CA-071C-516C-AA75-64CBFD316198}" dt="2025-09-14T06:04:08.617" v="2434"/>
        <pc:sldMkLst>
          <pc:docMk/>
          <pc:sldMk cId="2430310900" sldId="305"/>
        </pc:sldMkLst>
      </pc:sldChg>
      <pc:sldChg chg="add">
        <pc:chgData name="Hesham Badr" userId="2e6d2f08-1210-4feb-9746-4dcbc2de8e01" providerId="ADAL" clId="{16F6A7CA-071C-516C-AA75-64CBFD316198}" dt="2025-09-14T06:04:08.617" v="2434"/>
        <pc:sldMkLst>
          <pc:docMk/>
          <pc:sldMk cId="1963632915" sldId="306"/>
        </pc:sldMkLst>
      </pc:sldChg>
      <pc:sldChg chg="add">
        <pc:chgData name="Hesham Badr" userId="2e6d2f08-1210-4feb-9746-4dcbc2de8e01" providerId="ADAL" clId="{16F6A7CA-071C-516C-AA75-64CBFD316198}" dt="2025-09-14T06:04:08.617" v="2434"/>
        <pc:sldMkLst>
          <pc:docMk/>
          <pc:sldMk cId="1336756302" sldId="307"/>
        </pc:sldMkLst>
      </pc:sldChg>
      <pc:sldChg chg="addSp delSp modSp add mod">
        <pc:chgData name="Hesham Badr" userId="2e6d2f08-1210-4feb-9746-4dcbc2de8e01" providerId="ADAL" clId="{16F6A7CA-071C-516C-AA75-64CBFD316198}" dt="2025-09-14T10:28:44.499" v="5014" actId="1076"/>
        <pc:sldMkLst>
          <pc:docMk/>
          <pc:sldMk cId="3506506367" sldId="308"/>
        </pc:sldMkLst>
        <pc:spChg chg="mod">
          <ac:chgData name="Hesham Badr" userId="2e6d2f08-1210-4feb-9746-4dcbc2de8e01" providerId="ADAL" clId="{16F6A7CA-071C-516C-AA75-64CBFD316198}" dt="2025-09-14T09:53:32.719" v="4613"/>
          <ac:spMkLst>
            <pc:docMk/>
            <pc:sldMk cId="3506506367" sldId="308"/>
            <ac:spMk id="3" creationId="{4E729100-16F9-92BE-D83E-B8C181FFD29F}"/>
          </ac:spMkLst>
        </pc:spChg>
        <pc:spChg chg="mod">
          <ac:chgData name="Hesham Badr" userId="2e6d2f08-1210-4feb-9746-4dcbc2de8e01" providerId="ADAL" clId="{16F6A7CA-071C-516C-AA75-64CBFD316198}" dt="2025-09-14T10:28:35.289" v="5008" actId="1035"/>
          <ac:spMkLst>
            <pc:docMk/>
            <pc:sldMk cId="3506506367" sldId="308"/>
            <ac:spMk id="4" creationId="{913C13F8-83DF-1BE4-952C-3E6434FA2A33}"/>
          </ac:spMkLst>
        </pc:spChg>
        <pc:spChg chg="mod">
          <ac:chgData name="Hesham Badr" userId="2e6d2f08-1210-4feb-9746-4dcbc2de8e01" providerId="ADAL" clId="{16F6A7CA-071C-516C-AA75-64CBFD316198}" dt="2025-09-14T10:28:35.289" v="5008" actId="1035"/>
          <ac:spMkLst>
            <pc:docMk/>
            <pc:sldMk cId="3506506367" sldId="308"/>
            <ac:spMk id="5" creationId="{721DA670-C7E9-E608-2C54-7DEAF9167F70}"/>
          </ac:spMkLst>
        </pc:spChg>
        <pc:spChg chg="add mod">
          <ac:chgData name="Hesham Badr" userId="2e6d2f08-1210-4feb-9746-4dcbc2de8e01" providerId="ADAL" clId="{16F6A7CA-071C-516C-AA75-64CBFD316198}" dt="2025-09-14T10:08:36.528" v="4823" actId="1036"/>
          <ac:spMkLst>
            <pc:docMk/>
            <pc:sldMk cId="3506506367" sldId="308"/>
            <ac:spMk id="20" creationId="{9B72CCA3-776F-069E-2125-1F2F10E107FF}"/>
          </ac:spMkLst>
        </pc:spChg>
        <pc:spChg chg="add mod">
          <ac:chgData name="Hesham Badr" userId="2e6d2f08-1210-4feb-9746-4dcbc2de8e01" providerId="ADAL" clId="{16F6A7CA-071C-516C-AA75-64CBFD316198}" dt="2025-09-14T10:08:36.528" v="4823" actId="1036"/>
          <ac:spMkLst>
            <pc:docMk/>
            <pc:sldMk cId="3506506367" sldId="308"/>
            <ac:spMk id="21" creationId="{7521721A-BDC4-0446-7A6C-D889491DEC1E}"/>
          </ac:spMkLst>
        </pc:spChg>
        <pc:spChg chg="add mod">
          <ac:chgData name="Hesham Badr" userId="2e6d2f08-1210-4feb-9746-4dcbc2de8e01" providerId="ADAL" clId="{16F6A7CA-071C-516C-AA75-64CBFD316198}" dt="2025-09-14T10:28:39.744" v="5013" actId="1036"/>
          <ac:spMkLst>
            <pc:docMk/>
            <pc:sldMk cId="3506506367" sldId="308"/>
            <ac:spMk id="26" creationId="{66B14F72-39C1-A95B-C473-60E0EC96C833}"/>
          </ac:spMkLst>
        </pc:spChg>
        <pc:spChg chg="add mod">
          <ac:chgData name="Hesham Badr" userId="2e6d2f08-1210-4feb-9746-4dcbc2de8e01" providerId="ADAL" clId="{16F6A7CA-071C-516C-AA75-64CBFD316198}" dt="2025-09-14T10:28:44.499" v="5014" actId="1076"/>
          <ac:spMkLst>
            <pc:docMk/>
            <pc:sldMk cId="3506506367" sldId="308"/>
            <ac:spMk id="27" creationId="{D4833D68-EBAE-71F4-4A50-27FA0E517334}"/>
          </ac:spMkLst>
        </pc:spChg>
        <pc:spChg chg="mod">
          <ac:chgData name="Hesham Badr" userId="2e6d2f08-1210-4feb-9746-4dcbc2de8e01" providerId="ADAL" clId="{16F6A7CA-071C-516C-AA75-64CBFD316198}" dt="2025-09-14T10:23:24.400" v="4940" actId="208"/>
          <ac:spMkLst>
            <pc:docMk/>
            <pc:sldMk cId="3506506367" sldId="308"/>
            <ac:spMk id="40" creationId="{E086B094-88C0-74B7-BEDA-9A8F6AC5A66A}"/>
          </ac:spMkLst>
        </pc:spChg>
        <pc:spChg chg="add mod">
          <ac:chgData name="Hesham Badr" userId="2e6d2f08-1210-4feb-9746-4dcbc2de8e01" providerId="ADAL" clId="{16F6A7CA-071C-516C-AA75-64CBFD316198}" dt="2025-09-14T10:24:02.706" v="4951" actId="113"/>
          <ac:spMkLst>
            <pc:docMk/>
            <pc:sldMk cId="3506506367" sldId="308"/>
            <ac:spMk id="41" creationId="{3D508ED7-A6D7-EDF6-A077-2B39A800F19E}"/>
          </ac:spMkLst>
        </pc:spChg>
        <pc:spChg chg="add mod topLvl">
          <ac:chgData name="Hesham Badr" userId="2e6d2f08-1210-4feb-9746-4dcbc2de8e01" providerId="ADAL" clId="{16F6A7CA-071C-516C-AA75-64CBFD316198}" dt="2025-09-14T10:28:35.289" v="5008" actId="1035"/>
          <ac:spMkLst>
            <pc:docMk/>
            <pc:sldMk cId="3506506367" sldId="308"/>
            <ac:spMk id="49" creationId="{52C8187F-054D-9D65-CF48-C6189A5592E1}"/>
          </ac:spMkLst>
        </pc:spChg>
        <pc:spChg chg="add mod topLvl">
          <ac:chgData name="Hesham Badr" userId="2e6d2f08-1210-4feb-9746-4dcbc2de8e01" providerId="ADAL" clId="{16F6A7CA-071C-516C-AA75-64CBFD316198}" dt="2025-09-14T10:28:35.289" v="5008" actId="1035"/>
          <ac:spMkLst>
            <pc:docMk/>
            <pc:sldMk cId="3506506367" sldId="308"/>
            <ac:spMk id="50" creationId="{3B547616-DE9C-0F82-41D1-27266C58F2E6}"/>
          </ac:spMkLst>
        </pc:spChg>
        <pc:spChg chg="add mod">
          <ac:chgData name="Hesham Badr" userId="2e6d2f08-1210-4feb-9746-4dcbc2de8e01" providerId="ADAL" clId="{16F6A7CA-071C-516C-AA75-64CBFD316198}" dt="2025-09-14T10:19:09.256" v="4906" actId="1076"/>
          <ac:spMkLst>
            <pc:docMk/>
            <pc:sldMk cId="3506506367" sldId="308"/>
            <ac:spMk id="52" creationId="{A25BC198-C415-6B0A-5195-36B7C37394D0}"/>
          </ac:spMkLst>
        </pc:spChg>
        <pc:spChg chg="add mod">
          <ac:chgData name="Hesham Badr" userId="2e6d2f08-1210-4feb-9746-4dcbc2de8e01" providerId="ADAL" clId="{16F6A7CA-071C-516C-AA75-64CBFD316198}" dt="2025-09-14T10:19:09.256" v="4906" actId="1076"/>
          <ac:spMkLst>
            <pc:docMk/>
            <pc:sldMk cId="3506506367" sldId="308"/>
            <ac:spMk id="53" creationId="{D5E560B3-AA18-D20F-A69A-93E33C891D6B}"/>
          </ac:spMkLst>
        </pc:spChg>
        <pc:spChg chg="add mod">
          <ac:chgData name="Hesham Badr" userId="2e6d2f08-1210-4feb-9746-4dcbc2de8e01" providerId="ADAL" clId="{16F6A7CA-071C-516C-AA75-64CBFD316198}" dt="2025-09-14T10:28:39.744" v="5013" actId="1036"/>
          <ac:spMkLst>
            <pc:docMk/>
            <pc:sldMk cId="3506506367" sldId="308"/>
            <ac:spMk id="54" creationId="{8BA4F1CB-67CC-F2EB-E273-7A9DED4012DD}"/>
          </ac:spMkLst>
        </pc:spChg>
        <pc:spChg chg="add mod">
          <ac:chgData name="Hesham Badr" userId="2e6d2f08-1210-4feb-9746-4dcbc2de8e01" providerId="ADAL" clId="{16F6A7CA-071C-516C-AA75-64CBFD316198}" dt="2025-09-14T10:28:39.744" v="5013" actId="1036"/>
          <ac:spMkLst>
            <pc:docMk/>
            <pc:sldMk cId="3506506367" sldId="308"/>
            <ac:spMk id="55" creationId="{41C458CC-0C99-E760-7088-DDF6165F33DE}"/>
          </ac:spMkLst>
        </pc:spChg>
        <pc:spChg chg="mod">
          <ac:chgData name="Hesham Badr" userId="2e6d2f08-1210-4feb-9746-4dcbc2de8e01" providerId="ADAL" clId="{16F6A7CA-071C-516C-AA75-64CBFD316198}" dt="2025-09-14T10:24:19.923" v="4954"/>
          <ac:spMkLst>
            <pc:docMk/>
            <pc:sldMk cId="3506506367" sldId="308"/>
            <ac:spMk id="62" creationId="{130A4002-D48F-CC15-D721-436BEA2FECC1}"/>
          </ac:spMkLst>
        </pc:spChg>
        <pc:spChg chg="add mod">
          <ac:chgData name="Hesham Badr" userId="2e6d2f08-1210-4feb-9746-4dcbc2de8e01" providerId="ADAL" clId="{16F6A7CA-071C-516C-AA75-64CBFD316198}" dt="2025-09-14T10:24:26.561" v="4967" actId="20577"/>
          <ac:spMkLst>
            <pc:docMk/>
            <pc:sldMk cId="3506506367" sldId="308"/>
            <ac:spMk id="63" creationId="{CB621B72-F450-DB4B-2E03-35099BBDA4B4}"/>
          </ac:spMkLst>
        </pc:spChg>
        <pc:spChg chg="mod">
          <ac:chgData name="Hesham Badr" userId="2e6d2f08-1210-4feb-9746-4dcbc2de8e01" providerId="ADAL" clId="{16F6A7CA-071C-516C-AA75-64CBFD316198}" dt="2025-09-14T10:24:34.415" v="4969"/>
          <ac:spMkLst>
            <pc:docMk/>
            <pc:sldMk cId="3506506367" sldId="308"/>
            <ac:spMk id="66" creationId="{F2EA099A-1F7E-A8F7-49B3-268CCB1E3497}"/>
          </ac:spMkLst>
        </pc:spChg>
        <pc:spChg chg="add mod">
          <ac:chgData name="Hesham Badr" userId="2e6d2f08-1210-4feb-9746-4dcbc2de8e01" providerId="ADAL" clId="{16F6A7CA-071C-516C-AA75-64CBFD316198}" dt="2025-09-14T10:24:40.143" v="4977" actId="20577"/>
          <ac:spMkLst>
            <pc:docMk/>
            <pc:sldMk cId="3506506367" sldId="308"/>
            <ac:spMk id="67" creationId="{41FAC1F9-F910-2EF1-F319-652A95F915FD}"/>
          </ac:spMkLst>
        </pc:spChg>
        <pc:spChg chg="add mod">
          <ac:chgData name="Hesham Badr" userId="2e6d2f08-1210-4feb-9746-4dcbc2de8e01" providerId="ADAL" clId="{16F6A7CA-071C-516C-AA75-64CBFD316198}" dt="2025-09-14T10:28:22.865" v="5005" actId="12788"/>
          <ac:spMkLst>
            <pc:docMk/>
            <pc:sldMk cId="3506506367" sldId="308"/>
            <ac:spMk id="69" creationId="{95DFBCA5-4649-E8C0-E882-D6C35E5D2F1B}"/>
          </ac:spMkLst>
        </pc:spChg>
        <pc:grpChg chg="add mod">
          <ac:chgData name="Hesham Badr" userId="2e6d2f08-1210-4feb-9746-4dcbc2de8e01" providerId="ADAL" clId="{16F6A7CA-071C-516C-AA75-64CBFD316198}" dt="2025-09-14T10:23:49.873" v="4946" actId="11530"/>
          <ac:grpSpMkLst>
            <pc:docMk/>
            <pc:sldMk cId="3506506367" sldId="308"/>
            <ac:grpSpMk id="39" creationId="{197D348F-1025-2BF8-8B43-98E874BBBB46}"/>
          </ac:grpSpMkLst>
        </pc:grpChg>
        <pc:grpChg chg="add mod">
          <ac:chgData name="Hesham Badr" userId="2e6d2f08-1210-4feb-9746-4dcbc2de8e01" providerId="ADAL" clId="{16F6A7CA-071C-516C-AA75-64CBFD316198}" dt="2025-09-14T10:24:23.558" v="4955" actId="1076"/>
          <ac:grpSpMkLst>
            <pc:docMk/>
            <pc:sldMk cId="3506506367" sldId="308"/>
            <ac:grpSpMk id="61" creationId="{74B1D52B-1D00-D860-25A2-7CD808488961}"/>
          </ac:grpSpMkLst>
        </pc:grpChg>
        <pc:grpChg chg="add mod">
          <ac:chgData name="Hesham Badr" userId="2e6d2f08-1210-4feb-9746-4dcbc2de8e01" providerId="ADAL" clId="{16F6A7CA-071C-516C-AA75-64CBFD316198}" dt="2025-09-14T10:24:37.642" v="4970" actId="1076"/>
          <ac:grpSpMkLst>
            <pc:docMk/>
            <pc:sldMk cId="3506506367" sldId="308"/>
            <ac:grpSpMk id="65" creationId="{6D00C2AE-FDF5-7932-DB09-771936D5C69B}"/>
          </ac:grpSpMkLst>
        </pc:grpChg>
        <pc:picChg chg="add mod">
          <ac:chgData name="Hesham Badr" userId="2e6d2f08-1210-4feb-9746-4dcbc2de8e01" providerId="ADAL" clId="{16F6A7CA-071C-516C-AA75-64CBFD316198}" dt="2025-09-14T10:28:22.865" v="5005" actId="12788"/>
          <ac:picMkLst>
            <pc:docMk/>
            <pc:sldMk cId="3506506367" sldId="308"/>
            <ac:picMk id="59" creationId="{3AB36092-2538-3A77-34BF-68211CD7BD2E}"/>
          </ac:picMkLst>
        </pc:picChg>
        <pc:picChg chg="add mod">
          <ac:chgData name="Hesham Badr" userId="2e6d2f08-1210-4feb-9746-4dcbc2de8e01" providerId="ADAL" clId="{16F6A7CA-071C-516C-AA75-64CBFD316198}" dt="2025-09-14T10:28:22.865" v="5005" actId="12788"/>
          <ac:picMkLst>
            <pc:docMk/>
            <pc:sldMk cId="3506506367" sldId="308"/>
            <ac:picMk id="75" creationId="{C437133D-900D-CD18-6817-2DCB5666AFF3}"/>
          </ac:picMkLst>
        </pc:picChg>
      </pc:sldChg>
      <pc:sldChg chg="add">
        <pc:chgData name="Hesham Badr" userId="2e6d2f08-1210-4feb-9746-4dcbc2de8e01" providerId="ADAL" clId="{16F6A7CA-071C-516C-AA75-64CBFD316198}" dt="2025-09-14T06:04:08.617" v="2434"/>
        <pc:sldMkLst>
          <pc:docMk/>
          <pc:sldMk cId="5559680" sldId="309"/>
        </pc:sldMkLst>
      </pc:sldChg>
      <pc:sldChg chg="addSp delSp modSp add mod">
        <pc:chgData name="Hesham Badr" userId="2e6d2f08-1210-4feb-9746-4dcbc2de8e01" providerId="ADAL" clId="{16F6A7CA-071C-516C-AA75-64CBFD316198}" dt="2025-09-15T06:19:18.377" v="6133" actId="14100"/>
        <pc:sldMkLst>
          <pc:docMk/>
          <pc:sldMk cId="3818580104" sldId="310"/>
        </pc:sldMkLst>
      </pc:sldChg>
      <pc:sldChg chg="addSp delSp modSp add mod">
        <pc:chgData name="Hesham Badr" userId="2e6d2f08-1210-4feb-9746-4dcbc2de8e01" providerId="ADAL" clId="{16F6A7CA-071C-516C-AA75-64CBFD316198}" dt="2025-09-15T07:01:07.936" v="6257" actId="14100"/>
        <pc:sldMkLst>
          <pc:docMk/>
          <pc:sldMk cId="3164769459" sldId="311"/>
        </pc:sldMkLst>
        <pc:spChg chg="mod">
          <ac:chgData name="Hesham Badr" userId="2e6d2f08-1210-4feb-9746-4dcbc2de8e01" providerId="ADAL" clId="{16F6A7CA-071C-516C-AA75-64CBFD316198}" dt="2025-09-15T06:55:32.298" v="6185" actId="207"/>
          <ac:spMkLst>
            <pc:docMk/>
            <pc:sldMk cId="3164769459" sldId="311"/>
            <ac:spMk id="3" creationId="{E4EE5426-41F0-0FE4-84CE-36BDEAFC4C07}"/>
          </ac:spMkLst>
        </pc:spChg>
        <pc:spChg chg="mod">
          <ac:chgData name="Hesham Badr" userId="2e6d2f08-1210-4feb-9746-4dcbc2de8e01" providerId="ADAL" clId="{16F6A7CA-071C-516C-AA75-64CBFD316198}" dt="2025-09-15T06:49:11.572" v="6183" actId="1076"/>
          <ac:spMkLst>
            <pc:docMk/>
            <pc:sldMk cId="3164769459" sldId="311"/>
            <ac:spMk id="4" creationId="{8F043FD8-F1BF-EB1E-20CF-9478457A438C}"/>
          </ac:spMkLst>
        </pc:spChg>
        <pc:spChg chg="mod">
          <ac:chgData name="Hesham Badr" userId="2e6d2f08-1210-4feb-9746-4dcbc2de8e01" providerId="ADAL" clId="{16F6A7CA-071C-516C-AA75-64CBFD316198}" dt="2025-09-15T06:49:11.572" v="6183" actId="1076"/>
          <ac:spMkLst>
            <pc:docMk/>
            <pc:sldMk cId="3164769459" sldId="311"/>
            <ac:spMk id="5" creationId="{57206A03-5E34-65A2-5FB6-6835B2FF4FB2}"/>
          </ac:spMkLst>
        </pc:spChg>
        <pc:spChg chg="mod">
          <ac:chgData name="Hesham Badr" userId="2e6d2f08-1210-4feb-9746-4dcbc2de8e01" providerId="ADAL" clId="{16F6A7CA-071C-516C-AA75-64CBFD316198}" dt="2025-09-15T06:49:11.572" v="6183" actId="1076"/>
          <ac:spMkLst>
            <pc:docMk/>
            <pc:sldMk cId="3164769459" sldId="311"/>
            <ac:spMk id="6" creationId="{E76C4784-2323-A169-5E51-6D155104AD04}"/>
          </ac:spMkLst>
        </pc:spChg>
        <pc:spChg chg="mod">
          <ac:chgData name="Hesham Badr" userId="2e6d2f08-1210-4feb-9746-4dcbc2de8e01" providerId="ADAL" clId="{16F6A7CA-071C-516C-AA75-64CBFD316198}" dt="2025-09-15T07:01:07.936" v="6257" actId="14100"/>
          <ac:spMkLst>
            <pc:docMk/>
            <pc:sldMk cId="3164769459" sldId="311"/>
            <ac:spMk id="8" creationId="{7A1142DA-91F4-83E0-0867-1F08B197AF80}"/>
          </ac:spMkLst>
        </pc:spChg>
        <pc:spChg chg="mod">
          <ac:chgData name="Hesham Badr" userId="2e6d2f08-1210-4feb-9746-4dcbc2de8e01" providerId="ADAL" clId="{16F6A7CA-071C-516C-AA75-64CBFD316198}" dt="2025-09-15T06:55:32.298" v="6185" actId="207"/>
          <ac:spMkLst>
            <pc:docMk/>
            <pc:sldMk cId="3164769459" sldId="311"/>
            <ac:spMk id="9" creationId="{F9D262C9-91AC-3CE8-5818-109F0078DEBC}"/>
          </ac:spMkLst>
        </pc:spChg>
        <pc:spChg chg="mod">
          <ac:chgData name="Hesham Badr" userId="2e6d2f08-1210-4feb-9746-4dcbc2de8e01" providerId="ADAL" clId="{16F6A7CA-071C-516C-AA75-64CBFD316198}" dt="2025-09-15T06:57:44.162" v="6212" actId="465"/>
          <ac:spMkLst>
            <pc:docMk/>
            <pc:sldMk cId="3164769459" sldId="311"/>
            <ac:spMk id="10" creationId="{FBF45976-9630-6FB1-F578-4676698E557D}"/>
          </ac:spMkLst>
        </pc:spChg>
        <pc:spChg chg="mod">
          <ac:chgData name="Hesham Badr" userId="2e6d2f08-1210-4feb-9746-4dcbc2de8e01" providerId="ADAL" clId="{16F6A7CA-071C-516C-AA75-64CBFD316198}" dt="2025-09-15T06:59:50.750" v="6240" actId="1036"/>
          <ac:spMkLst>
            <pc:docMk/>
            <pc:sldMk cId="3164769459" sldId="311"/>
            <ac:spMk id="11" creationId="{EFD160B2-A3D0-A1CA-EB7C-6853C23143C1}"/>
          </ac:spMkLst>
        </pc:spChg>
        <pc:spChg chg="mod">
          <ac:chgData name="Hesham Badr" userId="2e6d2f08-1210-4feb-9746-4dcbc2de8e01" providerId="ADAL" clId="{16F6A7CA-071C-516C-AA75-64CBFD316198}" dt="2025-09-15T06:59:44.428" v="6231" actId="1036"/>
          <ac:spMkLst>
            <pc:docMk/>
            <pc:sldMk cId="3164769459" sldId="311"/>
            <ac:spMk id="12" creationId="{8A2CA0EE-5EA9-F3B2-2063-9A76F9AE9C26}"/>
          </ac:spMkLst>
        </pc:spChg>
        <pc:spChg chg="mod">
          <ac:chgData name="Hesham Badr" userId="2e6d2f08-1210-4feb-9746-4dcbc2de8e01" providerId="ADAL" clId="{16F6A7CA-071C-516C-AA75-64CBFD316198}" dt="2025-09-15T06:59:36.933" v="6228" actId="12789"/>
          <ac:spMkLst>
            <pc:docMk/>
            <pc:sldMk cId="3164769459" sldId="311"/>
            <ac:spMk id="13" creationId="{CFC61E77-84AC-B57B-6F16-F416EB4562DF}"/>
          </ac:spMkLst>
        </pc:spChg>
        <pc:grpChg chg="add">
          <ac:chgData name="Hesham Badr" userId="2e6d2f08-1210-4feb-9746-4dcbc2de8e01" providerId="ADAL" clId="{16F6A7CA-071C-516C-AA75-64CBFD316198}" dt="2025-09-15T06:56:28.743" v="6200" actId="164"/>
          <ac:grpSpMkLst>
            <pc:docMk/>
            <pc:sldMk cId="3164769459" sldId="311"/>
            <ac:grpSpMk id="17" creationId="{137F2853-0A70-E416-36BA-F375C18E20D7}"/>
          </ac:grpSpMkLst>
        </pc:grpChg>
        <pc:grpChg chg="add">
          <ac:chgData name="Hesham Badr" userId="2e6d2f08-1210-4feb-9746-4dcbc2de8e01" providerId="ADAL" clId="{16F6A7CA-071C-516C-AA75-64CBFD316198}" dt="2025-09-15T06:57:03.034" v="6205" actId="164"/>
          <ac:grpSpMkLst>
            <pc:docMk/>
            <pc:sldMk cId="3164769459" sldId="311"/>
            <ac:grpSpMk id="19" creationId="{084C5B77-BB6A-9A53-804F-EF2B11FC951A}"/>
          </ac:grpSpMkLst>
        </pc:grpChg>
        <pc:grpChg chg="add">
          <ac:chgData name="Hesham Badr" userId="2e6d2f08-1210-4feb-9746-4dcbc2de8e01" providerId="ADAL" clId="{16F6A7CA-071C-516C-AA75-64CBFD316198}" dt="2025-09-15T06:57:13.221" v="6208" actId="164"/>
          <ac:grpSpMkLst>
            <pc:docMk/>
            <pc:sldMk cId="3164769459" sldId="311"/>
            <ac:grpSpMk id="21" creationId="{82DB8D10-CE29-32D3-4F5D-78899EA9B77A}"/>
          </ac:grpSpMkLst>
        </pc:grpChg>
        <pc:grpChg chg="add">
          <ac:chgData name="Hesham Badr" userId="2e6d2f08-1210-4feb-9746-4dcbc2de8e01" providerId="ADAL" clId="{16F6A7CA-071C-516C-AA75-64CBFD316198}" dt="2025-09-15T07:00:18.963" v="6241" actId="164"/>
          <ac:grpSpMkLst>
            <pc:docMk/>
            <pc:sldMk cId="3164769459" sldId="311"/>
            <ac:grpSpMk id="27" creationId="{29664959-5B97-7E7C-9D37-FD230DB14189}"/>
          </ac:grpSpMkLst>
        </pc:grpChg>
        <pc:grpChg chg="add">
          <ac:chgData name="Hesham Badr" userId="2e6d2f08-1210-4feb-9746-4dcbc2de8e01" providerId="ADAL" clId="{16F6A7CA-071C-516C-AA75-64CBFD316198}" dt="2025-09-15T07:00:22.346" v="6242" actId="164"/>
          <ac:grpSpMkLst>
            <pc:docMk/>
            <pc:sldMk cId="3164769459" sldId="311"/>
            <ac:grpSpMk id="28" creationId="{3AF8D95E-CF76-591A-F0E5-F422FCE69637}"/>
          </ac:grpSpMkLst>
        </pc:grpChg>
        <pc:grpChg chg="add">
          <ac:chgData name="Hesham Badr" userId="2e6d2f08-1210-4feb-9746-4dcbc2de8e01" providerId="ADAL" clId="{16F6A7CA-071C-516C-AA75-64CBFD316198}" dt="2025-09-15T07:00:25.892" v="6243" actId="164"/>
          <ac:grpSpMkLst>
            <pc:docMk/>
            <pc:sldMk cId="3164769459" sldId="311"/>
            <ac:grpSpMk id="29" creationId="{8687A3C9-0965-653A-E9DB-0B2DC1082A26}"/>
          </ac:grpSpMkLst>
        </pc:grpChg>
        <pc:grpChg chg="add">
          <ac:chgData name="Hesham Badr" userId="2e6d2f08-1210-4feb-9746-4dcbc2de8e01" providerId="ADAL" clId="{16F6A7CA-071C-516C-AA75-64CBFD316198}" dt="2025-09-15T07:00:28.740" v="6244" actId="164"/>
          <ac:grpSpMkLst>
            <pc:docMk/>
            <pc:sldMk cId="3164769459" sldId="311"/>
            <ac:grpSpMk id="30" creationId="{9974F32B-DB8D-A435-C210-F2D0840BFD31}"/>
          </ac:grpSpMkLst>
        </pc:grpChg>
        <pc:picChg chg="add mod">
          <ac:chgData name="Hesham Badr" userId="2e6d2f08-1210-4feb-9746-4dcbc2de8e01" providerId="ADAL" clId="{16F6A7CA-071C-516C-AA75-64CBFD316198}" dt="2025-09-15T06:56:23.061" v="6199" actId="1038"/>
          <ac:picMkLst>
            <pc:docMk/>
            <pc:sldMk cId="3164769459" sldId="311"/>
            <ac:picMk id="16" creationId="{58EE3CC5-1B79-9195-5D67-9B8B58D52ED1}"/>
          </ac:picMkLst>
        </pc:picChg>
        <pc:picChg chg="add mod">
          <ac:chgData name="Hesham Badr" userId="2e6d2f08-1210-4feb-9746-4dcbc2de8e01" providerId="ADAL" clId="{16F6A7CA-071C-516C-AA75-64CBFD316198}" dt="2025-09-15T06:56:56.936" v="6204" actId="1076"/>
          <ac:picMkLst>
            <pc:docMk/>
            <pc:sldMk cId="3164769459" sldId="311"/>
            <ac:picMk id="18" creationId="{A0CCFC19-176B-6FE7-9552-F954601A6D42}"/>
          </ac:picMkLst>
        </pc:picChg>
        <pc:picChg chg="add mod">
          <ac:chgData name="Hesham Badr" userId="2e6d2f08-1210-4feb-9746-4dcbc2de8e01" providerId="ADAL" clId="{16F6A7CA-071C-516C-AA75-64CBFD316198}" dt="2025-09-15T06:57:08.479" v="6207" actId="1076"/>
          <ac:picMkLst>
            <pc:docMk/>
            <pc:sldMk cId="3164769459" sldId="311"/>
            <ac:picMk id="20" creationId="{3F53FA64-8E80-0A1F-6B4B-4A2850CE7032}"/>
          </ac:picMkLst>
        </pc:picChg>
        <pc:picChg chg="add mod">
          <ac:chgData name="Hesham Badr" userId="2e6d2f08-1210-4feb-9746-4dcbc2de8e01" providerId="ADAL" clId="{16F6A7CA-071C-516C-AA75-64CBFD316198}" dt="2025-09-15T07:00:38.596" v="6247" actId="14100"/>
          <ac:picMkLst>
            <pc:docMk/>
            <pc:sldMk cId="3164769459" sldId="311"/>
            <ac:picMk id="23" creationId="{FE1F3527-01B5-EACA-5973-5094AC8BF571}"/>
          </ac:picMkLst>
        </pc:picChg>
        <pc:picChg chg="add mod">
          <ac:chgData name="Hesham Badr" userId="2e6d2f08-1210-4feb-9746-4dcbc2de8e01" providerId="ADAL" clId="{16F6A7CA-071C-516C-AA75-64CBFD316198}" dt="2025-09-15T07:00:44.419" v="6250" actId="14100"/>
          <ac:picMkLst>
            <pc:docMk/>
            <pc:sldMk cId="3164769459" sldId="311"/>
            <ac:picMk id="24" creationId="{EF9C5411-E63C-EFC5-641D-264CA239A7BE}"/>
          </ac:picMkLst>
        </pc:picChg>
        <pc:picChg chg="add mod">
          <ac:chgData name="Hesham Badr" userId="2e6d2f08-1210-4feb-9746-4dcbc2de8e01" providerId="ADAL" clId="{16F6A7CA-071C-516C-AA75-64CBFD316198}" dt="2025-09-15T07:00:48.200" v="6253" actId="14100"/>
          <ac:picMkLst>
            <pc:docMk/>
            <pc:sldMk cId="3164769459" sldId="311"/>
            <ac:picMk id="25" creationId="{0D5F36EB-20A0-6E76-E327-14F3D2F04035}"/>
          </ac:picMkLst>
        </pc:picChg>
        <pc:picChg chg="add mod">
          <ac:chgData name="Hesham Badr" userId="2e6d2f08-1210-4feb-9746-4dcbc2de8e01" providerId="ADAL" clId="{16F6A7CA-071C-516C-AA75-64CBFD316198}" dt="2025-09-15T07:00:51.901" v="6256" actId="14100"/>
          <ac:picMkLst>
            <pc:docMk/>
            <pc:sldMk cId="3164769459" sldId="311"/>
            <ac:picMk id="26" creationId="{A282F25D-0188-D797-479D-5448DAF65A6A}"/>
          </ac:picMkLst>
        </pc:picChg>
      </pc:sldChg>
      <pc:sldChg chg="add">
        <pc:chgData name="Hesham Badr" userId="2e6d2f08-1210-4feb-9746-4dcbc2de8e01" providerId="ADAL" clId="{16F6A7CA-071C-516C-AA75-64CBFD316198}" dt="2025-09-14T06:04:08.617" v="2434"/>
        <pc:sldMkLst>
          <pc:docMk/>
          <pc:sldMk cId="656971586" sldId="312"/>
        </pc:sldMkLst>
      </pc:sldChg>
      <pc:sldChg chg="addSp delSp modSp add mod modClrScheme chgLayout">
        <pc:chgData name="Hesham Badr" userId="2e6d2f08-1210-4feb-9746-4dcbc2de8e01" providerId="ADAL" clId="{16F6A7CA-071C-516C-AA75-64CBFD316198}" dt="2025-09-15T09:19:18.268" v="8243" actId="207"/>
        <pc:sldMkLst>
          <pc:docMk/>
          <pc:sldMk cId="256569628" sldId="313"/>
        </pc:sldMkLst>
        <pc:spChg chg="mod ord">
          <ac:chgData name="Hesham Badr" userId="2e6d2f08-1210-4feb-9746-4dcbc2de8e01" providerId="ADAL" clId="{16F6A7CA-071C-516C-AA75-64CBFD316198}" dt="2025-09-15T09:18:56.759" v="8131" actId="207"/>
          <ac:spMkLst>
            <pc:docMk/>
            <pc:sldMk cId="256569628" sldId="313"/>
            <ac:spMk id="4" creationId="{A80FCA45-77A7-27DF-C87C-955B77F0114E}"/>
          </ac:spMkLst>
        </pc:spChg>
        <pc:spChg chg="add mod">
          <ac:chgData name="Hesham Badr" userId="2e6d2f08-1210-4feb-9746-4dcbc2de8e01" providerId="ADAL" clId="{16F6A7CA-071C-516C-AA75-64CBFD316198}" dt="2025-09-15T07:29:07.115" v="6704" actId="167"/>
          <ac:spMkLst>
            <pc:docMk/>
            <pc:sldMk cId="256569628" sldId="313"/>
            <ac:spMk id="78" creationId="{108CB38D-800D-E895-E98C-87448D902D5D}"/>
          </ac:spMkLst>
        </pc:spChg>
        <pc:spChg chg="mod">
          <ac:chgData name="Hesham Badr" userId="2e6d2f08-1210-4feb-9746-4dcbc2de8e01" providerId="ADAL" clId="{16F6A7CA-071C-516C-AA75-64CBFD316198}" dt="2025-09-15T09:18:50.198" v="8129" actId="207"/>
          <ac:spMkLst>
            <pc:docMk/>
            <pc:sldMk cId="256569628" sldId="313"/>
            <ac:spMk id="80" creationId="{482A95DB-D14E-E6E1-61A1-1F9E14A5BE4D}"/>
          </ac:spMkLst>
        </pc:spChg>
        <pc:spChg chg="mod">
          <ac:chgData name="Hesham Badr" userId="2e6d2f08-1210-4feb-9746-4dcbc2de8e01" providerId="ADAL" clId="{16F6A7CA-071C-516C-AA75-64CBFD316198}" dt="2025-09-15T09:18:50.198" v="8129" actId="207"/>
          <ac:spMkLst>
            <pc:docMk/>
            <pc:sldMk cId="256569628" sldId="313"/>
            <ac:spMk id="81" creationId="{52365E54-83FC-4E48-5BAE-AD1C154CCFC4}"/>
          </ac:spMkLst>
        </pc:spChg>
        <pc:spChg chg="add mod topLvl">
          <ac:chgData name="Hesham Badr" userId="2e6d2f08-1210-4feb-9746-4dcbc2de8e01" providerId="ADAL" clId="{16F6A7CA-071C-516C-AA75-64CBFD316198}" dt="2025-09-15T09:19:18.268" v="8243" actId="207"/>
          <ac:spMkLst>
            <pc:docMk/>
            <pc:sldMk cId="256569628" sldId="313"/>
            <ac:spMk id="85" creationId="{A5C57128-5FEC-1D82-A3AC-0606F33E2E8E}"/>
          </ac:spMkLst>
        </pc:spChg>
        <pc:spChg chg="add mod topLvl">
          <ac:chgData name="Hesham Badr" userId="2e6d2f08-1210-4feb-9746-4dcbc2de8e01" providerId="ADAL" clId="{16F6A7CA-071C-516C-AA75-64CBFD316198}" dt="2025-09-15T09:12:05.109" v="7385" actId="1035"/>
          <ac:spMkLst>
            <pc:docMk/>
            <pc:sldMk cId="256569628" sldId="313"/>
            <ac:spMk id="86" creationId="{63531B4F-18D9-3A48-2BCF-8384541F3E1D}"/>
          </ac:spMkLst>
        </pc:spChg>
        <pc:spChg chg="add mod topLvl">
          <ac:chgData name="Hesham Badr" userId="2e6d2f08-1210-4feb-9746-4dcbc2de8e01" providerId="ADAL" clId="{16F6A7CA-071C-516C-AA75-64CBFD316198}" dt="2025-09-15T09:12:26.336" v="7404" actId="554"/>
          <ac:spMkLst>
            <pc:docMk/>
            <pc:sldMk cId="256569628" sldId="313"/>
            <ac:spMk id="100" creationId="{F71E9D6B-B22B-CCE9-5885-95CA38870D27}"/>
          </ac:spMkLst>
        </pc:spChg>
        <pc:spChg chg="mod">
          <ac:chgData name="Hesham Badr" userId="2e6d2f08-1210-4feb-9746-4dcbc2de8e01" providerId="ADAL" clId="{16F6A7CA-071C-516C-AA75-64CBFD316198}" dt="2025-09-15T09:19:18.268" v="8243" actId="207"/>
          <ac:spMkLst>
            <pc:docMk/>
            <pc:sldMk cId="256569628" sldId="313"/>
            <ac:spMk id="103" creationId="{B77FB30F-1B95-A097-6BD1-AD9A3C29E6BD}"/>
          </ac:spMkLst>
        </pc:spChg>
        <pc:spChg chg="mod">
          <ac:chgData name="Hesham Badr" userId="2e6d2f08-1210-4feb-9746-4dcbc2de8e01" providerId="ADAL" clId="{16F6A7CA-071C-516C-AA75-64CBFD316198}" dt="2025-09-15T09:12:05.109" v="7385" actId="1035"/>
          <ac:spMkLst>
            <pc:docMk/>
            <pc:sldMk cId="256569628" sldId="313"/>
            <ac:spMk id="104" creationId="{F2A6D709-94BE-7500-D87C-516785BCC237}"/>
          </ac:spMkLst>
        </pc:spChg>
        <pc:spChg chg="mod">
          <ac:chgData name="Hesham Badr" userId="2e6d2f08-1210-4feb-9746-4dcbc2de8e01" providerId="ADAL" clId="{16F6A7CA-071C-516C-AA75-64CBFD316198}" dt="2025-09-15T09:12:26.336" v="7404" actId="554"/>
          <ac:spMkLst>
            <pc:docMk/>
            <pc:sldMk cId="256569628" sldId="313"/>
            <ac:spMk id="106" creationId="{F478AACC-D3C6-7ABF-0838-5D3A5A6A27B8}"/>
          </ac:spMkLst>
        </pc:spChg>
        <pc:spChg chg="mod">
          <ac:chgData name="Hesham Badr" userId="2e6d2f08-1210-4feb-9746-4dcbc2de8e01" providerId="ADAL" clId="{16F6A7CA-071C-516C-AA75-64CBFD316198}" dt="2025-09-15T09:19:18.268" v="8243" actId="207"/>
          <ac:spMkLst>
            <pc:docMk/>
            <pc:sldMk cId="256569628" sldId="313"/>
            <ac:spMk id="111" creationId="{60FDA707-DA2F-0D59-731C-E175319D281E}"/>
          </ac:spMkLst>
        </pc:spChg>
        <pc:spChg chg="mod">
          <ac:chgData name="Hesham Badr" userId="2e6d2f08-1210-4feb-9746-4dcbc2de8e01" providerId="ADAL" clId="{16F6A7CA-071C-516C-AA75-64CBFD316198}" dt="2025-09-15T09:12:05.109" v="7385" actId="1035"/>
          <ac:spMkLst>
            <pc:docMk/>
            <pc:sldMk cId="256569628" sldId="313"/>
            <ac:spMk id="112" creationId="{14AF5204-1CF8-2A6F-6D83-AC261246E755}"/>
          </ac:spMkLst>
        </pc:spChg>
        <pc:spChg chg="mod">
          <ac:chgData name="Hesham Badr" userId="2e6d2f08-1210-4feb-9746-4dcbc2de8e01" providerId="ADAL" clId="{16F6A7CA-071C-516C-AA75-64CBFD316198}" dt="2025-09-15T09:12:26.336" v="7404" actId="554"/>
          <ac:spMkLst>
            <pc:docMk/>
            <pc:sldMk cId="256569628" sldId="313"/>
            <ac:spMk id="114" creationId="{D6503C13-D7F3-56ED-9DC6-3EC507EE206E}"/>
          </ac:spMkLst>
        </pc:spChg>
        <pc:spChg chg="mod">
          <ac:chgData name="Hesham Badr" userId="2e6d2f08-1210-4feb-9746-4dcbc2de8e01" providerId="ADAL" clId="{16F6A7CA-071C-516C-AA75-64CBFD316198}" dt="2025-09-15T09:19:18.268" v="8243" actId="207"/>
          <ac:spMkLst>
            <pc:docMk/>
            <pc:sldMk cId="256569628" sldId="313"/>
            <ac:spMk id="118" creationId="{24F74E1F-12EF-8381-6700-D83130FA3110}"/>
          </ac:spMkLst>
        </pc:spChg>
        <pc:spChg chg="mod">
          <ac:chgData name="Hesham Badr" userId="2e6d2f08-1210-4feb-9746-4dcbc2de8e01" providerId="ADAL" clId="{16F6A7CA-071C-516C-AA75-64CBFD316198}" dt="2025-09-15T09:12:05.109" v="7385" actId="1035"/>
          <ac:spMkLst>
            <pc:docMk/>
            <pc:sldMk cId="256569628" sldId="313"/>
            <ac:spMk id="119" creationId="{5EAEEC98-13F5-EB79-E94A-6FC6817B29C2}"/>
          </ac:spMkLst>
        </pc:spChg>
        <pc:spChg chg="mod">
          <ac:chgData name="Hesham Badr" userId="2e6d2f08-1210-4feb-9746-4dcbc2de8e01" providerId="ADAL" clId="{16F6A7CA-071C-516C-AA75-64CBFD316198}" dt="2025-09-15T09:12:26.336" v="7404" actId="554"/>
          <ac:spMkLst>
            <pc:docMk/>
            <pc:sldMk cId="256569628" sldId="313"/>
            <ac:spMk id="120" creationId="{107E9B8B-F972-8912-1ABE-E30F5CF7CCF9}"/>
          </ac:spMkLst>
        </pc:spChg>
        <pc:spChg chg="add mod">
          <ac:chgData name="Hesham Badr" userId="2e6d2f08-1210-4feb-9746-4dcbc2de8e01" providerId="ADAL" clId="{16F6A7CA-071C-516C-AA75-64CBFD316198}" dt="2025-09-15T09:19:03.554" v="8132" actId="207"/>
          <ac:spMkLst>
            <pc:docMk/>
            <pc:sldMk cId="256569628" sldId="313"/>
            <ac:spMk id="128" creationId="{1D579161-9A57-063C-ECA0-643DD687BC82}"/>
          </ac:spMkLst>
        </pc:spChg>
        <pc:spChg chg="add mod">
          <ac:chgData name="Hesham Badr" userId="2e6d2f08-1210-4feb-9746-4dcbc2de8e01" providerId="ADAL" clId="{16F6A7CA-071C-516C-AA75-64CBFD316198}" dt="2025-09-15T09:19:03.554" v="8132" actId="207"/>
          <ac:spMkLst>
            <pc:docMk/>
            <pc:sldMk cId="256569628" sldId="313"/>
            <ac:spMk id="129" creationId="{95C0B332-3ABC-8A1E-C407-0B1E9C2C5960}"/>
          </ac:spMkLst>
        </pc:spChg>
        <pc:spChg chg="add mod">
          <ac:chgData name="Hesham Badr" userId="2e6d2f08-1210-4feb-9746-4dcbc2de8e01" providerId="ADAL" clId="{16F6A7CA-071C-516C-AA75-64CBFD316198}" dt="2025-09-15T09:19:03.554" v="8132" actId="207"/>
          <ac:spMkLst>
            <pc:docMk/>
            <pc:sldMk cId="256569628" sldId="313"/>
            <ac:spMk id="130" creationId="{F8831EB7-EB2E-8B6D-1060-CFCD0EF4ADFB}"/>
          </ac:spMkLst>
        </pc:spChg>
        <pc:spChg chg="add mod">
          <ac:chgData name="Hesham Badr" userId="2e6d2f08-1210-4feb-9746-4dcbc2de8e01" providerId="ADAL" clId="{16F6A7CA-071C-516C-AA75-64CBFD316198}" dt="2025-09-15T09:19:03.554" v="8132" actId="207"/>
          <ac:spMkLst>
            <pc:docMk/>
            <pc:sldMk cId="256569628" sldId="313"/>
            <ac:spMk id="131" creationId="{623480C7-D761-DED7-DC72-23E38551D003}"/>
          </ac:spMkLst>
        </pc:spChg>
        <pc:grpChg chg="add mod">
          <ac:chgData name="Hesham Badr" userId="2e6d2f08-1210-4feb-9746-4dcbc2de8e01" providerId="ADAL" clId="{16F6A7CA-071C-516C-AA75-64CBFD316198}" dt="2025-09-15T09:18:50.198" v="8129" actId="207"/>
          <ac:grpSpMkLst>
            <pc:docMk/>
            <pc:sldMk cId="256569628" sldId="313"/>
            <ac:grpSpMk id="79" creationId="{88F69992-88A7-CFFE-640C-76E14C98B782}"/>
          </ac:grpSpMkLst>
        </pc:grpChg>
        <pc:grpChg chg="add mod topLvl">
          <ac:chgData name="Hesham Badr" userId="2e6d2f08-1210-4feb-9746-4dcbc2de8e01" providerId="ADAL" clId="{16F6A7CA-071C-516C-AA75-64CBFD316198}" dt="2025-09-15T09:10:28.575" v="7310" actId="165"/>
          <ac:grpSpMkLst>
            <pc:docMk/>
            <pc:sldMk cId="256569628" sldId="313"/>
            <ac:grpSpMk id="102" creationId="{721BF145-9D02-DBB2-9075-71B7484C323F}"/>
          </ac:grpSpMkLst>
        </pc:grpChg>
        <pc:grpChg chg="add mod">
          <ac:chgData name="Hesham Badr" userId="2e6d2f08-1210-4feb-9746-4dcbc2de8e01" providerId="ADAL" clId="{16F6A7CA-071C-516C-AA75-64CBFD316198}" dt="2025-09-15T09:09:10.984" v="7309" actId="1076"/>
          <ac:grpSpMkLst>
            <pc:docMk/>
            <pc:sldMk cId="256569628" sldId="313"/>
            <ac:grpSpMk id="110" creationId="{19B2AFC4-A459-EFF5-1451-7A8141D430EE}"/>
          </ac:grpSpMkLst>
        </pc:grpChg>
        <pc:grpChg chg="mod topLvl">
          <ac:chgData name="Hesham Badr" userId="2e6d2f08-1210-4feb-9746-4dcbc2de8e01" providerId="ADAL" clId="{16F6A7CA-071C-516C-AA75-64CBFD316198}" dt="2025-09-15T09:09:10.984" v="7309" actId="1076"/>
          <ac:grpSpMkLst>
            <pc:docMk/>
            <pc:sldMk cId="256569628" sldId="313"/>
            <ac:grpSpMk id="116" creationId="{3BECD26C-2D78-F9E5-D8AA-A14A10FA1D5B}"/>
          </ac:grpSpMkLst>
        </pc:grpChg>
        <pc:picChg chg="add mod">
          <ac:chgData name="Hesham Badr" userId="2e6d2f08-1210-4feb-9746-4dcbc2de8e01" providerId="ADAL" clId="{16F6A7CA-071C-516C-AA75-64CBFD316198}" dt="2025-09-15T09:12:12.680" v="7391" actId="1037"/>
          <ac:picMkLst>
            <pc:docMk/>
            <pc:sldMk cId="256569628" sldId="313"/>
            <ac:picMk id="133" creationId="{D54289FA-B442-CE35-5A69-DFE72CC64F82}"/>
          </ac:picMkLst>
        </pc:picChg>
        <pc:picChg chg="add mod">
          <ac:chgData name="Hesham Badr" userId="2e6d2f08-1210-4feb-9746-4dcbc2de8e01" providerId="ADAL" clId="{16F6A7CA-071C-516C-AA75-64CBFD316198}" dt="2025-09-15T09:12:12.680" v="7391" actId="1037"/>
          <ac:picMkLst>
            <pc:docMk/>
            <pc:sldMk cId="256569628" sldId="313"/>
            <ac:picMk id="134" creationId="{EC472BCF-DCFE-EE9A-21F6-A85735F32ADB}"/>
          </ac:picMkLst>
        </pc:picChg>
        <pc:picChg chg="add mod">
          <ac:chgData name="Hesham Badr" userId="2e6d2f08-1210-4feb-9746-4dcbc2de8e01" providerId="ADAL" clId="{16F6A7CA-071C-516C-AA75-64CBFD316198}" dt="2025-09-15T09:12:12.680" v="7391" actId="1037"/>
          <ac:picMkLst>
            <pc:docMk/>
            <pc:sldMk cId="256569628" sldId="313"/>
            <ac:picMk id="135" creationId="{91C6B512-81B7-1C6E-95A8-21A9558F6030}"/>
          </ac:picMkLst>
        </pc:picChg>
        <pc:picChg chg="add mod">
          <ac:chgData name="Hesham Badr" userId="2e6d2f08-1210-4feb-9746-4dcbc2de8e01" providerId="ADAL" clId="{16F6A7CA-071C-516C-AA75-64CBFD316198}" dt="2025-09-15T09:12:12.680" v="7391" actId="1037"/>
          <ac:picMkLst>
            <pc:docMk/>
            <pc:sldMk cId="256569628" sldId="313"/>
            <ac:picMk id="136" creationId="{A9AD902D-7CC5-A346-5793-EE597C69137E}"/>
          </ac:picMkLst>
        </pc:picChg>
      </pc:sldChg>
      <pc:sldChg chg="addSp delSp modSp add del mod modClrScheme chgLayout">
        <pc:chgData name="Hesham Badr" userId="2e6d2f08-1210-4feb-9746-4dcbc2de8e01" providerId="ADAL" clId="{16F6A7CA-071C-516C-AA75-64CBFD316198}" dt="2025-09-15T10:28:15.660" v="8517" actId="2696"/>
        <pc:sldMkLst>
          <pc:docMk/>
          <pc:sldMk cId="3645474767" sldId="314"/>
        </pc:sldMkLst>
      </pc:sldChg>
      <pc:sldChg chg="addSp delSp modSp add mod modClrScheme chgLayout">
        <pc:chgData name="Hesham Badr" userId="2e6d2f08-1210-4feb-9746-4dcbc2de8e01" providerId="ADAL" clId="{16F6A7CA-071C-516C-AA75-64CBFD316198}" dt="2025-09-15T11:51:45.292" v="9411" actId="14100"/>
        <pc:sldMkLst>
          <pc:docMk/>
          <pc:sldMk cId="159927154" sldId="315"/>
        </pc:sldMkLst>
        <pc:spChg chg="mod">
          <ac:chgData name="Hesham Badr" userId="2e6d2f08-1210-4feb-9746-4dcbc2de8e01" providerId="ADAL" clId="{16F6A7CA-071C-516C-AA75-64CBFD316198}" dt="2025-09-15T11:17:18.385" v="9205"/>
          <ac:spMkLst>
            <pc:docMk/>
            <pc:sldMk cId="159927154" sldId="315"/>
            <ac:spMk id="6" creationId="{4AC8F0FF-7D5E-D643-6816-926091B4E014}"/>
          </ac:spMkLst>
        </pc:spChg>
        <pc:spChg chg="mod">
          <ac:chgData name="Hesham Badr" userId="2e6d2f08-1210-4feb-9746-4dcbc2de8e01" providerId="ADAL" clId="{16F6A7CA-071C-516C-AA75-64CBFD316198}" dt="2025-09-15T11:36:37.092" v="9337" actId="14100"/>
          <ac:spMkLst>
            <pc:docMk/>
            <pc:sldMk cId="159927154" sldId="315"/>
            <ac:spMk id="7" creationId="{6BC63F51-72B8-0AB7-2C19-D7F122A4A04C}"/>
          </ac:spMkLst>
        </pc:spChg>
        <pc:spChg chg="add mod topLvl">
          <ac:chgData name="Hesham Badr" userId="2e6d2f08-1210-4feb-9746-4dcbc2de8e01" providerId="ADAL" clId="{16F6A7CA-071C-516C-AA75-64CBFD316198}" dt="2025-09-15T11:51:30.624" v="9407" actId="164"/>
          <ac:spMkLst>
            <pc:docMk/>
            <pc:sldMk cId="159927154" sldId="315"/>
            <ac:spMk id="8" creationId="{5055258B-79E3-9B1A-39FE-BA111B9C035C}"/>
          </ac:spMkLst>
        </pc:spChg>
        <pc:spChg chg="mod">
          <ac:chgData name="Hesham Badr" userId="2e6d2f08-1210-4feb-9746-4dcbc2de8e01" providerId="ADAL" clId="{16F6A7CA-071C-516C-AA75-64CBFD316198}" dt="2025-09-15T11:39:19.249" v="9362" actId="207"/>
          <ac:spMkLst>
            <pc:docMk/>
            <pc:sldMk cId="159927154" sldId="315"/>
            <ac:spMk id="13" creationId="{DC6990B4-4F39-56CD-7A6A-59957B574350}"/>
          </ac:spMkLst>
        </pc:spChg>
        <pc:spChg chg="mod">
          <ac:chgData name="Hesham Badr" userId="2e6d2f08-1210-4feb-9746-4dcbc2de8e01" providerId="ADAL" clId="{16F6A7CA-071C-516C-AA75-64CBFD316198}" dt="2025-09-15T11:39:19.249" v="9362" actId="207"/>
          <ac:spMkLst>
            <pc:docMk/>
            <pc:sldMk cId="159927154" sldId="315"/>
            <ac:spMk id="14" creationId="{AB0EC2EB-924F-C0A0-B72B-0831A6152141}"/>
          </ac:spMkLst>
        </pc:spChg>
        <pc:spChg chg="mod">
          <ac:chgData name="Hesham Badr" userId="2e6d2f08-1210-4feb-9746-4dcbc2de8e01" providerId="ADAL" clId="{16F6A7CA-071C-516C-AA75-64CBFD316198}" dt="2025-09-15T11:39:19.249" v="9362" actId="207"/>
          <ac:spMkLst>
            <pc:docMk/>
            <pc:sldMk cId="159927154" sldId="315"/>
            <ac:spMk id="16" creationId="{A9338F9B-E3DD-3396-10E2-21D7BB63535F}"/>
          </ac:spMkLst>
        </pc:spChg>
        <pc:spChg chg="mod">
          <ac:chgData name="Hesham Badr" userId="2e6d2f08-1210-4feb-9746-4dcbc2de8e01" providerId="ADAL" clId="{16F6A7CA-071C-516C-AA75-64CBFD316198}" dt="2025-09-15T11:39:19.249" v="9362" actId="207"/>
          <ac:spMkLst>
            <pc:docMk/>
            <pc:sldMk cId="159927154" sldId="315"/>
            <ac:spMk id="17" creationId="{66D0CCE1-2B90-0353-DBD0-EDC9220F22F4}"/>
          </ac:spMkLst>
        </pc:spChg>
        <pc:grpChg chg="add mod">
          <ac:chgData name="Hesham Badr" userId="2e6d2f08-1210-4feb-9746-4dcbc2de8e01" providerId="ADAL" clId="{16F6A7CA-071C-516C-AA75-64CBFD316198}" dt="2025-09-15T11:21:58.435" v="9260" actId="1076"/>
          <ac:grpSpMkLst>
            <pc:docMk/>
            <pc:sldMk cId="159927154" sldId="315"/>
            <ac:grpSpMk id="3" creationId="{20527B9D-E2AB-5BAF-02BE-629772D69DC6}"/>
          </ac:grpSpMkLst>
        </pc:grpChg>
        <pc:grpChg chg="add mod">
          <ac:chgData name="Hesham Badr" userId="2e6d2f08-1210-4feb-9746-4dcbc2de8e01" providerId="ADAL" clId="{16F6A7CA-071C-516C-AA75-64CBFD316198}" dt="2025-09-15T11:38:40.222" v="9359" actId="1076"/>
          <ac:grpSpMkLst>
            <pc:docMk/>
            <pc:sldMk cId="159927154" sldId="315"/>
            <ac:grpSpMk id="12" creationId="{CCDB48E3-4F0D-661E-2FBF-E9D8C1E448D3}"/>
          </ac:grpSpMkLst>
        </pc:grpChg>
        <pc:grpChg chg="add mod">
          <ac:chgData name="Hesham Badr" userId="2e6d2f08-1210-4feb-9746-4dcbc2de8e01" providerId="ADAL" clId="{16F6A7CA-071C-516C-AA75-64CBFD316198}" dt="2025-09-15T11:38:40.222" v="9359" actId="1076"/>
          <ac:grpSpMkLst>
            <pc:docMk/>
            <pc:sldMk cId="159927154" sldId="315"/>
            <ac:grpSpMk id="15" creationId="{D7E65F06-6DB4-9718-1B49-E3DF1E7049B5}"/>
          </ac:grpSpMkLst>
        </pc:grpChg>
        <pc:picChg chg="add del mod">
          <ac:chgData name="Hesham Badr" userId="2e6d2f08-1210-4feb-9746-4dcbc2de8e01" providerId="ADAL" clId="{16F6A7CA-071C-516C-AA75-64CBFD316198}" dt="2025-09-15T11:19:50.987" v="9234" actId="478"/>
          <ac:picMkLst>
            <pc:docMk/>
            <pc:sldMk cId="159927154" sldId="315"/>
            <ac:picMk id="2" creationId="{03B1F561-DD16-B8B8-B555-12C3E51B2216}"/>
          </ac:picMkLst>
        </pc:picChg>
        <pc:picChg chg="add mod">
          <ac:chgData name="Hesham Badr" userId="2e6d2f08-1210-4feb-9746-4dcbc2de8e01" providerId="ADAL" clId="{16F6A7CA-071C-516C-AA75-64CBFD316198}" dt="2025-09-15T11:38:12.171" v="9357" actId="1076"/>
          <ac:picMkLst>
            <pc:docMk/>
            <pc:sldMk cId="159927154" sldId="315"/>
            <ac:picMk id="23" creationId="{AB907827-B944-1659-4D67-8B8383A7BB43}"/>
          </ac:picMkLst>
        </pc:picChg>
      </pc:sldChg>
      <pc:sldChg chg="addSp delSp modSp add del mod">
        <pc:chgData name="Hesham Badr" userId="2e6d2f08-1210-4feb-9746-4dcbc2de8e01" providerId="ADAL" clId="{16F6A7CA-071C-516C-AA75-64CBFD316198}" dt="2025-09-14T06:36:35.726" v="2765" actId="2696"/>
        <pc:sldMkLst>
          <pc:docMk/>
          <pc:sldMk cId="3302057590" sldId="316"/>
        </pc:sldMkLst>
      </pc:sldChg>
      <pc:sldChg chg="addSp delSp modSp add mod">
        <pc:chgData name="Hesham Badr" userId="2e6d2f08-1210-4feb-9746-4dcbc2de8e01" providerId="ADAL" clId="{16F6A7CA-071C-516C-AA75-64CBFD316198}" dt="2025-09-14T06:36:59.009" v="2769" actId="255"/>
        <pc:sldMkLst>
          <pc:docMk/>
          <pc:sldMk cId="1711892582" sldId="317"/>
        </pc:sldMkLst>
        <pc:spChg chg="add mod">
          <ac:chgData name="Hesham Badr" userId="2e6d2f08-1210-4feb-9746-4dcbc2de8e01" providerId="ADAL" clId="{16F6A7CA-071C-516C-AA75-64CBFD316198}" dt="2025-09-14T06:36:22.413" v="2764" actId="1037"/>
          <ac:spMkLst>
            <pc:docMk/>
            <pc:sldMk cId="1711892582" sldId="317"/>
            <ac:spMk id="3" creationId="{1D2F5C87-6981-ABDC-9FC4-309212FC23D9}"/>
          </ac:spMkLst>
        </pc:spChg>
        <pc:spChg chg="mod">
          <ac:chgData name="Hesham Badr" userId="2e6d2f08-1210-4feb-9746-4dcbc2de8e01" providerId="ADAL" clId="{16F6A7CA-071C-516C-AA75-64CBFD316198}" dt="2025-09-14T06:36:59.009" v="2769" actId="255"/>
          <ac:spMkLst>
            <pc:docMk/>
            <pc:sldMk cId="1711892582" sldId="317"/>
            <ac:spMk id="4" creationId="{F4428581-5384-EE19-307C-F0BA11D8E62B}"/>
          </ac:spMkLst>
        </pc:spChg>
        <pc:spChg chg="add mod">
          <ac:chgData name="Hesham Badr" userId="2e6d2f08-1210-4feb-9746-4dcbc2de8e01" providerId="ADAL" clId="{16F6A7CA-071C-516C-AA75-64CBFD316198}" dt="2025-09-14T06:36:22.413" v="2764" actId="1037"/>
          <ac:spMkLst>
            <pc:docMk/>
            <pc:sldMk cId="1711892582" sldId="317"/>
            <ac:spMk id="5" creationId="{8DEC47FC-32D2-BF48-7E3C-C013CCAA0899}"/>
          </ac:spMkLst>
        </pc:spChg>
        <pc:spChg chg="add mod">
          <ac:chgData name="Hesham Badr" userId="2e6d2f08-1210-4feb-9746-4dcbc2de8e01" providerId="ADAL" clId="{16F6A7CA-071C-516C-AA75-64CBFD316198}" dt="2025-09-14T06:36:22.413" v="2764" actId="1037"/>
          <ac:spMkLst>
            <pc:docMk/>
            <pc:sldMk cId="1711892582" sldId="317"/>
            <ac:spMk id="7" creationId="{6D875DD9-B613-6714-5CA8-213236A4873F}"/>
          </ac:spMkLst>
        </pc:spChg>
        <pc:spChg chg="add mod">
          <ac:chgData name="Hesham Badr" userId="2e6d2f08-1210-4feb-9746-4dcbc2de8e01" providerId="ADAL" clId="{16F6A7CA-071C-516C-AA75-64CBFD316198}" dt="2025-09-14T06:36:59.009" v="2769" actId="255"/>
          <ac:spMkLst>
            <pc:docMk/>
            <pc:sldMk cId="1711892582" sldId="317"/>
            <ac:spMk id="9" creationId="{3CE2D57D-9700-9765-AB8F-47B8E1CB5449}"/>
          </ac:spMkLst>
        </pc:spChg>
        <pc:spChg chg="mod">
          <ac:chgData name="Hesham Badr" userId="2e6d2f08-1210-4feb-9746-4dcbc2de8e01" providerId="ADAL" clId="{16F6A7CA-071C-516C-AA75-64CBFD316198}" dt="2025-09-14T06:36:59.009" v="2769" actId="255"/>
          <ac:spMkLst>
            <pc:docMk/>
            <pc:sldMk cId="1711892582" sldId="317"/>
            <ac:spMk id="16" creationId="{16E31EAC-A622-295D-D54B-9F9418EDF67E}"/>
          </ac:spMkLst>
        </pc:spChg>
        <pc:spChg chg="add del">
          <ac:chgData name="Hesham Badr" userId="2e6d2f08-1210-4feb-9746-4dcbc2de8e01" providerId="ADAL" clId="{16F6A7CA-071C-516C-AA75-64CBFD316198}" dt="2025-09-14T06:29:54.369" v="2687" actId="478"/>
          <ac:spMkLst>
            <pc:docMk/>
            <pc:sldMk cId="1711892582" sldId="317"/>
            <ac:spMk id="25" creationId="{EAB753E6-2D62-777C-56AE-15CB8A884E3A}"/>
          </ac:spMkLst>
        </pc:spChg>
        <pc:spChg chg="mod">
          <ac:chgData name="Hesham Badr" userId="2e6d2f08-1210-4feb-9746-4dcbc2de8e01" providerId="ADAL" clId="{16F6A7CA-071C-516C-AA75-64CBFD316198}" dt="2025-09-14T06:36:22.413" v="2764" actId="1037"/>
          <ac:spMkLst>
            <pc:docMk/>
            <pc:sldMk cId="1711892582" sldId="317"/>
            <ac:spMk id="27" creationId="{94804E87-D872-B003-C266-04A8ECCE16CF}"/>
          </ac:spMkLst>
        </pc:spChg>
        <pc:spChg chg="add mod">
          <ac:chgData name="Hesham Badr" userId="2e6d2f08-1210-4feb-9746-4dcbc2de8e01" providerId="ADAL" clId="{16F6A7CA-071C-516C-AA75-64CBFD316198}" dt="2025-09-14T06:36:22.413" v="2764" actId="1037"/>
          <ac:spMkLst>
            <pc:docMk/>
            <pc:sldMk cId="1711892582" sldId="317"/>
            <ac:spMk id="28" creationId="{74664DBD-FAF0-1A4B-FF9D-765D5E10FF74}"/>
          </ac:spMkLst>
        </pc:spChg>
        <pc:spChg chg="add mod">
          <ac:chgData name="Hesham Badr" userId="2e6d2f08-1210-4feb-9746-4dcbc2de8e01" providerId="ADAL" clId="{16F6A7CA-071C-516C-AA75-64CBFD316198}" dt="2025-09-14T06:35:11.049" v="2746" actId="552"/>
          <ac:spMkLst>
            <pc:docMk/>
            <pc:sldMk cId="1711892582" sldId="317"/>
            <ac:spMk id="32" creationId="{C73FACD7-60A9-15BD-496E-4C849DA2AB05}"/>
          </ac:spMkLst>
        </pc:spChg>
        <pc:spChg chg="add mod">
          <ac:chgData name="Hesham Badr" userId="2e6d2f08-1210-4feb-9746-4dcbc2de8e01" providerId="ADAL" clId="{16F6A7CA-071C-516C-AA75-64CBFD316198}" dt="2025-09-14T06:35:11.049" v="2746" actId="552"/>
          <ac:spMkLst>
            <pc:docMk/>
            <pc:sldMk cId="1711892582" sldId="317"/>
            <ac:spMk id="33" creationId="{921F974C-E365-ADAB-AEB7-C6EA8F0897CD}"/>
          </ac:spMkLst>
        </pc:spChg>
        <pc:spChg chg="add mod">
          <ac:chgData name="Hesham Badr" userId="2e6d2f08-1210-4feb-9746-4dcbc2de8e01" providerId="ADAL" clId="{16F6A7CA-071C-516C-AA75-64CBFD316198}" dt="2025-09-14T06:35:11.049" v="2746" actId="552"/>
          <ac:spMkLst>
            <pc:docMk/>
            <pc:sldMk cId="1711892582" sldId="317"/>
            <ac:spMk id="34" creationId="{A300D4AA-D486-4BF1-D256-3E8AD2896229}"/>
          </ac:spMkLst>
        </pc:spChg>
        <pc:spChg chg="add mod">
          <ac:chgData name="Hesham Badr" userId="2e6d2f08-1210-4feb-9746-4dcbc2de8e01" providerId="ADAL" clId="{16F6A7CA-071C-516C-AA75-64CBFD316198}" dt="2025-09-14T06:35:11.049" v="2746" actId="552"/>
          <ac:spMkLst>
            <pc:docMk/>
            <pc:sldMk cId="1711892582" sldId="317"/>
            <ac:spMk id="35" creationId="{E71F8649-C1F1-5E6A-A28F-CFB1500C309F}"/>
          </ac:spMkLst>
        </pc:spChg>
        <pc:spChg chg="add mod">
          <ac:chgData name="Hesham Badr" userId="2e6d2f08-1210-4feb-9746-4dcbc2de8e01" providerId="ADAL" clId="{16F6A7CA-071C-516C-AA75-64CBFD316198}" dt="2025-09-14T06:35:11.049" v="2746" actId="552"/>
          <ac:spMkLst>
            <pc:docMk/>
            <pc:sldMk cId="1711892582" sldId="317"/>
            <ac:spMk id="36" creationId="{F94B9C7B-56B8-6406-4B79-090ADD2B6709}"/>
          </ac:spMkLst>
        </pc:spChg>
        <pc:spChg chg="mod">
          <ac:chgData name="Hesham Badr" userId="2e6d2f08-1210-4feb-9746-4dcbc2de8e01" providerId="ADAL" clId="{16F6A7CA-071C-516C-AA75-64CBFD316198}" dt="2025-09-14T06:36:59.009" v="2769" actId="255"/>
          <ac:spMkLst>
            <pc:docMk/>
            <pc:sldMk cId="1711892582" sldId="317"/>
            <ac:spMk id="72" creationId="{6E87AA94-56A8-EB87-A620-A527B4145BFE}"/>
          </ac:spMkLst>
        </pc:spChg>
        <pc:spChg chg="mod">
          <ac:chgData name="Hesham Badr" userId="2e6d2f08-1210-4feb-9746-4dcbc2de8e01" providerId="ADAL" clId="{16F6A7CA-071C-516C-AA75-64CBFD316198}" dt="2025-09-14T06:36:59.009" v="2769" actId="255"/>
          <ac:spMkLst>
            <pc:docMk/>
            <pc:sldMk cId="1711892582" sldId="317"/>
            <ac:spMk id="105" creationId="{8ED27C9E-7EB4-7C1B-1596-922603D733FD}"/>
          </ac:spMkLst>
        </pc:spChg>
        <pc:cxnChg chg="add mod">
          <ac:chgData name="Hesham Badr" userId="2e6d2f08-1210-4feb-9746-4dcbc2de8e01" providerId="ADAL" clId="{16F6A7CA-071C-516C-AA75-64CBFD316198}" dt="2025-09-14T06:35:42.824" v="2750" actId="692"/>
          <ac:cxnSpMkLst>
            <pc:docMk/>
            <pc:sldMk cId="1711892582" sldId="317"/>
            <ac:cxnSpMk id="38" creationId="{309BE31A-E3F1-BAA2-4A5C-9423C1A1F64E}"/>
          </ac:cxnSpMkLst>
        </pc:cxnChg>
      </pc:sldChg>
      <pc:sldChg chg="addSp delSp modSp add mod modAnim">
        <pc:chgData name="Hesham Badr" userId="2e6d2f08-1210-4feb-9746-4dcbc2de8e01" providerId="ADAL" clId="{16F6A7CA-071C-516C-AA75-64CBFD316198}" dt="2025-09-14T08:42:46.057" v="3823" actId="1036"/>
        <pc:sldMkLst>
          <pc:docMk/>
          <pc:sldMk cId="1987224156" sldId="318"/>
        </pc:sldMkLst>
        <pc:spChg chg="mod">
          <ac:chgData name="Hesham Badr" userId="2e6d2f08-1210-4feb-9746-4dcbc2de8e01" providerId="ADAL" clId="{16F6A7CA-071C-516C-AA75-64CBFD316198}" dt="2025-09-14T06:47:05.303" v="2812"/>
          <ac:spMkLst>
            <pc:docMk/>
            <pc:sldMk cId="1987224156" sldId="318"/>
            <ac:spMk id="20" creationId="{46BEE1BF-B97F-79B7-87DE-E2B2F2894D4F}"/>
          </ac:spMkLst>
        </pc:spChg>
        <pc:spChg chg="mod">
          <ac:chgData name="Hesham Badr" userId="2e6d2f08-1210-4feb-9746-4dcbc2de8e01" providerId="ADAL" clId="{16F6A7CA-071C-516C-AA75-64CBFD316198}" dt="2025-09-14T06:47:05.303" v="2812"/>
          <ac:spMkLst>
            <pc:docMk/>
            <pc:sldMk cId="1987224156" sldId="318"/>
            <ac:spMk id="21" creationId="{79F45491-267A-B438-6F0F-8079021D0938}"/>
          </ac:spMkLst>
        </pc:spChg>
        <pc:spChg chg="add mod">
          <ac:chgData name="Hesham Badr" userId="2e6d2f08-1210-4feb-9746-4dcbc2de8e01" providerId="ADAL" clId="{16F6A7CA-071C-516C-AA75-64CBFD316198}" dt="2025-09-14T06:50:09.690" v="2848" actId="552"/>
          <ac:spMkLst>
            <pc:docMk/>
            <pc:sldMk cId="1987224156" sldId="318"/>
            <ac:spMk id="23" creationId="{EB2D92D7-473E-AC25-3174-36C282D21965}"/>
          </ac:spMkLst>
        </pc:spChg>
        <pc:spChg chg="add mod">
          <ac:chgData name="Hesham Badr" userId="2e6d2f08-1210-4feb-9746-4dcbc2de8e01" providerId="ADAL" clId="{16F6A7CA-071C-516C-AA75-64CBFD316198}" dt="2025-09-14T06:50:09.690" v="2848" actId="552"/>
          <ac:spMkLst>
            <pc:docMk/>
            <pc:sldMk cId="1987224156" sldId="318"/>
            <ac:spMk id="24" creationId="{D1CDF400-16A4-8DE4-1E2E-D35B90E81B4F}"/>
          </ac:spMkLst>
        </pc:spChg>
        <pc:spChg chg="add mod">
          <ac:chgData name="Hesham Badr" userId="2e6d2f08-1210-4feb-9746-4dcbc2de8e01" providerId="ADAL" clId="{16F6A7CA-071C-516C-AA75-64CBFD316198}" dt="2025-09-14T08:42:41.635" v="3815" actId="1036"/>
          <ac:spMkLst>
            <pc:docMk/>
            <pc:sldMk cId="1987224156" sldId="318"/>
            <ac:spMk id="25" creationId="{CCE51524-D68E-2624-9A36-749065636D38}"/>
          </ac:spMkLst>
        </pc:spChg>
        <pc:spChg chg="add mod">
          <ac:chgData name="Hesham Badr" userId="2e6d2f08-1210-4feb-9746-4dcbc2de8e01" providerId="ADAL" clId="{16F6A7CA-071C-516C-AA75-64CBFD316198}" dt="2025-09-14T08:42:41.635" v="3815" actId="1036"/>
          <ac:spMkLst>
            <pc:docMk/>
            <pc:sldMk cId="1987224156" sldId="318"/>
            <ac:spMk id="26" creationId="{92D45571-9CD8-1226-7C78-C8213844A3C9}"/>
          </ac:spMkLst>
        </pc:spChg>
        <pc:spChg chg="add mod">
          <ac:chgData name="Hesham Badr" userId="2e6d2f08-1210-4feb-9746-4dcbc2de8e01" providerId="ADAL" clId="{16F6A7CA-071C-516C-AA75-64CBFD316198}" dt="2025-09-14T08:42:46.057" v="3823" actId="1036"/>
          <ac:spMkLst>
            <pc:docMk/>
            <pc:sldMk cId="1987224156" sldId="318"/>
            <ac:spMk id="28" creationId="{173682A8-0A8A-F584-CF3F-7BB30083D027}"/>
          </ac:spMkLst>
        </pc:spChg>
        <pc:spChg chg="add mod">
          <ac:chgData name="Hesham Badr" userId="2e6d2f08-1210-4feb-9746-4dcbc2de8e01" providerId="ADAL" clId="{16F6A7CA-071C-516C-AA75-64CBFD316198}" dt="2025-09-14T08:42:46.057" v="3823" actId="1036"/>
          <ac:spMkLst>
            <pc:docMk/>
            <pc:sldMk cId="1987224156" sldId="318"/>
            <ac:spMk id="29" creationId="{16912D70-DF33-80FD-B1E8-2E3F0C31CFC1}"/>
          </ac:spMkLst>
        </pc:spChg>
        <pc:spChg chg="add mod">
          <ac:chgData name="Hesham Badr" userId="2e6d2f08-1210-4feb-9746-4dcbc2de8e01" providerId="ADAL" clId="{16F6A7CA-071C-516C-AA75-64CBFD316198}" dt="2025-09-14T08:42:46.057" v="3823" actId="1036"/>
          <ac:spMkLst>
            <pc:docMk/>
            <pc:sldMk cId="1987224156" sldId="318"/>
            <ac:spMk id="30" creationId="{C3EEC86A-0208-AC2C-AC19-E59DF85D5A95}"/>
          </ac:spMkLst>
        </pc:spChg>
        <pc:spChg chg="add mod">
          <ac:chgData name="Hesham Badr" userId="2e6d2f08-1210-4feb-9746-4dcbc2de8e01" providerId="ADAL" clId="{16F6A7CA-071C-516C-AA75-64CBFD316198}" dt="2025-09-14T08:42:46.057" v="3823" actId="1036"/>
          <ac:spMkLst>
            <pc:docMk/>
            <pc:sldMk cId="1987224156" sldId="318"/>
            <ac:spMk id="31" creationId="{5CEA0BB5-5B13-3FFA-695C-9AB1357FDBDE}"/>
          </ac:spMkLst>
        </pc:spChg>
        <pc:spChg chg="add mod">
          <ac:chgData name="Hesham Badr" userId="2e6d2f08-1210-4feb-9746-4dcbc2de8e01" providerId="ADAL" clId="{16F6A7CA-071C-516C-AA75-64CBFD316198}" dt="2025-09-14T08:42:46.057" v="3823" actId="1036"/>
          <ac:spMkLst>
            <pc:docMk/>
            <pc:sldMk cId="1987224156" sldId="318"/>
            <ac:spMk id="32" creationId="{D5B8B078-54CA-AF10-F0EE-C59BF4D3A776}"/>
          </ac:spMkLst>
        </pc:spChg>
        <pc:spChg chg="add mod">
          <ac:chgData name="Hesham Badr" userId="2e6d2f08-1210-4feb-9746-4dcbc2de8e01" providerId="ADAL" clId="{16F6A7CA-071C-516C-AA75-64CBFD316198}" dt="2025-09-14T06:59:02.775" v="2956" actId="179"/>
          <ac:spMkLst>
            <pc:docMk/>
            <pc:sldMk cId="1987224156" sldId="318"/>
            <ac:spMk id="36" creationId="{553540FE-8B0C-43EF-2BA4-F1E8A732ACD6}"/>
          </ac:spMkLst>
        </pc:spChg>
        <pc:spChg chg="add mod">
          <ac:chgData name="Hesham Badr" userId="2e6d2f08-1210-4feb-9746-4dcbc2de8e01" providerId="ADAL" clId="{16F6A7CA-071C-516C-AA75-64CBFD316198}" dt="2025-09-14T08:42:46.057" v="3823" actId="1036"/>
          <ac:spMkLst>
            <pc:docMk/>
            <pc:sldMk cId="1987224156" sldId="318"/>
            <ac:spMk id="40" creationId="{C4321D2A-8ACA-A502-D890-5D3F2ECD79B5}"/>
          </ac:spMkLst>
        </pc:spChg>
        <pc:spChg chg="add mod">
          <ac:chgData name="Hesham Badr" userId="2e6d2f08-1210-4feb-9746-4dcbc2de8e01" providerId="ADAL" clId="{16F6A7CA-071C-516C-AA75-64CBFD316198}" dt="2025-09-14T08:42:41.635" v="3815" actId="1036"/>
          <ac:spMkLst>
            <pc:docMk/>
            <pc:sldMk cId="1987224156" sldId="318"/>
            <ac:spMk id="42" creationId="{F8D9943B-C530-E782-9CCC-B74995254A00}"/>
          </ac:spMkLst>
        </pc:spChg>
        <pc:grpChg chg="add mod">
          <ac:chgData name="Hesham Badr" userId="2e6d2f08-1210-4feb-9746-4dcbc2de8e01" providerId="ADAL" clId="{16F6A7CA-071C-516C-AA75-64CBFD316198}" dt="2025-09-14T06:47:30.169" v="2821" actId="14100"/>
          <ac:grpSpMkLst>
            <pc:docMk/>
            <pc:sldMk cId="1987224156" sldId="318"/>
            <ac:grpSpMk id="19" creationId="{A7FFB512-A336-8E74-D907-D07B968119EB}"/>
          </ac:grpSpMkLst>
        </pc:grpChg>
        <pc:grpChg chg="add">
          <ac:chgData name="Hesham Badr" userId="2e6d2f08-1210-4feb-9746-4dcbc2de8e01" providerId="ADAL" clId="{16F6A7CA-071C-516C-AA75-64CBFD316198}" dt="2025-09-14T06:57:26.677" v="2936" actId="164"/>
          <ac:grpSpMkLst>
            <pc:docMk/>
            <pc:sldMk cId="1987224156" sldId="318"/>
            <ac:grpSpMk id="38" creationId="{6FCB7B67-7B50-5769-2C99-57594F49D46C}"/>
          </ac:grpSpMkLst>
        </pc:grpChg>
        <pc:picChg chg="add mod">
          <ac:chgData name="Hesham Badr" userId="2e6d2f08-1210-4feb-9746-4dcbc2de8e01" providerId="ADAL" clId="{16F6A7CA-071C-516C-AA75-64CBFD316198}" dt="2025-09-14T06:47:30.169" v="2821" actId="14100"/>
          <ac:picMkLst>
            <pc:docMk/>
            <pc:sldMk cId="1987224156" sldId="318"/>
            <ac:picMk id="22" creationId="{5188EDB6-6CC1-D48E-473C-E67FE6BA4A97}"/>
          </ac:picMkLst>
        </pc:picChg>
        <pc:cxnChg chg="add mod">
          <ac:chgData name="Hesham Badr" userId="2e6d2f08-1210-4feb-9746-4dcbc2de8e01" providerId="ADAL" clId="{16F6A7CA-071C-516C-AA75-64CBFD316198}" dt="2025-09-14T06:57:33.607" v="2946" actId="1035"/>
          <ac:cxnSpMkLst>
            <pc:docMk/>
            <pc:sldMk cId="1987224156" sldId="318"/>
            <ac:cxnSpMk id="35" creationId="{3B74C9CC-2295-AA08-34BA-805C67CC7C80}"/>
          </ac:cxnSpMkLst>
        </pc:cxnChg>
      </pc:sldChg>
      <pc:sldChg chg="addSp delSp modSp add mod">
        <pc:chgData name="Hesham Badr" userId="2e6d2f08-1210-4feb-9746-4dcbc2de8e01" providerId="ADAL" clId="{16F6A7CA-071C-516C-AA75-64CBFD316198}" dt="2025-09-15T11:51:30.005" v="9406" actId="1076"/>
        <pc:sldMkLst>
          <pc:docMk/>
          <pc:sldMk cId="4152565975" sldId="319"/>
        </pc:sldMkLst>
        <pc:spChg chg="mod">
          <ac:chgData name="Hesham Badr" userId="2e6d2f08-1210-4feb-9746-4dcbc2de8e01" providerId="ADAL" clId="{16F6A7CA-071C-516C-AA75-64CBFD316198}" dt="2025-09-14T07:15:12.535" v="3119" actId="20577"/>
          <ac:spMkLst>
            <pc:docMk/>
            <pc:sldMk cId="4152565975" sldId="319"/>
            <ac:spMk id="3" creationId="{71C1B348-2B4D-9F2C-27FC-2BCF31DA5BDF}"/>
          </ac:spMkLst>
        </pc:spChg>
        <pc:spChg chg="add mod">
          <ac:chgData name="Hesham Badr" userId="2e6d2f08-1210-4feb-9746-4dcbc2de8e01" providerId="ADAL" clId="{16F6A7CA-071C-516C-AA75-64CBFD316198}" dt="2025-09-14T07:14:25.182" v="3104" actId="1036"/>
          <ac:spMkLst>
            <pc:docMk/>
            <pc:sldMk cId="4152565975" sldId="319"/>
            <ac:spMk id="14" creationId="{1646B854-114C-A767-0389-588AE096B331}"/>
          </ac:spMkLst>
        </pc:spChg>
        <pc:spChg chg="add mod">
          <ac:chgData name="Hesham Badr" userId="2e6d2f08-1210-4feb-9746-4dcbc2de8e01" providerId="ADAL" clId="{16F6A7CA-071C-516C-AA75-64CBFD316198}" dt="2025-09-14T07:14:25.182" v="3104" actId="1036"/>
          <ac:spMkLst>
            <pc:docMk/>
            <pc:sldMk cId="4152565975" sldId="319"/>
            <ac:spMk id="22" creationId="{BF8E72FD-9B68-426D-4867-05852D4E02EF}"/>
          </ac:spMkLst>
        </pc:spChg>
        <pc:spChg chg="add mod">
          <ac:chgData name="Hesham Badr" userId="2e6d2f08-1210-4feb-9746-4dcbc2de8e01" providerId="ADAL" clId="{16F6A7CA-071C-516C-AA75-64CBFD316198}" dt="2025-09-14T07:14:25.182" v="3104" actId="1036"/>
          <ac:spMkLst>
            <pc:docMk/>
            <pc:sldMk cId="4152565975" sldId="319"/>
            <ac:spMk id="23" creationId="{8F231B8A-2C28-4C46-09E1-784D33C57CA2}"/>
          </ac:spMkLst>
        </pc:spChg>
        <pc:spChg chg="add mod">
          <ac:chgData name="Hesham Badr" userId="2e6d2f08-1210-4feb-9746-4dcbc2de8e01" providerId="ADAL" clId="{16F6A7CA-071C-516C-AA75-64CBFD316198}" dt="2025-09-14T07:14:25.182" v="3104" actId="1036"/>
          <ac:spMkLst>
            <pc:docMk/>
            <pc:sldMk cId="4152565975" sldId="319"/>
            <ac:spMk id="24" creationId="{0F623FD5-7B47-735F-F25E-73E52F172955}"/>
          </ac:spMkLst>
        </pc:spChg>
        <pc:spChg chg="mod">
          <ac:chgData name="Hesham Badr" userId="2e6d2f08-1210-4feb-9746-4dcbc2de8e01" providerId="ADAL" clId="{16F6A7CA-071C-516C-AA75-64CBFD316198}" dt="2025-09-14T07:14:25.182" v="3104" actId="1036"/>
          <ac:spMkLst>
            <pc:docMk/>
            <pc:sldMk cId="4152565975" sldId="319"/>
            <ac:spMk id="26" creationId="{9CCF1707-8550-29CC-F1CE-9BBDB03526CE}"/>
          </ac:spMkLst>
        </pc:spChg>
        <pc:spChg chg="add mod">
          <ac:chgData name="Hesham Badr" userId="2e6d2f08-1210-4feb-9746-4dcbc2de8e01" providerId="ADAL" clId="{16F6A7CA-071C-516C-AA75-64CBFD316198}" dt="2025-09-14T08:33:25.272" v="3125" actId="1035"/>
          <ac:spMkLst>
            <pc:docMk/>
            <pc:sldMk cId="4152565975" sldId="319"/>
            <ac:spMk id="31" creationId="{834A5383-C8AA-4D41-7E81-AE82680B3502}"/>
          </ac:spMkLst>
        </pc:spChg>
        <pc:spChg chg="add mod">
          <ac:chgData name="Hesham Badr" userId="2e6d2f08-1210-4feb-9746-4dcbc2de8e01" providerId="ADAL" clId="{16F6A7CA-071C-516C-AA75-64CBFD316198}" dt="2025-09-14T07:14:25.182" v="3104" actId="1036"/>
          <ac:spMkLst>
            <pc:docMk/>
            <pc:sldMk cId="4152565975" sldId="319"/>
            <ac:spMk id="33" creationId="{F375A342-DA99-BCAF-E4E7-028E9ED4DC62}"/>
          </ac:spMkLst>
        </pc:spChg>
        <pc:spChg chg="add mod">
          <ac:chgData name="Hesham Badr" userId="2e6d2f08-1210-4feb-9746-4dcbc2de8e01" providerId="ADAL" clId="{16F6A7CA-071C-516C-AA75-64CBFD316198}" dt="2025-09-14T07:12:05.166" v="3096" actId="465"/>
          <ac:spMkLst>
            <pc:docMk/>
            <pc:sldMk cId="4152565975" sldId="319"/>
            <ac:spMk id="34" creationId="{637B2123-657C-79CF-B607-6384BAF6E789}"/>
          </ac:spMkLst>
        </pc:spChg>
        <pc:spChg chg="add mod">
          <ac:chgData name="Hesham Badr" userId="2e6d2f08-1210-4feb-9746-4dcbc2de8e01" providerId="ADAL" clId="{16F6A7CA-071C-516C-AA75-64CBFD316198}" dt="2025-09-14T07:14:25.182" v="3104" actId="1036"/>
          <ac:spMkLst>
            <pc:docMk/>
            <pc:sldMk cId="4152565975" sldId="319"/>
            <ac:spMk id="35" creationId="{859EC926-BB61-D052-269B-D934D93327D6}"/>
          </ac:spMkLst>
        </pc:spChg>
        <pc:spChg chg="add mod">
          <ac:chgData name="Hesham Badr" userId="2e6d2f08-1210-4feb-9746-4dcbc2de8e01" providerId="ADAL" clId="{16F6A7CA-071C-516C-AA75-64CBFD316198}" dt="2025-09-14T07:10:39.301" v="3073" actId="20577"/>
          <ac:spMkLst>
            <pc:docMk/>
            <pc:sldMk cId="4152565975" sldId="319"/>
            <ac:spMk id="37" creationId="{BAC856C9-0D5A-269D-3456-A52C19050DD7}"/>
          </ac:spMkLst>
        </pc:spChg>
        <pc:spChg chg="add mod">
          <ac:chgData name="Hesham Badr" userId="2e6d2f08-1210-4feb-9746-4dcbc2de8e01" providerId="ADAL" clId="{16F6A7CA-071C-516C-AA75-64CBFD316198}" dt="2025-09-14T08:33:25.272" v="3125" actId="1035"/>
          <ac:spMkLst>
            <pc:docMk/>
            <pc:sldMk cId="4152565975" sldId="319"/>
            <ac:spMk id="38" creationId="{EB2D823E-3F2F-F320-E22F-E0B68E4A2E9F}"/>
          </ac:spMkLst>
        </pc:spChg>
      </pc:sldChg>
      <pc:sldChg chg="addSp delSp modSp add mod">
        <pc:chgData name="Hesham Badr" userId="2e6d2f08-1210-4feb-9746-4dcbc2de8e01" providerId="ADAL" clId="{16F6A7CA-071C-516C-AA75-64CBFD316198}" dt="2025-09-20T11:51:23.399" v="9426" actId="14100"/>
        <pc:sldMkLst>
          <pc:docMk/>
          <pc:sldMk cId="155240358" sldId="320"/>
        </pc:sldMkLst>
        <pc:spChg chg="mod">
          <ac:chgData name="Hesham Badr" userId="2e6d2f08-1210-4feb-9746-4dcbc2de8e01" providerId="ADAL" clId="{16F6A7CA-071C-516C-AA75-64CBFD316198}" dt="2025-09-14T09:03:37.874" v="4070" actId="207"/>
          <ac:spMkLst>
            <pc:docMk/>
            <pc:sldMk cId="155240358" sldId="320"/>
            <ac:spMk id="3" creationId="{656C2F75-A33A-0911-396F-82AC7450A309}"/>
          </ac:spMkLst>
        </pc:spChg>
        <pc:spChg chg="mod">
          <ac:chgData name="Hesham Badr" userId="2e6d2f08-1210-4feb-9746-4dcbc2de8e01" providerId="ADAL" clId="{16F6A7CA-071C-516C-AA75-64CBFD316198}" dt="2025-09-14T09:14:07.648" v="4251" actId="1076"/>
          <ac:spMkLst>
            <pc:docMk/>
            <pc:sldMk cId="155240358" sldId="320"/>
            <ac:spMk id="5" creationId="{85097B59-2A8C-6DA6-417C-97F4257733B8}"/>
          </ac:spMkLst>
        </pc:spChg>
        <pc:spChg chg="mod">
          <ac:chgData name="Hesham Badr" userId="2e6d2f08-1210-4feb-9746-4dcbc2de8e01" providerId="ADAL" clId="{16F6A7CA-071C-516C-AA75-64CBFD316198}" dt="2025-09-14T08:57:29.721" v="4001" actId="1035"/>
          <ac:spMkLst>
            <pc:docMk/>
            <pc:sldMk cId="155240358" sldId="320"/>
            <ac:spMk id="6" creationId="{D0ECC47F-15C4-8423-51AE-8450B3A34603}"/>
          </ac:spMkLst>
        </pc:spChg>
        <pc:spChg chg="mod">
          <ac:chgData name="Hesham Badr" userId="2e6d2f08-1210-4feb-9746-4dcbc2de8e01" providerId="ADAL" clId="{16F6A7CA-071C-516C-AA75-64CBFD316198}" dt="2025-09-14T08:57:29.721" v="4001" actId="1035"/>
          <ac:spMkLst>
            <pc:docMk/>
            <pc:sldMk cId="155240358" sldId="320"/>
            <ac:spMk id="10" creationId="{D6735103-88C5-77BE-3D78-A2CE1A01D6B2}"/>
          </ac:spMkLst>
        </pc:spChg>
        <pc:spChg chg="add mod">
          <ac:chgData name="Hesham Badr" userId="2e6d2f08-1210-4feb-9746-4dcbc2de8e01" providerId="ADAL" clId="{16F6A7CA-071C-516C-AA75-64CBFD316198}" dt="2025-09-20T11:48:11.566" v="9414" actId="1076"/>
          <ac:spMkLst>
            <pc:docMk/>
            <pc:sldMk cId="155240358" sldId="320"/>
            <ac:spMk id="12" creationId="{B0FC9175-1865-40F0-479C-96B8DD53F967}"/>
          </ac:spMkLst>
        </pc:spChg>
        <pc:spChg chg="add mod">
          <ac:chgData name="Hesham Badr" userId="2e6d2f08-1210-4feb-9746-4dcbc2de8e01" providerId="ADAL" clId="{16F6A7CA-071C-516C-AA75-64CBFD316198}" dt="2025-09-20T11:48:11.566" v="9414" actId="1076"/>
          <ac:spMkLst>
            <pc:docMk/>
            <pc:sldMk cId="155240358" sldId="320"/>
            <ac:spMk id="13" creationId="{52A43EE0-15AD-0B88-35C5-FF10681F5678}"/>
          </ac:spMkLst>
        </pc:spChg>
        <pc:spChg chg="mod">
          <ac:chgData name="Hesham Badr" userId="2e6d2f08-1210-4feb-9746-4dcbc2de8e01" providerId="ADAL" clId="{16F6A7CA-071C-516C-AA75-64CBFD316198}" dt="2025-09-14T08:57:29.721" v="4001" actId="1035"/>
          <ac:spMkLst>
            <pc:docMk/>
            <pc:sldMk cId="155240358" sldId="320"/>
            <ac:spMk id="14" creationId="{5F2DF70C-E942-7957-CAEF-92F2B1801959}"/>
          </ac:spMkLst>
        </pc:spChg>
        <pc:spChg chg="add mod">
          <ac:chgData name="Hesham Badr" userId="2e6d2f08-1210-4feb-9746-4dcbc2de8e01" providerId="ADAL" clId="{16F6A7CA-071C-516C-AA75-64CBFD316198}" dt="2025-09-20T11:48:11.566" v="9414" actId="1076"/>
          <ac:spMkLst>
            <pc:docMk/>
            <pc:sldMk cId="155240358" sldId="320"/>
            <ac:spMk id="15" creationId="{A2301554-A147-3A1C-12FD-0A882BFB7C05}"/>
          </ac:spMkLst>
        </pc:spChg>
        <pc:spChg chg="add mod">
          <ac:chgData name="Hesham Badr" userId="2e6d2f08-1210-4feb-9746-4dcbc2de8e01" providerId="ADAL" clId="{16F6A7CA-071C-516C-AA75-64CBFD316198}" dt="2025-09-20T11:48:11.566" v="9414" actId="1076"/>
          <ac:spMkLst>
            <pc:docMk/>
            <pc:sldMk cId="155240358" sldId="320"/>
            <ac:spMk id="17" creationId="{E20F93DF-E368-CB0D-76E1-D61BE6872689}"/>
          </ac:spMkLst>
        </pc:spChg>
        <pc:spChg chg="add mod">
          <ac:chgData name="Hesham Badr" userId="2e6d2f08-1210-4feb-9746-4dcbc2de8e01" providerId="ADAL" clId="{16F6A7CA-071C-516C-AA75-64CBFD316198}" dt="2025-09-14T09:03:15.133" v="4068" actId="14100"/>
          <ac:spMkLst>
            <pc:docMk/>
            <pc:sldMk cId="155240358" sldId="320"/>
            <ac:spMk id="41" creationId="{C5238BA1-E370-3F4A-7926-01CDBA9CB647}"/>
          </ac:spMkLst>
        </pc:spChg>
        <pc:spChg chg="add mod">
          <ac:chgData name="Hesham Badr" userId="2e6d2f08-1210-4feb-9746-4dcbc2de8e01" providerId="ADAL" clId="{16F6A7CA-071C-516C-AA75-64CBFD316198}" dt="2025-09-14T08:57:23.022" v="3999" actId="465"/>
          <ac:spMkLst>
            <pc:docMk/>
            <pc:sldMk cId="155240358" sldId="320"/>
            <ac:spMk id="43" creationId="{8FD07B8B-E8A1-C82C-616B-6C2BEE07145D}"/>
          </ac:spMkLst>
        </pc:spChg>
        <pc:spChg chg="add mod">
          <ac:chgData name="Hesham Badr" userId="2e6d2f08-1210-4feb-9746-4dcbc2de8e01" providerId="ADAL" clId="{16F6A7CA-071C-516C-AA75-64CBFD316198}" dt="2025-09-14T08:57:23.022" v="3999" actId="465"/>
          <ac:spMkLst>
            <pc:docMk/>
            <pc:sldMk cId="155240358" sldId="320"/>
            <ac:spMk id="44" creationId="{08BC5263-5685-7A16-5752-F15792E5E6EA}"/>
          </ac:spMkLst>
        </pc:spChg>
        <pc:spChg chg="add mod">
          <ac:chgData name="Hesham Badr" userId="2e6d2f08-1210-4feb-9746-4dcbc2de8e01" providerId="ADAL" clId="{16F6A7CA-071C-516C-AA75-64CBFD316198}" dt="2025-09-14T08:57:23.022" v="3999" actId="465"/>
          <ac:spMkLst>
            <pc:docMk/>
            <pc:sldMk cId="155240358" sldId="320"/>
            <ac:spMk id="45" creationId="{8404A4DB-D6E5-B7F6-A85D-FBD97150F31B}"/>
          </ac:spMkLst>
        </pc:spChg>
        <pc:spChg chg="add mod">
          <ac:chgData name="Hesham Badr" userId="2e6d2f08-1210-4feb-9746-4dcbc2de8e01" providerId="ADAL" clId="{16F6A7CA-071C-516C-AA75-64CBFD316198}" dt="2025-09-14T09:17:30.638" v="4503" actId="207"/>
          <ac:spMkLst>
            <pc:docMk/>
            <pc:sldMk cId="155240358" sldId="320"/>
            <ac:spMk id="47" creationId="{23083B2E-8807-620C-05AB-F3834E3537B2}"/>
          </ac:spMkLst>
        </pc:spChg>
        <pc:grpChg chg="add mod">
          <ac:chgData name="Hesham Badr" userId="2e6d2f08-1210-4feb-9746-4dcbc2de8e01" providerId="ADAL" clId="{16F6A7CA-071C-516C-AA75-64CBFD316198}" dt="2025-09-20T11:50:59.433" v="9424" actId="1076"/>
          <ac:grpSpMkLst>
            <pc:docMk/>
            <pc:sldMk cId="155240358" sldId="320"/>
            <ac:grpSpMk id="18" creationId="{3894A37F-F665-8771-DCC6-4F1E657B25A7}"/>
          </ac:grpSpMkLst>
        </pc:grpChg>
        <pc:grpChg chg="add mod">
          <ac:chgData name="Hesham Badr" userId="2e6d2f08-1210-4feb-9746-4dcbc2de8e01" providerId="ADAL" clId="{16F6A7CA-071C-516C-AA75-64CBFD316198}" dt="2025-09-20T11:50:59.264" v="9423" actId="1076"/>
          <ac:grpSpMkLst>
            <pc:docMk/>
            <pc:sldMk cId="155240358" sldId="320"/>
            <ac:grpSpMk id="19" creationId="{1D50918D-AE18-DC09-3F65-407890122CC8}"/>
          </ac:grpSpMkLst>
        </pc:grpChg>
        <pc:grpChg chg="add mod">
          <ac:chgData name="Hesham Badr" userId="2e6d2f08-1210-4feb-9746-4dcbc2de8e01" providerId="ADAL" clId="{16F6A7CA-071C-516C-AA75-64CBFD316198}" dt="2025-09-20T11:50:59.014" v="9422" actId="1076"/>
          <ac:grpSpMkLst>
            <pc:docMk/>
            <pc:sldMk cId="155240358" sldId="320"/>
            <ac:grpSpMk id="20" creationId="{A91E7DC1-1AB3-5707-000C-5F49E3EE3AAF}"/>
          </ac:grpSpMkLst>
        </pc:grpChg>
        <pc:grpChg chg="add mod">
          <ac:chgData name="Hesham Badr" userId="2e6d2f08-1210-4feb-9746-4dcbc2de8e01" providerId="ADAL" clId="{16F6A7CA-071C-516C-AA75-64CBFD316198}" dt="2025-09-20T11:51:23.399" v="9426" actId="14100"/>
          <ac:grpSpMkLst>
            <pc:docMk/>
            <pc:sldMk cId="155240358" sldId="320"/>
            <ac:grpSpMk id="21" creationId="{63AF84CA-7B16-8AE7-931D-BC41E4CF018E}"/>
          </ac:grpSpMkLst>
        </pc:grpChg>
        <pc:picChg chg="del">
          <ac:chgData name="Hesham Badr" userId="2e6d2f08-1210-4feb-9746-4dcbc2de8e01" providerId="ADAL" clId="{16F6A7CA-071C-516C-AA75-64CBFD316198}" dt="2025-09-20T11:47:54.676" v="9412" actId="478"/>
          <ac:picMkLst>
            <pc:docMk/>
            <pc:sldMk cId="155240358" sldId="320"/>
            <ac:picMk id="2" creationId="{AEBE8CA2-A461-E313-7F60-1684C35CA357}"/>
          </ac:picMkLst>
        </pc:picChg>
        <pc:picChg chg="add mod">
          <ac:chgData name="Hesham Badr" userId="2e6d2f08-1210-4feb-9746-4dcbc2de8e01" providerId="ADAL" clId="{16F6A7CA-071C-516C-AA75-64CBFD316198}" dt="2025-09-20T11:48:11.566" v="9414" actId="1076"/>
          <ac:picMkLst>
            <pc:docMk/>
            <pc:sldMk cId="155240358" sldId="320"/>
            <ac:picMk id="7" creationId="{89D5D111-D4EE-2153-6F5E-846FDF697BDA}"/>
          </ac:picMkLst>
        </pc:picChg>
        <pc:picChg chg="add mod">
          <ac:chgData name="Hesham Badr" userId="2e6d2f08-1210-4feb-9746-4dcbc2de8e01" providerId="ADAL" clId="{16F6A7CA-071C-516C-AA75-64CBFD316198}" dt="2025-09-20T11:48:11.566" v="9414" actId="1076"/>
          <ac:picMkLst>
            <pc:docMk/>
            <pc:sldMk cId="155240358" sldId="320"/>
            <ac:picMk id="8" creationId="{3533B8AB-73E2-4734-59C0-735FFC699019}"/>
          </ac:picMkLst>
        </pc:picChg>
        <pc:picChg chg="add mod">
          <ac:chgData name="Hesham Badr" userId="2e6d2f08-1210-4feb-9746-4dcbc2de8e01" providerId="ADAL" clId="{16F6A7CA-071C-516C-AA75-64CBFD316198}" dt="2025-09-20T11:48:11.566" v="9414" actId="1076"/>
          <ac:picMkLst>
            <pc:docMk/>
            <pc:sldMk cId="155240358" sldId="320"/>
            <ac:picMk id="9" creationId="{634CB42C-4251-027C-27D0-4F9659EC4A6E}"/>
          </ac:picMkLst>
        </pc:picChg>
        <pc:picChg chg="add mod">
          <ac:chgData name="Hesham Badr" userId="2e6d2f08-1210-4feb-9746-4dcbc2de8e01" providerId="ADAL" clId="{16F6A7CA-071C-516C-AA75-64CBFD316198}" dt="2025-09-20T11:48:11.566" v="9414" actId="1076"/>
          <ac:picMkLst>
            <pc:docMk/>
            <pc:sldMk cId="155240358" sldId="320"/>
            <ac:picMk id="11" creationId="{27B1DC5D-4BC0-C3CC-E809-5E85B2C5A3D0}"/>
          </ac:picMkLst>
        </pc:picChg>
        <pc:picChg chg="add mod">
          <ac:chgData name="Hesham Badr" userId="2e6d2f08-1210-4feb-9746-4dcbc2de8e01" providerId="ADAL" clId="{16F6A7CA-071C-516C-AA75-64CBFD316198}" dt="2025-09-14T09:39:50.571" v="4594" actId="1035"/>
          <ac:picMkLst>
            <pc:docMk/>
            <pc:sldMk cId="155240358" sldId="320"/>
            <ac:picMk id="103" creationId="{B7789A6C-C211-9525-D2AE-1E86C89813C1}"/>
          </ac:picMkLst>
        </pc:picChg>
        <pc:picChg chg="add mod">
          <ac:chgData name="Hesham Badr" userId="2e6d2f08-1210-4feb-9746-4dcbc2de8e01" providerId="ADAL" clId="{16F6A7CA-071C-516C-AA75-64CBFD316198}" dt="2025-09-14T09:39:58.039" v="4596" actId="1076"/>
          <ac:picMkLst>
            <pc:docMk/>
            <pc:sldMk cId="155240358" sldId="320"/>
            <ac:picMk id="104" creationId="{447FA0BA-2571-0D26-E3D4-A4FED8138B5B}"/>
          </ac:picMkLst>
        </pc:picChg>
        <pc:picChg chg="add mod">
          <ac:chgData name="Hesham Badr" userId="2e6d2f08-1210-4feb-9746-4dcbc2de8e01" providerId="ADAL" clId="{16F6A7CA-071C-516C-AA75-64CBFD316198}" dt="2025-09-14T09:40:03.352" v="4598" actId="1076"/>
          <ac:picMkLst>
            <pc:docMk/>
            <pc:sldMk cId="155240358" sldId="320"/>
            <ac:picMk id="105" creationId="{F948CBE5-27D5-D9D0-3062-43C074482AFB}"/>
          </ac:picMkLst>
        </pc:picChg>
      </pc:sldChg>
      <pc:sldChg chg="add del">
        <pc:chgData name="Hesham Badr" userId="2e6d2f08-1210-4feb-9746-4dcbc2de8e01" providerId="ADAL" clId="{16F6A7CA-071C-516C-AA75-64CBFD316198}" dt="2025-09-14T19:49:38.863" v="5800" actId="2696"/>
        <pc:sldMkLst>
          <pc:docMk/>
          <pc:sldMk cId="1122610748" sldId="321"/>
        </pc:sldMkLst>
      </pc:sldChg>
      <pc:sldChg chg="addSp delSp modSp add mod">
        <pc:chgData name="Hesham Badr" userId="2e6d2f08-1210-4feb-9746-4dcbc2de8e01" providerId="ADAL" clId="{16F6A7CA-071C-516C-AA75-64CBFD316198}" dt="2025-09-15T06:26:30.261" v="6135" actId="1076"/>
        <pc:sldMkLst>
          <pc:docMk/>
          <pc:sldMk cId="2241825260" sldId="321"/>
        </pc:sldMkLst>
      </pc:sldChg>
      <pc:sldChg chg="addSp delSp modSp add mod">
        <pc:chgData name="Hesham Badr" userId="2e6d2f08-1210-4feb-9746-4dcbc2de8e01" providerId="ADAL" clId="{16F6A7CA-071C-516C-AA75-64CBFD316198}" dt="2025-09-15T11:39:58.603" v="9364" actId="1076"/>
        <pc:sldMkLst>
          <pc:docMk/>
          <pc:sldMk cId="1620835302" sldId="322"/>
        </pc:sldMkLst>
      </pc:sldChg>
      <pc:sldChg chg="addSp delSp modSp add mod">
        <pc:chgData name="Hesham Badr" userId="2e6d2f08-1210-4feb-9746-4dcbc2de8e01" providerId="ADAL" clId="{16F6A7CA-071C-516C-AA75-64CBFD316198}" dt="2025-09-20T12:09:09.678" v="9535" actId="1035"/>
        <pc:sldMkLst>
          <pc:docMk/>
          <pc:sldMk cId="4040626373" sldId="323"/>
        </pc:sldMkLst>
        <pc:spChg chg="mod">
          <ac:chgData name="Hesham Badr" userId="2e6d2f08-1210-4feb-9746-4dcbc2de8e01" providerId="ADAL" clId="{16F6A7CA-071C-516C-AA75-64CBFD316198}" dt="2025-09-20T11:57:32.780" v="9461" actId="465"/>
          <ac:spMkLst>
            <pc:docMk/>
            <pc:sldMk cId="4040626373" sldId="323"/>
            <ac:spMk id="5" creationId="{20681120-88A2-84BB-2C2C-D30BC2942DD1}"/>
          </ac:spMkLst>
        </pc:spChg>
        <pc:spChg chg="mod">
          <ac:chgData name="Hesham Badr" userId="2e6d2f08-1210-4feb-9746-4dcbc2de8e01" providerId="ADAL" clId="{16F6A7CA-071C-516C-AA75-64CBFD316198}" dt="2025-09-20T11:57:32.780" v="9461" actId="465"/>
          <ac:spMkLst>
            <pc:docMk/>
            <pc:sldMk cId="4040626373" sldId="323"/>
            <ac:spMk id="7" creationId="{06A7C107-E431-CF00-5CB8-8CAB427CD269}"/>
          </ac:spMkLst>
        </pc:spChg>
        <pc:spChg chg="add del mod">
          <ac:chgData name="Hesham Badr" userId="2e6d2f08-1210-4feb-9746-4dcbc2de8e01" providerId="ADAL" clId="{16F6A7CA-071C-516C-AA75-64CBFD316198}" dt="2025-09-20T12:08:20.454" v="9519"/>
          <ac:spMkLst>
            <pc:docMk/>
            <pc:sldMk cId="4040626373" sldId="323"/>
            <ac:spMk id="12" creationId="{A3A37873-5D95-94E1-1E99-F45AB510A6CE}"/>
          </ac:spMkLst>
        </pc:spChg>
        <pc:spChg chg="del">
          <ac:chgData name="Hesham Badr" userId="2e6d2f08-1210-4feb-9746-4dcbc2de8e01" providerId="ADAL" clId="{16F6A7CA-071C-516C-AA75-64CBFD316198}" dt="2025-09-20T11:54:50.308" v="9429" actId="478"/>
          <ac:spMkLst>
            <pc:docMk/>
            <pc:sldMk cId="4040626373" sldId="323"/>
            <ac:spMk id="59" creationId="{005D471D-300E-75C2-A708-BE2BEBD48BDE}"/>
          </ac:spMkLst>
        </pc:spChg>
        <pc:spChg chg="mod topLvl">
          <ac:chgData name="Hesham Badr" userId="2e6d2f08-1210-4feb-9746-4dcbc2de8e01" providerId="ADAL" clId="{16F6A7CA-071C-516C-AA75-64CBFD316198}" dt="2025-09-20T12:07:34.641" v="9494" actId="165"/>
          <ac:spMkLst>
            <pc:docMk/>
            <pc:sldMk cId="4040626373" sldId="323"/>
            <ac:spMk id="61" creationId="{1CF63284-191D-BA6E-1451-E3508C92B9B4}"/>
          </ac:spMkLst>
        </pc:spChg>
        <pc:spChg chg="mod topLvl">
          <ac:chgData name="Hesham Badr" userId="2e6d2f08-1210-4feb-9746-4dcbc2de8e01" providerId="ADAL" clId="{16F6A7CA-071C-516C-AA75-64CBFD316198}" dt="2025-09-20T12:07:34.641" v="9494" actId="165"/>
          <ac:spMkLst>
            <pc:docMk/>
            <pc:sldMk cId="4040626373" sldId="323"/>
            <ac:spMk id="62" creationId="{EDA9AD86-9A15-A6CF-38D2-35DC124927C6}"/>
          </ac:spMkLst>
        </pc:spChg>
        <pc:spChg chg="mod">
          <ac:chgData name="Hesham Badr" userId="2e6d2f08-1210-4feb-9746-4dcbc2de8e01" providerId="ADAL" clId="{16F6A7CA-071C-516C-AA75-64CBFD316198}" dt="2025-09-20T12:07:53.248" v="9502" actId="404"/>
          <ac:spMkLst>
            <pc:docMk/>
            <pc:sldMk cId="4040626373" sldId="323"/>
            <ac:spMk id="66" creationId="{3AB7CFF6-5067-C004-4261-BB979B53D40A}"/>
          </ac:spMkLst>
        </pc:spChg>
        <pc:spChg chg="mod topLvl">
          <ac:chgData name="Hesham Badr" userId="2e6d2f08-1210-4feb-9746-4dcbc2de8e01" providerId="ADAL" clId="{16F6A7CA-071C-516C-AA75-64CBFD316198}" dt="2025-09-20T12:07:34.641" v="9494" actId="165"/>
          <ac:spMkLst>
            <pc:docMk/>
            <pc:sldMk cId="4040626373" sldId="323"/>
            <ac:spMk id="67" creationId="{C94CECE8-4F18-D46A-8304-2712E5AD1043}"/>
          </ac:spMkLst>
        </pc:spChg>
        <pc:spChg chg="add del mod topLvl">
          <ac:chgData name="Hesham Badr" userId="2e6d2f08-1210-4feb-9746-4dcbc2de8e01" providerId="ADAL" clId="{16F6A7CA-071C-516C-AA75-64CBFD316198}" dt="2025-09-20T12:08:09.726" v="9510" actId="1036"/>
          <ac:spMkLst>
            <pc:docMk/>
            <pc:sldMk cId="4040626373" sldId="323"/>
            <ac:spMk id="80" creationId="{5FDC4273-F4F1-380D-E658-E07C4C6D6D97}"/>
          </ac:spMkLst>
        </pc:spChg>
        <pc:spChg chg="mod">
          <ac:chgData name="Hesham Badr" userId="2e6d2f08-1210-4feb-9746-4dcbc2de8e01" providerId="ADAL" clId="{16F6A7CA-071C-516C-AA75-64CBFD316198}" dt="2025-09-20T12:07:53.248" v="9502" actId="404"/>
          <ac:spMkLst>
            <pc:docMk/>
            <pc:sldMk cId="4040626373" sldId="323"/>
            <ac:spMk id="85" creationId="{55950490-7E80-8793-D0A6-D1163227B61C}"/>
          </ac:spMkLst>
        </pc:spChg>
        <pc:spChg chg="add del mod topLvl">
          <ac:chgData name="Hesham Badr" userId="2e6d2f08-1210-4feb-9746-4dcbc2de8e01" providerId="ADAL" clId="{16F6A7CA-071C-516C-AA75-64CBFD316198}" dt="2025-09-20T12:08:13.300" v="9512" actId="1035"/>
          <ac:spMkLst>
            <pc:docMk/>
            <pc:sldMk cId="4040626373" sldId="323"/>
            <ac:spMk id="86" creationId="{F49DB0D6-9EAE-EB17-4C04-5D1E2AA58E52}"/>
          </ac:spMkLst>
        </pc:spChg>
        <pc:spChg chg="mod">
          <ac:chgData name="Hesham Badr" userId="2e6d2f08-1210-4feb-9746-4dcbc2de8e01" providerId="ADAL" clId="{16F6A7CA-071C-516C-AA75-64CBFD316198}" dt="2025-09-20T12:07:53.248" v="9502" actId="404"/>
          <ac:spMkLst>
            <pc:docMk/>
            <pc:sldMk cId="4040626373" sldId="323"/>
            <ac:spMk id="91" creationId="{7D1D1556-58C9-F907-A4FF-2F7DED51876E}"/>
          </ac:spMkLst>
        </pc:spChg>
        <pc:spChg chg="add del mod topLvl">
          <ac:chgData name="Hesham Badr" userId="2e6d2f08-1210-4feb-9746-4dcbc2de8e01" providerId="ADAL" clId="{16F6A7CA-071C-516C-AA75-64CBFD316198}" dt="2025-09-20T12:09:09.678" v="9535" actId="1035"/>
          <ac:spMkLst>
            <pc:docMk/>
            <pc:sldMk cId="4040626373" sldId="323"/>
            <ac:spMk id="92" creationId="{3499AA25-17D0-72A7-1A5A-C8389028C709}"/>
          </ac:spMkLst>
        </pc:spChg>
        <pc:spChg chg="mod">
          <ac:chgData name="Hesham Badr" userId="2e6d2f08-1210-4feb-9746-4dcbc2de8e01" providerId="ADAL" clId="{16F6A7CA-071C-516C-AA75-64CBFD316198}" dt="2025-09-20T12:07:53.248" v="9502" actId="404"/>
          <ac:spMkLst>
            <pc:docMk/>
            <pc:sldMk cId="4040626373" sldId="323"/>
            <ac:spMk id="94" creationId="{3711B5A7-182D-0BEB-F467-DAFAD6DAE673}"/>
          </ac:spMkLst>
        </pc:spChg>
        <pc:spChg chg="add del mod topLvl">
          <ac:chgData name="Hesham Badr" userId="2e6d2f08-1210-4feb-9746-4dcbc2de8e01" providerId="ADAL" clId="{16F6A7CA-071C-516C-AA75-64CBFD316198}" dt="2025-09-20T12:08:21.872" v="9525" actId="1036"/>
          <ac:spMkLst>
            <pc:docMk/>
            <pc:sldMk cId="4040626373" sldId="323"/>
            <ac:spMk id="95" creationId="{C1459842-9B07-CC3C-E192-61CD8F2394BB}"/>
          </ac:spMkLst>
        </pc:spChg>
        <pc:spChg chg="mod topLvl">
          <ac:chgData name="Hesham Badr" userId="2e6d2f08-1210-4feb-9746-4dcbc2de8e01" providerId="ADAL" clId="{16F6A7CA-071C-516C-AA75-64CBFD316198}" dt="2025-09-20T12:07:34.641" v="9494" actId="165"/>
          <ac:spMkLst>
            <pc:docMk/>
            <pc:sldMk cId="4040626373" sldId="323"/>
            <ac:spMk id="96" creationId="{B0AD61FD-2F0E-E187-74AF-B6710B007A86}"/>
          </ac:spMkLst>
        </pc:spChg>
        <pc:spChg chg="del mod">
          <ac:chgData name="Hesham Badr" userId="2e6d2f08-1210-4feb-9746-4dcbc2de8e01" providerId="ADAL" clId="{16F6A7CA-071C-516C-AA75-64CBFD316198}" dt="2025-09-20T11:55:42.630" v="9443" actId="478"/>
          <ac:spMkLst>
            <pc:docMk/>
            <pc:sldMk cId="4040626373" sldId="323"/>
            <ac:spMk id="99" creationId="{F9E6FB35-7DA0-2931-D829-1E8C9762221A}"/>
          </ac:spMkLst>
        </pc:spChg>
        <pc:grpChg chg="add del mod">
          <ac:chgData name="Hesham Badr" userId="2e6d2f08-1210-4feb-9746-4dcbc2de8e01" providerId="ADAL" clId="{16F6A7CA-071C-516C-AA75-64CBFD316198}" dt="2025-09-20T12:07:34.641" v="9494" actId="165"/>
          <ac:grpSpMkLst>
            <pc:docMk/>
            <pc:sldMk cId="4040626373" sldId="323"/>
            <ac:grpSpMk id="4" creationId="{5689967B-298E-095B-C361-2277200B23CB}"/>
          </ac:grpSpMkLst>
        </pc:grpChg>
        <pc:grpChg chg="add mod">
          <ac:chgData name="Hesham Badr" userId="2e6d2f08-1210-4feb-9746-4dcbc2de8e01" providerId="ADAL" clId="{16F6A7CA-071C-516C-AA75-64CBFD316198}" dt="2025-09-20T11:57:38.336" v="9462" actId="465"/>
          <ac:grpSpMkLst>
            <pc:docMk/>
            <pc:sldMk cId="4040626373" sldId="323"/>
            <ac:grpSpMk id="6" creationId="{568DE8ED-D296-2488-5D6E-2CA2FB77944A}"/>
          </ac:grpSpMkLst>
        </pc:grpChg>
        <pc:grpChg chg="add">
          <ac:chgData name="Hesham Badr" userId="2e6d2f08-1210-4feb-9746-4dcbc2de8e01" providerId="ADAL" clId="{16F6A7CA-071C-516C-AA75-64CBFD316198}" dt="2025-09-20T11:57:12.784" v="9457" actId="164"/>
          <ac:grpSpMkLst>
            <pc:docMk/>
            <pc:sldMk cId="4040626373" sldId="323"/>
            <ac:grpSpMk id="8" creationId="{D10AAA2D-4D8C-3FC6-D092-BA4E00B4426E}"/>
          </ac:grpSpMkLst>
        </pc:grpChg>
        <pc:grpChg chg="add">
          <ac:chgData name="Hesham Badr" userId="2e6d2f08-1210-4feb-9746-4dcbc2de8e01" providerId="ADAL" clId="{16F6A7CA-071C-516C-AA75-64CBFD316198}" dt="2025-09-20T11:57:22.842" v="9459" actId="164"/>
          <ac:grpSpMkLst>
            <pc:docMk/>
            <pc:sldMk cId="4040626373" sldId="323"/>
            <ac:grpSpMk id="9" creationId="{72982C84-F1F8-3ACB-A0B6-04817E6BAECC}"/>
          </ac:grpSpMkLst>
        </pc:grpChg>
        <pc:grpChg chg="add del mod">
          <ac:chgData name="Hesham Badr" userId="2e6d2f08-1210-4feb-9746-4dcbc2de8e01" providerId="ADAL" clId="{16F6A7CA-071C-516C-AA75-64CBFD316198}" dt="2025-09-20T12:08:06.337" v="9503" actId="165"/>
          <ac:grpSpMkLst>
            <pc:docMk/>
            <pc:sldMk cId="4040626373" sldId="323"/>
            <ac:grpSpMk id="10" creationId="{8D115753-4F55-D617-1637-289E2716647C}"/>
          </ac:grpSpMkLst>
        </pc:grpChg>
        <pc:grpChg chg="add del mod topLvl">
          <ac:chgData name="Hesham Badr" userId="2e6d2f08-1210-4feb-9746-4dcbc2de8e01" providerId="ADAL" clId="{16F6A7CA-071C-516C-AA75-64CBFD316198}" dt="2025-09-20T12:08:09.726" v="9510" actId="1036"/>
          <ac:grpSpMkLst>
            <pc:docMk/>
            <pc:sldMk cId="4040626373" sldId="323"/>
            <ac:grpSpMk id="65" creationId="{A60737AF-0D2A-E33A-7314-03E8E52E3C7E}"/>
          </ac:grpSpMkLst>
        </pc:grpChg>
        <pc:grpChg chg="add del mod topLvl">
          <ac:chgData name="Hesham Badr" userId="2e6d2f08-1210-4feb-9746-4dcbc2de8e01" providerId="ADAL" clId="{16F6A7CA-071C-516C-AA75-64CBFD316198}" dt="2025-09-20T12:08:13.300" v="9512" actId="1035"/>
          <ac:grpSpMkLst>
            <pc:docMk/>
            <pc:sldMk cId="4040626373" sldId="323"/>
            <ac:grpSpMk id="84" creationId="{289F8FDA-CF49-D766-E9AB-4A1B7E6477DA}"/>
          </ac:grpSpMkLst>
        </pc:grpChg>
        <pc:grpChg chg="add del mod topLvl">
          <ac:chgData name="Hesham Badr" userId="2e6d2f08-1210-4feb-9746-4dcbc2de8e01" providerId="ADAL" clId="{16F6A7CA-071C-516C-AA75-64CBFD316198}" dt="2025-09-20T12:09:01.913" v="9531" actId="12789"/>
          <ac:grpSpMkLst>
            <pc:docMk/>
            <pc:sldMk cId="4040626373" sldId="323"/>
            <ac:grpSpMk id="90" creationId="{05863285-5633-AB58-0AC1-A0B679D78BF6}"/>
          </ac:grpSpMkLst>
        </pc:grpChg>
        <pc:grpChg chg="add del mod topLvl">
          <ac:chgData name="Hesham Badr" userId="2e6d2f08-1210-4feb-9746-4dcbc2de8e01" providerId="ADAL" clId="{16F6A7CA-071C-516C-AA75-64CBFD316198}" dt="2025-09-20T12:08:21.872" v="9525" actId="1036"/>
          <ac:grpSpMkLst>
            <pc:docMk/>
            <pc:sldMk cId="4040626373" sldId="323"/>
            <ac:grpSpMk id="93" creationId="{9D9E76B5-739F-50B6-15AC-36A27D498D7F}"/>
          </ac:grpSpMkLst>
        </pc:grpChg>
        <pc:picChg chg="mod">
          <ac:chgData name="Hesham Badr" userId="2e6d2f08-1210-4feb-9746-4dcbc2de8e01" providerId="ADAL" clId="{16F6A7CA-071C-516C-AA75-64CBFD316198}" dt="2025-09-20T11:57:39.074" v="9463" actId="1076"/>
          <ac:picMkLst>
            <pc:docMk/>
            <pc:sldMk cId="4040626373" sldId="323"/>
            <ac:picMk id="11" creationId="{AE1D4D40-347D-FF05-F025-EFF62F67053E}"/>
          </ac:picMkLst>
        </pc:picChg>
        <pc:picChg chg="mod">
          <ac:chgData name="Hesham Badr" userId="2e6d2f08-1210-4feb-9746-4dcbc2de8e01" providerId="ADAL" clId="{16F6A7CA-071C-516C-AA75-64CBFD316198}" dt="2025-09-20T11:54:58.361" v="9430" actId="1076"/>
          <ac:picMkLst>
            <pc:docMk/>
            <pc:sldMk cId="4040626373" sldId="323"/>
            <ac:picMk id="98" creationId="{D7013CF9-AFF1-D43B-062D-81DFA36172EC}"/>
          </ac:picMkLst>
        </pc:picChg>
      </pc:sldChg>
      <pc:sldMasterChg chg="modSldLayout sldLayoutOrd">
        <pc:chgData name="Hesham Badr" userId="2e6d2f08-1210-4feb-9746-4dcbc2de8e01" providerId="ADAL" clId="{16F6A7CA-071C-516C-AA75-64CBFD316198}" dt="2025-09-13T20:12:56.953" v="1031" actId="478"/>
        <pc:sldMasterMkLst>
          <pc:docMk/>
          <pc:sldMasterMk cId="0" sldId="2147483648"/>
        </pc:sldMasterMkLst>
        <pc:sldLayoutChg chg="addSp delSp modSp mod ord">
          <pc:chgData name="Hesham Badr" userId="2e6d2f08-1210-4feb-9746-4dcbc2de8e01" providerId="ADAL" clId="{16F6A7CA-071C-516C-AA75-64CBFD316198}" dt="2025-09-13T20:12:56.953" v="1031" actId="478"/>
          <pc:sldLayoutMkLst>
            <pc:docMk/>
            <pc:sldMasterMk cId="0" sldId="2147483648"/>
            <pc:sldLayoutMk cId="0" sldId="2147483651"/>
          </pc:sldLayoutMkLst>
          <pc:spChg chg="add mod">
            <ac:chgData name="Hesham Badr" userId="2e6d2f08-1210-4feb-9746-4dcbc2de8e01" providerId="ADAL" clId="{16F6A7CA-071C-516C-AA75-64CBFD316198}" dt="2025-09-13T20:12:06.423" v="1023" actId="1076"/>
            <ac:spMkLst>
              <pc:docMk/>
              <pc:sldMasterMk cId="0" sldId="2147483648"/>
              <pc:sldLayoutMk cId="0" sldId="2147483651"/>
              <ac:spMk id="3" creationId="{C3453156-E0A3-42AD-8E0E-3CF9E716C9BD}"/>
            </ac:spMkLst>
          </pc:spChg>
          <pc:spChg chg="mod">
            <ac:chgData name="Hesham Badr" userId="2e6d2f08-1210-4feb-9746-4dcbc2de8e01" providerId="ADAL" clId="{16F6A7CA-071C-516C-AA75-64CBFD316198}" dt="2025-09-13T20:12:20.412" v="1024" actId="1076"/>
            <ac:spMkLst>
              <pc:docMk/>
              <pc:sldMasterMk cId="0" sldId="2147483648"/>
              <pc:sldLayoutMk cId="0" sldId="2147483651"/>
              <ac:spMk id="4" creationId="{680352D6-CA6D-6080-ED2E-3F96F649212F}"/>
            </ac:spMkLst>
          </pc:spChg>
          <pc:spChg chg="mod">
            <ac:chgData name="Hesham Badr" userId="2e6d2f08-1210-4feb-9746-4dcbc2de8e01" providerId="ADAL" clId="{16F6A7CA-071C-516C-AA75-64CBFD316198}" dt="2025-09-13T19:56:20.077" v="568"/>
            <ac:spMkLst>
              <pc:docMk/>
              <pc:sldMasterMk cId="0" sldId="2147483648"/>
              <pc:sldLayoutMk cId="0" sldId="2147483651"/>
              <ac:spMk id="6" creationId="{BB768F17-23E5-4EBA-A1EE-39FDD9DB69C8}"/>
            </ac:spMkLst>
          </pc:spChg>
          <pc:spChg chg="mod">
            <ac:chgData name="Hesham Badr" userId="2e6d2f08-1210-4feb-9746-4dcbc2de8e01" providerId="ADAL" clId="{16F6A7CA-071C-516C-AA75-64CBFD316198}" dt="2025-09-13T19:56:20.077" v="568"/>
            <ac:spMkLst>
              <pc:docMk/>
              <pc:sldMasterMk cId="0" sldId="2147483648"/>
              <pc:sldLayoutMk cId="0" sldId="2147483651"/>
              <ac:spMk id="7" creationId="{CAAE0633-A6F6-D5C2-DF22-20D3E2486532}"/>
            </ac:spMkLst>
          </pc:spChg>
          <pc:grpChg chg="add del mod">
            <ac:chgData name="Hesham Badr" userId="2e6d2f08-1210-4feb-9746-4dcbc2de8e01" providerId="ADAL" clId="{16F6A7CA-071C-516C-AA75-64CBFD316198}" dt="2025-09-13T20:12:56.953" v="1031" actId="478"/>
            <ac:grpSpMkLst>
              <pc:docMk/>
              <pc:sldMasterMk cId="0" sldId="2147483648"/>
              <pc:sldLayoutMk cId="0" sldId="2147483651"/>
              <ac:grpSpMk id="5" creationId="{B12BAB47-950E-C9B0-A70D-E9C34AECA94D}"/>
            </ac:grpSpMkLst>
          </pc:grpChg>
        </pc:sldLayoutChg>
      </pc:sldMasterChg>
    </pc:docChg>
  </pc:docChgLst>
  <pc:docChgLst>
    <pc:chgData name="Basem Al-Sabri" userId="8464352d-dd03-482b-868e-786d1e9dedb9" providerId="ADAL" clId="{BC59FE17-CCF1-4979-BCFE-A1E07C45DE63}"/>
    <pc:docChg chg="undo redo custSel addSld delSld modSld sldOrd">
      <pc:chgData name="Basem Al-Sabri" userId="8464352d-dd03-482b-868e-786d1e9dedb9" providerId="ADAL" clId="{BC59FE17-CCF1-4979-BCFE-A1E07C45DE63}" dt="2025-09-21T12:51:11.581" v="1782" actId="1038"/>
      <pc:docMkLst>
        <pc:docMk/>
      </pc:docMkLst>
      <pc:sldChg chg="modSp del mod">
        <pc:chgData name="Basem Al-Sabri" userId="8464352d-dd03-482b-868e-786d1e9dedb9" providerId="ADAL" clId="{BC59FE17-CCF1-4979-BCFE-A1E07C45DE63}" dt="2025-09-19T09:16:45.665" v="435" actId="2696"/>
        <pc:sldMkLst>
          <pc:docMk/>
          <pc:sldMk cId="0" sldId="256"/>
        </pc:sldMkLst>
      </pc:sldChg>
      <pc:sldChg chg="modSp del mod">
        <pc:chgData name="Basem Al-Sabri" userId="8464352d-dd03-482b-868e-786d1e9dedb9" providerId="ADAL" clId="{BC59FE17-CCF1-4979-BCFE-A1E07C45DE63}" dt="2025-09-19T09:16:50.789" v="436" actId="2696"/>
        <pc:sldMkLst>
          <pc:docMk/>
          <pc:sldMk cId="0" sldId="257"/>
        </pc:sldMkLst>
      </pc:sldChg>
      <pc:sldChg chg="del">
        <pc:chgData name="Basem Al-Sabri" userId="8464352d-dd03-482b-868e-786d1e9dedb9" providerId="ADAL" clId="{BC59FE17-CCF1-4979-BCFE-A1E07C45DE63}" dt="2025-09-20T09:50:59.554" v="553" actId="2696"/>
        <pc:sldMkLst>
          <pc:docMk/>
          <pc:sldMk cId="0" sldId="259"/>
        </pc:sldMkLst>
      </pc:sldChg>
      <pc:sldChg chg="del">
        <pc:chgData name="Basem Al-Sabri" userId="8464352d-dd03-482b-868e-786d1e9dedb9" providerId="ADAL" clId="{BC59FE17-CCF1-4979-BCFE-A1E07C45DE63}" dt="2025-09-20T09:51:12.121" v="554" actId="2696"/>
        <pc:sldMkLst>
          <pc:docMk/>
          <pc:sldMk cId="0" sldId="260"/>
        </pc:sldMkLst>
      </pc:sldChg>
      <pc:sldChg chg="del">
        <pc:chgData name="Basem Al-Sabri" userId="8464352d-dd03-482b-868e-786d1e9dedb9" providerId="ADAL" clId="{BC59FE17-CCF1-4979-BCFE-A1E07C45DE63}" dt="2025-09-20T13:41:09.465" v="1350" actId="2696"/>
        <pc:sldMkLst>
          <pc:docMk/>
          <pc:sldMk cId="0" sldId="261"/>
        </pc:sldMkLst>
      </pc:sldChg>
      <pc:sldChg chg="addSp delSp modSp mod">
        <pc:chgData name="Basem Al-Sabri" userId="8464352d-dd03-482b-868e-786d1e9dedb9" providerId="ADAL" clId="{BC59FE17-CCF1-4979-BCFE-A1E07C45DE63}" dt="2025-09-13T14:50:12.278" v="17" actId="478"/>
        <pc:sldMkLst>
          <pc:docMk/>
          <pc:sldMk cId="0" sldId="262"/>
        </pc:sldMkLst>
      </pc:sldChg>
      <pc:sldChg chg="del">
        <pc:chgData name="Basem Al-Sabri" userId="8464352d-dd03-482b-868e-786d1e9dedb9" providerId="ADAL" clId="{BC59FE17-CCF1-4979-BCFE-A1E07C45DE63}" dt="2025-09-20T13:41:12.996" v="1351" actId="2696"/>
        <pc:sldMkLst>
          <pc:docMk/>
          <pc:sldMk cId="0" sldId="264"/>
        </pc:sldMkLst>
      </pc:sldChg>
      <pc:sldChg chg="del">
        <pc:chgData name="Basem Al-Sabri" userId="8464352d-dd03-482b-868e-786d1e9dedb9" providerId="ADAL" clId="{BC59FE17-CCF1-4979-BCFE-A1E07C45DE63}" dt="2025-09-13T14:48:47.425" v="14" actId="47"/>
        <pc:sldMkLst>
          <pc:docMk/>
          <pc:sldMk cId="0" sldId="265"/>
        </pc:sldMkLst>
      </pc:sldChg>
      <pc:sldChg chg="del">
        <pc:chgData name="Basem Al-Sabri" userId="8464352d-dd03-482b-868e-786d1e9dedb9" providerId="ADAL" clId="{BC59FE17-CCF1-4979-BCFE-A1E07C45DE63}" dt="2025-09-20T13:41:20.307" v="1352" actId="2696"/>
        <pc:sldMkLst>
          <pc:docMk/>
          <pc:sldMk cId="0" sldId="266"/>
        </pc:sldMkLst>
      </pc:sldChg>
      <pc:sldChg chg="del ord">
        <pc:chgData name="Basem Al-Sabri" userId="8464352d-dd03-482b-868e-786d1e9dedb9" providerId="ADAL" clId="{BC59FE17-CCF1-4979-BCFE-A1E07C45DE63}" dt="2025-09-20T11:27:49.342" v="854" actId="2696"/>
        <pc:sldMkLst>
          <pc:docMk/>
          <pc:sldMk cId="0" sldId="267"/>
        </pc:sldMkLst>
      </pc:sldChg>
      <pc:sldChg chg="del">
        <pc:chgData name="Basem Al-Sabri" userId="8464352d-dd03-482b-868e-786d1e9dedb9" providerId="ADAL" clId="{BC59FE17-CCF1-4979-BCFE-A1E07C45DE63}" dt="2025-09-20T13:41:58.722" v="1354" actId="2696"/>
        <pc:sldMkLst>
          <pc:docMk/>
          <pc:sldMk cId="0" sldId="269"/>
        </pc:sldMkLst>
      </pc:sldChg>
      <pc:sldChg chg="del">
        <pc:chgData name="Basem Al-Sabri" userId="8464352d-dd03-482b-868e-786d1e9dedb9" providerId="ADAL" clId="{BC59FE17-CCF1-4979-BCFE-A1E07C45DE63}" dt="2025-09-20T13:41:32.224" v="1353" actId="2696"/>
        <pc:sldMkLst>
          <pc:docMk/>
          <pc:sldMk cId="0" sldId="270"/>
        </pc:sldMkLst>
      </pc:sldChg>
      <pc:sldChg chg="del">
        <pc:chgData name="Basem Al-Sabri" userId="8464352d-dd03-482b-868e-786d1e9dedb9" providerId="ADAL" clId="{BC59FE17-CCF1-4979-BCFE-A1E07C45DE63}" dt="2025-09-19T02:34:45.961" v="381" actId="47"/>
        <pc:sldMkLst>
          <pc:docMk/>
          <pc:sldMk cId="0" sldId="271"/>
        </pc:sldMkLst>
      </pc:sldChg>
      <pc:sldChg chg="del">
        <pc:chgData name="Basem Al-Sabri" userId="8464352d-dd03-482b-868e-786d1e9dedb9" providerId="ADAL" clId="{BC59FE17-CCF1-4979-BCFE-A1E07C45DE63}" dt="2025-09-20T09:48:47.531" v="551" actId="2696"/>
        <pc:sldMkLst>
          <pc:docMk/>
          <pc:sldMk cId="3977356776" sldId="275"/>
        </pc:sldMkLst>
      </pc:sldChg>
      <pc:sldChg chg="addSp delSp modSp del mod modAnim">
        <pc:chgData name="Basem Al-Sabri" userId="8464352d-dd03-482b-868e-786d1e9dedb9" providerId="ADAL" clId="{BC59FE17-CCF1-4979-BCFE-A1E07C45DE63}" dt="2025-09-20T10:59:08.937" v="740" actId="2696"/>
        <pc:sldMkLst>
          <pc:docMk/>
          <pc:sldMk cId="1980882918" sldId="279"/>
        </pc:sldMkLst>
      </pc:sldChg>
      <pc:sldChg chg="del">
        <pc:chgData name="Basem Al-Sabri" userId="8464352d-dd03-482b-868e-786d1e9dedb9" providerId="ADAL" clId="{BC59FE17-CCF1-4979-BCFE-A1E07C45DE63}" dt="2025-09-13T14:48:44.959" v="13" actId="47"/>
        <pc:sldMkLst>
          <pc:docMk/>
          <pc:sldMk cId="3200165039" sldId="280"/>
        </pc:sldMkLst>
      </pc:sldChg>
      <pc:sldChg chg="del">
        <pc:chgData name="Basem Al-Sabri" userId="8464352d-dd03-482b-868e-786d1e9dedb9" providerId="ADAL" clId="{BC59FE17-CCF1-4979-BCFE-A1E07C45DE63}" dt="2025-09-20T13:42:15.121" v="1355" actId="2696"/>
        <pc:sldMkLst>
          <pc:docMk/>
          <pc:sldMk cId="3531189499" sldId="282"/>
        </pc:sldMkLst>
      </pc:sldChg>
      <pc:sldChg chg="addSp delSp modSp add del mod modAnim">
        <pc:chgData name="Basem Al-Sabri" userId="8464352d-dd03-482b-868e-786d1e9dedb9" providerId="ADAL" clId="{BC59FE17-CCF1-4979-BCFE-A1E07C45DE63}" dt="2025-09-20T09:52:14.962" v="555" actId="2696"/>
        <pc:sldMkLst>
          <pc:docMk/>
          <pc:sldMk cId="1829573193" sldId="283"/>
        </pc:sldMkLst>
      </pc:sldChg>
      <pc:sldChg chg="del">
        <pc:chgData name="Basem Al-Sabri" userId="8464352d-dd03-482b-868e-786d1e9dedb9" providerId="ADAL" clId="{BC59FE17-CCF1-4979-BCFE-A1E07C45DE63}" dt="2025-09-20T09:50:52.092" v="552" actId="2696"/>
        <pc:sldMkLst>
          <pc:docMk/>
          <pc:sldMk cId="0" sldId="284"/>
        </pc:sldMkLst>
      </pc:sldChg>
      <pc:sldChg chg="del">
        <pc:chgData name="Basem Al-Sabri" userId="8464352d-dd03-482b-868e-786d1e9dedb9" providerId="ADAL" clId="{BC59FE17-CCF1-4979-BCFE-A1E07C45DE63}" dt="2025-09-20T09:48:47.531" v="551" actId="2696"/>
        <pc:sldMkLst>
          <pc:docMk/>
          <pc:sldMk cId="2002408474" sldId="285"/>
        </pc:sldMkLst>
      </pc:sldChg>
      <pc:sldChg chg="del">
        <pc:chgData name="Basem Al-Sabri" userId="8464352d-dd03-482b-868e-786d1e9dedb9" providerId="ADAL" clId="{BC59FE17-CCF1-4979-BCFE-A1E07C45DE63}" dt="2025-09-20T09:48:47.531" v="551" actId="2696"/>
        <pc:sldMkLst>
          <pc:docMk/>
          <pc:sldMk cId="596799566" sldId="286"/>
        </pc:sldMkLst>
      </pc:sldChg>
      <pc:sldChg chg="del">
        <pc:chgData name="Basem Al-Sabri" userId="8464352d-dd03-482b-868e-786d1e9dedb9" providerId="ADAL" clId="{BC59FE17-CCF1-4979-BCFE-A1E07C45DE63}" dt="2025-09-20T09:48:47.531" v="551" actId="2696"/>
        <pc:sldMkLst>
          <pc:docMk/>
          <pc:sldMk cId="504656885" sldId="287"/>
        </pc:sldMkLst>
      </pc:sldChg>
      <pc:sldChg chg="del">
        <pc:chgData name="Basem Al-Sabri" userId="8464352d-dd03-482b-868e-786d1e9dedb9" providerId="ADAL" clId="{BC59FE17-CCF1-4979-BCFE-A1E07C45DE63}" dt="2025-09-20T09:48:47.531" v="551" actId="2696"/>
        <pc:sldMkLst>
          <pc:docMk/>
          <pc:sldMk cId="2030571053" sldId="288"/>
        </pc:sldMkLst>
      </pc:sldChg>
      <pc:sldChg chg="del">
        <pc:chgData name="Basem Al-Sabri" userId="8464352d-dd03-482b-868e-786d1e9dedb9" providerId="ADAL" clId="{BC59FE17-CCF1-4979-BCFE-A1E07C45DE63}" dt="2025-09-20T09:48:47.531" v="551" actId="2696"/>
        <pc:sldMkLst>
          <pc:docMk/>
          <pc:sldMk cId="731766283" sldId="289"/>
        </pc:sldMkLst>
      </pc:sldChg>
      <pc:sldChg chg="del">
        <pc:chgData name="Basem Al-Sabri" userId="8464352d-dd03-482b-868e-786d1e9dedb9" providerId="ADAL" clId="{BC59FE17-CCF1-4979-BCFE-A1E07C45DE63}" dt="2025-09-20T09:48:47.531" v="551" actId="2696"/>
        <pc:sldMkLst>
          <pc:docMk/>
          <pc:sldMk cId="764729811" sldId="290"/>
        </pc:sldMkLst>
      </pc:sldChg>
      <pc:sldChg chg="del">
        <pc:chgData name="Basem Al-Sabri" userId="8464352d-dd03-482b-868e-786d1e9dedb9" providerId="ADAL" clId="{BC59FE17-CCF1-4979-BCFE-A1E07C45DE63}" dt="2025-09-20T09:48:47.531" v="551" actId="2696"/>
        <pc:sldMkLst>
          <pc:docMk/>
          <pc:sldMk cId="568445727" sldId="291"/>
        </pc:sldMkLst>
      </pc:sldChg>
      <pc:sldChg chg="del">
        <pc:chgData name="Basem Al-Sabri" userId="8464352d-dd03-482b-868e-786d1e9dedb9" providerId="ADAL" clId="{BC59FE17-CCF1-4979-BCFE-A1E07C45DE63}" dt="2025-09-19T02:34:49.476" v="382" actId="47"/>
        <pc:sldMkLst>
          <pc:docMk/>
          <pc:sldMk cId="3031487730" sldId="292"/>
        </pc:sldMkLst>
      </pc:sldChg>
      <pc:sldChg chg="modSp mod">
        <pc:chgData name="Basem Al-Sabri" userId="8464352d-dd03-482b-868e-786d1e9dedb9" providerId="ADAL" clId="{BC59FE17-CCF1-4979-BCFE-A1E07C45DE63}" dt="2025-09-21T12:46:52.800" v="1779" actId="114"/>
        <pc:sldMkLst>
          <pc:docMk/>
          <pc:sldMk cId="3370586868" sldId="293"/>
        </pc:sldMkLst>
        <pc:spChg chg="mod">
          <ac:chgData name="Basem Al-Sabri" userId="8464352d-dd03-482b-868e-786d1e9dedb9" providerId="ADAL" clId="{BC59FE17-CCF1-4979-BCFE-A1E07C45DE63}" dt="2025-09-21T12:46:52.800" v="1779" actId="114"/>
          <ac:spMkLst>
            <pc:docMk/>
            <pc:sldMk cId="3370586868" sldId="293"/>
            <ac:spMk id="10" creationId="{DF06ED73-E920-443E-502F-11F1AFA84FD4}"/>
          </ac:spMkLst>
        </pc:spChg>
      </pc:sldChg>
      <pc:sldChg chg="addSp modSp mod modAnim">
        <pc:chgData name="Basem Al-Sabri" userId="8464352d-dd03-482b-868e-786d1e9dedb9" providerId="ADAL" clId="{BC59FE17-CCF1-4979-BCFE-A1E07C45DE63}" dt="2025-09-21T12:42:30.989" v="1715" actId="20577"/>
        <pc:sldMkLst>
          <pc:docMk/>
          <pc:sldMk cId="2858774899" sldId="294"/>
        </pc:sldMkLst>
        <pc:spChg chg="add mod">
          <ac:chgData name="Basem Al-Sabri" userId="8464352d-dd03-482b-868e-786d1e9dedb9" providerId="ADAL" clId="{BC59FE17-CCF1-4979-BCFE-A1E07C45DE63}" dt="2025-09-20T14:50:27.506" v="1651" actId="465"/>
          <ac:spMkLst>
            <pc:docMk/>
            <pc:sldMk cId="2858774899" sldId="294"/>
            <ac:spMk id="2" creationId="{35FB97C4-C14E-3BBD-DA8D-804FDDD5B4FB}"/>
          </ac:spMkLst>
        </pc:spChg>
        <pc:spChg chg="add mod">
          <ac:chgData name="Basem Al-Sabri" userId="8464352d-dd03-482b-868e-786d1e9dedb9" providerId="ADAL" clId="{BC59FE17-CCF1-4979-BCFE-A1E07C45DE63}" dt="2025-09-21T12:42:30.989" v="1715" actId="20577"/>
          <ac:spMkLst>
            <pc:docMk/>
            <pc:sldMk cId="2858774899" sldId="294"/>
            <ac:spMk id="3" creationId="{EF9D937D-37B4-ECFB-9FF2-D4CB9194152F}"/>
          </ac:spMkLst>
        </pc:spChg>
        <pc:spChg chg="add mod">
          <ac:chgData name="Basem Al-Sabri" userId="8464352d-dd03-482b-868e-786d1e9dedb9" providerId="ADAL" clId="{BC59FE17-CCF1-4979-BCFE-A1E07C45DE63}" dt="2025-09-20T14:50:27.506" v="1651" actId="465"/>
          <ac:spMkLst>
            <pc:docMk/>
            <pc:sldMk cId="2858774899" sldId="294"/>
            <ac:spMk id="4" creationId="{710533BD-2504-59B8-EE1C-BA245AB2527B}"/>
          </ac:spMkLst>
        </pc:spChg>
        <pc:spChg chg="mod">
          <ac:chgData name="Basem Al-Sabri" userId="8464352d-dd03-482b-868e-786d1e9dedb9" providerId="ADAL" clId="{BC59FE17-CCF1-4979-BCFE-A1E07C45DE63}" dt="2025-09-20T14:47:49.226" v="1473" actId="20577"/>
          <ac:spMkLst>
            <pc:docMk/>
            <pc:sldMk cId="2858774899" sldId="294"/>
            <ac:spMk id="18" creationId="{1DE4CF3D-AF8B-CEFD-3580-BC3242B6CDC3}"/>
          </ac:spMkLst>
        </pc:spChg>
        <pc:grpChg chg="mod">
          <ac:chgData name="Basem Al-Sabri" userId="8464352d-dd03-482b-868e-786d1e9dedb9" providerId="ADAL" clId="{BC59FE17-CCF1-4979-BCFE-A1E07C45DE63}" dt="2025-09-20T14:48:11.720" v="1510" actId="1076"/>
          <ac:grpSpMkLst>
            <pc:docMk/>
            <pc:sldMk cId="2858774899" sldId="294"/>
            <ac:grpSpMk id="15" creationId="{61C340D3-1B37-11AC-D797-B4DABCBE0313}"/>
          </ac:grpSpMkLst>
        </pc:grpChg>
      </pc:sldChg>
      <pc:sldChg chg="modSp mod modAnim">
        <pc:chgData name="Basem Al-Sabri" userId="8464352d-dd03-482b-868e-786d1e9dedb9" providerId="ADAL" clId="{BC59FE17-CCF1-4979-BCFE-A1E07C45DE63}" dt="2025-09-20T10:31:47.712" v="615"/>
        <pc:sldMkLst>
          <pc:docMk/>
          <pc:sldMk cId="131735396" sldId="299"/>
        </pc:sldMkLst>
        <pc:spChg chg="mod">
          <ac:chgData name="Basem Al-Sabri" userId="8464352d-dd03-482b-868e-786d1e9dedb9" providerId="ADAL" clId="{BC59FE17-CCF1-4979-BCFE-A1E07C45DE63}" dt="2025-09-20T09:53:23.480" v="560" actId="1076"/>
          <ac:spMkLst>
            <pc:docMk/>
            <pc:sldMk cId="131735396" sldId="299"/>
            <ac:spMk id="6" creationId="{A9C64D18-E1AA-77C3-4788-D80B9930FC03}"/>
          </ac:spMkLst>
        </pc:spChg>
        <pc:spChg chg="mod">
          <ac:chgData name="Basem Al-Sabri" userId="8464352d-dd03-482b-868e-786d1e9dedb9" providerId="ADAL" clId="{BC59FE17-CCF1-4979-BCFE-A1E07C45DE63}" dt="2025-09-20T09:55:41.463" v="587" actId="1076"/>
          <ac:spMkLst>
            <pc:docMk/>
            <pc:sldMk cId="131735396" sldId="299"/>
            <ac:spMk id="9" creationId="{1CD58183-66E4-6407-18B0-8604AC6EA755}"/>
          </ac:spMkLst>
        </pc:spChg>
        <pc:spChg chg="mod">
          <ac:chgData name="Basem Al-Sabri" userId="8464352d-dd03-482b-868e-786d1e9dedb9" providerId="ADAL" clId="{BC59FE17-CCF1-4979-BCFE-A1E07C45DE63}" dt="2025-09-20T10:31:06.285" v="611" actId="20577"/>
          <ac:spMkLst>
            <pc:docMk/>
            <pc:sldMk cId="131735396" sldId="299"/>
            <ac:spMk id="10" creationId="{14675046-214B-E25C-DE51-C97CC323585C}"/>
          </ac:spMkLst>
        </pc:spChg>
        <pc:spChg chg="mod">
          <ac:chgData name="Basem Al-Sabri" userId="8464352d-dd03-482b-868e-786d1e9dedb9" providerId="ADAL" clId="{BC59FE17-CCF1-4979-BCFE-A1E07C45DE63}" dt="2025-09-20T09:58:08.359" v="602" actId="1076"/>
          <ac:spMkLst>
            <pc:docMk/>
            <pc:sldMk cId="131735396" sldId="299"/>
            <ac:spMk id="11" creationId="{07176F6C-45BD-58E6-DA72-CEA5109639CA}"/>
          </ac:spMkLst>
        </pc:spChg>
        <pc:spChg chg="mod">
          <ac:chgData name="Basem Al-Sabri" userId="8464352d-dd03-482b-868e-786d1e9dedb9" providerId="ADAL" clId="{BC59FE17-CCF1-4979-BCFE-A1E07C45DE63}" dt="2025-09-20T09:58:29.297" v="605" actId="1076"/>
          <ac:spMkLst>
            <pc:docMk/>
            <pc:sldMk cId="131735396" sldId="299"/>
            <ac:spMk id="12" creationId="{12BA7ABD-60C5-3725-AC30-9ED9FC695A4C}"/>
          </ac:spMkLst>
        </pc:spChg>
        <pc:spChg chg="mod">
          <ac:chgData name="Basem Al-Sabri" userId="8464352d-dd03-482b-868e-786d1e9dedb9" providerId="ADAL" clId="{BC59FE17-CCF1-4979-BCFE-A1E07C45DE63}" dt="2025-09-20T09:58:37.199" v="606" actId="1076"/>
          <ac:spMkLst>
            <pc:docMk/>
            <pc:sldMk cId="131735396" sldId="299"/>
            <ac:spMk id="13" creationId="{00C0755F-0A49-5ADA-2624-C73C1CB9F52D}"/>
          </ac:spMkLst>
        </pc:spChg>
        <pc:spChg chg="mod">
          <ac:chgData name="Basem Al-Sabri" userId="8464352d-dd03-482b-868e-786d1e9dedb9" providerId="ADAL" clId="{BC59FE17-CCF1-4979-BCFE-A1E07C45DE63}" dt="2025-09-20T09:57:05.489" v="596" actId="1076"/>
          <ac:spMkLst>
            <pc:docMk/>
            <pc:sldMk cId="131735396" sldId="299"/>
            <ac:spMk id="14" creationId="{F66E07CB-7527-F1B0-AFEB-9767AD270A6B}"/>
          </ac:spMkLst>
        </pc:spChg>
        <pc:spChg chg="mod">
          <ac:chgData name="Basem Al-Sabri" userId="8464352d-dd03-482b-868e-786d1e9dedb9" providerId="ADAL" clId="{BC59FE17-CCF1-4979-BCFE-A1E07C45DE63}" dt="2025-09-20T09:57:13.033" v="597" actId="1076"/>
          <ac:spMkLst>
            <pc:docMk/>
            <pc:sldMk cId="131735396" sldId="299"/>
            <ac:spMk id="15" creationId="{7B4F564A-88D4-D869-F383-B8BC901204F4}"/>
          </ac:spMkLst>
        </pc:spChg>
        <pc:spChg chg="mod">
          <ac:chgData name="Basem Al-Sabri" userId="8464352d-dd03-482b-868e-786d1e9dedb9" providerId="ADAL" clId="{BC59FE17-CCF1-4979-BCFE-A1E07C45DE63}" dt="2025-09-20T09:57:45.403" v="600" actId="1076"/>
          <ac:spMkLst>
            <pc:docMk/>
            <pc:sldMk cId="131735396" sldId="299"/>
            <ac:spMk id="16" creationId="{675EF231-115A-9DF7-40CB-C6F71C94EC07}"/>
          </ac:spMkLst>
        </pc:spChg>
        <pc:spChg chg="mod">
          <ac:chgData name="Basem Al-Sabri" userId="8464352d-dd03-482b-868e-786d1e9dedb9" providerId="ADAL" clId="{BC59FE17-CCF1-4979-BCFE-A1E07C45DE63}" dt="2025-09-20T09:57:48.806" v="601" actId="1076"/>
          <ac:spMkLst>
            <pc:docMk/>
            <pc:sldMk cId="131735396" sldId="299"/>
            <ac:spMk id="17" creationId="{12DFC660-D933-64EA-C10D-543E571C2E14}"/>
          </ac:spMkLst>
        </pc:spChg>
        <pc:picChg chg="mod">
          <ac:chgData name="Basem Al-Sabri" userId="8464352d-dd03-482b-868e-786d1e9dedb9" providerId="ADAL" clId="{BC59FE17-CCF1-4979-BCFE-A1E07C45DE63}" dt="2025-09-20T09:53:11.840" v="559" actId="1076"/>
          <ac:picMkLst>
            <pc:docMk/>
            <pc:sldMk cId="131735396" sldId="299"/>
            <ac:picMk id="8" creationId="{4D7CBD25-3583-E545-C5B7-DA29A19DC38C}"/>
          </ac:picMkLst>
        </pc:picChg>
      </pc:sldChg>
      <pc:sldChg chg="modSp mod">
        <pc:chgData name="Basem Al-Sabri" userId="8464352d-dd03-482b-868e-786d1e9dedb9" providerId="ADAL" clId="{BC59FE17-CCF1-4979-BCFE-A1E07C45DE63}" dt="2025-09-21T12:51:11.581" v="1782" actId="1038"/>
        <pc:sldMkLst>
          <pc:docMk/>
          <pc:sldMk cId="1560616300" sldId="300"/>
        </pc:sldMkLst>
        <pc:spChg chg="mod">
          <ac:chgData name="Basem Al-Sabri" userId="8464352d-dd03-482b-868e-786d1e9dedb9" providerId="ADAL" clId="{BC59FE17-CCF1-4979-BCFE-A1E07C45DE63}" dt="2025-09-21T12:51:11.581" v="1782" actId="1038"/>
          <ac:spMkLst>
            <pc:docMk/>
            <pc:sldMk cId="1560616300" sldId="300"/>
            <ac:spMk id="2" creationId="{5F7C2C21-4963-3E42-B84F-019E2AA103F8}"/>
          </ac:spMkLst>
        </pc:spChg>
        <pc:spChg chg="mod">
          <ac:chgData name="Basem Al-Sabri" userId="8464352d-dd03-482b-868e-786d1e9dedb9" providerId="ADAL" clId="{BC59FE17-CCF1-4979-BCFE-A1E07C45DE63}" dt="2025-09-21T12:50:51.287" v="1781" actId="20577"/>
          <ac:spMkLst>
            <pc:docMk/>
            <pc:sldMk cId="1560616300" sldId="300"/>
            <ac:spMk id="4" creationId="{EE60D617-FA23-C300-BE65-91B68EEFE534}"/>
          </ac:spMkLst>
        </pc:spChg>
      </pc:sldChg>
      <pc:sldChg chg="modSp mod modAnim">
        <pc:chgData name="Basem Al-Sabri" userId="8464352d-dd03-482b-868e-786d1e9dedb9" providerId="ADAL" clId="{BC59FE17-CCF1-4979-BCFE-A1E07C45DE63}" dt="2025-09-20T15:13:27.183" v="1699" actId="114"/>
        <pc:sldMkLst>
          <pc:docMk/>
          <pc:sldMk cId="3506506367" sldId="308"/>
        </pc:sldMkLst>
        <pc:spChg chg="mod">
          <ac:chgData name="Basem Al-Sabri" userId="8464352d-dd03-482b-868e-786d1e9dedb9" providerId="ADAL" clId="{BC59FE17-CCF1-4979-BCFE-A1E07C45DE63}" dt="2025-09-20T14:15:39.594" v="1468" actId="20577"/>
          <ac:spMkLst>
            <pc:docMk/>
            <pc:sldMk cId="3506506367" sldId="308"/>
            <ac:spMk id="3" creationId="{4E729100-16F9-92BE-D83E-B8C181FFD29F}"/>
          </ac:spMkLst>
        </pc:spChg>
        <pc:spChg chg="mod">
          <ac:chgData name="Basem Al-Sabri" userId="8464352d-dd03-482b-868e-786d1e9dedb9" providerId="ADAL" clId="{BC59FE17-CCF1-4979-BCFE-A1E07C45DE63}" dt="2025-09-20T15:13:27.183" v="1699" actId="114"/>
          <ac:spMkLst>
            <pc:docMk/>
            <pc:sldMk cId="3506506367" sldId="308"/>
            <ac:spMk id="5" creationId="{721DA670-C7E9-E608-2C54-7DEAF9167F70}"/>
          </ac:spMkLst>
        </pc:spChg>
        <pc:spChg chg="mod">
          <ac:chgData name="Basem Al-Sabri" userId="8464352d-dd03-482b-868e-786d1e9dedb9" providerId="ADAL" clId="{BC59FE17-CCF1-4979-BCFE-A1E07C45DE63}" dt="2025-09-20T14:11:37.566" v="1422" actId="20577"/>
          <ac:spMkLst>
            <pc:docMk/>
            <pc:sldMk cId="3506506367" sldId="308"/>
            <ac:spMk id="21" creationId="{7521721A-BDC4-0446-7A6C-D889491DEC1E}"/>
          </ac:spMkLst>
        </pc:spChg>
      </pc:sldChg>
      <pc:sldChg chg="modSp del mod">
        <pc:chgData name="Basem Al-Sabri" userId="8464352d-dd03-482b-868e-786d1e9dedb9" providerId="ADAL" clId="{BC59FE17-CCF1-4979-BCFE-A1E07C45DE63}" dt="2025-09-20T15:13:12.878" v="1697" actId="2696"/>
        <pc:sldMkLst>
          <pc:docMk/>
          <pc:sldMk cId="3818580104" sldId="310"/>
        </pc:sldMkLst>
        <pc:spChg chg="mod">
          <ac:chgData name="Basem Al-Sabri" userId="8464352d-dd03-482b-868e-786d1e9dedb9" providerId="ADAL" clId="{BC59FE17-CCF1-4979-BCFE-A1E07C45DE63}" dt="2025-09-20T11:36:54.770" v="987" actId="20577"/>
          <ac:spMkLst>
            <pc:docMk/>
            <pc:sldMk cId="3818580104" sldId="310"/>
            <ac:spMk id="48" creationId="{03020E9C-1D35-351A-6819-FFB1F651FBA3}"/>
          </ac:spMkLst>
        </pc:spChg>
        <pc:spChg chg="mod">
          <ac:chgData name="Basem Al-Sabri" userId="8464352d-dd03-482b-868e-786d1e9dedb9" providerId="ADAL" clId="{BC59FE17-CCF1-4979-BCFE-A1E07C45DE63}" dt="2025-09-20T11:36:48.975" v="976" actId="20577"/>
          <ac:spMkLst>
            <pc:docMk/>
            <pc:sldMk cId="3818580104" sldId="310"/>
            <ac:spMk id="51" creationId="{73E07D3A-C1C2-BEB2-D8D6-984AD61BD86C}"/>
          </ac:spMkLst>
        </pc:spChg>
      </pc:sldChg>
      <pc:sldChg chg="modSp mod modAnim">
        <pc:chgData name="Basem Al-Sabri" userId="8464352d-dd03-482b-868e-786d1e9dedb9" providerId="ADAL" clId="{BC59FE17-CCF1-4979-BCFE-A1E07C45DE63}" dt="2025-09-20T10:44:56.182" v="712"/>
        <pc:sldMkLst>
          <pc:docMk/>
          <pc:sldMk cId="3164769459" sldId="311"/>
        </pc:sldMkLst>
        <pc:spChg chg="mod">
          <ac:chgData name="Basem Al-Sabri" userId="8464352d-dd03-482b-868e-786d1e9dedb9" providerId="ADAL" clId="{BC59FE17-CCF1-4979-BCFE-A1E07C45DE63}" dt="2025-09-20T10:35:54.942" v="620" actId="14100"/>
          <ac:spMkLst>
            <pc:docMk/>
            <pc:sldMk cId="3164769459" sldId="311"/>
            <ac:spMk id="8" creationId="{7A1142DA-91F4-83E0-0867-1F08B197AF80}"/>
          </ac:spMkLst>
        </pc:spChg>
        <pc:spChg chg="mod">
          <ac:chgData name="Basem Al-Sabri" userId="8464352d-dd03-482b-868e-786d1e9dedb9" providerId="ADAL" clId="{BC59FE17-CCF1-4979-BCFE-A1E07C45DE63}" dt="2025-09-20T10:39:59.651" v="660" actId="20577"/>
          <ac:spMkLst>
            <pc:docMk/>
            <pc:sldMk cId="3164769459" sldId="311"/>
            <ac:spMk id="9" creationId="{F9D262C9-91AC-3CE8-5818-109F0078DEBC}"/>
          </ac:spMkLst>
        </pc:spChg>
        <pc:spChg chg="mod">
          <ac:chgData name="Basem Al-Sabri" userId="8464352d-dd03-482b-868e-786d1e9dedb9" providerId="ADAL" clId="{BC59FE17-CCF1-4979-BCFE-A1E07C45DE63}" dt="2025-09-20T10:40:25.100" v="675" actId="14100"/>
          <ac:spMkLst>
            <pc:docMk/>
            <pc:sldMk cId="3164769459" sldId="311"/>
            <ac:spMk id="10" creationId="{FBF45976-9630-6FB1-F578-4676698E557D}"/>
          </ac:spMkLst>
        </pc:spChg>
        <pc:spChg chg="mod">
          <ac:chgData name="Basem Al-Sabri" userId="8464352d-dd03-482b-868e-786d1e9dedb9" providerId="ADAL" clId="{BC59FE17-CCF1-4979-BCFE-A1E07C45DE63}" dt="2025-09-20T10:41:57.641" v="697" actId="20577"/>
          <ac:spMkLst>
            <pc:docMk/>
            <pc:sldMk cId="3164769459" sldId="311"/>
            <ac:spMk id="12" creationId="{8A2CA0EE-5EA9-F3B2-2063-9A76F9AE9C26}"/>
          </ac:spMkLst>
        </pc:spChg>
      </pc:sldChg>
      <pc:sldChg chg="delSp modSp mod modAnim">
        <pc:chgData name="Basem Al-Sabri" userId="8464352d-dd03-482b-868e-786d1e9dedb9" providerId="ADAL" clId="{BC59FE17-CCF1-4979-BCFE-A1E07C45DE63}" dt="2025-09-20T15:09:02.896" v="1693" actId="478"/>
        <pc:sldMkLst>
          <pc:docMk/>
          <pc:sldMk cId="256569628" sldId="313"/>
        </pc:sldMkLst>
        <pc:spChg chg="mod">
          <ac:chgData name="Basem Al-Sabri" userId="8464352d-dd03-482b-868e-786d1e9dedb9" providerId="ADAL" clId="{BC59FE17-CCF1-4979-BCFE-A1E07C45DE63}" dt="2025-09-20T13:43:25.292" v="1360" actId="20577"/>
          <ac:spMkLst>
            <pc:docMk/>
            <pc:sldMk cId="256569628" sldId="313"/>
            <ac:spMk id="4" creationId="{A80FCA45-77A7-27DF-C87C-955B77F0114E}"/>
          </ac:spMkLst>
        </pc:spChg>
        <pc:spChg chg="del">
          <ac:chgData name="Basem Al-Sabri" userId="8464352d-dd03-482b-868e-786d1e9dedb9" providerId="ADAL" clId="{BC59FE17-CCF1-4979-BCFE-A1E07C45DE63}" dt="2025-09-20T15:09:02.896" v="1693" actId="478"/>
          <ac:spMkLst>
            <pc:docMk/>
            <pc:sldMk cId="256569628" sldId="313"/>
            <ac:spMk id="47" creationId="{6122E861-770F-507A-EE19-351504FCED4F}"/>
          </ac:spMkLst>
        </pc:spChg>
        <pc:spChg chg="del">
          <ac:chgData name="Basem Al-Sabri" userId="8464352d-dd03-482b-868e-786d1e9dedb9" providerId="ADAL" clId="{BC59FE17-CCF1-4979-BCFE-A1E07C45DE63}" dt="2025-09-20T15:08:59.185" v="1692" actId="478"/>
          <ac:spMkLst>
            <pc:docMk/>
            <pc:sldMk cId="256569628" sldId="313"/>
            <ac:spMk id="49" creationId="{E29BEB32-B3AD-5CF9-ED1F-5AA4E5CF9934}"/>
          </ac:spMkLst>
        </pc:spChg>
        <pc:spChg chg="del mod">
          <ac:chgData name="Basem Al-Sabri" userId="8464352d-dd03-482b-868e-786d1e9dedb9" providerId="ADAL" clId="{BC59FE17-CCF1-4979-BCFE-A1E07C45DE63}" dt="2025-09-20T15:08:54.012" v="1691" actId="478"/>
          <ac:spMkLst>
            <pc:docMk/>
            <pc:sldMk cId="256569628" sldId="313"/>
            <ac:spMk id="52" creationId="{EB508E38-1706-DA7F-6D0A-D71EC2234938}"/>
          </ac:spMkLst>
        </pc:spChg>
        <pc:spChg chg="del mod">
          <ac:chgData name="Basem Al-Sabri" userId="8464352d-dd03-482b-868e-786d1e9dedb9" providerId="ADAL" clId="{BC59FE17-CCF1-4979-BCFE-A1E07C45DE63}" dt="2025-09-20T15:08:46.873" v="1689" actId="478"/>
          <ac:spMkLst>
            <pc:docMk/>
            <pc:sldMk cId="256569628" sldId="313"/>
            <ac:spMk id="54" creationId="{3CF07C7A-5EB2-E432-2C18-34A3403168EE}"/>
          </ac:spMkLst>
        </pc:spChg>
        <pc:spChg chg="mod topLvl">
          <ac:chgData name="Basem Al-Sabri" userId="8464352d-dd03-482b-868e-786d1e9dedb9" providerId="ADAL" clId="{BC59FE17-CCF1-4979-BCFE-A1E07C45DE63}" dt="2025-09-20T14:06:36.410" v="1387" actId="165"/>
          <ac:spMkLst>
            <pc:docMk/>
            <pc:sldMk cId="256569628" sldId="313"/>
            <ac:spMk id="100" creationId="{F71E9D6B-B22B-CCE9-5885-95CA38870D27}"/>
          </ac:spMkLst>
        </pc:spChg>
        <pc:spChg chg="mod">
          <ac:chgData name="Basem Al-Sabri" userId="8464352d-dd03-482b-868e-786d1e9dedb9" providerId="ADAL" clId="{BC59FE17-CCF1-4979-BCFE-A1E07C45DE63}" dt="2025-09-20T14:06:36.410" v="1387" actId="165"/>
          <ac:spMkLst>
            <pc:docMk/>
            <pc:sldMk cId="256569628" sldId="313"/>
            <ac:spMk id="104" creationId="{F2A6D709-94BE-7500-D87C-516785BCC237}"/>
          </ac:spMkLst>
        </pc:spChg>
        <pc:spChg chg="mod">
          <ac:chgData name="Basem Al-Sabri" userId="8464352d-dd03-482b-868e-786d1e9dedb9" providerId="ADAL" clId="{BC59FE17-CCF1-4979-BCFE-A1E07C45DE63}" dt="2025-09-20T14:06:36.410" v="1387" actId="165"/>
          <ac:spMkLst>
            <pc:docMk/>
            <pc:sldMk cId="256569628" sldId="313"/>
            <ac:spMk id="106" creationId="{F478AACC-D3C6-7ABF-0838-5D3A5A6A27B8}"/>
          </ac:spMkLst>
        </pc:spChg>
        <pc:spChg chg="mod">
          <ac:chgData name="Basem Al-Sabri" userId="8464352d-dd03-482b-868e-786d1e9dedb9" providerId="ADAL" clId="{BC59FE17-CCF1-4979-BCFE-A1E07C45DE63}" dt="2025-09-20T14:06:36.410" v="1387" actId="165"/>
          <ac:spMkLst>
            <pc:docMk/>
            <pc:sldMk cId="256569628" sldId="313"/>
            <ac:spMk id="111" creationId="{60FDA707-DA2F-0D59-731C-E175319D281E}"/>
          </ac:spMkLst>
        </pc:spChg>
        <pc:spChg chg="mod">
          <ac:chgData name="Basem Al-Sabri" userId="8464352d-dd03-482b-868e-786d1e9dedb9" providerId="ADAL" clId="{BC59FE17-CCF1-4979-BCFE-A1E07C45DE63}" dt="2025-09-20T14:06:36.410" v="1387" actId="165"/>
          <ac:spMkLst>
            <pc:docMk/>
            <pc:sldMk cId="256569628" sldId="313"/>
            <ac:spMk id="112" creationId="{14AF5204-1CF8-2A6F-6D83-AC261246E755}"/>
          </ac:spMkLst>
        </pc:spChg>
        <pc:spChg chg="mod">
          <ac:chgData name="Basem Al-Sabri" userId="8464352d-dd03-482b-868e-786d1e9dedb9" providerId="ADAL" clId="{BC59FE17-CCF1-4979-BCFE-A1E07C45DE63}" dt="2025-09-20T14:06:36.410" v="1387" actId="165"/>
          <ac:spMkLst>
            <pc:docMk/>
            <pc:sldMk cId="256569628" sldId="313"/>
            <ac:spMk id="114" creationId="{D6503C13-D7F3-56ED-9DC6-3EC507EE206E}"/>
          </ac:spMkLst>
        </pc:spChg>
        <pc:spChg chg="mod">
          <ac:chgData name="Basem Al-Sabri" userId="8464352d-dd03-482b-868e-786d1e9dedb9" providerId="ADAL" clId="{BC59FE17-CCF1-4979-BCFE-A1E07C45DE63}" dt="2025-09-20T14:06:36.410" v="1387" actId="165"/>
          <ac:spMkLst>
            <pc:docMk/>
            <pc:sldMk cId="256569628" sldId="313"/>
            <ac:spMk id="118" creationId="{24F74E1F-12EF-8381-6700-D83130FA3110}"/>
          </ac:spMkLst>
        </pc:spChg>
        <pc:spChg chg="mod">
          <ac:chgData name="Basem Al-Sabri" userId="8464352d-dd03-482b-868e-786d1e9dedb9" providerId="ADAL" clId="{BC59FE17-CCF1-4979-BCFE-A1E07C45DE63}" dt="2025-09-20T14:06:36.410" v="1387" actId="165"/>
          <ac:spMkLst>
            <pc:docMk/>
            <pc:sldMk cId="256569628" sldId="313"/>
            <ac:spMk id="119" creationId="{5EAEEC98-13F5-EB79-E94A-6FC6817B29C2}"/>
          </ac:spMkLst>
        </pc:spChg>
        <pc:spChg chg="mod">
          <ac:chgData name="Basem Al-Sabri" userId="8464352d-dd03-482b-868e-786d1e9dedb9" providerId="ADAL" clId="{BC59FE17-CCF1-4979-BCFE-A1E07C45DE63}" dt="2025-09-20T14:03:24.424" v="1381" actId="20577"/>
          <ac:spMkLst>
            <pc:docMk/>
            <pc:sldMk cId="256569628" sldId="313"/>
            <ac:spMk id="128" creationId="{1D579161-9A57-063C-ECA0-643DD687BC82}"/>
          </ac:spMkLst>
        </pc:spChg>
        <pc:spChg chg="mod topLvl">
          <ac:chgData name="Basem Al-Sabri" userId="8464352d-dd03-482b-868e-786d1e9dedb9" providerId="ADAL" clId="{BC59FE17-CCF1-4979-BCFE-A1E07C45DE63}" dt="2025-09-20T14:06:36.410" v="1387" actId="165"/>
          <ac:spMkLst>
            <pc:docMk/>
            <pc:sldMk cId="256569628" sldId="313"/>
            <ac:spMk id="129" creationId="{95C0B332-3ABC-8A1E-C407-0B1E9C2C5960}"/>
          </ac:spMkLst>
        </pc:spChg>
        <pc:spChg chg="mod topLvl">
          <ac:chgData name="Basem Al-Sabri" userId="8464352d-dd03-482b-868e-786d1e9dedb9" providerId="ADAL" clId="{BC59FE17-CCF1-4979-BCFE-A1E07C45DE63}" dt="2025-09-20T14:08:43.080" v="1417" actId="1038"/>
          <ac:spMkLst>
            <pc:docMk/>
            <pc:sldMk cId="256569628" sldId="313"/>
            <ac:spMk id="130" creationId="{F8831EB7-EB2E-8B6D-1060-CFCD0EF4ADFB}"/>
          </ac:spMkLst>
        </pc:spChg>
        <pc:spChg chg="mod">
          <ac:chgData name="Basem Al-Sabri" userId="8464352d-dd03-482b-868e-786d1e9dedb9" providerId="ADAL" clId="{BC59FE17-CCF1-4979-BCFE-A1E07C45DE63}" dt="2025-09-20T14:02:58.476" v="1374" actId="20577"/>
          <ac:spMkLst>
            <pc:docMk/>
            <pc:sldMk cId="256569628" sldId="313"/>
            <ac:spMk id="131" creationId="{623480C7-D761-DED7-DC72-23E38551D003}"/>
          </ac:spMkLst>
        </pc:spChg>
      </pc:sldChg>
      <pc:sldChg chg="delSp modSp mod">
        <pc:chgData name="Basem Al-Sabri" userId="8464352d-dd03-482b-868e-786d1e9dedb9" providerId="ADAL" clId="{BC59FE17-CCF1-4979-BCFE-A1E07C45DE63}" dt="2025-09-19T09:39:44.820" v="543" actId="1076"/>
        <pc:sldMkLst>
          <pc:docMk/>
          <pc:sldMk cId="159927154" sldId="315"/>
        </pc:sldMkLst>
        <pc:spChg chg="mod topLvl">
          <ac:chgData name="Basem Al-Sabri" userId="8464352d-dd03-482b-868e-786d1e9dedb9" providerId="ADAL" clId="{BC59FE17-CCF1-4979-BCFE-A1E07C45DE63}" dt="2025-09-19T09:39:44.820" v="543" actId="1076"/>
          <ac:spMkLst>
            <pc:docMk/>
            <pc:sldMk cId="159927154" sldId="315"/>
            <ac:spMk id="8" creationId="{5055258B-79E3-9B1A-39FE-BA111B9C035C}"/>
          </ac:spMkLst>
        </pc:spChg>
        <pc:grpChg chg="mod">
          <ac:chgData name="Basem Al-Sabri" userId="8464352d-dd03-482b-868e-786d1e9dedb9" providerId="ADAL" clId="{BC59FE17-CCF1-4979-BCFE-A1E07C45DE63}" dt="2025-09-19T09:39:37.568" v="542" actId="1076"/>
          <ac:grpSpMkLst>
            <pc:docMk/>
            <pc:sldMk cId="159927154" sldId="315"/>
            <ac:grpSpMk id="3" creationId="{20527B9D-E2AB-5BAF-02BE-629772D69DC6}"/>
          </ac:grpSpMkLst>
        </pc:grpChg>
      </pc:sldChg>
      <pc:sldChg chg="modSp mod">
        <pc:chgData name="Basem Al-Sabri" userId="8464352d-dd03-482b-868e-786d1e9dedb9" providerId="ADAL" clId="{BC59FE17-CCF1-4979-BCFE-A1E07C45DE63}" dt="2025-09-19T09:18:38.989" v="449" actId="20577"/>
        <pc:sldMkLst>
          <pc:docMk/>
          <pc:sldMk cId="1711892582" sldId="317"/>
        </pc:sldMkLst>
        <pc:spChg chg="mod">
          <ac:chgData name="Basem Al-Sabri" userId="8464352d-dd03-482b-868e-786d1e9dedb9" providerId="ADAL" clId="{BC59FE17-CCF1-4979-BCFE-A1E07C45DE63}" dt="2025-09-19T09:18:38.989" v="449" actId="20577"/>
          <ac:spMkLst>
            <pc:docMk/>
            <pc:sldMk cId="1711892582" sldId="317"/>
            <ac:spMk id="105" creationId="{8ED27C9E-7EB4-7C1B-1596-922603D733FD}"/>
          </ac:spMkLst>
        </pc:spChg>
      </pc:sldChg>
      <pc:sldChg chg="addSp modSp mod modAnim">
        <pc:chgData name="Basem Al-Sabri" userId="8464352d-dd03-482b-868e-786d1e9dedb9" providerId="ADAL" clId="{BC59FE17-CCF1-4979-BCFE-A1E07C45DE63}" dt="2025-09-20T11:04:02.466" v="788" actId="20577"/>
        <pc:sldMkLst>
          <pc:docMk/>
          <pc:sldMk cId="1987224156" sldId="318"/>
        </pc:sldMkLst>
        <pc:spChg chg="add mod">
          <ac:chgData name="Basem Al-Sabri" userId="8464352d-dd03-482b-868e-786d1e9dedb9" providerId="ADAL" clId="{BC59FE17-CCF1-4979-BCFE-A1E07C45DE63}" dt="2025-09-20T11:04:02.466" v="788" actId="20577"/>
          <ac:spMkLst>
            <pc:docMk/>
            <pc:sldMk cId="1987224156" sldId="318"/>
            <ac:spMk id="2" creationId="{5E87C4A5-0E82-A65D-C956-E0A05D43864D}"/>
          </ac:spMkLst>
        </pc:spChg>
        <pc:spChg chg="mod">
          <ac:chgData name="Basem Al-Sabri" userId="8464352d-dd03-482b-868e-786d1e9dedb9" providerId="ADAL" clId="{BC59FE17-CCF1-4979-BCFE-A1E07C45DE63}" dt="2025-09-20T11:02:35.397" v="764" actId="20577"/>
          <ac:spMkLst>
            <pc:docMk/>
            <pc:sldMk cId="1987224156" sldId="318"/>
            <ac:spMk id="25" creationId="{CCE51524-D68E-2624-9A36-749065636D38}"/>
          </ac:spMkLst>
        </pc:spChg>
        <pc:spChg chg="mod">
          <ac:chgData name="Basem Al-Sabri" userId="8464352d-dd03-482b-868e-786d1e9dedb9" providerId="ADAL" clId="{BC59FE17-CCF1-4979-BCFE-A1E07C45DE63}" dt="2025-09-20T10:55:31.179" v="737"/>
          <ac:spMkLst>
            <pc:docMk/>
            <pc:sldMk cId="1987224156" sldId="318"/>
            <ac:spMk id="26" creationId="{92D45571-9CD8-1226-7C78-C8213844A3C9}"/>
          </ac:spMkLst>
        </pc:spChg>
        <pc:spChg chg="mod">
          <ac:chgData name="Basem Al-Sabri" userId="8464352d-dd03-482b-868e-786d1e9dedb9" providerId="ADAL" clId="{BC59FE17-CCF1-4979-BCFE-A1E07C45DE63}" dt="2025-09-19T09:19:54.619" v="453" actId="20577"/>
          <ac:spMkLst>
            <pc:docMk/>
            <pc:sldMk cId="1987224156" sldId="318"/>
            <ac:spMk id="29" creationId="{16912D70-DF33-80FD-B1E8-2E3F0C31CFC1}"/>
          </ac:spMkLst>
        </pc:spChg>
        <pc:spChg chg="mod">
          <ac:chgData name="Basem Al-Sabri" userId="8464352d-dd03-482b-868e-786d1e9dedb9" providerId="ADAL" clId="{BC59FE17-CCF1-4979-BCFE-A1E07C45DE63}" dt="2025-09-19T09:25:46.603" v="478" actId="20577"/>
          <ac:spMkLst>
            <pc:docMk/>
            <pc:sldMk cId="1987224156" sldId="318"/>
            <ac:spMk id="31" creationId="{5CEA0BB5-5B13-3FFA-695C-9AB1357FDBDE}"/>
          </ac:spMkLst>
        </pc:spChg>
      </pc:sldChg>
      <pc:sldChg chg="addSp delSp modSp mod delAnim modAnim">
        <pc:chgData name="Basem Al-Sabri" userId="8464352d-dd03-482b-868e-786d1e9dedb9" providerId="ADAL" clId="{BC59FE17-CCF1-4979-BCFE-A1E07C45DE63}" dt="2025-09-20T15:14:10.600" v="1700" actId="478"/>
        <pc:sldMkLst>
          <pc:docMk/>
          <pc:sldMk cId="4152565975" sldId="319"/>
        </pc:sldMkLst>
        <pc:spChg chg="mod">
          <ac:chgData name="Basem Al-Sabri" userId="8464352d-dd03-482b-868e-786d1e9dedb9" providerId="ADAL" clId="{BC59FE17-CCF1-4979-BCFE-A1E07C45DE63}" dt="2025-09-19T09:33:35.349" v="529" actId="20577"/>
          <ac:spMkLst>
            <pc:docMk/>
            <pc:sldMk cId="4152565975" sldId="319"/>
            <ac:spMk id="3" creationId="{71C1B348-2B4D-9F2C-27FC-2BCF31DA5BDF}"/>
          </ac:spMkLst>
        </pc:spChg>
        <pc:spChg chg="del">
          <ac:chgData name="Basem Al-Sabri" userId="8464352d-dd03-482b-868e-786d1e9dedb9" providerId="ADAL" clId="{BC59FE17-CCF1-4979-BCFE-A1E07C45DE63}" dt="2025-09-20T13:34:35.061" v="1327" actId="478"/>
          <ac:spMkLst>
            <pc:docMk/>
            <pc:sldMk cId="4152565975" sldId="319"/>
            <ac:spMk id="18" creationId="{0A574795-C76A-DFD9-0FA2-8C196AF99053}"/>
          </ac:spMkLst>
        </pc:spChg>
        <pc:spChg chg="del">
          <ac:chgData name="Basem Al-Sabri" userId="8464352d-dd03-482b-868e-786d1e9dedb9" providerId="ADAL" clId="{BC59FE17-CCF1-4979-BCFE-A1E07C45DE63}" dt="2025-09-20T13:36:06.807" v="1335" actId="478"/>
          <ac:spMkLst>
            <pc:docMk/>
            <pc:sldMk cId="4152565975" sldId="319"/>
            <ac:spMk id="20" creationId="{CDBF65FA-BE07-2E0F-F319-B5DF088460C7}"/>
          </ac:spMkLst>
        </pc:spChg>
        <pc:spChg chg="del">
          <ac:chgData name="Basem Al-Sabri" userId="8464352d-dd03-482b-868e-786d1e9dedb9" providerId="ADAL" clId="{BC59FE17-CCF1-4979-BCFE-A1E07C45DE63}" dt="2025-09-20T13:33:13.117" v="1316" actId="478"/>
          <ac:spMkLst>
            <pc:docMk/>
            <pc:sldMk cId="4152565975" sldId="319"/>
            <ac:spMk id="21" creationId="{7D1CA9D7-B7F5-E7BA-8CF1-E39DEDA25C2F}"/>
          </ac:spMkLst>
        </pc:spChg>
        <pc:spChg chg="mod">
          <ac:chgData name="Basem Al-Sabri" userId="8464352d-dd03-482b-868e-786d1e9dedb9" providerId="ADAL" clId="{BC59FE17-CCF1-4979-BCFE-A1E07C45DE63}" dt="2025-09-20T11:14:01.583" v="841" actId="20577"/>
          <ac:spMkLst>
            <pc:docMk/>
            <pc:sldMk cId="4152565975" sldId="319"/>
            <ac:spMk id="33" creationId="{F375A342-DA99-BCAF-E4E7-028E9ED4DC62}"/>
          </ac:spMkLst>
        </pc:spChg>
        <pc:spChg chg="mod">
          <ac:chgData name="Basem Al-Sabri" userId="8464352d-dd03-482b-868e-786d1e9dedb9" providerId="ADAL" clId="{BC59FE17-CCF1-4979-BCFE-A1E07C45DE63}" dt="2025-09-20T11:16:20.569" v="850" actId="21"/>
          <ac:spMkLst>
            <pc:docMk/>
            <pc:sldMk cId="4152565975" sldId="319"/>
            <ac:spMk id="34" creationId="{637B2123-657C-79CF-B607-6384BAF6E789}"/>
          </ac:spMkLst>
        </pc:spChg>
        <pc:spChg chg="mod">
          <ac:chgData name="Basem Al-Sabri" userId="8464352d-dd03-482b-868e-786d1e9dedb9" providerId="ADAL" clId="{BC59FE17-CCF1-4979-BCFE-A1E07C45DE63}" dt="2025-09-20T11:16:27.366" v="853" actId="20577"/>
          <ac:spMkLst>
            <pc:docMk/>
            <pc:sldMk cId="4152565975" sldId="319"/>
            <ac:spMk id="35" creationId="{859EC926-BB61-D052-269B-D934D93327D6}"/>
          </ac:spMkLst>
        </pc:spChg>
        <pc:spChg chg="del">
          <ac:chgData name="Basem Al-Sabri" userId="8464352d-dd03-482b-868e-786d1e9dedb9" providerId="ADAL" clId="{BC59FE17-CCF1-4979-BCFE-A1E07C45DE63}" dt="2025-09-20T15:14:10.600" v="1700" actId="478"/>
          <ac:spMkLst>
            <pc:docMk/>
            <pc:sldMk cId="4152565975" sldId="319"/>
            <ac:spMk id="39" creationId="{41ADB437-77EB-AF4B-1E5F-4762FE2F37B3}"/>
          </ac:spMkLst>
        </pc:spChg>
        <pc:picChg chg="add mod">
          <ac:chgData name="Basem Al-Sabri" userId="8464352d-dd03-482b-868e-786d1e9dedb9" providerId="ADAL" clId="{BC59FE17-CCF1-4979-BCFE-A1E07C45DE63}" dt="2025-09-20T13:33:40.584" v="1321" actId="1076"/>
          <ac:picMkLst>
            <pc:docMk/>
            <pc:sldMk cId="4152565975" sldId="319"/>
            <ac:picMk id="2" creationId="{6F2F15B9-2BE7-C69C-C698-E68DA34E7228}"/>
          </ac:picMkLst>
        </pc:picChg>
        <pc:picChg chg="add mod">
          <ac:chgData name="Basem Al-Sabri" userId="8464352d-dd03-482b-868e-786d1e9dedb9" providerId="ADAL" clId="{BC59FE17-CCF1-4979-BCFE-A1E07C45DE63}" dt="2025-09-20T13:34:43.808" v="1328" actId="1076"/>
          <ac:picMkLst>
            <pc:docMk/>
            <pc:sldMk cId="4152565975" sldId="319"/>
            <ac:picMk id="4" creationId="{6960DFAD-405D-9A85-368A-D709686F7F7F}"/>
          </ac:picMkLst>
        </pc:picChg>
        <pc:picChg chg="add mod">
          <ac:chgData name="Basem Al-Sabri" userId="8464352d-dd03-482b-868e-786d1e9dedb9" providerId="ADAL" clId="{BC59FE17-CCF1-4979-BCFE-A1E07C45DE63}" dt="2025-09-20T13:36:17.897" v="1337" actId="1076"/>
          <ac:picMkLst>
            <pc:docMk/>
            <pc:sldMk cId="4152565975" sldId="319"/>
            <ac:picMk id="5" creationId="{D1ED2C3D-3A8B-D8F9-6C85-FAC4FFF067E7}"/>
          </ac:picMkLst>
        </pc:picChg>
      </pc:sldChg>
      <pc:sldChg chg="modSp mod modAnim">
        <pc:chgData name="Basem Al-Sabri" userId="8464352d-dd03-482b-868e-786d1e9dedb9" providerId="ADAL" clId="{BC59FE17-CCF1-4979-BCFE-A1E07C45DE63}" dt="2025-09-20T13:30:20.080" v="1315" actId="207"/>
        <pc:sldMkLst>
          <pc:docMk/>
          <pc:sldMk cId="155240358" sldId="320"/>
        </pc:sldMkLst>
        <pc:spChg chg="mod">
          <ac:chgData name="Basem Al-Sabri" userId="8464352d-dd03-482b-868e-786d1e9dedb9" providerId="ADAL" clId="{BC59FE17-CCF1-4979-BCFE-A1E07C45DE63}" dt="2025-09-20T11:30:04.773" v="895" actId="20577"/>
          <ac:spMkLst>
            <pc:docMk/>
            <pc:sldMk cId="155240358" sldId="320"/>
            <ac:spMk id="4" creationId="{66107D1D-0F9E-9BB1-DECD-DDF970E16DF9}"/>
          </ac:spMkLst>
        </pc:spChg>
        <pc:spChg chg="mod">
          <ac:chgData name="Basem Al-Sabri" userId="8464352d-dd03-482b-868e-786d1e9dedb9" providerId="ADAL" clId="{BC59FE17-CCF1-4979-BCFE-A1E07C45DE63}" dt="2025-09-20T13:26:38.808" v="1212" actId="20577"/>
          <ac:spMkLst>
            <pc:docMk/>
            <pc:sldMk cId="155240358" sldId="320"/>
            <ac:spMk id="5" creationId="{85097B59-2A8C-6DA6-417C-97F4257733B8}"/>
          </ac:spMkLst>
        </pc:spChg>
        <pc:spChg chg="mod">
          <ac:chgData name="Basem Al-Sabri" userId="8464352d-dd03-482b-868e-786d1e9dedb9" providerId="ADAL" clId="{BC59FE17-CCF1-4979-BCFE-A1E07C45DE63}" dt="2025-09-20T11:32:17.461" v="961"/>
          <ac:spMkLst>
            <pc:docMk/>
            <pc:sldMk cId="155240358" sldId="320"/>
            <ac:spMk id="6" creationId="{D0ECC47F-15C4-8423-51AE-8450B3A34603}"/>
          </ac:spMkLst>
        </pc:spChg>
        <pc:spChg chg="mod">
          <ac:chgData name="Basem Al-Sabri" userId="8464352d-dd03-482b-868e-786d1e9dedb9" providerId="ADAL" clId="{BC59FE17-CCF1-4979-BCFE-A1E07C45DE63}" dt="2025-09-20T11:32:09.633" v="942" actId="21"/>
          <ac:spMkLst>
            <pc:docMk/>
            <pc:sldMk cId="155240358" sldId="320"/>
            <ac:spMk id="10" creationId="{D6735103-88C5-77BE-3D78-A2CE1A01D6B2}"/>
          </ac:spMkLst>
        </pc:spChg>
        <pc:spChg chg="mod">
          <ac:chgData name="Basem Al-Sabri" userId="8464352d-dd03-482b-868e-786d1e9dedb9" providerId="ADAL" clId="{BC59FE17-CCF1-4979-BCFE-A1E07C45DE63}" dt="2025-09-20T13:30:20.080" v="1315" actId="207"/>
          <ac:spMkLst>
            <pc:docMk/>
            <pc:sldMk cId="155240358" sldId="320"/>
            <ac:spMk id="12" creationId="{B0FC9175-1865-40F0-479C-96B8DD53F967}"/>
          </ac:spMkLst>
        </pc:spChg>
        <pc:spChg chg="mod">
          <ac:chgData name="Basem Al-Sabri" userId="8464352d-dd03-482b-868e-786d1e9dedb9" providerId="ADAL" clId="{BC59FE17-CCF1-4979-BCFE-A1E07C45DE63}" dt="2025-09-20T13:25:06.532" v="1196" actId="1037"/>
          <ac:spMkLst>
            <pc:docMk/>
            <pc:sldMk cId="155240358" sldId="320"/>
            <ac:spMk id="13" creationId="{52A43EE0-15AD-0B88-35C5-FF10681F5678}"/>
          </ac:spMkLst>
        </pc:spChg>
        <pc:spChg chg="mod">
          <ac:chgData name="Basem Al-Sabri" userId="8464352d-dd03-482b-868e-786d1e9dedb9" providerId="ADAL" clId="{BC59FE17-CCF1-4979-BCFE-A1E07C45DE63}" dt="2025-09-20T11:31:52.247" v="939"/>
          <ac:spMkLst>
            <pc:docMk/>
            <pc:sldMk cId="155240358" sldId="320"/>
            <ac:spMk id="43" creationId="{8FD07B8B-E8A1-C82C-616B-6C2BEE07145D}"/>
          </ac:spMkLst>
        </pc:spChg>
        <pc:spChg chg="mod">
          <ac:chgData name="Basem Al-Sabri" userId="8464352d-dd03-482b-868e-786d1e9dedb9" providerId="ADAL" clId="{BC59FE17-CCF1-4979-BCFE-A1E07C45DE63}" dt="2025-09-20T13:28:14.364" v="1271" actId="20577"/>
          <ac:spMkLst>
            <pc:docMk/>
            <pc:sldMk cId="155240358" sldId="320"/>
            <ac:spMk id="44" creationId="{08BC5263-5685-7A16-5752-F15792E5E6EA}"/>
          </ac:spMkLst>
        </pc:spChg>
        <pc:grpChg chg="mod">
          <ac:chgData name="Basem Al-Sabri" userId="8464352d-dd03-482b-868e-786d1e9dedb9" providerId="ADAL" clId="{BC59FE17-CCF1-4979-BCFE-A1E07C45DE63}" dt="2025-09-20T13:16:58.086" v="1158" actId="1038"/>
          <ac:grpSpMkLst>
            <pc:docMk/>
            <pc:sldMk cId="155240358" sldId="320"/>
            <ac:grpSpMk id="18" creationId="{3894A37F-F665-8771-DCC6-4F1E657B25A7}"/>
          </ac:grpSpMkLst>
        </pc:grpChg>
        <pc:grpChg chg="mod">
          <ac:chgData name="Basem Al-Sabri" userId="8464352d-dd03-482b-868e-786d1e9dedb9" providerId="ADAL" clId="{BC59FE17-CCF1-4979-BCFE-A1E07C45DE63}" dt="2025-09-20T13:16:58.086" v="1158" actId="1038"/>
          <ac:grpSpMkLst>
            <pc:docMk/>
            <pc:sldMk cId="155240358" sldId="320"/>
            <ac:grpSpMk id="19" creationId="{1D50918D-AE18-DC09-3F65-407890122CC8}"/>
          </ac:grpSpMkLst>
        </pc:grpChg>
        <pc:grpChg chg="mod">
          <ac:chgData name="Basem Al-Sabri" userId="8464352d-dd03-482b-868e-786d1e9dedb9" providerId="ADAL" clId="{BC59FE17-CCF1-4979-BCFE-A1E07C45DE63}" dt="2025-09-20T13:16:58.086" v="1158" actId="1038"/>
          <ac:grpSpMkLst>
            <pc:docMk/>
            <pc:sldMk cId="155240358" sldId="320"/>
            <ac:grpSpMk id="20" creationId="{A91E7DC1-1AB3-5707-000C-5F49E3EE3AAF}"/>
          </ac:grpSpMkLst>
        </pc:grpChg>
        <pc:grpChg chg="mod">
          <ac:chgData name="Basem Al-Sabri" userId="8464352d-dd03-482b-868e-786d1e9dedb9" providerId="ADAL" clId="{BC59FE17-CCF1-4979-BCFE-A1E07C45DE63}" dt="2025-09-20T13:28:31.465" v="1272" actId="14100"/>
          <ac:grpSpMkLst>
            <pc:docMk/>
            <pc:sldMk cId="155240358" sldId="320"/>
            <ac:grpSpMk id="21" creationId="{63AF84CA-7B16-8AE7-931D-BC41E4CF018E}"/>
          </ac:grpSpMkLst>
        </pc:grpChg>
        <pc:picChg chg="mod">
          <ac:chgData name="Basem Al-Sabri" userId="8464352d-dd03-482b-868e-786d1e9dedb9" providerId="ADAL" clId="{BC59FE17-CCF1-4979-BCFE-A1E07C45DE63}" dt="2025-09-20T13:28:51.784" v="1283" actId="14100"/>
          <ac:picMkLst>
            <pc:docMk/>
            <pc:sldMk cId="155240358" sldId="320"/>
            <ac:picMk id="7" creationId="{89D5D111-D4EE-2153-6F5E-846FDF697BDA}"/>
          </ac:picMkLst>
        </pc:picChg>
        <pc:picChg chg="mod">
          <ac:chgData name="Basem Al-Sabri" userId="8464352d-dd03-482b-868e-786d1e9dedb9" providerId="ADAL" clId="{BC59FE17-CCF1-4979-BCFE-A1E07C45DE63}" dt="2025-09-20T12:59:44.080" v="1045" actId="1037"/>
          <ac:picMkLst>
            <pc:docMk/>
            <pc:sldMk cId="155240358" sldId="320"/>
            <ac:picMk id="8" creationId="{3533B8AB-73E2-4734-59C0-735FFC699019}"/>
          </ac:picMkLst>
        </pc:picChg>
      </pc:sldChg>
      <pc:sldChg chg="del">
        <pc:chgData name="Basem Al-Sabri" userId="8464352d-dd03-482b-868e-786d1e9dedb9" providerId="ADAL" clId="{BC59FE17-CCF1-4979-BCFE-A1E07C45DE63}" dt="2025-09-20T02:40:07.882" v="544" actId="2696"/>
        <pc:sldMkLst>
          <pc:docMk/>
          <pc:sldMk cId="2241825260" sldId="321"/>
        </pc:sldMkLst>
      </pc:sldChg>
      <pc:sldChg chg="del">
        <pc:chgData name="Basem Al-Sabri" userId="8464352d-dd03-482b-868e-786d1e9dedb9" providerId="ADAL" clId="{BC59FE17-CCF1-4979-BCFE-A1E07C45DE63}" dt="2025-09-20T12:55:51.031" v="1001" actId="2696"/>
        <pc:sldMkLst>
          <pc:docMk/>
          <pc:sldMk cId="1620835302" sldId="322"/>
        </pc:sldMkLst>
      </pc:sldChg>
      <pc:sldChg chg="modSp mod modAnim">
        <pc:chgData name="Basem Al-Sabri" userId="8464352d-dd03-482b-868e-786d1e9dedb9" providerId="ADAL" clId="{BC59FE17-CCF1-4979-BCFE-A1E07C45DE63}" dt="2025-09-20T12:54:44.990" v="1000"/>
        <pc:sldMkLst>
          <pc:docMk/>
          <pc:sldMk cId="4040626373" sldId="323"/>
        </pc:sldMkLst>
        <pc:spChg chg="mod">
          <ac:chgData name="Basem Al-Sabri" userId="8464352d-dd03-482b-868e-786d1e9dedb9" providerId="ADAL" clId="{BC59FE17-CCF1-4979-BCFE-A1E07C45DE63}" dt="2025-09-20T12:53:42.263" v="995" actId="1036"/>
          <ac:spMkLst>
            <pc:docMk/>
            <pc:sldMk cId="4040626373" sldId="323"/>
            <ac:spMk id="67" creationId="{C94CECE8-4F18-D46A-8304-2712E5AD1043}"/>
          </ac:spMkLst>
        </pc:spChg>
      </pc:sldChg>
      <pc:sldChg chg="addSp delSp modSp add mod">
        <pc:chgData name="Basem Al-Sabri" userId="8464352d-dd03-482b-868e-786d1e9dedb9" providerId="ADAL" clId="{BC59FE17-CCF1-4979-BCFE-A1E07C45DE63}" dt="2025-09-21T12:44:20.124" v="1778" actId="20577"/>
        <pc:sldMkLst>
          <pc:docMk/>
          <pc:sldMk cId="1548656606" sldId="324"/>
        </pc:sldMkLst>
        <pc:spChg chg="mod">
          <ac:chgData name="Basem Al-Sabri" userId="8464352d-dd03-482b-868e-786d1e9dedb9" providerId="ADAL" clId="{BC59FE17-CCF1-4979-BCFE-A1E07C45DE63}" dt="2025-09-21T12:44:20.124" v="1778" actId="20577"/>
          <ac:spMkLst>
            <pc:docMk/>
            <pc:sldMk cId="1548656606" sldId="324"/>
            <ac:spMk id="10" creationId="{82A99E1D-5046-F93A-7567-89DE598AD31B}"/>
          </ac:spMkLst>
        </pc:spChg>
        <pc:spChg chg="mod">
          <ac:chgData name="Basem Al-Sabri" userId="8464352d-dd03-482b-868e-786d1e9dedb9" providerId="ADAL" clId="{BC59FE17-CCF1-4979-BCFE-A1E07C45DE63}" dt="2025-09-21T12:43:30.123" v="1740" actId="20577"/>
          <ac:spMkLst>
            <pc:docMk/>
            <pc:sldMk cId="1548656606" sldId="324"/>
            <ac:spMk id="26" creationId="{FA31C16E-AD7D-50A5-4915-08F6BE5DDC06}"/>
          </ac:spMkLst>
        </pc:spChg>
        <pc:spChg chg="mod">
          <ac:chgData name="Basem Al-Sabri" userId="8464352d-dd03-482b-868e-786d1e9dedb9" providerId="ADAL" clId="{BC59FE17-CCF1-4979-BCFE-A1E07C45DE63}" dt="2025-09-21T12:43:40.379" v="1758" actId="313"/>
          <ac:spMkLst>
            <pc:docMk/>
            <pc:sldMk cId="1548656606" sldId="324"/>
            <ac:spMk id="27" creationId="{4B14E343-8C08-63DC-2D15-ADB4B33B6A92}"/>
          </ac:spMkLst>
        </pc:spChg>
        <pc:spChg chg="mod">
          <ac:chgData name="Basem Al-Sabri" userId="8464352d-dd03-482b-868e-786d1e9dedb9" providerId="ADAL" clId="{BC59FE17-CCF1-4979-BCFE-A1E07C45DE63}" dt="2025-09-20T15:01:26.361" v="1681" actId="207"/>
          <ac:spMkLst>
            <pc:docMk/>
            <pc:sldMk cId="1548656606" sldId="324"/>
            <ac:spMk id="31" creationId="{EF20AF70-8D41-804E-4299-8F85216EA04B}"/>
          </ac:spMkLst>
        </pc:spChg>
        <pc:spChg chg="mod">
          <ac:chgData name="Basem Al-Sabri" userId="8464352d-dd03-482b-868e-786d1e9dedb9" providerId="ADAL" clId="{BC59FE17-CCF1-4979-BCFE-A1E07C45DE63}" dt="2025-09-20T15:12:51.232" v="1696" actId="692"/>
          <ac:spMkLst>
            <pc:docMk/>
            <pc:sldMk cId="1548656606" sldId="324"/>
            <ac:spMk id="46" creationId="{E16C3808-E1B9-2F77-06E7-6C7D078493A3}"/>
          </ac:spMkLst>
        </pc:spChg>
        <pc:spChg chg="mod">
          <ac:chgData name="Basem Al-Sabri" userId="8464352d-dd03-482b-868e-786d1e9dedb9" providerId="ADAL" clId="{BC59FE17-CCF1-4979-BCFE-A1E07C45DE63}" dt="2025-09-20T15:01:34.441" v="1682" actId="207"/>
          <ac:spMkLst>
            <pc:docMk/>
            <pc:sldMk cId="1548656606" sldId="324"/>
            <ac:spMk id="47" creationId="{79E109B3-7AED-3B0E-D581-12457DEFDE81}"/>
          </ac:spMkLst>
        </pc:spChg>
        <pc:spChg chg="mod">
          <ac:chgData name="Basem Al-Sabri" userId="8464352d-dd03-482b-868e-786d1e9dedb9" providerId="ADAL" clId="{BC59FE17-CCF1-4979-BCFE-A1E07C45DE63}" dt="2025-09-20T14:59:40.550" v="1670" actId="14100"/>
          <ac:spMkLst>
            <pc:docMk/>
            <pc:sldMk cId="1548656606" sldId="324"/>
            <ac:spMk id="48" creationId="{D2660BB2-6C94-C801-278B-C4C34F2BFF14}"/>
          </ac:spMkLst>
        </pc:spChg>
        <pc:spChg chg="mod">
          <ac:chgData name="Basem Al-Sabri" userId="8464352d-dd03-482b-868e-786d1e9dedb9" providerId="ADAL" clId="{BC59FE17-CCF1-4979-BCFE-A1E07C45DE63}" dt="2025-09-20T15:00:15.608" v="1675" actId="1076"/>
          <ac:spMkLst>
            <pc:docMk/>
            <pc:sldMk cId="1548656606" sldId="324"/>
            <ac:spMk id="49" creationId="{3DF41E1C-7C62-85F7-F993-2011550EE75D}"/>
          </ac:spMkLst>
        </pc:spChg>
        <pc:spChg chg="mod">
          <ac:chgData name="Basem Al-Sabri" userId="8464352d-dd03-482b-868e-786d1e9dedb9" providerId="ADAL" clId="{BC59FE17-CCF1-4979-BCFE-A1E07C45DE63}" dt="2025-09-20T15:00:15.608" v="1675" actId="1076"/>
          <ac:spMkLst>
            <pc:docMk/>
            <pc:sldMk cId="1548656606" sldId="324"/>
            <ac:spMk id="50" creationId="{0E012870-A29C-C452-E632-8169C4B36C0A}"/>
          </ac:spMkLst>
        </pc:spChg>
        <pc:spChg chg="mod">
          <ac:chgData name="Basem Al-Sabri" userId="8464352d-dd03-482b-868e-786d1e9dedb9" providerId="ADAL" clId="{BC59FE17-CCF1-4979-BCFE-A1E07C45DE63}" dt="2025-09-20T15:00:15.608" v="1675" actId="1076"/>
          <ac:spMkLst>
            <pc:docMk/>
            <pc:sldMk cId="1548656606" sldId="324"/>
            <ac:spMk id="51" creationId="{F4E8D257-470D-B376-DAAC-4DCFB26D7967}"/>
          </ac:spMkLst>
        </pc:spChg>
        <pc:spChg chg="mod">
          <ac:chgData name="Basem Al-Sabri" userId="8464352d-dd03-482b-868e-786d1e9dedb9" providerId="ADAL" clId="{BC59FE17-CCF1-4979-BCFE-A1E07C45DE63}" dt="2025-09-20T15:00:41.640" v="1679" actId="1076"/>
          <ac:spMkLst>
            <pc:docMk/>
            <pc:sldMk cId="1548656606" sldId="324"/>
            <ac:spMk id="75" creationId="{6205B6B1-B2B2-AB02-6C11-856B434011B1}"/>
          </ac:spMkLst>
        </pc:spChg>
        <pc:spChg chg="mod">
          <ac:chgData name="Basem Al-Sabri" userId="8464352d-dd03-482b-868e-786d1e9dedb9" providerId="ADAL" clId="{BC59FE17-CCF1-4979-BCFE-A1E07C45DE63}" dt="2025-09-20T15:03:52.139" v="1686" actId="1076"/>
          <ac:spMkLst>
            <pc:docMk/>
            <pc:sldMk cId="1548656606" sldId="324"/>
            <ac:spMk id="76" creationId="{230CAEEC-DC2C-D90F-B1F7-F8B8E06E68FF}"/>
          </ac:spMkLst>
        </pc:spChg>
        <pc:picChg chg="mod">
          <ac:chgData name="Basem Al-Sabri" userId="8464352d-dd03-482b-868e-786d1e9dedb9" providerId="ADAL" clId="{BC59FE17-CCF1-4979-BCFE-A1E07C45DE63}" dt="2025-09-20T15:00:15.608" v="1675" actId="1076"/>
          <ac:picMkLst>
            <pc:docMk/>
            <pc:sldMk cId="1548656606" sldId="324"/>
            <ac:picMk id="65" creationId="{F95A0331-6338-65A7-FAE4-DE11F10EA1D1}"/>
          </ac:picMkLst>
        </pc:picChg>
        <pc:cxnChg chg="add del mod">
          <ac:chgData name="Basem Al-Sabri" userId="8464352d-dd03-482b-868e-786d1e9dedb9" providerId="ADAL" clId="{BC59FE17-CCF1-4979-BCFE-A1E07C45DE63}" dt="2025-09-20T14:58:50.763" v="1664" actId="11529"/>
          <ac:cxnSpMkLst>
            <pc:docMk/>
            <pc:sldMk cId="1548656606" sldId="324"/>
            <ac:cxnSpMk id="11" creationId="{84E1053D-636D-8DEE-3B9A-A01D6571A105}"/>
          </ac:cxnSpMkLst>
        </pc:cxnChg>
        <pc:cxnChg chg="mod">
          <ac:chgData name="Basem Al-Sabri" userId="8464352d-dd03-482b-868e-786d1e9dedb9" providerId="ADAL" clId="{BC59FE17-CCF1-4979-BCFE-A1E07C45DE63}" dt="2025-09-20T15:03:05.759" v="1683" actId="14100"/>
          <ac:cxnSpMkLst>
            <pc:docMk/>
            <pc:sldMk cId="1548656606" sldId="324"/>
            <ac:cxnSpMk id="79" creationId="{FC9F380D-25E7-7D80-19E8-8950BB4927FA}"/>
          </ac:cxnSpMkLst>
        </pc:cxnChg>
        <pc:cxnChg chg="mod">
          <ac:chgData name="Basem Al-Sabri" userId="8464352d-dd03-482b-868e-786d1e9dedb9" providerId="ADAL" clId="{BC59FE17-CCF1-4979-BCFE-A1E07C45DE63}" dt="2025-09-20T15:03:29.656" v="1685" actId="14100"/>
          <ac:cxnSpMkLst>
            <pc:docMk/>
            <pc:sldMk cId="1548656606" sldId="324"/>
            <ac:cxnSpMk id="90" creationId="{85F27816-45B6-B2FA-A2C5-9CE690A894EA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46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DE4F0-1ECC-1F8F-2763-E598ADD62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458D33-A9F5-3AC6-0C49-678B4B1405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EE1D99-5851-A3E3-4418-E38ED825DB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32D9D-AA55-597B-277C-E0944FD27E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2082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72CF1-1148-51DE-BE57-2836E2D26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4EEC7B-8657-ADB9-389C-D57B0588E9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D92F4D-76CB-4614-D5CB-F741FA6B2D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B2A769-AE1F-62E5-A9E5-D63090F7FA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919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AC3F2-0344-BCA6-4231-A77AAA1F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8C145F-A9BA-E197-F355-1718268820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95CC4A-DEC9-FD71-E6D1-C9E5147BC4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3121FB-FFA1-EFE2-4B72-CDF8E95960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972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595DF-6B81-4358-7B9F-1EA0B709F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4F4296-0494-9F12-324E-1892EFD69E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FDD218-3DA8-D0AF-5164-AE9DB1CE20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DB756-E691-F309-36FD-A781577ABF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850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A6F15-EFD9-9072-A25F-9FF9BE720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36CDD8-BFF0-61BC-2447-9A125A5769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87736B-7D9F-6328-4132-8317B6EB0B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D774D-08DD-0075-23F9-838690779F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5480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07113-5E34-83E7-6A2A-4A5009DAE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72F5F3-5AD9-7ED5-6C4F-DB384D69E0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4C0DD1-10C3-4B37-8441-449C027022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11C93-08A0-C353-7520-581EB3F6A5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6374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84DCC-4E94-B9F3-B957-4E2172EB1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3CC08C-71A3-8F0D-335F-166AA1C2A1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8ADA8A-356B-ECBC-E955-9330E3D59C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ADC46E-46F8-29EA-AEE0-4EB9CAFF88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809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F4CD3-080A-12AC-CF6C-75FB5FCDC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AEE18C-A279-5D03-84B1-63C51D2341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996150-4202-F1DB-A0EA-47D0D20822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02E6A8-9AA7-75E5-67AA-8BF070B72F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212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E7E8B-28CA-FD3E-6BDC-DFC9DD605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71B0AA-2C76-EA9B-7376-F099B2EE46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D90811-4C19-3CB2-80D3-ED60DD767E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054F28-1258-42C4-5C41-18DB9F3529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7327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FA63C-7531-D48D-28F8-0B2176EB0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2A3EB8-27B3-7E62-105E-C66649A56D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5755CF-FDAB-9E0C-41AB-9265C4269D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85918F-5380-D2C7-5BAC-CC8C3FA462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109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3D409-C777-C42E-BCF1-907F2B40C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A04218-D88A-903B-EE82-BE46896BB8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652BA1-929B-35C7-7F69-AB96BB54D0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998647-6B6D-A665-A14E-DFE61870BA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13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6E999-65CB-580F-13CA-9B68D8E5D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397844-6C0E-FCF5-4B77-F1A31B552C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19A66E-4CC6-73E3-0656-A1FE11BCFE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5F516-E2C8-AD7A-D703-C66715428D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374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B23F6-69E9-1231-DBB1-2F795D25A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88B83C-7F07-A092-AA7F-C7EC4D758E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8C0200-BD26-D388-72BA-14616F4AB6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4BB13-7329-5178-E70C-99ED58FB07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97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97F16-CE28-FA81-3D05-06885EDE0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50A953-B707-51CE-0252-2A8653B9D2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808F64-C54A-D7A7-A9F2-76B12D5A5C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E83725-B284-1119-D6A0-8765C31302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8515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F9FC0-B3C3-AA8F-842E-63328D5F6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7D8AAE-FCCF-073E-D2F5-7DFAF6CA9A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7A9A7E-891D-1EE1-E5F9-684D90D1D0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A68134-D226-B7B3-0C2F-DD4FF3ED0D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720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04DAF-A388-972D-3D7E-6C09B33E2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11F34F-764B-873D-2042-B810FEF468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A0AE8C-88B0-2297-936A-09623F1FD9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3BFBE-E0D6-F1E5-3673-095B7D81C3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45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1A1B5-272F-0030-83D8-9B043E3D8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1A68F5-5B4E-32D9-39F2-BC94F19E57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06BA8E-A5DC-69FF-C5A5-477A1E37E3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6E5F77-2639-4B9E-4EA4-ED7B678FB5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97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241F5-CE44-357E-8BD5-7C1CBABF3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E90F96-2B52-2CDE-EF4A-AB7B3EFF8A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EFD9D0-CE0C-67F6-3FB7-DC46BCEA44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87539-D145-DD27-9739-594F27E841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00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D64F8-B79A-BA89-6E2C-D3028B003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C2E0DE-625B-9088-E221-7C27E3CA6C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A554BA-4C7D-8096-6FB9-AB02785252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9B352-4328-C592-FCF4-D451CE3E40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726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BCC61-1124-638C-3025-A9973780F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E12137-8BCF-46CE-E3D4-E37A158E7D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C998B0-79F9-B78F-2953-E4F79A8DFD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1D2416-4A3B-E3DB-3126-7B2D8E6BDD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482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3F5ED-4D29-E61C-D51F-0442C6387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F95D0D-88D8-C45E-367F-DCE6CF90CA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AE8120-C04D-9737-01C2-FF3AB8965E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9DD7A-5331-7BDE-46E1-8823E471CE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8885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4F077-40BE-6BEC-5055-A10549BEF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E9818F-DEF0-826B-C776-0A9F97BD17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84CAF1-B4C6-4EF9-D4C6-10E9E227AC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732949-388C-9F5E-2150-E53FD5C211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175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C3453156-E0A3-42AD-8E0E-3CF9E716C9BD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endParaRPr lang="en-US" sz="1440"/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B12BAB47-950E-C9B0-A70D-E9C34AECA94D}"/>
              </a:ext>
            </a:extLst>
          </p:cNvPr>
          <p:cNvGrpSpPr/>
          <p:nvPr userDrawn="1"/>
        </p:nvGrpSpPr>
        <p:grpSpPr>
          <a:xfrm>
            <a:off x="822960" y="822960"/>
            <a:ext cx="12984480" cy="6583680"/>
            <a:chOff x="0" y="0"/>
            <a:chExt cx="4274726" cy="2167467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BB768F17-23E5-4EBA-A1EE-39FDD9DB69C8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BFBFB">
                <a:alpha val="89804"/>
              </a:srgbClr>
            </a:solidFill>
          </p:spPr>
          <p:txBody>
            <a:bodyPr/>
            <a:lstStyle/>
            <a:p>
              <a:endParaRPr lang="en-US" sz="1440" dirty="0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CAAE0633-A6F6-D5C2-DF22-20D3E2486532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>
                <a:lnSpc>
                  <a:spcPts val="2127"/>
                </a:lnSpc>
              </a:pPr>
              <a:endParaRPr sz="1440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680352D6-CA6D-6080-ED2E-3F96F6492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212" y="849084"/>
            <a:ext cx="12758511" cy="1197427"/>
          </a:xfrm>
          <a:prstGeom prst="rect">
            <a:avLst/>
          </a:prstGeom>
        </p:spPr>
        <p:txBody>
          <a:bodyPr anchor="ctr"/>
          <a:lstStyle>
            <a:lvl1pPr algn="l">
              <a:defRPr sz="40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356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AU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80352D6-CA6D-6080-ED2E-3F96F6492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944" y="696687"/>
            <a:ext cx="12758511" cy="1197427"/>
          </a:xfrm>
          <a:prstGeom prst="rect">
            <a:avLst/>
          </a:prstGeom>
        </p:spPr>
        <p:txBody>
          <a:bodyPr/>
          <a:lstStyle>
            <a:lvl1pPr>
              <a:defRPr sz="40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3FC26AD-5DD0-B0CA-09A2-2F53D55BE3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944" y="2496690"/>
            <a:ext cx="5300889" cy="45894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2D65F8E-ADE7-51E1-FF3A-2EAC36C741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15199" y="2496690"/>
            <a:ext cx="5300889" cy="45894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45876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0" r:id="rId3"/>
    <p:sldLayoutId id="2147483666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7" r:id="rId1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.png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529DF-817F-A1A7-EC97-2E0A6CC90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>
            <a:extLst>
              <a:ext uri="{FF2B5EF4-FFF2-40B4-BE49-F238E27FC236}">
                <a16:creationId xmlns:a16="http://schemas.microsoft.com/office/drawing/2014/main" id="{3572CE93-E0BB-3FD3-78A8-C4114A7C7553}"/>
              </a:ext>
            </a:extLst>
          </p:cNvPr>
          <p:cNvSpPr/>
          <p:nvPr/>
        </p:nvSpPr>
        <p:spPr>
          <a:xfrm>
            <a:off x="793790" y="4427220"/>
            <a:ext cx="75564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028123-3DC5-0169-84AA-0CB5A049EB9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1F7242A-1D42-2491-EEFC-60CFFF8C7CF5}"/>
              </a:ext>
            </a:extLst>
          </p:cNvPr>
          <p:cNvSpPr/>
          <p:nvPr/>
        </p:nvSpPr>
        <p:spPr>
          <a:xfrm>
            <a:off x="9144001" y="4744760"/>
            <a:ext cx="5486399" cy="2514456"/>
          </a:xfrm>
          <a:prstGeom prst="rect">
            <a:avLst/>
          </a:prstGeom>
          <a:solidFill>
            <a:schemeClr val="tx1">
              <a:alpha val="38448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0">
            <a:extLst>
              <a:ext uri="{FF2B5EF4-FFF2-40B4-BE49-F238E27FC236}">
                <a16:creationId xmlns:a16="http://schemas.microsoft.com/office/drawing/2014/main" id="{CAC9F74E-959A-4BB5-028E-2429B47A9E5F}"/>
              </a:ext>
            </a:extLst>
          </p:cNvPr>
          <p:cNvSpPr/>
          <p:nvPr/>
        </p:nvSpPr>
        <p:spPr>
          <a:xfrm>
            <a:off x="9144001" y="4427220"/>
            <a:ext cx="5064368" cy="33586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br>
              <a:rPr lang="en-US" sz="4000" dirty="0">
                <a:solidFill>
                  <a:schemeClr val="bg1"/>
                </a:solidFill>
                <a:ea typeface="DM Sans Semi Bold" pitchFamily="34" charset="-122"/>
                <a:cs typeface="DM Sans Semi Bold" pitchFamily="34" charset="-120"/>
              </a:rPr>
            </a:br>
            <a:r>
              <a:rPr lang="en-US" sz="4000" dirty="0">
                <a:solidFill>
                  <a:schemeClr val="bg1"/>
                </a:solidFill>
                <a:ea typeface="DM Sans Semi Bold" pitchFamily="34" charset="-122"/>
                <a:cs typeface="DM Sans Semi Bold" pitchFamily="34" charset="-120"/>
              </a:rPr>
              <a:t>The Network Automation Blueprint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CBFA47-FEF5-5B79-4066-CA14D9B614F3}"/>
              </a:ext>
            </a:extLst>
          </p:cNvPr>
          <p:cNvSpPr txBox="1"/>
          <p:nvPr/>
        </p:nvSpPr>
        <p:spPr>
          <a:xfrm>
            <a:off x="12617869" y="7476685"/>
            <a:ext cx="159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Basem Al-Sabri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06ED73-E920-443E-502F-11F1AFA84FD4}"/>
              </a:ext>
            </a:extLst>
          </p:cNvPr>
          <p:cNvSpPr txBox="1"/>
          <p:nvPr/>
        </p:nvSpPr>
        <p:spPr>
          <a:xfrm>
            <a:off x="9299861" y="6519083"/>
            <a:ext cx="4793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 Practical Guide </a:t>
            </a:r>
            <a:r>
              <a:rPr lang="en-AU" dirty="0">
                <a:solidFill>
                  <a:schemeClr val="bg1"/>
                </a:solidFill>
              </a:rPr>
              <a:t>to Vendor Neutral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 Network Automation</a:t>
            </a:r>
          </a:p>
        </p:txBody>
      </p:sp>
    </p:spTree>
    <p:extLst>
      <p:ext uri="{BB962C8B-B14F-4D97-AF65-F5344CB8AC3E}">
        <p14:creationId xmlns:p14="http://schemas.microsoft.com/office/powerpoint/2010/main" val="3370586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801DA-FAC1-ABC4-0CDD-4771869C5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C633A67-6DCA-0D0D-5F37-F4DD5F835AFA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</p:spPr>
        <p:txBody>
          <a:bodyPr/>
          <a:lstStyle/>
          <a:p>
            <a:endParaRPr lang="en-US" sz="144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7E6893D-403F-2289-B410-333EF4553063}"/>
              </a:ext>
            </a:extLst>
          </p:cNvPr>
          <p:cNvSpPr/>
          <p:nvPr/>
        </p:nvSpPr>
        <p:spPr>
          <a:xfrm>
            <a:off x="5273378" y="1113618"/>
            <a:ext cx="8674947" cy="6516542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bg1">
              <a:alpha val="98000"/>
            </a:schemeClr>
          </a:solidFill>
        </p:spPr>
        <p:txBody>
          <a:bodyPr/>
          <a:lstStyle/>
          <a:p>
            <a:endParaRPr lang="en-US" sz="144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E77E59-98E6-7E2A-2F86-491F98D83C0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7720" y="2163638"/>
            <a:ext cx="3936817" cy="119697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6000" b="1" dirty="0">
                <a:solidFill>
                  <a:schemeClr val="bg1"/>
                </a:solidFill>
                <a:ea typeface="DM Sans Semi Bold" pitchFamily="34" charset="-122"/>
                <a:cs typeface="DM Sans Semi Bold" pitchFamily="34" charset="-120"/>
              </a:rPr>
              <a:t>Simplified Adoption Roadmap</a:t>
            </a:r>
            <a:br>
              <a:rPr lang="en-US" sz="6000" b="1" dirty="0">
                <a:solidFill>
                  <a:schemeClr val="bg1"/>
                </a:solidFill>
              </a:rPr>
            </a:br>
            <a:endParaRPr lang="en-AU" sz="60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A graph with a line and a red dotted line&#10;&#10;AI-generated content may be incorrect.">
            <a:extLst>
              <a:ext uri="{FF2B5EF4-FFF2-40B4-BE49-F238E27FC236}">
                <a16:creationId xmlns:a16="http://schemas.microsoft.com/office/drawing/2014/main" id="{0ED475E5-AC4B-C2AE-AC2C-B81F7F2849F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3042" t="3385" r="-3104" b="-8846"/>
          <a:stretch>
            <a:fillRect/>
          </a:stretch>
        </p:blipFill>
        <p:spPr>
          <a:xfrm>
            <a:off x="2791625" y="352459"/>
            <a:ext cx="14119200" cy="789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688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E6333-3CF5-0A0B-618C-0FD6B75CC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0EDDE51-68BA-08F3-1737-4E6BC3074726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</p:spPr>
        <p:txBody>
          <a:bodyPr/>
          <a:lstStyle/>
          <a:p>
            <a:endParaRPr lang="en-US" sz="144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CC85D2B-A647-B86D-0B34-BBAC9B8C24C9}"/>
              </a:ext>
            </a:extLst>
          </p:cNvPr>
          <p:cNvSpPr/>
          <p:nvPr/>
        </p:nvSpPr>
        <p:spPr>
          <a:xfrm>
            <a:off x="5273378" y="1113618"/>
            <a:ext cx="8674947" cy="6516542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bg1">
              <a:alpha val="98000"/>
            </a:schemeClr>
          </a:solidFill>
        </p:spPr>
        <p:txBody>
          <a:bodyPr/>
          <a:lstStyle/>
          <a:p>
            <a:endParaRPr lang="en-US" sz="144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A35895-3950-B4F8-2559-A136A40F5C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7720" y="2163638"/>
            <a:ext cx="3936817" cy="119697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6000" b="1" dirty="0">
                <a:solidFill>
                  <a:schemeClr val="bg1"/>
                </a:solidFill>
                <a:ea typeface="DM Sans Semi Bold" pitchFamily="34" charset="-122"/>
                <a:cs typeface="DM Sans Semi Bold" pitchFamily="34" charset="-120"/>
              </a:rPr>
              <a:t>Simplified Adoption Roadmap</a:t>
            </a:r>
            <a:br>
              <a:rPr lang="en-US" sz="6000" b="1" dirty="0">
                <a:solidFill>
                  <a:schemeClr val="bg1"/>
                </a:solidFill>
              </a:rPr>
            </a:br>
            <a:endParaRPr lang="en-AU" sz="60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A graph with a green line&#10;&#10;AI-generated content may be incorrect.">
            <a:extLst>
              <a:ext uri="{FF2B5EF4-FFF2-40B4-BE49-F238E27FC236}">
                <a16:creationId xmlns:a16="http://schemas.microsoft.com/office/drawing/2014/main" id="{9060BF90-2848-4025-3D16-2B2F93CC3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217" y="92988"/>
            <a:ext cx="13300364" cy="748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26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776CEE-A5CE-1DF0-AFE9-F988FF5E4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349F25F-EFD9-7360-3EE2-5BCB0E40B37B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</p:spPr>
        <p:txBody>
          <a:bodyPr/>
          <a:lstStyle/>
          <a:p>
            <a:endParaRPr lang="en-US" sz="144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317C701-E55B-B0A1-AC4C-5605BC09A484}"/>
              </a:ext>
            </a:extLst>
          </p:cNvPr>
          <p:cNvSpPr/>
          <p:nvPr/>
        </p:nvSpPr>
        <p:spPr>
          <a:xfrm>
            <a:off x="5273378" y="1113618"/>
            <a:ext cx="8674947" cy="6516542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bg1">
              <a:alpha val="98000"/>
            </a:schemeClr>
          </a:solidFill>
        </p:spPr>
        <p:txBody>
          <a:bodyPr/>
          <a:lstStyle/>
          <a:p>
            <a:endParaRPr lang="en-US" sz="144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A88A0BB-E957-2822-4D9D-E4A2252BC92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7720" y="2163638"/>
            <a:ext cx="3936817" cy="119697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6000" b="1" dirty="0">
                <a:solidFill>
                  <a:schemeClr val="bg1"/>
                </a:solidFill>
                <a:ea typeface="DM Sans Semi Bold" pitchFamily="34" charset="-122"/>
                <a:cs typeface="DM Sans Semi Bold" pitchFamily="34" charset="-120"/>
              </a:rPr>
              <a:t>Simplified Adoption Roadmap</a:t>
            </a:r>
            <a:br>
              <a:rPr lang="en-US" sz="6000" b="1" dirty="0">
                <a:solidFill>
                  <a:schemeClr val="bg1"/>
                </a:solidFill>
              </a:rPr>
            </a:br>
            <a:endParaRPr lang="en-AU" sz="60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A graph with a line and a red line&#10;&#10;AI-generated content may be incorrect.">
            <a:extLst>
              <a:ext uri="{FF2B5EF4-FFF2-40B4-BE49-F238E27FC236}">
                <a16:creationId xmlns:a16="http://schemas.microsoft.com/office/drawing/2014/main" id="{17586ACC-50F9-58AA-EF84-3353BF242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4121" y="92988"/>
            <a:ext cx="13298400" cy="748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18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CA163-4911-4E6F-1740-7164504EF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3E089E8-0E12-D66D-08D8-608CEA4B7AA9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</p:spPr>
        <p:txBody>
          <a:bodyPr/>
          <a:lstStyle/>
          <a:p>
            <a:endParaRPr lang="en-US" sz="144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C17D0BE-84CF-FEC4-FCD1-50218D95A1C6}"/>
              </a:ext>
            </a:extLst>
          </p:cNvPr>
          <p:cNvSpPr/>
          <p:nvPr/>
        </p:nvSpPr>
        <p:spPr>
          <a:xfrm>
            <a:off x="5273378" y="1113618"/>
            <a:ext cx="8674947" cy="6516542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bg1">
              <a:alpha val="98000"/>
            </a:schemeClr>
          </a:solidFill>
        </p:spPr>
        <p:txBody>
          <a:bodyPr/>
          <a:lstStyle/>
          <a:p>
            <a:endParaRPr lang="en-US" sz="144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1C0FEC-8DC2-82A5-8EA6-EE30A36162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7720" y="2163638"/>
            <a:ext cx="3936817" cy="119697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6000" b="1" dirty="0">
                <a:solidFill>
                  <a:schemeClr val="bg1"/>
                </a:solidFill>
                <a:ea typeface="DM Sans Semi Bold" pitchFamily="34" charset="-122"/>
                <a:cs typeface="DM Sans Semi Bold" pitchFamily="34" charset="-120"/>
              </a:rPr>
              <a:t>Simplified Adoption Roadmap</a:t>
            </a:r>
            <a:br>
              <a:rPr lang="en-US" sz="6000" b="1" dirty="0">
                <a:solidFill>
                  <a:schemeClr val="bg1"/>
                </a:solidFill>
              </a:rPr>
            </a:br>
            <a:endParaRPr lang="en-AU" sz="60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A graph with a green line&#10;&#10;AI-generated content may be incorrect.">
            <a:extLst>
              <a:ext uri="{FF2B5EF4-FFF2-40B4-BE49-F238E27FC236}">
                <a16:creationId xmlns:a16="http://schemas.microsoft.com/office/drawing/2014/main" id="{C6C2EB91-B5CF-9F74-04E9-2125D3DD2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924" y="96670"/>
            <a:ext cx="13294800" cy="747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10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96C77-D658-E2B4-0305-8ADD9C114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6D6F06-0A8D-1F30-6259-17312F011FC1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</p:spPr>
        <p:txBody>
          <a:bodyPr/>
          <a:lstStyle/>
          <a:p>
            <a:endParaRPr lang="en-US" sz="144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6FE652FD-F7C9-AFFF-AA1B-CFE0B0AB4228}"/>
              </a:ext>
            </a:extLst>
          </p:cNvPr>
          <p:cNvSpPr/>
          <p:nvPr/>
        </p:nvSpPr>
        <p:spPr>
          <a:xfrm>
            <a:off x="5273378" y="1113618"/>
            <a:ext cx="8674947" cy="6516542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bg1">
              <a:alpha val="98000"/>
            </a:schemeClr>
          </a:solidFill>
        </p:spPr>
        <p:txBody>
          <a:bodyPr/>
          <a:lstStyle/>
          <a:p>
            <a:endParaRPr lang="en-US" sz="144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F7CFAB-6ACE-1E68-3646-30568D77AA0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7720" y="2163638"/>
            <a:ext cx="3936817" cy="119697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6000" b="1" dirty="0">
                <a:solidFill>
                  <a:schemeClr val="bg1"/>
                </a:solidFill>
                <a:ea typeface="DM Sans Semi Bold" pitchFamily="34" charset="-122"/>
                <a:cs typeface="DM Sans Semi Bold" pitchFamily="34" charset="-120"/>
              </a:rPr>
              <a:t>Simplified Adoption Roadmap</a:t>
            </a:r>
            <a:br>
              <a:rPr lang="en-US" sz="6000" b="1" dirty="0">
                <a:solidFill>
                  <a:schemeClr val="bg1"/>
                </a:solidFill>
              </a:rPr>
            </a:br>
            <a:endParaRPr lang="en-AU" sz="60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A graph with green line&#10;&#10;AI-generated content may be incorrect.">
            <a:extLst>
              <a:ext uri="{FF2B5EF4-FFF2-40B4-BE49-F238E27FC236}">
                <a16:creationId xmlns:a16="http://schemas.microsoft.com/office/drawing/2014/main" id="{49D73CA6-2AFB-D9D4-785D-18E2C5577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1971" y="92988"/>
            <a:ext cx="13294800" cy="747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32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FD353-8C5F-0989-2F20-A2AD64C4A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DF9BE41-C021-4ECB-45D7-B8A9B5446259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</p:spPr>
        <p:txBody>
          <a:bodyPr/>
          <a:lstStyle/>
          <a:p>
            <a:endParaRPr lang="en-US" sz="144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6E3B7F21-ED2B-8580-2173-D3304C651A79}"/>
              </a:ext>
            </a:extLst>
          </p:cNvPr>
          <p:cNvSpPr/>
          <p:nvPr/>
        </p:nvSpPr>
        <p:spPr>
          <a:xfrm>
            <a:off x="5273378" y="1113618"/>
            <a:ext cx="8674947" cy="6516542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bg1">
              <a:alpha val="98000"/>
            </a:schemeClr>
          </a:solidFill>
        </p:spPr>
        <p:txBody>
          <a:bodyPr/>
          <a:lstStyle/>
          <a:p>
            <a:endParaRPr lang="en-US" sz="144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4A7DAD-1BBA-F4B4-DE99-6ADA01467F4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7720" y="2163638"/>
            <a:ext cx="3936817" cy="119697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6000" b="1" dirty="0">
                <a:solidFill>
                  <a:schemeClr val="bg1"/>
                </a:solidFill>
                <a:ea typeface="DM Sans Semi Bold" pitchFamily="34" charset="-122"/>
                <a:cs typeface="DM Sans Semi Bold" pitchFamily="34" charset="-120"/>
              </a:rPr>
              <a:t>Simplified Adoption Roadmap</a:t>
            </a:r>
            <a:br>
              <a:rPr lang="en-US" sz="6000" b="1" dirty="0">
                <a:solidFill>
                  <a:schemeClr val="bg1"/>
                </a:solidFill>
              </a:rPr>
            </a:br>
            <a:endParaRPr lang="en-AU" sz="60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A graph on a black background&#10;&#10;AI-generated content may be incorrect.">
            <a:extLst>
              <a:ext uri="{FF2B5EF4-FFF2-40B4-BE49-F238E27FC236}">
                <a16:creationId xmlns:a16="http://schemas.microsoft.com/office/drawing/2014/main" id="{E91B2739-55EE-601F-F0F1-E73901C45F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922" y="83718"/>
            <a:ext cx="13294800" cy="747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56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34DBC-1317-574C-7C97-19B3813A8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>
            <a:extLst>
              <a:ext uri="{FF2B5EF4-FFF2-40B4-BE49-F238E27FC236}">
                <a16:creationId xmlns:a16="http://schemas.microsoft.com/office/drawing/2014/main" id="{913C13F8-83DF-1BE4-952C-3E6434FA2A33}"/>
              </a:ext>
            </a:extLst>
          </p:cNvPr>
          <p:cNvSpPr/>
          <p:nvPr/>
        </p:nvSpPr>
        <p:spPr>
          <a:xfrm>
            <a:off x="5709539" y="2829593"/>
            <a:ext cx="2658083" cy="6198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AU" sz="2400" dirty="0"/>
              <a:t>Automate everything at once</a:t>
            </a:r>
            <a:endParaRPr lang="en-US" sz="2400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721DA670-C7E9-E608-2C54-7DEAF9167F70}"/>
              </a:ext>
            </a:extLst>
          </p:cNvPr>
          <p:cNvSpPr/>
          <p:nvPr/>
        </p:nvSpPr>
        <p:spPr>
          <a:xfrm>
            <a:off x="10235043" y="2833019"/>
            <a:ext cx="3356585" cy="3101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2400" dirty="0"/>
              <a:t>Start small, high-impact use cases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729100-16F9-92BE-D83E-B8C181FFD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000000"/>
                </a:solidFill>
                <a:ea typeface="DM Sans Semi Bold" pitchFamily="34" charset="-122"/>
                <a:cs typeface="DM Sans Semi Bold" pitchFamily="34" charset="-120"/>
              </a:rPr>
              <a:t>Anti-Patterns &amp;Pitfalls </a:t>
            </a:r>
            <a:endParaRPr lang="en-AU" dirty="0"/>
          </a:p>
        </p:txBody>
      </p:sp>
      <p:sp>
        <p:nvSpPr>
          <p:cNvPr id="20" name="Text 2">
            <a:extLst>
              <a:ext uri="{FF2B5EF4-FFF2-40B4-BE49-F238E27FC236}">
                <a16:creationId xmlns:a16="http://schemas.microsoft.com/office/drawing/2014/main" id="{9B72CCA3-776F-069E-2125-1F2F10E107FF}"/>
              </a:ext>
            </a:extLst>
          </p:cNvPr>
          <p:cNvSpPr/>
          <p:nvPr/>
        </p:nvSpPr>
        <p:spPr>
          <a:xfrm>
            <a:off x="5709539" y="4227857"/>
            <a:ext cx="3227427" cy="6198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AU" sz="2400" dirty="0"/>
              <a:t>Waiting for the perfect tool or architecture</a:t>
            </a:r>
            <a:endParaRPr lang="en-US" sz="2400" dirty="0"/>
          </a:p>
        </p:txBody>
      </p:sp>
      <p:sp>
        <p:nvSpPr>
          <p:cNvPr id="21" name="Text 3">
            <a:extLst>
              <a:ext uri="{FF2B5EF4-FFF2-40B4-BE49-F238E27FC236}">
                <a16:creationId xmlns:a16="http://schemas.microsoft.com/office/drawing/2014/main" id="{7521721A-BDC4-0446-7A6C-D889491DEC1E}"/>
              </a:ext>
            </a:extLst>
          </p:cNvPr>
          <p:cNvSpPr/>
          <p:nvPr/>
        </p:nvSpPr>
        <p:spPr>
          <a:xfrm>
            <a:off x="10235044" y="4234020"/>
            <a:ext cx="2463040" cy="2209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2400" dirty="0"/>
              <a:t>Start with good enough, iterate</a:t>
            </a:r>
          </a:p>
        </p:txBody>
      </p:sp>
      <p:sp>
        <p:nvSpPr>
          <p:cNvPr id="26" name="Text 2">
            <a:extLst>
              <a:ext uri="{FF2B5EF4-FFF2-40B4-BE49-F238E27FC236}">
                <a16:creationId xmlns:a16="http://schemas.microsoft.com/office/drawing/2014/main" id="{66B14F72-39C1-A95B-C473-60E0EC96C833}"/>
              </a:ext>
            </a:extLst>
          </p:cNvPr>
          <p:cNvSpPr/>
          <p:nvPr/>
        </p:nvSpPr>
        <p:spPr>
          <a:xfrm>
            <a:off x="5698291" y="5748805"/>
            <a:ext cx="3503472" cy="31207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AU" sz="2400" dirty="0"/>
              <a:t>Chasing trends / shiny tools</a:t>
            </a:r>
          </a:p>
        </p:txBody>
      </p:sp>
      <p:sp>
        <p:nvSpPr>
          <p:cNvPr id="27" name="Text 3">
            <a:extLst>
              <a:ext uri="{FF2B5EF4-FFF2-40B4-BE49-F238E27FC236}">
                <a16:creationId xmlns:a16="http://schemas.microsoft.com/office/drawing/2014/main" id="{D4833D68-EBAE-71F4-4A50-27FA0E517334}"/>
              </a:ext>
            </a:extLst>
          </p:cNvPr>
          <p:cNvSpPr/>
          <p:nvPr/>
        </p:nvSpPr>
        <p:spPr>
          <a:xfrm>
            <a:off x="10235043" y="5655578"/>
            <a:ext cx="2790844" cy="2209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2400" dirty="0"/>
              <a:t>Focus on solving real business problems</a:t>
            </a:r>
          </a:p>
        </p:txBody>
      </p:sp>
      <p:grpSp>
        <p:nvGrpSpPr>
          <p:cNvPr id="39" name="Group 14">
            <a:extLst>
              <a:ext uri="{FF2B5EF4-FFF2-40B4-BE49-F238E27FC236}">
                <a16:creationId xmlns:a16="http://schemas.microsoft.com/office/drawing/2014/main" id="{197D348F-1025-2BF8-8B43-98E874BBBB46}"/>
              </a:ext>
            </a:extLst>
          </p:cNvPr>
          <p:cNvGrpSpPr/>
          <p:nvPr/>
        </p:nvGrpSpPr>
        <p:grpSpPr>
          <a:xfrm>
            <a:off x="1118037" y="2548811"/>
            <a:ext cx="3694607" cy="960266"/>
            <a:chOff x="0" y="0"/>
            <a:chExt cx="7374240" cy="1916640"/>
          </a:xfrm>
          <a:noFill/>
        </p:grpSpPr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id="{E086B094-88C0-74B7-BEDA-9A8F6AC5A66A}"/>
                </a:ext>
              </a:extLst>
            </p:cNvPr>
            <p:cNvSpPr/>
            <p:nvPr/>
          </p:nvSpPr>
          <p:spPr>
            <a:xfrm>
              <a:off x="0" y="0"/>
              <a:ext cx="7431151" cy="1963166"/>
            </a:xfrm>
            <a:prstGeom prst="homePlate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" name="Text 1">
            <a:extLst>
              <a:ext uri="{FF2B5EF4-FFF2-40B4-BE49-F238E27FC236}">
                <a16:creationId xmlns:a16="http://schemas.microsoft.com/office/drawing/2014/main" id="{3D508ED7-A6D7-EDF6-A077-2B39A800F19E}"/>
              </a:ext>
            </a:extLst>
          </p:cNvPr>
          <p:cNvSpPr/>
          <p:nvPr/>
        </p:nvSpPr>
        <p:spPr>
          <a:xfrm>
            <a:off x="2501014" y="2854564"/>
            <a:ext cx="1654258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3200" dirty="0">
                <a:ea typeface="DM Sans Semi Bold" pitchFamily="34" charset="-122"/>
                <a:cs typeface="DM Sans Semi Bold" pitchFamily="34" charset="-120"/>
              </a:rPr>
              <a:t>Scope</a:t>
            </a:r>
            <a:endParaRPr lang="en-US" sz="3200" dirty="0"/>
          </a:p>
        </p:txBody>
      </p:sp>
      <p:sp>
        <p:nvSpPr>
          <p:cNvPr id="49" name="Freeform 12">
            <a:extLst>
              <a:ext uri="{FF2B5EF4-FFF2-40B4-BE49-F238E27FC236}">
                <a16:creationId xmlns:a16="http://schemas.microsoft.com/office/drawing/2014/main" id="{52C8187F-054D-9D65-CF48-C6189A5592E1}"/>
              </a:ext>
            </a:extLst>
          </p:cNvPr>
          <p:cNvSpPr/>
          <p:nvPr/>
        </p:nvSpPr>
        <p:spPr>
          <a:xfrm>
            <a:off x="5023698" y="2829593"/>
            <a:ext cx="403354" cy="403354"/>
          </a:xfrm>
          <a:custGeom>
            <a:avLst/>
            <a:gdLst/>
            <a:ahLst/>
            <a:cxnLst/>
            <a:rect l="l" t="t" r="r" b="b"/>
            <a:pathLst>
              <a:path w="902614" h="902614">
                <a:moveTo>
                  <a:pt x="0" y="0"/>
                </a:moveTo>
                <a:lnTo>
                  <a:pt x="902614" y="0"/>
                </a:lnTo>
                <a:lnTo>
                  <a:pt x="902614" y="902615"/>
                </a:lnTo>
                <a:lnTo>
                  <a:pt x="0" y="902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Freeform 14">
            <a:extLst>
              <a:ext uri="{FF2B5EF4-FFF2-40B4-BE49-F238E27FC236}">
                <a16:creationId xmlns:a16="http://schemas.microsoft.com/office/drawing/2014/main" id="{3B547616-DE9C-0F82-41D1-27266C58F2E6}"/>
              </a:ext>
            </a:extLst>
          </p:cNvPr>
          <p:cNvSpPr/>
          <p:nvPr/>
        </p:nvSpPr>
        <p:spPr>
          <a:xfrm>
            <a:off x="9587568" y="2786421"/>
            <a:ext cx="403354" cy="403354"/>
          </a:xfrm>
          <a:custGeom>
            <a:avLst/>
            <a:gdLst/>
            <a:ahLst/>
            <a:cxnLst/>
            <a:rect l="l" t="t" r="r" b="b"/>
            <a:pathLst>
              <a:path w="902614" h="902614">
                <a:moveTo>
                  <a:pt x="0" y="0"/>
                </a:moveTo>
                <a:lnTo>
                  <a:pt x="902614" y="0"/>
                </a:lnTo>
                <a:lnTo>
                  <a:pt x="902614" y="902615"/>
                </a:lnTo>
                <a:lnTo>
                  <a:pt x="0" y="9026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2" name="Freeform 12">
            <a:extLst>
              <a:ext uri="{FF2B5EF4-FFF2-40B4-BE49-F238E27FC236}">
                <a16:creationId xmlns:a16="http://schemas.microsoft.com/office/drawing/2014/main" id="{A25BC198-C415-6B0A-5195-36B7C37394D0}"/>
              </a:ext>
            </a:extLst>
          </p:cNvPr>
          <p:cNvSpPr/>
          <p:nvPr/>
        </p:nvSpPr>
        <p:spPr>
          <a:xfrm>
            <a:off x="5023698" y="4274471"/>
            <a:ext cx="403354" cy="403354"/>
          </a:xfrm>
          <a:custGeom>
            <a:avLst/>
            <a:gdLst/>
            <a:ahLst/>
            <a:cxnLst/>
            <a:rect l="l" t="t" r="r" b="b"/>
            <a:pathLst>
              <a:path w="902614" h="902614">
                <a:moveTo>
                  <a:pt x="0" y="0"/>
                </a:moveTo>
                <a:lnTo>
                  <a:pt x="902614" y="0"/>
                </a:lnTo>
                <a:lnTo>
                  <a:pt x="902614" y="902615"/>
                </a:lnTo>
                <a:lnTo>
                  <a:pt x="0" y="902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Freeform 14">
            <a:extLst>
              <a:ext uri="{FF2B5EF4-FFF2-40B4-BE49-F238E27FC236}">
                <a16:creationId xmlns:a16="http://schemas.microsoft.com/office/drawing/2014/main" id="{D5E560B3-AA18-D20F-A69A-93E33C891D6B}"/>
              </a:ext>
            </a:extLst>
          </p:cNvPr>
          <p:cNvSpPr/>
          <p:nvPr/>
        </p:nvSpPr>
        <p:spPr>
          <a:xfrm>
            <a:off x="9587568" y="4231299"/>
            <a:ext cx="403354" cy="403354"/>
          </a:xfrm>
          <a:custGeom>
            <a:avLst/>
            <a:gdLst/>
            <a:ahLst/>
            <a:cxnLst/>
            <a:rect l="l" t="t" r="r" b="b"/>
            <a:pathLst>
              <a:path w="902614" h="902614">
                <a:moveTo>
                  <a:pt x="0" y="0"/>
                </a:moveTo>
                <a:lnTo>
                  <a:pt x="902614" y="0"/>
                </a:lnTo>
                <a:lnTo>
                  <a:pt x="902614" y="902615"/>
                </a:lnTo>
                <a:lnTo>
                  <a:pt x="0" y="9026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4" name="Freeform 12">
            <a:extLst>
              <a:ext uri="{FF2B5EF4-FFF2-40B4-BE49-F238E27FC236}">
                <a16:creationId xmlns:a16="http://schemas.microsoft.com/office/drawing/2014/main" id="{8BA4F1CB-67CC-F2EB-E273-7A9DED4012DD}"/>
              </a:ext>
            </a:extLst>
          </p:cNvPr>
          <p:cNvSpPr/>
          <p:nvPr/>
        </p:nvSpPr>
        <p:spPr>
          <a:xfrm>
            <a:off x="5015855" y="5709049"/>
            <a:ext cx="403354" cy="403354"/>
          </a:xfrm>
          <a:custGeom>
            <a:avLst/>
            <a:gdLst/>
            <a:ahLst/>
            <a:cxnLst/>
            <a:rect l="l" t="t" r="r" b="b"/>
            <a:pathLst>
              <a:path w="902614" h="902614">
                <a:moveTo>
                  <a:pt x="0" y="0"/>
                </a:moveTo>
                <a:lnTo>
                  <a:pt x="902614" y="0"/>
                </a:lnTo>
                <a:lnTo>
                  <a:pt x="902614" y="902615"/>
                </a:lnTo>
                <a:lnTo>
                  <a:pt x="0" y="902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5" name="Freeform 14">
            <a:extLst>
              <a:ext uri="{FF2B5EF4-FFF2-40B4-BE49-F238E27FC236}">
                <a16:creationId xmlns:a16="http://schemas.microsoft.com/office/drawing/2014/main" id="{41C458CC-0C99-E760-7088-DDF6165F33DE}"/>
              </a:ext>
            </a:extLst>
          </p:cNvPr>
          <p:cNvSpPr/>
          <p:nvPr/>
        </p:nvSpPr>
        <p:spPr>
          <a:xfrm>
            <a:off x="9579725" y="5665877"/>
            <a:ext cx="403354" cy="403354"/>
          </a:xfrm>
          <a:custGeom>
            <a:avLst/>
            <a:gdLst/>
            <a:ahLst/>
            <a:cxnLst/>
            <a:rect l="l" t="t" r="r" b="b"/>
            <a:pathLst>
              <a:path w="902614" h="902614">
                <a:moveTo>
                  <a:pt x="0" y="0"/>
                </a:moveTo>
                <a:lnTo>
                  <a:pt x="902614" y="0"/>
                </a:lnTo>
                <a:lnTo>
                  <a:pt x="902614" y="902615"/>
                </a:lnTo>
                <a:lnTo>
                  <a:pt x="0" y="9026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9" name="Graphic 58" descr="Clipboard Partially Ticked outline">
            <a:extLst>
              <a:ext uri="{FF2B5EF4-FFF2-40B4-BE49-F238E27FC236}">
                <a16:creationId xmlns:a16="http://schemas.microsoft.com/office/drawing/2014/main" id="{3AB36092-2538-3A77-34BF-68211CD7BD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34700" y="2708598"/>
            <a:ext cx="625278" cy="625278"/>
          </a:xfrm>
          <a:prstGeom prst="rect">
            <a:avLst/>
          </a:prstGeom>
        </p:spPr>
      </p:pic>
      <p:grpSp>
        <p:nvGrpSpPr>
          <p:cNvPr id="61" name="Group 14">
            <a:extLst>
              <a:ext uri="{FF2B5EF4-FFF2-40B4-BE49-F238E27FC236}">
                <a16:creationId xmlns:a16="http://schemas.microsoft.com/office/drawing/2014/main" id="{74B1D52B-1D00-D860-25A2-7CD808488961}"/>
              </a:ext>
            </a:extLst>
          </p:cNvPr>
          <p:cNvGrpSpPr/>
          <p:nvPr/>
        </p:nvGrpSpPr>
        <p:grpSpPr>
          <a:xfrm>
            <a:off x="1118037" y="3974813"/>
            <a:ext cx="3694607" cy="960266"/>
            <a:chOff x="0" y="0"/>
            <a:chExt cx="7374240" cy="1916640"/>
          </a:xfrm>
          <a:noFill/>
        </p:grpSpPr>
        <p:sp>
          <p:nvSpPr>
            <p:cNvPr id="62" name="Freeform 15">
              <a:extLst>
                <a:ext uri="{FF2B5EF4-FFF2-40B4-BE49-F238E27FC236}">
                  <a16:creationId xmlns:a16="http://schemas.microsoft.com/office/drawing/2014/main" id="{130A4002-D48F-CC15-D721-436BEA2FECC1}"/>
                </a:ext>
              </a:extLst>
            </p:cNvPr>
            <p:cNvSpPr/>
            <p:nvPr/>
          </p:nvSpPr>
          <p:spPr>
            <a:xfrm>
              <a:off x="0" y="0"/>
              <a:ext cx="7431151" cy="1963166"/>
            </a:xfrm>
            <a:prstGeom prst="homePlate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3" name="Text 1">
            <a:extLst>
              <a:ext uri="{FF2B5EF4-FFF2-40B4-BE49-F238E27FC236}">
                <a16:creationId xmlns:a16="http://schemas.microsoft.com/office/drawing/2014/main" id="{CB621B72-F450-DB4B-2E03-35099BBDA4B4}"/>
              </a:ext>
            </a:extLst>
          </p:cNvPr>
          <p:cNvSpPr/>
          <p:nvPr/>
        </p:nvSpPr>
        <p:spPr>
          <a:xfrm>
            <a:off x="2501014" y="4280566"/>
            <a:ext cx="1654258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3200" dirty="0">
                <a:ea typeface="DM Sans Semi Bold" pitchFamily="34" charset="-122"/>
                <a:cs typeface="DM Sans Semi Bold" pitchFamily="34" charset="-120"/>
              </a:rPr>
              <a:t>Approach</a:t>
            </a:r>
            <a:endParaRPr lang="en-US" sz="3200" dirty="0"/>
          </a:p>
        </p:txBody>
      </p:sp>
      <p:grpSp>
        <p:nvGrpSpPr>
          <p:cNvPr id="65" name="Group 14">
            <a:extLst>
              <a:ext uri="{FF2B5EF4-FFF2-40B4-BE49-F238E27FC236}">
                <a16:creationId xmlns:a16="http://schemas.microsoft.com/office/drawing/2014/main" id="{6D00C2AE-FDF5-7932-DB09-771936D5C69B}"/>
              </a:ext>
            </a:extLst>
          </p:cNvPr>
          <p:cNvGrpSpPr/>
          <p:nvPr/>
        </p:nvGrpSpPr>
        <p:grpSpPr>
          <a:xfrm>
            <a:off x="1088294" y="5400815"/>
            <a:ext cx="3694607" cy="960266"/>
            <a:chOff x="0" y="0"/>
            <a:chExt cx="7374240" cy="1916640"/>
          </a:xfrm>
          <a:noFill/>
        </p:grpSpPr>
        <p:sp>
          <p:nvSpPr>
            <p:cNvPr id="66" name="Freeform 15">
              <a:extLst>
                <a:ext uri="{FF2B5EF4-FFF2-40B4-BE49-F238E27FC236}">
                  <a16:creationId xmlns:a16="http://schemas.microsoft.com/office/drawing/2014/main" id="{F2EA099A-1F7E-A8F7-49B3-268CCB1E3497}"/>
                </a:ext>
              </a:extLst>
            </p:cNvPr>
            <p:cNvSpPr/>
            <p:nvPr/>
          </p:nvSpPr>
          <p:spPr>
            <a:xfrm>
              <a:off x="0" y="0"/>
              <a:ext cx="7431151" cy="1963166"/>
            </a:xfrm>
            <a:prstGeom prst="homePlate">
              <a:avLst/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7" name="Text 1">
            <a:extLst>
              <a:ext uri="{FF2B5EF4-FFF2-40B4-BE49-F238E27FC236}">
                <a16:creationId xmlns:a16="http://schemas.microsoft.com/office/drawing/2014/main" id="{41FAC1F9-F910-2EF1-F319-652A95F915FD}"/>
              </a:ext>
            </a:extLst>
          </p:cNvPr>
          <p:cNvSpPr/>
          <p:nvPr/>
        </p:nvSpPr>
        <p:spPr>
          <a:xfrm>
            <a:off x="2471271" y="5706568"/>
            <a:ext cx="1654258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3200" dirty="0">
                <a:ea typeface="DM Sans Semi Bold" pitchFamily="34" charset="-122"/>
                <a:cs typeface="DM Sans Semi Bold" pitchFamily="34" charset="-120"/>
              </a:rPr>
              <a:t>Purpose</a:t>
            </a:r>
            <a:endParaRPr lang="en-US" sz="3200" dirty="0"/>
          </a:p>
        </p:txBody>
      </p:sp>
      <p:sp>
        <p:nvSpPr>
          <p:cNvPr id="69" name="Freeform 6">
            <a:extLst>
              <a:ext uri="{FF2B5EF4-FFF2-40B4-BE49-F238E27FC236}">
                <a16:creationId xmlns:a16="http://schemas.microsoft.com/office/drawing/2014/main" id="{95DFBCA5-4649-E8C0-E882-D6C35E5D2F1B}"/>
              </a:ext>
            </a:extLst>
          </p:cNvPr>
          <p:cNvSpPr/>
          <p:nvPr/>
        </p:nvSpPr>
        <p:spPr>
          <a:xfrm>
            <a:off x="1480049" y="4187655"/>
            <a:ext cx="534581" cy="534581"/>
          </a:xfrm>
          <a:custGeom>
            <a:avLst/>
            <a:gdLst/>
            <a:ahLst/>
            <a:cxnLst/>
            <a:rect l="l" t="t" r="r" b="b"/>
            <a:pathLst>
              <a:path w="646843" h="646843">
                <a:moveTo>
                  <a:pt x="0" y="0"/>
                </a:moveTo>
                <a:lnTo>
                  <a:pt x="646843" y="0"/>
                </a:lnTo>
                <a:lnTo>
                  <a:pt x="646843" y="646843"/>
                </a:lnTo>
                <a:lnTo>
                  <a:pt x="0" y="6468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5" name="Graphic 74" descr="Target outline">
            <a:extLst>
              <a:ext uri="{FF2B5EF4-FFF2-40B4-BE49-F238E27FC236}">
                <a16:creationId xmlns:a16="http://schemas.microsoft.com/office/drawing/2014/main" id="{C437133D-900D-CD18-6817-2DCB5666AF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35065" y="5564230"/>
            <a:ext cx="624548" cy="62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50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0" grpId="0" animBg="1"/>
      <p:bldP spid="21" grpId="0" animBg="1"/>
      <p:bldP spid="26" grpId="0" animBg="1"/>
      <p:bldP spid="27" grpId="0" animBg="1"/>
      <p:bldP spid="41" grpId="0" animBg="1"/>
      <p:bldP spid="49" grpId="0" animBg="1"/>
      <p:bldP spid="50" grpId="0" animBg="1"/>
      <p:bldP spid="52" grpId="0" animBg="1"/>
      <p:bldP spid="53" grpId="0" animBg="1"/>
      <p:bldP spid="54" grpId="0" animBg="1"/>
      <p:bldP spid="55" grpId="0" animBg="1"/>
      <p:bldP spid="63" grpId="0" animBg="1"/>
      <p:bldP spid="67" grpId="0" animBg="1"/>
      <p:bldP spid="6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064B3-A37F-67DE-C8C2-B18E2CA5B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5280F14E-5F33-172A-6A3B-EB7192B5489A}"/>
              </a:ext>
            </a:extLst>
          </p:cNvPr>
          <p:cNvSpPr/>
          <p:nvPr/>
        </p:nvSpPr>
        <p:spPr>
          <a:xfrm>
            <a:off x="716280" y="7960400"/>
            <a:ext cx="4476750" cy="5595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endParaRPr lang="en-US" sz="3500" dirty="0"/>
          </a:p>
        </p:txBody>
      </p:sp>
      <p:pic>
        <p:nvPicPr>
          <p:cNvPr id="5" name="Picture 4" descr="A person standing on a stage with a spotlight&#10;&#10;AI-generated content may be incorrect.">
            <a:extLst>
              <a:ext uri="{FF2B5EF4-FFF2-40B4-BE49-F238E27FC236}">
                <a16:creationId xmlns:a16="http://schemas.microsoft.com/office/drawing/2014/main" id="{CAB12272-5C0F-DD1C-7CA4-5DDB3D230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3989EC-260B-ABDB-6A6E-9431B384C0F7}"/>
              </a:ext>
            </a:extLst>
          </p:cNvPr>
          <p:cNvSpPr txBox="1"/>
          <p:nvPr/>
        </p:nvSpPr>
        <p:spPr>
          <a:xfrm>
            <a:off x="8708425" y="5799094"/>
            <a:ext cx="2011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C</a:t>
            </a:r>
            <a:r>
              <a:rPr lang="en-AU" b="1" dirty="0" err="1"/>
              <a:t>onfig</a:t>
            </a:r>
            <a:r>
              <a:rPr lang="en-AU" b="1" dirty="0"/>
              <a:t> Deployment</a:t>
            </a:r>
          </a:p>
        </p:txBody>
      </p:sp>
      <p:pic>
        <p:nvPicPr>
          <p:cNvPr id="13" name="Picture 12" descr="A cartoon of people working in a room&#10;&#10;AI-generated content may be incorrect.">
            <a:extLst>
              <a:ext uri="{FF2B5EF4-FFF2-40B4-BE49-F238E27FC236}">
                <a16:creationId xmlns:a16="http://schemas.microsoft.com/office/drawing/2014/main" id="{EAA0A51E-8330-F5B4-770A-817063694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E9E902-6F24-2FA5-32CF-C2B0BD4CC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BBBE218-7388-23BF-0370-5A55CA2FEBF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</p:spPr>
        <p:txBody>
          <a:bodyPr/>
          <a:lstStyle/>
          <a:p>
            <a:endParaRPr lang="en-US" sz="1440"/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78F42607-C086-A96A-0876-EC300267B395}"/>
              </a:ext>
            </a:extLst>
          </p:cNvPr>
          <p:cNvSpPr/>
          <p:nvPr/>
        </p:nvSpPr>
        <p:spPr>
          <a:xfrm>
            <a:off x="315078" y="1296856"/>
            <a:ext cx="2415596" cy="1465869"/>
          </a:xfrm>
          <a:prstGeom prst="roundRect">
            <a:avLst>
              <a:gd name="adj" fmla="val 9831"/>
            </a:avLst>
          </a:prstGeom>
          <a:solidFill>
            <a:schemeClr val="bg1">
              <a:alpha val="62328"/>
            </a:schemeClr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3ECF78A-6EF1-F50A-EB2C-5037B0BBA117}"/>
              </a:ext>
            </a:extLst>
          </p:cNvPr>
          <p:cNvSpPr/>
          <p:nvPr/>
        </p:nvSpPr>
        <p:spPr>
          <a:xfrm>
            <a:off x="0" y="38787"/>
            <a:ext cx="14630400" cy="1131376"/>
          </a:xfrm>
          <a:prstGeom prst="rect">
            <a:avLst/>
          </a:prstGeom>
          <a:solidFill>
            <a:schemeClr val="dk1">
              <a:alpha val="3917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Process 41">
            <a:extLst>
              <a:ext uri="{FF2B5EF4-FFF2-40B4-BE49-F238E27FC236}">
                <a16:creationId xmlns:a16="http://schemas.microsoft.com/office/drawing/2014/main" id="{E5C40B3D-BCD1-6EA5-1DC1-FD65AFCB0054}"/>
              </a:ext>
            </a:extLst>
          </p:cNvPr>
          <p:cNvSpPr/>
          <p:nvPr/>
        </p:nvSpPr>
        <p:spPr>
          <a:xfrm>
            <a:off x="0" y="285743"/>
            <a:ext cx="6927742" cy="845633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001">
            <a:schemeClr val="dk2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itle 38">
            <a:extLst>
              <a:ext uri="{FF2B5EF4-FFF2-40B4-BE49-F238E27FC236}">
                <a16:creationId xmlns:a16="http://schemas.microsoft.com/office/drawing/2014/main" id="{BC4FF2BC-1AC0-14FB-829E-5D0D1500B9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06" y="7578"/>
            <a:ext cx="14625694" cy="1122829"/>
          </a:xfrm>
          <a:prstGeom prst="rect">
            <a:avLst/>
          </a:prstGeom>
        </p:spPr>
        <p:txBody>
          <a:bodyPr anchor="ctr"/>
          <a:lstStyle/>
          <a:p>
            <a:pPr algn="l"/>
            <a:r>
              <a:rPr lang="en-US" sz="4000" b="1" dirty="0">
                <a:solidFill>
                  <a:schemeClr val="bg1"/>
                </a:solidFill>
                <a:ea typeface="DM Sans Semi Bold" pitchFamily="34" charset="-122"/>
                <a:cs typeface="DM Sans Semi Bold" pitchFamily="34" charset="-120"/>
              </a:rPr>
              <a:t>Beyond Config Deployment: Broader Automation Opportunities</a:t>
            </a:r>
            <a:endParaRPr lang="en-AU" sz="4000" b="1" dirty="0">
              <a:solidFill>
                <a:schemeClr val="bg1"/>
              </a:solidFill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B045C9A-2174-E478-F35A-7BCD40EE5BFE}"/>
              </a:ext>
            </a:extLst>
          </p:cNvPr>
          <p:cNvGrpSpPr/>
          <p:nvPr/>
        </p:nvGrpSpPr>
        <p:grpSpPr>
          <a:xfrm>
            <a:off x="906278" y="2379688"/>
            <a:ext cx="14625695" cy="5418295"/>
            <a:chOff x="315078" y="1232900"/>
            <a:chExt cx="16358157" cy="6710957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9E595C66-8B38-C71D-7EBB-D247D7DF16CA}"/>
                </a:ext>
              </a:extLst>
            </p:cNvPr>
            <p:cNvGrpSpPr/>
            <p:nvPr/>
          </p:nvGrpSpPr>
          <p:grpSpPr>
            <a:xfrm>
              <a:off x="5147656" y="5112115"/>
              <a:ext cx="5220029" cy="615910"/>
              <a:chOff x="6959262" y="5145934"/>
              <a:chExt cx="5220029" cy="615910"/>
            </a:xfrm>
          </p:grpSpPr>
          <p:sp>
            <p:nvSpPr>
              <p:cNvPr id="16" name="Shape 14">
                <a:extLst>
                  <a:ext uri="{FF2B5EF4-FFF2-40B4-BE49-F238E27FC236}">
                    <a16:creationId xmlns:a16="http://schemas.microsoft.com/office/drawing/2014/main" id="{B2E9DBA9-2A79-4FEC-75D5-238CC986D66A}"/>
                  </a:ext>
                </a:extLst>
              </p:cNvPr>
              <p:cNvSpPr/>
              <p:nvPr/>
            </p:nvSpPr>
            <p:spPr>
              <a:xfrm>
                <a:off x="6959262" y="5145934"/>
                <a:ext cx="5220029" cy="615910"/>
              </a:xfrm>
              <a:prstGeom prst="roundRect">
                <a:avLst>
                  <a:gd name="adj" fmla="val 6527"/>
                </a:avLst>
              </a:prstGeom>
              <a:solidFill>
                <a:srgbClr val="FFFFFF"/>
              </a:solidFill>
              <a:ln w="22860">
                <a:solidFill>
                  <a:srgbClr val="FFA44F"/>
                </a:solidFill>
                <a:prstDash val="solid"/>
              </a:ln>
            </p:spPr>
            <p:txBody>
              <a:bodyPr/>
              <a:lstStyle/>
              <a:p>
                <a:endParaRPr lang="en-AU" sz="2000" dirty="0"/>
              </a:p>
            </p:txBody>
          </p:sp>
          <p:sp>
            <p:nvSpPr>
              <p:cNvPr id="17" name="Shape 15">
                <a:extLst>
                  <a:ext uri="{FF2B5EF4-FFF2-40B4-BE49-F238E27FC236}">
                    <a16:creationId xmlns:a16="http://schemas.microsoft.com/office/drawing/2014/main" id="{17F39D00-1DF5-70D8-C0B0-E8F346910C31}"/>
                  </a:ext>
                </a:extLst>
              </p:cNvPr>
              <p:cNvSpPr/>
              <p:nvPr/>
            </p:nvSpPr>
            <p:spPr>
              <a:xfrm>
                <a:off x="6982122" y="5168794"/>
                <a:ext cx="666155" cy="582029"/>
              </a:xfrm>
              <a:prstGeom prst="roundRect">
                <a:avLst>
                  <a:gd name="adj" fmla="val 6382"/>
                </a:avLst>
              </a:prstGeom>
              <a:solidFill>
                <a:srgbClr val="FFA44F"/>
              </a:solidFill>
              <a:ln/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18" name="Text 16">
                <a:extLst>
                  <a:ext uri="{FF2B5EF4-FFF2-40B4-BE49-F238E27FC236}">
                    <a16:creationId xmlns:a16="http://schemas.microsoft.com/office/drawing/2014/main" id="{9CA1549F-316E-4A00-7980-858CF4A270CD}"/>
                  </a:ext>
                </a:extLst>
              </p:cNvPr>
              <p:cNvSpPr/>
              <p:nvPr/>
            </p:nvSpPr>
            <p:spPr>
              <a:xfrm>
                <a:off x="7814726" y="5335243"/>
                <a:ext cx="2081689" cy="260152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2000"/>
                  </a:lnSpc>
                  <a:buNone/>
                </a:pPr>
                <a:r>
                  <a:rPr lang="en-US" sz="2000" dirty="0">
                    <a:solidFill>
                      <a:srgbClr val="272525"/>
                    </a:solidFill>
                    <a:ea typeface="DM Sans Semi Bold" pitchFamily="34" charset="-122"/>
                    <a:cs typeface="DM Sans Semi Bold" pitchFamily="34" charset="-120"/>
                  </a:rPr>
                  <a:t>OS Upgrades</a:t>
                </a:r>
                <a:endParaRPr lang="en-US" sz="2000" dirty="0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7AEC62E-1E33-13F4-1E85-AED9EC033D78}"/>
                </a:ext>
              </a:extLst>
            </p:cNvPr>
            <p:cNvGrpSpPr/>
            <p:nvPr/>
          </p:nvGrpSpPr>
          <p:grpSpPr>
            <a:xfrm>
              <a:off x="5147656" y="5897543"/>
              <a:ext cx="6305550" cy="2045732"/>
              <a:chOff x="6959262" y="5936294"/>
              <a:chExt cx="6305550" cy="2045732"/>
            </a:xfrm>
          </p:grpSpPr>
          <p:sp>
            <p:nvSpPr>
              <p:cNvPr id="23" name="Shape 21">
                <a:extLst>
                  <a:ext uri="{FF2B5EF4-FFF2-40B4-BE49-F238E27FC236}">
                    <a16:creationId xmlns:a16="http://schemas.microsoft.com/office/drawing/2014/main" id="{8BB5BEDF-D64C-713E-E132-85CF5963A9B8}"/>
                  </a:ext>
                </a:extLst>
              </p:cNvPr>
              <p:cNvSpPr/>
              <p:nvPr/>
            </p:nvSpPr>
            <p:spPr>
              <a:xfrm>
                <a:off x="6959262" y="5936294"/>
                <a:ext cx="5220029" cy="2045732"/>
              </a:xfrm>
              <a:prstGeom prst="roundRect">
                <a:avLst>
                  <a:gd name="adj" fmla="val 3419"/>
                </a:avLst>
              </a:prstGeom>
              <a:solidFill>
                <a:srgbClr val="FFFFFF"/>
              </a:solidFill>
              <a:ln w="22860">
                <a:solidFill>
                  <a:srgbClr val="FFA44F"/>
                </a:solidFill>
                <a:prstDash val="solid"/>
              </a:ln>
            </p:spPr>
            <p:txBody>
              <a:bodyPr/>
              <a:lstStyle/>
              <a:p>
                <a:endParaRPr lang="en-AU" sz="2000" dirty="0"/>
              </a:p>
            </p:txBody>
          </p:sp>
          <p:sp>
            <p:nvSpPr>
              <p:cNvPr id="24" name="Shape 22">
                <a:extLst>
                  <a:ext uri="{FF2B5EF4-FFF2-40B4-BE49-F238E27FC236}">
                    <a16:creationId xmlns:a16="http://schemas.microsoft.com/office/drawing/2014/main" id="{0CDADE68-3DCC-7EC5-4298-021A37B1E249}"/>
                  </a:ext>
                </a:extLst>
              </p:cNvPr>
              <p:cNvSpPr/>
              <p:nvPr/>
            </p:nvSpPr>
            <p:spPr>
              <a:xfrm>
                <a:off x="6982122" y="5959154"/>
                <a:ext cx="666155" cy="2000012"/>
              </a:xfrm>
              <a:prstGeom prst="roundRect">
                <a:avLst>
                  <a:gd name="adj" fmla="val 6382"/>
                </a:avLst>
              </a:prstGeom>
              <a:solidFill>
                <a:srgbClr val="FFA44F"/>
              </a:solidFill>
              <a:ln/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25" name="Text 23">
                <a:extLst>
                  <a:ext uri="{FF2B5EF4-FFF2-40B4-BE49-F238E27FC236}">
                    <a16:creationId xmlns:a16="http://schemas.microsoft.com/office/drawing/2014/main" id="{61F7AF64-14F8-E21B-EA8B-9B6899DF7443}"/>
                  </a:ext>
                </a:extLst>
              </p:cNvPr>
              <p:cNvSpPr/>
              <p:nvPr/>
            </p:nvSpPr>
            <p:spPr>
              <a:xfrm>
                <a:off x="7814726" y="6125604"/>
                <a:ext cx="2081689" cy="260152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2000"/>
                  </a:lnSpc>
                  <a:buNone/>
                </a:pPr>
                <a:r>
                  <a:rPr lang="en-US" sz="2000" dirty="0">
                    <a:solidFill>
                      <a:srgbClr val="272525"/>
                    </a:solidFill>
                    <a:ea typeface="DM Sans Semi Bold" pitchFamily="34" charset="-122"/>
                    <a:cs typeface="DM Sans Semi Bold" pitchFamily="34" charset="-120"/>
                  </a:rPr>
                  <a:t>Tooling Integration</a:t>
                </a:r>
                <a:endParaRPr lang="en-US" sz="2000" dirty="0"/>
              </a:p>
            </p:txBody>
          </p:sp>
          <p:sp>
            <p:nvSpPr>
              <p:cNvPr id="26" name="Text 24">
                <a:extLst>
                  <a:ext uri="{FF2B5EF4-FFF2-40B4-BE49-F238E27FC236}">
                    <a16:creationId xmlns:a16="http://schemas.microsoft.com/office/drawing/2014/main" id="{FA31C16E-AD7D-50A5-4915-08F6BE5DDC06}"/>
                  </a:ext>
                </a:extLst>
              </p:cNvPr>
              <p:cNvSpPr/>
              <p:nvPr/>
            </p:nvSpPr>
            <p:spPr>
              <a:xfrm>
                <a:off x="7814726" y="6552205"/>
                <a:ext cx="5450086" cy="266462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050"/>
                  </a:lnSpc>
                  <a:buSzPct val="100000"/>
                  <a:buChar char="•"/>
                </a:pPr>
                <a:r>
                  <a:rPr lang="en-US" sz="2000" dirty="0">
                    <a:solidFill>
                      <a:srgbClr val="272525"/>
                    </a:solidFill>
                    <a:ea typeface="DM Sans" pitchFamily="34" charset="-122"/>
                    <a:cs typeface="DM Sans" pitchFamily="34" charset="-120"/>
                  </a:rPr>
                  <a:t>IP Address Management</a:t>
                </a:r>
                <a:endParaRPr lang="en-US" sz="2000" dirty="0"/>
              </a:p>
            </p:txBody>
          </p:sp>
          <p:sp>
            <p:nvSpPr>
              <p:cNvPr id="27" name="Text 25">
                <a:extLst>
                  <a:ext uri="{FF2B5EF4-FFF2-40B4-BE49-F238E27FC236}">
                    <a16:creationId xmlns:a16="http://schemas.microsoft.com/office/drawing/2014/main" id="{4B14E343-8C08-63DC-2D15-ADB4B33B6A92}"/>
                  </a:ext>
                </a:extLst>
              </p:cNvPr>
              <p:cNvSpPr/>
              <p:nvPr/>
            </p:nvSpPr>
            <p:spPr>
              <a:xfrm>
                <a:off x="7814726" y="6876888"/>
                <a:ext cx="5450086" cy="266462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050"/>
                  </a:lnSpc>
                  <a:buSzPct val="100000"/>
                  <a:buChar char="•"/>
                </a:pPr>
                <a:r>
                  <a:rPr lang="en-US" sz="2000" dirty="0">
                    <a:solidFill>
                      <a:srgbClr val="272525"/>
                    </a:solidFill>
                    <a:ea typeface="DM Sans" pitchFamily="34" charset="-122"/>
                    <a:cs typeface="DM Sans" pitchFamily="34" charset="-120"/>
                  </a:rPr>
                  <a:t>Authentication - TACACs</a:t>
                </a:r>
                <a:endParaRPr lang="en-US" sz="2000" dirty="0"/>
              </a:p>
            </p:txBody>
          </p:sp>
          <p:sp>
            <p:nvSpPr>
              <p:cNvPr id="28" name="Text 26">
                <a:extLst>
                  <a:ext uri="{FF2B5EF4-FFF2-40B4-BE49-F238E27FC236}">
                    <a16:creationId xmlns:a16="http://schemas.microsoft.com/office/drawing/2014/main" id="{4C442A42-2194-F75A-CA9D-7EC877004FC4}"/>
                  </a:ext>
                </a:extLst>
              </p:cNvPr>
              <p:cNvSpPr/>
              <p:nvPr/>
            </p:nvSpPr>
            <p:spPr>
              <a:xfrm>
                <a:off x="7814726" y="7201571"/>
                <a:ext cx="5450086" cy="266462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050"/>
                  </a:lnSpc>
                  <a:buSzPct val="100000"/>
                  <a:buChar char="•"/>
                </a:pPr>
                <a:r>
                  <a:rPr lang="en-US" sz="2000" dirty="0">
                    <a:solidFill>
                      <a:srgbClr val="272525"/>
                    </a:solidFill>
                    <a:ea typeface="DM Sans" pitchFamily="34" charset="-122"/>
                    <a:cs typeface="DM Sans" pitchFamily="34" charset="-120"/>
                  </a:rPr>
                  <a:t>Networking Monitoring</a:t>
                </a:r>
                <a:endParaRPr lang="en-US" sz="2000" dirty="0"/>
              </a:p>
            </p:txBody>
          </p:sp>
          <p:sp>
            <p:nvSpPr>
              <p:cNvPr id="29" name="Text 27">
                <a:extLst>
                  <a:ext uri="{FF2B5EF4-FFF2-40B4-BE49-F238E27FC236}">
                    <a16:creationId xmlns:a16="http://schemas.microsoft.com/office/drawing/2014/main" id="{63DABFC8-6061-E71C-E6DD-8A96827FFFA4}"/>
                  </a:ext>
                </a:extLst>
              </p:cNvPr>
              <p:cNvSpPr/>
              <p:nvPr/>
            </p:nvSpPr>
            <p:spPr>
              <a:xfrm>
                <a:off x="7814726" y="7526255"/>
                <a:ext cx="5450086" cy="266462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050"/>
                  </a:lnSpc>
                  <a:buSzPct val="100000"/>
                  <a:buChar char="•"/>
                </a:pPr>
                <a:r>
                  <a:rPr lang="en-US" sz="2000" dirty="0">
                    <a:solidFill>
                      <a:srgbClr val="272525"/>
                    </a:solidFill>
                    <a:ea typeface="DM Sans" pitchFamily="34" charset="-122"/>
                    <a:cs typeface="DM Sans" pitchFamily="34" charset="-120"/>
                  </a:rPr>
                  <a:t>Telemetry</a:t>
                </a:r>
                <a:endParaRPr lang="en-US" sz="2000" dirty="0"/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F4D2DBBC-BCA1-6F2B-4B76-E28700AB8EC3}"/>
                </a:ext>
              </a:extLst>
            </p:cNvPr>
            <p:cNvGrpSpPr/>
            <p:nvPr/>
          </p:nvGrpSpPr>
          <p:grpSpPr>
            <a:xfrm>
              <a:off x="315078" y="4348388"/>
              <a:ext cx="6305550" cy="1071682"/>
              <a:chOff x="315078" y="4348388"/>
              <a:chExt cx="6305550" cy="1071682"/>
            </a:xfrm>
          </p:grpSpPr>
          <p:sp>
            <p:nvSpPr>
              <p:cNvPr id="30" name="Shape 28">
                <a:extLst>
                  <a:ext uri="{FF2B5EF4-FFF2-40B4-BE49-F238E27FC236}">
                    <a16:creationId xmlns:a16="http://schemas.microsoft.com/office/drawing/2014/main" id="{0FDF095E-4904-A4CC-162F-6DB51A661397}"/>
                  </a:ext>
                </a:extLst>
              </p:cNvPr>
              <p:cNvSpPr/>
              <p:nvPr/>
            </p:nvSpPr>
            <p:spPr>
              <a:xfrm>
                <a:off x="315078" y="4348388"/>
                <a:ext cx="4634609" cy="1071682"/>
              </a:xfrm>
              <a:prstGeom prst="roundRect">
                <a:avLst>
                  <a:gd name="adj" fmla="val 6527"/>
                </a:avLst>
              </a:prstGeom>
              <a:solidFill>
                <a:srgbClr val="FFFFFF"/>
              </a:solidFill>
              <a:ln w="22860">
                <a:solidFill>
                  <a:srgbClr val="5CC97B"/>
                </a:solidFill>
                <a:prstDash val="solid"/>
              </a:ln>
            </p:spPr>
            <p:txBody>
              <a:bodyPr/>
              <a:lstStyle/>
              <a:p>
                <a:endParaRPr lang="en-AU" sz="2000" dirty="0"/>
              </a:p>
            </p:txBody>
          </p:sp>
          <p:sp>
            <p:nvSpPr>
              <p:cNvPr id="31" name="Shape 29">
                <a:extLst>
                  <a:ext uri="{FF2B5EF4-FFF2-40B4-BE49-F238E27FC236}">
                    <a16:creationId xmlns:a16="http://schemas.microsoft.com/office/drawing/2014/main" id="{EF20AF70-8D41-804E-4299-8F85216EA04B}"/>
                  </a:ext>
                </a:extLst>
              </p:cNvPr>
              <p:cNvSpPr/>
              <p:nvPr/>
            </p:nvSpPr>
            <p:spPr>
              <a:xfrm>
                <a:off x="337938" y="4371248"/>
                <a:ext cx="666155" cy="1025962"/>
              </a:xfrm>
              <a:prstGeom prst="roundRect">
                <a:avLst>
                  <a:gd name="adj" fmla="val 6382"/>
                </a:avLst>
              </a:prstGeom>
              <a:solidFill>
                <a:srgbClr val="5CC97B"/>
              </a:solidFill>
              <a:ln/>
            </p:spPr>
            <p:txBody>
              <a:bodyPr/>
              <a:lstStyle/>
              <a:p>
                <a:endParaRPr lang="en-AU" sz="2000" dirty="0"/>
              </a:p>
            </p:txBody>
          </p:sp>
          <p:sp>
            <p:nvSpPr>
              <p:cNvPr id="32" name="Text 30">
                <a:extLst>
                  <a:ext uri="{FF2B5EF4-FFF2-40B4-BE49-F238E27FC236}">
                    <a16:creationId xmlns:a16="http://schemas.microsoft.com/office/drawing/2014/main" id="{7C8EC948-0B27-EE6E-E840-FC6967D280FE}"/>
                  </a:ext>
                </a:extLst>
              </p:cNvPr>
              <p:cNvSpPr/>
              <p:nvPr/>
            </p:nvSpPr>
            <p:spPr>
              <a:xfrm>
                <a:off x="1170542" y="4537697"/>
                <a:ext cx="2081689" cy="260152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2000"/>
                  </a:lnSpc>
                  <a:buNone/>
                </a:pPr>
                <a:r>
                  <a:rPr lang="en-US" sz="2000" dirty="0">
                    <a:solidFill>
                      <a:srgbClr val="272525"/>
                    </a:solidFill>
                    <a:ea typeface="DM Sans Semi Bold" pitchFamily="34" charset="-122"/>
                    <a:cs typeface="DM Sans Semi Bold" pitchFamily="34" charset="-120"/>
                  </a:rPr>
                  <a:t>Guardrails</a:t>
                </a:r>
                <a:endParaRPr lang="en-US" sz="2000" dirty="0"/>
              </a:p>
            </p:txBody>
          </p:sp>
          <p:sp>
            <p:nvSpPr>
              <p:cNvPr id="33" name="Text 31">
                <a:extLst>
                  <a:ext uri="{FF2B5EF4-FFF2-40B4-BE49-F238E27FC236}">
                    <a16:creationId xmlns:a16="http://schemas.microsoft.com/office/drawing/2014/main" id="{F57DCF46-EEDA-265A-7DC5-9ED343883A93}"/>
                  </a:ext>
                </a:extLst>
              </p:cNvPr>
              <p:cNvSpPr/>
              <p:nvPr/>
            </p:nvSpPr>
            <p:spPr>
              <a:xfrm>
                <a:off x="1170542" y="4964298"/>
                <a:ext cx="5450086" cy="266462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2050"/>
                  </a:lnSpc>
                  <a:buNone/>
                </a:pPr>
                <a:r>
                  <a:rPr lang="en-US" sz="2000" dirty="0">
                    <a:solidFill>
                      <a:srgbClr val="272525"/>
                    </a:solidFill>
                    <a:ea typeface="DM Sans" pitchFamily="34" charset="-122"/>
                    <a:cs typeface="DM Sans" pitchFamily="34" charset="-120"/>
                  </a:rPr>
                  <a:t>Pre-checks &amp; post-checks</a:t>
                </a:r>
                <a:endParaRPr lang="en-US" sz="2000" dirty="0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8BCDD7B7-E5A6-2F6B-199C-4D9A740C53D6}"/>
                </a:ext>
              </a:extLst>
            </p:cNvPr>
            <p:cNvGrpSpPr/>
            <p:nvPr/>
          </p:nvGrpSpPr>
          <p:grpSpPr>
            <a:xfrm>
              <a:off x="10367685" y="1232900"/>
              <a:ext cx="6305550" cy="1396365"/>
              <a:chOff x="730330" y="-1985344"/>
              <a:chExt cx="6305550" cy="1396365"/>
            </a:xfrm>
          </p:grpSpPr>
          <p:sp>
            <p:nvSpPr>
              <p:cNvPr id="34" name="Shape 32">
                <a:extLst>
                  <a:ext uri="{FF2B5EF4-FFF2-40B4-BE49-F238E27FC236}">
                    <a16:creationId xmlns:a16="http://schemas.microsoft.com/office/drawing/2014/main" id="{325BE767-474D-CC34-F024-846C6ED7998E}"/>
                  </a:ext>
                </a:extLst>
              </p:cNvPr>
              <p:cNvSpPr/>
              <p:nvPr/>
            </p:nvSpPr>
            <p:spPr>
              <a:xfrm>
                <a:off x="730330" y="-1985344"/>
                <a:ext cx="4087499" cy="1396365"/>
              </a:xfrm>
              <a:prstGeom prst="roundRect">
                <a:avLst>
                  <a:gd name="adj" fmla="val 5009"/>
                </a:avLst>
              </a:prstGeom>
              <a:solidFill>
                <a:srgbClr val="FFFFFF"/>
              </a:solidFill>
              <a:ln w="22860">
                <a:solidFill>
                  <a:srgbClr val="F44444"/>
                </a:solidFill>
                <a:prstDash val="solid"/>
              </a:ln>
            </p:spPr>
            <p:txBody>
              <a:bodyPr/>
              <a:lstStyle/>
              <a:p>
                <a:endParaRPr lang="en-AU" sz="2000" dirty="0"/>
              </a:p>
            </p:txBody>
          </p:sp>
          <p:sp>
            <p:nvSpPr>
              <p:cNvPr id="35" name="Shape 33">
                <a:extLst>
                  <a:ext uri="{FF2B5EF4-FFF2-40B4-BE49-F238E27FC236}">
                    <a16:creationId xmlns:a16="http://schemas.microsoft.com/office/drawing/2014/main" id="{CC1AB8B9-A197-E4FE-4C13-766DD73EA0C6}"/>
                  </a:ext>
                </a:extLst>
              </p:cNvPr>
              <p:cNvSpPr/>
              <p:nvPr/>
            </p:nvSpPr>
            <p:spPr>
              <a:xfrm>
                <a:off x="753190" y="-1961721"/>
                <a:ext cx="666155" cy="1366816"/>
              </a:xfrm>
              <a:prstGeom prst="roundRect">
                <a:avLst>
                  <a:gd name="adj" fmla="val 6382"/>
                </a:avLst>
              </a:prstGeom>
              <a:solidFill>
                <a:srgbClr val="F44444"/>
              </a:solidFill>
              <a:ln/>
            </p:spPr>
            <p:txBody>
              <a:bodyPr/>
              <a:lstStyle/>
              <a:p>
                <a:endParaRPr lang="en-AU" sz="2000" dirty="0"/>
              </a:p>
            </p:txBody>
          </p:sp>
          <p:sp>
            <p:nvSpPr>
              <p:cNvPr id="36" name="Text 34">
                <a:extLst>
                  <a:ext uri="{FF2B5EF4-FFF2-40B4-BE49-F238E27FC236}">
                    <a16:creationId xmlns:a16="http://schemas.microsoft.com/office/drawing/2014/main" id="{537680D0-66BF-3EE0-E44C-1EC821B47A71}"/>
                  </a:ext>
                </a:extLst>
              </p:cNvPr>
              <p:cNvSpPr/>
              <p:nvPr/>
            </p:nvSpPr>
            <p:spPr>
              <a:xfrm>
                <a:off x="1585794" y="-1796035"/>
                <a:ext cx="2081689" cy="260152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2000"/>
                  </a:lnSpc>
                  <a:buNone/>
                </a:pPr>
                <a:r>
                  <a:rPr lang="en-US" sz="2000" dirty="0">
                    <a:solidFill>
                      <a:srgbClr val="272525"/>
                    </a:solidFill>
                    <a:ea typeface="DM Sans Semi Bold" pitchFamily="34" charset="-122"/>
                    <a:cs typeface="DM Sans Semi Bold" pitchFamily="34" charset="-120"/>
                  </a:rPr>
                  <a:t>Advanced</a:t>
                </a:r>
                <a:endParaRPr lang="en-US" sz="2000" dirty="0"/>
              </a:p>
            </p:txBody>
          </p:sp>
          <p:sp>
            <p:nvSpPr>
              <p:cNvPr id="37" name="Text 35">
                <a:extLst>
                  <a:ext uri="{FF2B5EF4-FFF2-40B4-BE49-F238E27FC236}">
                    <a16:creationId xmlns:a16="http://schemas.microsoft.com/office/drawing/2014/main" id="{F82B7B9C-EEEA-9F10-9660-6F8FDE4D4CC8}"/>
                  </a:ext>
                </a:extLst>
              </p:cNvPr>
              <p:cNvSpPr/>
              <p:nvPr/>
            </p:nvSpPr>
            <p:spPr>
              <a:xfrm>
                <a:off x="1585794" y="-1369434"/>
                <a:ext cx="5450086" cy="266462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050"/>
                  </a:lnSpc>
                  <a:buSzPct val="100000"/>
                  <a:buChar char="•"/>
                </a:pPr>
                <a:r>
                  <a:rPr lang="en-US" sz="2000" dirty="0">
                    <a:solidFill>
                      <a:srgbClr val="272525"/>
                    </a:solidFill>
                    <a:ea typeface="DM Sans" pitchFamily="34" charset="-122"/>
                    <a:cs typeface="DM Sans" pitchFamily="34" charset="-120"/>
                  </a:rPr>
                  <a:t>Self Healing</a:t>
                </a:r>
                <a:endParaRPr lang="en-US" sz="2000" dirty="0"/>
              </a:p>
            </p:txBody>
          </p:sp>
          <p:sp>
            <p:nvSpPr>
              <p:cNvPr id="38" name="Text 36">
                <a:extLst>
                  <a:ext uri="{FF2B5EF4-FFF2-40B4-BE49-F238E27FC236}">
                    <a16:creationId xmlns:a16="http://schemas.microsoft.com/office/drawing/2014/main" id="{16EB70B3-A5CA-81C6-0999-31E716A68F78}"/>
                  </a:ext>
                </a:extLst>
              </p:cNvPr>
              <p:cNvSpPr/>
              <p:nvPr/>
            </p:nvSpPr>
            <p:spPr>
              <a:xfrm>
                <a:off x="1585794" y="-1044751"/>
                <a:ext cx="5450086" cy="266462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050"/>
                  </a:lnSpc>
                  <a:buSzPct val="100000"/>
                  <a:buChar char="•"/>
                </a:pPr>
                <a:r>
                  <a:rPr lang="en-US" sz="2000" dirty="0">
                    <a:solidFill>
                      <a:srgbClr val="272525"/>
                    </a:solidFill>
                    <a:ea typeface="DM Sans" pitchFamily="34" charset="-122"/>
                    <a:cs typeface="DM Sans" pitchFamily="34" charset="-120"/>
                  </a:rPr>
                  <a:t>Traffic Engineering</a:t>
                </a:r>
                <a:endParaRPr lang="en-US" sz="2000" dirty="0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C4AA62B0-EF2C-9222-E00E-3AD06E83EC20}"/>
                </a:ext>
              </a:extLst>
            </p:cNvPr>
            <p:cNvGrpSpPr/>
            <p:nvPr/>
          </p:nvGrpSpPr>
          <p:grpSpPr>
            <a:xfrm>
              <a:off x="315078" y="5573442"/>
              <a:ext cx="6305550" cy="2370415"/>
              <a:chOff x="315310" y="5573442"/>
              <a:chExt cx="6305550" cy="2370415"/>
            </a:xfrm>
          </p:grpSpPr>
          <p:sp>
            <p:nvSpPr>
              <p:cNvPr id="3" name="Shape 1">
                <a:extLst>
                  <a:ext uri="{FF2B5EF4-FFF2-40B4-BE49-F238E27FC236}">
                    <a16:creationId xmlns:a16="http://schemas.microsoft.com/office/drawing/2014/main" id="{F7AE452F-5449-6A85-3835-4296D074265F}"/>
                  </a:ext>
                </a:extLst>
              </p:cNvPr>
              <p:cNvSpPr/>
              <p:nvPr/>
            </p:nvSpPr>
            <p:spPr>
              <a:xfrm>
                <a:off x="315310" y="5573442"/>
                <a:ext cx="4634609" cy="2370415"/>
              </a:xfrm>
              <a:prstGeom prst="roundRect">
                <a:avLst>
                  <a:gd name="adj" fmla="val 2951"/>
                </a:avLst>
              </a:prstGeom>
              <a:solidFill>
                <a:srgbClr val="FFFFFF"/>
              </a:solidFill>
              <a:ln w="22860">
                <a:solidFill>
                  <a:srgbClr val="5CC97B"/>
                </a:solidFill>
                <a:prstDash val="solid"/>
              </a:ln>
            </p:spPr>
            <p:txBody>
              <a:bodyPr/>
              <a:lstStyle/>
              <a:p>
                <a:endParaRPr lang="en-AU" sz="2000" dirty="0"/>
              </a:p>
            </p:txBody>
          </p:sp>
          <p:sp>
            <p:nvSpPr>
              <p:cNvPr id="4" name="Shape 2">
                <a:extLst>
                  <a:ext uri="{FF2B5EF4-FFF2-40B4-BE49-F238E27FC236}">
                    <a16:creationId xmlns:a16="http://schemas.microsoft.com/office/drawing/2014/main" id="{8A3A6900-B0B1-C464-D803-20C928338782}"/>
                  </a:ext>
                </a:extLst>
              </p:cNvPr>
              <p:cNvSpPr/>
              <p:nvPr/>
            </p:nvSpPr>
            <p:spPr>
              <a:xfrm>
                <a:off x="338170" y="5596302"/>
                <a:ext cx="666155" cy="2324695"/>
              </a:xfrm>
              <a:prstGeom prst="roundRect">
                <a:avLst>
                  <a:gd name="adj" fmla="val 6382"/>
                </a:avLst>
              </a:prstGeom>
              <a:solidFill>
                <a:srgbClr val="5CC97B"/>
              </a:solidFill>
              <a:ln/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6" name="Text 4">
                <a:extLst>
                  <a:ext uri="{FF2B5EF4-FFF2-40B4-BE49-F238E27FC236}">
                    <a16:creationId xmlns:a16="http://schemas.microsoft.com/office/drawing/2014/main" id="{65F58F98-AA1D-4B6C-CA5A-751F100C6492}"/>
                  </a:ext>
                </a:extLst>
              </p:cNvPr>
              <p:cNvSpPr/>
              <p:nvPr/>
            </p:nvSpPr>
            <p:spPr>
              <a:xfrm>
                <a:off x="1170774" y="6189353"/>
                <a:ext cx="5450086" cy="266462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050"/>
                  </a:lnSpc>
                  <a:buSzPct val="100000"/>
                  <a:buChar char="•"/>
                </a:pPr>
                <a:r>
                  <a:rPr lang="en-US" sz="2000" dirty="0">
                    <a:solidFill>
                      <a:srgbClr val="272525"/>
                    </a:solidFill>
                    <a:ea typeface="DM Sans" pitchFamily="34" charset="-122"/>
                    <a:cs typeface="DM Sans" pitchFamily="34" charset="-120"/>
                  </a:rPr>
                  <a:t>Interfaces</a:t>
                </a:r>
                <a:endParaRPr lang="en-US" sz="2000" dirty="0"/>
              </a:p>
            </p:txBody>
          </p:sp>
          <p:sp>
            <p:nvSpPr>
              <p:cNvPr id="7" name="Text 5">
                <a:extLst>
                  <a:ext uri="{FF2B5EF4-FFF2-40B4-BE49-F238E27FC236}">
                    <a16:creationId xmlns:a16="http://schemas.microsoft.com/office/drawing/2014/main" id="{46388352-9652-B41F-8C46-B11A8843432F}"/>
                  </a:ext>
                </a:extLst>
              </p:cNvPr>
              <p:cNvSpPr/>
              <p:nvPr/>
            </p:nvSpPr>
            <p:spPr>
              <a:xfrm>
                <a:off x="1170774" y="6514036"/>
                <a:ext cx="5450086" cy="266462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050"/>
                  </a:lnSpc>
                  <a:buSzPct val="100000"/>
                  <a:buChar char="•"/>
                </a:pPr>
                <a:r>
                  <a:rPr lang="en-US" sz="2000" dirty="0">
                    <a:solidFill>
                      <a:srgbClr val="272525"/>
                    </a:solidFill>
                    <a:ea typeface="DM Sans" pitchFamily="34" charset="-122"/>
                    <a:cs typeface="DM Sans" pitchFamily="34" charset="-120"/>
                  </a:rPr>
                  <a:t>Vlans </a:t>
                </a:r>
                <a:endParaRPr lang="en-US" sz="2000" dirty="0"/>
              </a:p>
            </p:txBody>
          </p:sp>
          <p:sp>
            <p:nvSpPr>
              <p:cNvPr id="8" name="Text 6">
                <a:extLst>
                  <a:ext uri="{FF2B5EF4-FFF2-40B4-BE49-F238E27FC236}">
                    <a16:creationId xmlns:a16="http://schemas.microsoft.com/office/drawing/2014/main" id="{F2D46CB2-EE78-3648-EBCC-2BCAD0C6534B}"/>
                  </a:ext>
                </a:extLst>
              </p:cNvPr>
              <p:cNvSpPr/>
              <p:nvPr/>
            </p:nvSpPr>
            <p:spPr>
              <a:xfrm>
                <a:off x="1170774" y="6838720"/>
                <a:ext cx="5450086" cy="266462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050"/>
                  </a:lnSpc>
                  <a:buSzPct val="100000"/>
                  <a:buChar char="•"/>
                </a:pPr>
                <a:r>
                  <a:rPr lang="en-US" sz="2000" dirty="0">
                    <a:solidFill>
                      <a:srgbClr val="272525"/>
                    </a:solidFill>
                    <a:ea typeface="DM Sans" pitchFamily="34" charset="-122"/>
                    <a:cs typeface="DM Sans" pitchFamily="34" charset="-120"/>
                  </a:rPr>
                  <a:t>VXlans</a:t>
                </a:r>
                <a:endParaRPr lang="en-US" sz="2000" dirty="0"/>
              </a:p>
            </p:txBody>
          </p:sp>
          <p:sp>
            <p:nvSpPr>
              <p:cNvPr id="9" name="Text 7">
                <a:extLst>
                  <a:ext uri="{FF2B5EF4-FFF2-40B4-BE49-F238E27FC236}">
                    <a16:creationId xmlns:a16="http://schemas.microsoft.com/office/drawing/2014/main" id="{F20C6FC9-B7C2-309C-9FAD-3A23FA23AAAB}"/>
                  </a:ext>
                </a:extLst>
              </p:cNvPr>
              <p:cNvSpPr/>
              <p:nvPr/>
            </p:nvSpPr>
            <p:spPr>
              <a:xfrm>
                <a:off x="1170774" y="7163403"/>
                <a:ext cx="5450086" cy="266462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050"/>
                  </a:lnSpc>
                  <a:buSzPct val="100000"/>
                  <a:buChar char="•"/>
                </a:pPr>
                <a:r>
                  <a:rPr lang="en-US" sz="2000" dirty="0">
                    <a:solidFill>
                      <a:srgbClr val="272525"/>
                    </a:solidFill>
                    <a:ea typeface="DM Sans" pitchFamily="34" charset="-122"/>
                    <a:cs typeface="DM Sans" pitchFamily="34" charset="-120"/>
                  </a:rPr>
                  <a:t>IP addresses</a:t>
                </a:r>
                <a:endParaRPr lang="en-US" sz="2000" dirty="0"/>
              </a:p>
            </p:txBody>
          </p:sp>
          <p:sp>
            <p:nvSpPr>
              <p:cNvPr id="10" name="Text 8">
                <a:extLst>
                  <a:ext uri="{FF2B5EF4-FFF2-40B4-BE49-F238E27FC236}">
                    <a16:creationId xmlns:a16="http://schemas.microsoft.com/office/drawing/2014/main" id="{82A99E1D-5046-F93A-7567-89DE598AD31B}"/>
                  </a:ext>
                </a:extLst>
              </p:cNvPr>
              <p:cNvSpPr/>
              <p:nvPr/>
            </p:nvSpPr>
            <p:spPr>
              <a:xfrm>
                <a:off x="1170774" y="7488087"/>
                <a:ext cx="5450086" cy="266462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2050"/>
                  </a:lnSpc>
                  <a:buSzPct val="100000"/>
                  <a:buChar char="•"/>
                </a:pPr>
                <a:r>
                  <a:rPr lang="en-US" sz="2000" dirty="0">
                    <a:solidFill>
                      <a:srgbClr val="272525"/>
                    </a:solidFill>
                    <a:ea typeface="DM Sans" pitchFamily="34" charset="-122"/>
                    <a:cs typeface="DM Sans" pitchFamily="34" charset="-120"/>
                  </a:rPr>
                  <a:t>BGP</a:t>
                </a:r>
                <a:endParaRPr lang="en-US" sz="2000" dirty="0"/>
              </a:p>
            </p:txBody>
          </p:sp>
          <p:sp>
            <p:nvSpPr>
              <p:cNvPr id="43" name="Text 3">
                <a:extLst>
                  <a:ext uri="{FF2B5EF4-FFF2-40B4-BE49-F238E27FC236}">
                    <a16:creationId xmlns:a16="http://schemas.microsoft.com/office/drawing/2014/main" id="{6D2A595A-A500-94A7-9A48-8AF1892EACA6}"/>
                  </a:ext>
                </a:extLst>
              </p:cNvPr>
              <p:cNvSpPr/>
              <p:nvPr/>
            </p:nvSpPr>
            <p:spPr>
              <a:xfrm>
                <a:off x="1170774" y="5762752"/>
                <a:ext cx="2673429" cy="260152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2000"/>
                  </a:lnSpc>
                  <a:buNone/>
                </a:pPr>
                <a:r>
                  <a:rPr lang="en-US" sz="2000" dirty="0">
                    <a:solidFill>
                      <a:srgbClr val="272525"/>
                    </a:solidFill>
                    <a:ea typeface="DM Sans Semi Bold" pitchFamily="34" charset="-122"/>
                    <a:cs typeface="DM Sans Semi Bold" pitchFamily="34" charset="-120"/>
                  </a:rPr>
                  <a:t>Allocations &amp; Reservations</a:t>
                </a:r>
                <a:endParaRPr lang="en-US" sz="2000" dirty="0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1C0CA92F-80D9-1FD0-6430-FF813D446806}"/>
                </a:ext>
              </a:extLst>
            </p:cNvPr>
            <p:cNvGrpSpPr/>
            <p:nvPr/>
          </p:nvGrpSpPr>
          <p:grpSpPr>
            <a:xfrm>
              <a:off x="5147656" y="4326685"/>
              <a:ext cx="5220029" cy="615911"/>
              <a:chOff x="6959262" y="4355573"/>
              <a:chExt cx="5220029" cy="615911"/>
            </a:xfrm>
          </p:grpSpPr>
          <p:sp>
            <p:nvSpPr>
              <p:cNvPr id="20" name="Shape 18">
                <a:extLst>
                  <a:ext uri="{FF2B5EF4-FFF2-40B4-BE49-F238E27FC236}">
                    <a16:creationId xmlns:a16="http://schemas.microsoft.com/office/drawing/2014/main" id="{BB084765-D9EB-14F4-3D50-AC0D652BA73A}"/>
                  </a:ext>
                </a:extLst>
              </p:cNvPr>
              <p:cNvSpPr/>
              <p:nvPr/>
            </p:nvSpPr>
            <p:spPr>
              <a:xfrm>
                <a:off x="6959262" y="4355573"/>
                <a:ext cx="5220029" cy="615911"/>
              </a:xfrm>
              <a:prstGeom prst="roundRect">
                <a:avLst>
                  <a:gd name="adj" fmla="val 7001"/>
                </a:avLst>
              </a:prstGeom>
              <a:solidFill>
                <a:srgbClr val="FFFFFF"/>
              </a:solidFill>
              <a:ln w="22860">
                <a:solidFill>
                  <a:srgbClr val="FFA44F"/>
                </a:solidFill>
                <a:prstDash val="solid"/>
              </a:ln>
            </p:spPr>
            <p:txBody>
              <a:bodyPr/>
              <a:lstStyle/>
              <a:p>
                <a:endParaRPr lang="en-AU" sz="2000" dirty="0"/>
              </a:p>
            </p:txBody>
          </p:sp>
          <p:sp>
            <p:nvSpPr>
              <p:cNvPr id="21" name="Shape 19">
                <a:extLst>
                  <a:ext uri="{FF2B5EF4-FFF2-40B4-BE49-F238E27FC236}">
                    <a16:creationId xmlns:a16="http://schemas.microsoft.com/office/drawing/2014/main" id="{3EE80645-5DAD-3CEA-0E87-54CF487FE282}"/>
                  </a:ext>
                </a:extLst>
              </p:cNvPr>
              <p:cNvSpPr/>
              <p:nvPr/>
            </p:nvSpPr>
            <p:spPr>
              <a:xfrm>
                <a:off x="6982122" y="4378433"/>
                <a:ext cx="666155" cy="593051"/>
              </a:xfrm>
              <a:prstGeom prst="roundRect">
                <a:avLst>
                  <a:gd name="adj" fmla="val 6382"/>
                </a:avLst>
              </a:prstGeom>
              <a:solidFill>
                <a:srgbClr val="FFA44F"/>
              </a:solidFill>
              <a:ln/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44" name="Text 20">
                <a:extLst>
                  <a:ext uri="{FF2B5EF4-FFF2-40B4-BE49-F238E27FC236}">
                    <a16:creationId xmlns:a16="http://schemas.microsoft.com/office/drawing/2014/main" id="{EB2A8748-4DAB-7263-EBD1-9EB1CC0DA307}"/>
                  </a:ext>
                </a:extLst>
              </p:cNvPr>
              <p:cNvSpPr/>
              <p:nvPr/>
            </p:nvSpPr>
            <p:spPr>
              <a:xfrm>
                <a:off x="7814726" y="4544883"/>
                <a:ext cx="2081689" cy="260152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0" indent="0" algn="l">
                  <a:lnSpc>
                    <a:spcPts val="2000"/>
                  </a:lnSpc>
                  <a:buNone/>
                </a:pPr>
                <a:r>
                  <a:rPr lang="en-US" sz="2000" dirty="0">
                    <a:solidFill>
                      <a:srgbClr val="272525"/>
                    </a:solidFill>
                    <a:ea typeface="DM Sans Semi Bold" pitchFamily="34" charset="-122"/>
                    <a:cs typeface="DM Sans Semi Bold" pitchFamily="34" charset="-120"/>
                  </a:rPr>
                  <a:t>Security Policies</a:t>
                </a:r>
                <a:endParaRPr lang="en-US" sz="2000" dirty="0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3E4C8D31-8E8B-460F-821E-AF48305EA863}"/>
                </a:ext>
              </a:extLst>
            </p:cNvPr>
            <p:cNvGrpSpPr/>
            <p:nvPr/>
          </p:nvGrpSpPr>
          <p:grpSpPr>
            <a:xfrm>
              <a:off x="315078" y="3576645"/>
              <a:ext cx="5490073" cy="615911"/>
              <a:chOff x="2149544" y="3590441"/>
              <a:chExt cx="5490073" cy="615911"/>
            </a:xfrm>
          </p:grpSpPr>
          <p:sp>
            <p:nvSpPr>
              <p:cNvPr id="46" name="Shape 18">
                <a:extLst>
                  <a:ext uri="{FF2B5EF4-FFF2-40B4-BE49-F238E27FC236}">
                    <a16:creationId xmlns:a16="http://schemas.microsoft.com/office/drawing/2014/main" id="{E16C3808-E1B9-2F77-06E7-6C7D078493A3}"/>
                  </a:ext>
                </a:extLst>
              </p:cNvPr>
              <p:cNvSpPr/>
              <p:nvPr/>
            </p:nvSpPr>
            <p:spPr>
              <a:xfrm>
                <a:off x="2149544" y="3590441"/>
                <a:ext cx="4634610" cy="615911"/>
              </a:xfrm>
              <a:prstGeom prst="roundRect">
                <a:avLst>
                  <a:gd name="adj" fmla="val 7001"/>
                </a:avLst>
              </a:prstGeom>
              <a:solidFill>
                <a:srgbClr val="FFFFFF"/>
              </a:solidFill>
              <a:ln w="22860">
                <a:solidFill>
                  <a:srgbClr val="5CC97B"/>
                </a:solidFill>
                <a:prstDash val="solid"/>
              </a:ln>
            </p:spPr>
            <p:txBody>
              <a:bodyPr/>
              <a:lstStyle/>
              <a:p>
                <a:endParaRPr lang="en-AU" sz="2000" dirty="0"/>
              </a:p>
            </p:txBody>
          </p:sp>
          <p:sp>
            <p:nvSpPr>
              <p:cNvPr id="47" name="Shape 19">
                <a:extLst>
                  <a:ext uri="{FF2B5EF4-FFF2-40B4-BE49-F238E27FC236}">
                    <a16:creationId xmlns:a16="http://schemas.microsoft.com/office/drawing/2014/main" id="{79E109B3-7AED-3B0E-D581-12457DEFDE81}"/>
                  </a:ext>
                </a:extLst>
              </p:cNvPr>
              <p:cNvSpPr/>
              <p:nvPr/>
            </p:nvSpPr>
            <p:spPr>
              <a:xfrm>
                <a:off x="2172404" y="3613300"/>
                <a:ext cx="591447" cy="593051"/>
              </a:xfrm>
              <a:prstGeom prst="roundRect">
                <a:avLst>
                  <a:gd name="adj" fmla="val 6382"/>
                </a:avLst>
              </a:prstGeom>
              <a:solidFill>
                <a:srgbClr val="5CC97B"/>
              </a:solidFill>
              <a:ln/>
            </p:spPr>
            <p:txBody>
              <a:bodyPr/>
              <a:lstStyle/>
              <a:p>
                <a:endParaRPr lang="en-AU" sz="2000" dirty="0"/>
              </a:p>
            </p:txBody>
          </p:sp>
          <p:sp>
            <p:nvSpPr>
              <p:cNvPr id="48" name="Text 20">
                <a:extLst>
                  <a:ext uri="{FF2B5EF4-FFF2-40B4-BE49-F238E27FC236}">
                    <a16:creationId xmlns:a16="http://schemas.microsoft.com/office/drawing/2014/main" id="{D2660BB2-6C94-C801-278B-C4C34F2BFF14}"/>
                  </a:ext>
                </a:extLst>
              </p:cNvPr>
              <p:cNvSpPr/>
              <p:nvPr/>
            </p:nvSpPr>
            <p:spPr>
              <a:xfrm>
                <a:off x="3005008" y="3779748"/>
                <a:ext cx="4634609" cy="268530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>
                  <a:lnSpc>
                    <a:spcPts val="2000"/>
                  </a:lnSpc>
                </a:pPr>
                <a:r>
                  <a:rPr lang="en-US" sz="2000" dirty="0">
                    <a:solidFill>
                      <a:srgbClr val="272525"/>
                    </a:solidFill>
                    <a:ea typeface="DM Sans Semi Bold" pitchFamily="34" charset="-122"/>
                    <a:cs typeface="DM Sans Semi Bold" pitchFamily="34" charset="-120"/>
                  </a:rPr>
                  <a:t>Config </a:t>
                </a:r>
                <a:r>
                  <a:rPr lang="en-US" sz="2000" dirty="0">
                    <a:solidFill>
                      <a:srgbClr val="272525"/>
                    </a:solidFill>
                    <a:ea typeface="DM Sans" pitchFamily="34" charset="-122"/>
                    <a:cs typeface="DM Sans" pitchFamily="34" charset="-120"/>
                  </a:rPr>
                  <a:t>Generation</a:t>
                </a:r>
                <a:endParaRPr lang="en-US" sz="2000" dirty="0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9BBB9DFF-00A2-270A-F495-91B6E0720424}"/>
                </a:ext>
              </a:extLst>
            </p:cNvPr>
            <p:cNvGrpSpPr/>
            <p:nvPr/>
          </p:nvGrpSpPr>
          <p:grpSpPr>
            <a:xfrm>
              <a:off x="5170515" y="3566604"/>
              <a:ext cx="6075493" cy="615912"/>
              <a:chOff x="7004981" y="3605355"/>
              <a:chExt cx="6075493" cy="615912"/>
            </a:xfrm>
          </p:grpSpPr>
          <p:sp>
            <p:nvSpPr>
              <p:cNvPr id="49" name="Shape 18">
                <a:extLst>
                  <a:ext uri="{FF2B5EF4-FFF2-40B4-BE49-F238E27FC236}">
                    <a16:creationId xmlns:a16="http://schemas.microsoft.com/office/drawing/2014/main" id="{3DF41E1C-7C62-85F7-F993-2011550EE75D}"/>
                  </a:ext>
                </a:extLst>
              </p:cNvPr>
              <p:cNvSpPr/>
              <p:nvPr/>
            </p:nvSpPr>
            <p:spPr>
              <a:xfrm>
                <a:off x="7004981" y="3605355"/>
                <a:ext cx="5220029" cy="615912"/>
              </a:xfrm>
              <a:prstGeom prst="roundRect">
                <a:avLst>
                  <a:gd name="adj" fmla="val 7001"/>
                </a:avLst>
              </a:prstGeom>
              <a:solidFill>
                <a:srgbClr val="FFFFFF"/>
              </a:solidFill>
              <a:ln w="22860">
                <a:solidFill>
                  <a:srgbClr val="FFA44F"/>
                </a:solidFill>
                <a:prstDash val="solid"/>
              </a:ln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50" name="Shape 19">
                <a:extLst>
                  <a:ext uri="{FF2B5EF4-FFF2-40B4-BE49-F238E27FC236}">
                    <a16:creationId xmlns:a16="http://schemas.microsoft.com/office/drawing/2014/main" id="{0E012870-A29C-C452-E632-8169C4B36C0A}"/>
                  </a:ext>
                </a:extLst>
              </p:cNvPr>
              <p:cNvSpPr/>
              <p:nvPr/>
            </p:nvSpPr>
            <p:spPr>
              <a:xfrm>
                <a:off x="7027841" y="3628212"/>
                <a:ext cx="666155" cy="593051"/>
              </a:xfrm>
              <a:prstGeom prst="roundRect">
                <a:avLst>
                  <a:gd name="adj" fmla="val 6382"/>
                </a:avLst>
              </a:prstGeom>
              <a:solidFill>
                <a:srgbClr val="FFA44F"/>
              </a:solidFill>
              <a:ln/>
            </p:spPr>
            <p:txBody>
              <a:bodyPr/>
              <a:lstStyle/>
              <a:p>
                <a:endParaRPr lang="en-AU" sz="2000"/>
              </a:p>
            </p:txBody>
          </p:sp>
          <p:sp>
            <p:nvSpPr>
              <p:cNvPr id="51" name="Text 20">
                <a:extLst>
                  <a:ext uri="{FF2B5EF4-FFF2-40B4-BE49-F238E27FC236}">
                    <a16:creationId xmlns:a16="http://schemas.microsoft.com/office/drawing/2014/main" id="{F4E8D257-470D-B376-DAAC-4DCFB26D7967}"/>
                  </a:ext>
                </a:extLst>
              </p:cNvPr>
              <p:cNvSpPr/>
              <p:nvPr/>
            </p:nvSpPr>
            <p:spPr>
              <a:xfrm>
                <a:off x="7860445" y="3794662"/>
                <a:ext cx="5220029" cy="268530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>
                  <a:lnSpc>
                    <a:spcPts val="2000"/>
                  </a:lnSpc>
                </a:pPr>
                <a:r>
                  <a:rPr lang="en-US" sz="2000" dirty="0">
                    <a:solidFill>
                      <a:srgbClr val="272525"/>
                    </a:solidFill>
                    <a:ea typeface="DM Sans Semi Bold" pitchFamily="34" charset="-122"/>
                    <a:cs typeface="DM Sans Semi Bold" pitchFamily="34" charset="-120"/>
                  </a:rPr>
                  <a:t>Config </a:t>
                </a:r>
                <a:r>
                  <a:rPr lang="en-US" sz="2000" dirty="0">
                    <a:solidFill>
                      <a:srgbClr val="272525"/>
                    </a:solidFill>
                    <a:ea typeface="DM Sans" pitchFamily="34" charset="-122"/>
                    <a:cs typeface="DM Sans" pitchFamily="34" charset="-120"/>
                  </a:rPr>
                  <a:t>Deployment</a:t>
                </a:r>
                <a:endParaRPr lang="en-US" sz="2000" dirty="0"/>
              </a:p>
            </p:txBody>
          </p:sp>
        </p:grpSp>
        <p:pic>
          <p:nvPicPr>
            <p:cNvPr id="65" name="Graphic 64" descr="Star with solid fill">
              <a:extLst>
                <a:ext uri="{FF2B5EF4-FFF2-40B4-BE49-F238E27FC236}">
                  <a16:creationId xmlns:a16="http://schemas.microsoft.com/office/drawing/2014/main" id="{F95A0331-6338-65A7-FAE4-DE11F10EA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50181" y="3694247"/>
              <a:ext cx="352541" cy="352541"/>
            </a:xfrm>
            <a:prstGeom prst="rect">
              <a:avLst/>
            </a:prstGeom>
          </p:spPr>
        </p:pic>
      </p:grpSp>
      <p:sp>
        <p:nvSpPr>
          <p:cNvPr id="66" name="Shape 29">
            <a:extLst>
              <a:ext uri="{FF2B5EF4-FFF2-40B4-BE49-F238E27FC236}">
                <a16:creationId xmlns:a16="http://schemas.microsoft.com/office/drawing/2014/main" id="{70608797-ADD5-9E59-C3FB-39A185C97A22}"/>
              </a:ext>
            </a:extLst>
          </p:cNvPr>
          <p:cNvSpPr/>
          <p:nvPr/>
        </p:nvSpPr>
        <p:spPr>
          <a:xfrm>
            <a:off x="521800" y="1502778"/>
            <a:ext cx="219199" cy="177687"/>
          </a:xfrm>
          <a:prstGeom prst="roundRect">
            <a:avLst>
              <a:gd name="adj" fmla="val 6382"/>
            </a:avLst>
          </a:prstGeom>
          <a:solidFill>
            <a:srgbClr val="5CC97B"/>
          </a:solidFill>
          <a:ln/>
        </p:spPr>
        <p:txBody>
          <a:bodyPr/>
          <a:lstStyle/>
          <a:p>
            <a:endParaRPr lang="en-AU" sz="1400" dirty="0"/>
          </a:p>
        </p:txBody>
      </p:sp>
      <p:sp>
        <p:nvSpPr>
          <p:cNvPr id="67" name="Shape 19">
            <a:extLst>
              <a:ext uri="{FF2B5EF4-FFF2-40B4-BE49-F238E27FC236}">
                <a16:creationId xmlns:a16="http://schemas.microsoft.com/office/drawing/2014/main" id="{CF3BB03F-009A-1ED6-C3D9-C96B713269EC}"/>
              </a:ext>
            </a:extLst>
          </p:cNvPr>
          <p:cNvSpPr/>
          <p:nvPr/>
        </p:nvSpPr>
        <p:spPr>
          <a:xfrm>
            <a:off x="521800" y="1941233"/>
            <a:ext cx="219199" cy="177687"/>
          </a:xfrm>
          <a:prstGeom prst="roundRect">
            <a:avLst>
              <a:gd name="adj" fmla="val 6382"/>
            </a:avLst>
          </a:prstGeom>
          <a:solidFill>
            <a:srgbClr val="FFA44F"/>
          </a:solidFill>
          <a:ln/>
        </p:spPr>
        <p:txBody>
          <a:bodyPr/>
          <a:lstStyle/>
          <a:p>
            <a:endParaRPr lang="en-AU" sz="1400" dirty="0"/>
          </a:p>
        </p:txBody>
      </p:sp>
      <p:sp>
        <p:nvSpPr>
          <p:cNvPr id="68" name="Shape 33">
            <a:extLst>
              <a:ext uri="{FF2B5EF4-FFF2-40B4-BE49-F238E27FC236}">
                <a16:creationId xmlns:a16="http://schemas.microsoft.com/office/drawing/2014/main" id="{4210789A-96DD-0D5D-5F98-81AC464A27D7}"/>
              </a:ext>
            </a:extLst>
          </p:cNvPr>
          <p:cNvSpPr/>
          <p:nvPr/>
        </p:nvSpPr>
        <p:spPr>
          <a:xfrm>
            <a:off x="521800" y="2379688"/>
            <a:ext cx="219199" cy="177687"/>
          </a:xfrm>
          <a:prstGeom prst="roundRect">
            <a:avLst>
              <a:gd name="adj" fmla="val 6382"/>
            </a:avLst>
          </a:prstGeom>
          <a:solidFill>
            <a:srgbClr val="F44444"/>
          </a:solidFill>
          <a:ln/>
        </p:spPr>
        <p:txBody>
          <a:bodyPr/>
          <a:lstStyle/>
          <a:p>
            <a:endParaRPr lang="en-AU" sz="1400"/>
          </a:p>
        </p:txBody>
      </p:sp>
      <p:sp>
        <p:nvSpPr>
          <p:cNvPr id="69" name="Text 30">
            <a:extLst>
              <a:ext uri="{FF2B5EF4-FFF2-40B4-BE49-F238E27FC236}">
                <a16:creationId xmlns:a16="http://schemas.microsoft.com/office/drawing/2014/main" id="{F3F1D3D6-B5C0-1B43-9E36-92A0C0C9CC56}"/>
              </a:ext>
            </a:extLst>
          </p:cNvPr>
          <p:cNvSpPr/>
          <p:nvPr/>
        </p:nvSpPr>
        <p:spPr>
          <a:xfrm>
            <a:off x="879310" y="1472177"/>
            <a:ext cx="2081689" cy="260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ea typeface="DM Sans Semi Bold" pitchFamily="34" charset="-122"/>
                <a:cs typeface="DM Sans Semi Bold" pitchFamily="34" charset="-120"/>
              </a:rPr>
              <a:t>Low Effort</a:t>
            </a:r>
            <a:endParaRPr lang="en-US" sz="1400" dirty="0"/>
          </a:p>
        </p:txBody>
      </p:sp>
      <p:sp>
        <p:nvSpPr>
          <p:cNvPr id="70" name="Text 30">
            <a:extLst>
              <a:ext uri="{FF2B5EF4-FFF2-40B4-BE49-F238E27FC236}">
                <a16:creationId xmlns:a16="http://schemas.microsoft.com/office/drawing/2014/main" id="{B343D407-BA8C-8C34-DADE-73BB7E9585AC}"/>
              </a:ext>
            </a:extLst>
          </p:cNvPr>
          <p:cNvSpPr/>
          <p:nvPr/>
        </p:nvSpPr>
        <p:spPr>
          <a:xfrm>
            <a:off x="879310" y="1912985"/>
            <a:ext cx="2081689" cy="260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ea typeface="DM Sans Semi Bold" pitchFamily="34" charset="-122"/>
                <a:cs typeface="DM Sans Semi Bold" pitchFamily="34" charset="-120"/>
              </a:rPr>
              <a:t>Medium Effort</a:t>
            </a:r>
            <a:endParaRPr lang="en-US" sz="1400" dirty="0"/>
          </a:p>
        </p:txBody>
      </p:sp>
      <p:sp>
        <p:nvSpPr>
          <p:cNvPr id="71" name="Text 30">
            <a:extLst>
              <a:ext uri="{FF2B5EF4-FFF2-40B4-BE49-F238E27FC236}">
                <a16:creationId xmlns:a16="http://schemas.microsoft.com/office/drawing/2014/main" id="{C8876A02-856A-7336-62B4-2FEA9F0B65EC}"/>
              </a:ext>
            </a:extLst>
          </p:cNvPr>
          <p:cNvSpPr/>
          <p:nvPr/>
        </p:nvSpPr>
        <p:spPr>
          <a:xfrm>
            <a:off x="906278" y="2339586"/>
            <a:ext cx="2081689" cy="260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400" dirty="0">
                <a:ea typeface="DM Sans Semi Bold" pitchFamily="34" charset="-122"/>
                <a:cs typeface="DM Sans Semi Bold" pitchFamily="34" charset="-120"/>
              </a:rPr>
              <a:t>High Effort</a:t>
            </a:r>
            <a:endParaRPr lang="en-US" sz="1400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205B6B1-B2B2-AB02-6C11-856B434011B1}"/>
              </a:ext>
            </a:extLst>
          </p:cNvPr>
          <p:cNvSpPr txBox="1"/>
          <p:nvPr/>
        </p:nvSpPr>
        <p:spPr>
          <a:xfrm>
            <a:off x="879310" y="3771269"/>
            <a:ext cx="2561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000" i="1" dirty="0">
                <a:solidFill>
                  <a:schemeClr val="bg1"/>
                </a:solidFill>
              </a:rPr>
              <a:t>Start</a:t>
            </a:r>
            <a:endParaRPr lang="en-AU" sz="2000" dirty="0">
              <a:solidFill>
                <a:schemeClr val="bg1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30CAEEC-DC2C-D90F-B1F7-F8B8E06E68FF}"/>
              </a:ext>
            </a:extLst>
          </p:cNvPr>
          <p:cNvSpPr txBox="1"/>
          <p:nvPr/>
        </p:nvSpPr>
        <p:spPr>
          <a:xfrm>
            <a:off x="5209604" y="3752353"/>
            <a:ext cx="2561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 i="1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Expand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B0CDB80-DEF5-B139-DA0C-8DAC37B4766F}"/>
              </a:ext>
            </a:extLst>
          </p:cNvPr>
          <p:cNvSpPr txBox="1"/>
          <p:nvPr/>
        </p:nvSpPr>
        <p:spPr>
          <a:xfrm>
            <a:off x="9914671" y="1681582"/>
            <a:ext cx="2561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 i="1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Optimize</a:t>
            </a:r>
          </a:p>
        </p:txBody>
      </p:sp>
      <p:cxnSp>
        <p:nvCxnSpPr>
          <p:cNvPr id="79" name="Elbow Connector 78">
            <a:extLst>
              <a:ext uri="{FF2B5EF4-FFF2-40B4-BE49-F238E27FC236}">
                <a16:creationId xmlns:a16="http://schemas.microsoft.com/office/drawing/2014/main" id="{FC9F380D-25E7-7D80-19E8-8950BB4927FA}"/>
              </a:ext>
            </a:extLst>
          </p:cNvPr>
          <p:cNvCxnSpPr>
            <a:cxnSpLocks/>
          </p:cNvCxnSpPr>
          <p:nvPr/>
        </p:nvCxnSpPr>
        <p:spPr>
          <a:xfrm>
            <a:off x="926717" y="4150902"/>
            <a:ext cx="8811768" cy="1561"/>
          </a:xfrm>
          <a:prstGeom prst="bentConnector3">
            <a:avLst>
              <a:gd name="adj1" fmla="val 50000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Elbow Connector 89">
            <a:extLst>
              <a:ext uri="{FF2B5EF4-FFF2-40B4-BE49-F238E27FC236}">
                <a16:creationId xmlns:a16="http://schemas.microsoft.com/office/drawing/2014/main" id="{85F27816-45B6-B2FA-A2C5-9CE690A894EA}"/>
              </a:ext>
            </a:extLst>
          </p:cNvPr>
          <p:cNvCxnSpPr>
            <a:cxnSpLocks/>
          </p:cNvCxnSpPr>
          <p:nvPr/>
        </p:nvCxnSpPr>
        <p:spPr>
          <a:xfrm flipV="1">
            <a:off x="9738485" y="2199512"/>
            <a:ext cx="3803420" cy="1950919"/>
          </a:xfrm>
          <a:prstGeom prst="bentConnector3">
            <a:avLst>
              <a:gd name="adj1" fmla="val -213"/>
            </a:avLst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Elbow Connector 96">
            <a:extLst>
              <a:ext uri="{FF2B5EF4-FFF2-40B4-BE49-F238E27FC236}">
                <a16:creationId xmlns:a16="http://schemas.microsoft.com/office/drawing/2014/main" id="{02282EA8-F420-B124-6A1C-30582DD7579D}"/>
              </a:ext>
            </a:extLst>
          </p:cNvPr>
          <p:cNvCxnSpPr>
            <a:cxnSpLocks/>
          </p:cNvCxnSpPr>
          <p:nvPr/>
        </p:nvCxnSpPr>
        <p:spPr>
          <a:xfrm flipV="1">
            <a:off x="970212" y="3708021"/>
            <a:ext cx="12578620" cy="4226357"/>
          </a:xfrm>
          <a:prstGeom prst="bentConnector3">
            <a:avLst>
              <a:gd name="adj1" fmla="val 72574"/>
            </a:avLst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8656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FC887-BDB7-C179-B22C-C2626C9A3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>
            <a:extLst>
              <a:ext uri="{FF2B5EF4-FFF2-40B4-BE49-F238E27FC236}">
                <a16:creationId xmlns:a16="http://schemas.microsoft.com/office/drawing/2014/main" id="{E4EE5426-41F0-0FE4-84CE-36BDEAFC4C07}"/>
              </a:ext>
            </a:extLst>
          </p:cNvPr>
          <p:cNvSpPr/>
          <p:nvPr/>
        </p:nvSpPr>
        <p:spPr>
          <a:xfrm>
            <a:off x="1947848" y="2305078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400" b="1" dirty="0">
                <a:solidFill>
                  <a:srgbClr val="0070C0"/>
                </a:solidFill>
                <a:ea typeface="DM Sans Semi Bold" pitchFamily="34" charset="-122"/>
                <a:cs typeface="DM Sans Semi Bold" pitchFamily="34" charset="-120"/>
              </a:rPr>
              <a:t>What They Are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F9D262C9-91AC-3CE8-5818-109F0078DEBC}"/>
              </a:ext>
            </a:extLst>
          </p:cNvPr>
          <p:cNvSpPr/>
          <p:nvPr/>
        </p:nvSpPr>
        <p:spPr>
          <a:xfrm>
            <a:off x="8291880" y="222923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400" b="1" dirty="0">
                <a:solidFill>
                  <a:srgbClr val="0070C0"/>
                </a:solidFill>
              </a:rPr>
              <a:t>Common Pitfalls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A1142DA-91F4-83E0-0867-1F08B197A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087" y="849085"/>
            <a:ext cx="12670208" cy="82645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000000"/>
                </a:solidFill>
                <a:ea typeface="DM Sans Semi Bold" pitchFamily="34" charset="-122"/>
                <a:cs typeface="DM Sans Semi Bold" pitchFamily="34" charset="-120"/>
              </a:rPr>
              <a:t>Orchestrators</a:t>
            </a:r>
            <a:endParaRPr lang="en-AU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37F2853-0A70-E416-36BA-F375C18E20D7}"/>
              </a:ext>
            </a:extLst>
          </p:cNvPr>
          <p:cNvGrpSpPr/>
          <p:nvPr/>
        </p:nvGrpSpPr>
        <p:grpSpPr>
          <a:xfrm>
            <a:off x="1794069" y="3054938"/>
            <a:ext cx="5336467" cy="741085"/>
            <a:chOff x="1794069" y="3054938"/>
            <a:chExt cx="5336467" cy="741085"/>
          </a:xfrm>
        </p:grpSpPr>
        <p:sp>
          <p:nvSpPr>
            <p:cNvPr id="4" name="Text 2">
              <a:extLst>
                <a:ext uri="{FF2B5EF4-FFF2-40B4-BE49-F238E27FC236}">
                  <a16:creationId xmlns:a16="http://schemas.microsoft.com/office/drawing/2014/main" id="{8F043FD8-F1BF-EB1E-20CF-9478457A438C}"/>
                </a:ext>
              </a:extLst>
            </p:cNvPr>
            <p:cNvSpPr/>
            <p:nvPr/>
          </p:nvSpPr>
          <p:spPr>
            <a:xfrm>
              <a:off x="2462966" y="3057359"/>
              <a:ext cx="4667570" cy="73866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AU" sz="2400" dirty="0"/>
                <a:t>A platform to </a:t>
              </a:r>
              <a:r>
                <a:rPr lang="en-AU" sz="2400" b="1" dirty="0"/>
                <a:t>coordinate and execute automated workflows</a:t>
              </a:r>
              <a:endParaRPr lang="en-AU" sz="2400" dirty="0"/>
            </a:p>
          </p:txBody>
        </p:sp>
        <p:pic>
          <p:nvPicPr>
            <p:cNvPr id="16" name="Graphic 15" descr="Chevron arrows outline">
              <a:extLst>
                <a:ext uri="{FF2B5EF4-FFF2-40B4-BE49-F238E27FC236}">
                  <a16:creationId xmlns:a16="http://schemas.microsoft.com/office/drawing/2014/main" id="{58EE3CC5-1B79-9195-5D67-9B8B58D52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1794069" y="3054938"/>
              <a:ext cx="567771" cy="56777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84C5B77-BB6A-9A53-804F-EF2B11FC951A}"/>
              </a:ext>
            </a:extLst>
          </p:cNvPr>
          <p:cNvGrpSpPr/>
          <p:nvPr/>
        </p:nvGrpSpPr>
        <p:grpSpPr>
          <a:xfrm>
            <a:off x="1794069" y="4264500"/>
            <a:ext cx="5282967" cy="738664"/>
            <a:chOff x="1794069" y="4264500"/>
            <a:chExt cx="5282967" cy="738664"/>
          </a:xfrm>
        </p:grpSpPr>
        <p:sp>
          <p:nvSpPr>
            <p:cNvPr id="5" name="Text 3">
              <a:extLst>
                <a:ext uri="{FF2B5EF4-FFF2-40B4-BE49-F238E27FC236}">
                  <a16:creationId xmlns:a16="http://schemas.microsoft.com/office/drawing/2014/main" id="{57206A03-5E34-65A2-5FB6-6835B2FF4FB2}"/>
                </a:ext>
              </a:extLst>
            </p:cNvPr>
            <p:cNvSpPr/>
            <p:nvPr/>
          </p:nvSpPr>
          <p:spPr>
            <a:xfrm>
              <a:off x="2462965" y="4264500"/>
              <a:ext cx="4614071" cy="73866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AU" sz="2400" dirty="0"/>
                <a:t>Works across </a:t>
              </a:r>
              <a:r>
                <a:rPr lang="en-AU" sz="2400" b="1" dirty="0"/>
                <a:t>multiple network domains, devices, and tools</a:t>
              </a:r>
              <a:endParaRPr lang="en-AU" sz="2400" dirty="0"/>
            </a:p>
          </p:txBody>
        </p:sp>
        <p:pic>
          <p:nvPicPr>
            <p:cNvPr id="18" name="Graphic 17" descr="Chevron arrows outline">
              <a:extLst>
                <a:ext uri="{FF2B5EF4-FFF2-40B4-BE49-F238E27FC236}">
                  <a16:creationId xmlns:a16="http://schemas.microsoft.com/office/drawing/2014/main" id="{A0CCFC19-176B-6FE7-9552-F954601A6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1794069" y="4264500"/>
              <a:ext cx="567771" cy="567771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2DB8D10-CE29-32D3-4F5D-78899EA9B77A}"/>
              </a:ext>
            </a:extLst>
          </p:cNvPr>
          <p:cNvGrpSpPr/>
          <p:nvPr/>
        </p:nvGrpSpPr>
        <p:grpSpPr>
          <a:xfrm>
            <a:off x="1794068" y="5471641"/>
            <a:ext cx="4544334" cy="738664"/>
            <a:chOff x="1794068" y="5471641"/>
            <a:chExt cx="4544334" cy="738664"/>
          </a:xfrm>
        </p:grpSpPr>
        <p:sp>
          <p:nvSpPr>
            <p:cNvPr id="6" name="Text 4">
              <a:extLst>
                <a:ext uri="{FF2B5EF4-FFF2-40B4-BE49-F238E27FC236}">
                  <a16:creationId xmlns:a16="http://schemas.microsoft.com/office/drawing/2014/main" id="{E76C4784-2323-A169-5E51-6D155104AD04}"/>
                </a:ext>
              </a:extLst>
            </p:cNvPr>
            <p:cNvSpPr/>
            <p:nvPr/>
          </p:nvSpPr>
          <p:spPr>
            <a:xfrm>
              <a:off x="2462965" y="5471641"/>
              <a:ext cx="3875437" cy="73866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AU" sz="2400" dirty="0"/>
                <a:t>Intended to </a:t>
              </a:r>
              <a:r>
                <a:rPr lang="en-AU" sz="2400" b="1" dirty="0"/>
                <a:t>deliver consistent services or changes</a:t>
              </a:r>
              <a:endParaRPr lang="en-AU" sz="2400" dirty="0"/>
            </a:p>
          </p:txBody>
        </p:sp>
        <p:pic>
          <p:nvPicPr>
            <p:cNvPr id="20" name="Graphic 19" descr="Chevron arrows outline">
              <a:extLst>
                <a:ext uri="{FF2B5EF4-FFF2-40B4-BE49-F238E27FC236}">
                  <a16:creationId xmlns:a16="http://schemas.microsoft.com/office/drawing/2014/main" id="{3F53FA64-8E80-0A1F-6B4B-4A2850CE7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1794068" y="5471641"/>
              <a:ext cx="567771" cy="567771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9664959-5B97-7E7C-9D37-FD230DB14189}"/>
              </a:ext>
            </a:extLst>
          </p:cNvPr>
          <p:cNvGrpSpPr/>
          <p:nvPr/>
        </p:nvGrpSpPr>
        <p:grpSpPr>
          <a:xfrm>
            <a:off x="8282205" y="3053910"/>
            <a:ext cx="4507949" cy="739692"/>
            <a:chOff x="8282205" y="3053910"/>
            <a:chExt cx="4507949" cy="739692"/>
          </a:xfrm>
        </p:grpSpPr>
        <p:sp>
          <p:nvSpPr>
            <p:cNvPr id="10" name="Text 8">
              <a:extLst>
                <a:ext uri="{FF2B5EF4-FFF2-40B4-BE49-F238E27FC236}">
                  <a16:creationId xmlns:a16="http://schemas.microsoft.com/office/drawing/2014/main" id="{FBF45976-9630-6FB1-F578-4676698E557D}"/>
                </a:ext>
              </a:extLst>
            </p:cNvPr>
            <p:cNvSpPr/>
            <p:nvPr/>
          </p:nvSpPr>
          <p:spPr>
            <a:xfrm>
              <a:off x="8978385" y="3054938"/>
              <a:ext cx="3811769" cy="73866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AU" sz="2400" b="1" dirty="0"/>
                <a:t>20+ clicks </a:t>
              </a:r>
              <a:r>
                <a:rPr lang="en-AU" sz="2400" dirty="0"/>
                <a:t>to make a simple change</a:t>
              </a:r>
            </a:p>
          </p:txBody>
        </p:sp>
        <p:pic>
          <p:nvPicPr>
            <p:cNvPr id="23" name="Graphic 22" descr="Warning outline">
              <a:extLst>
                <a:ext uri="{FF2B5EF4-FFF2-40B4-BE49-F238E27FC236}">
                  <a16:creationId xmlns:a16="http://schemas.microsoft.com/office/drawing/2014/main" id="{FE1F3527-01B5-EACA-5973-5094AC8BF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82205" y="3053910"/>
              <a:ext cx="468000" cy="4680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AF8D95E-CF76-591A-F0E5-F422FCE69637}"/>
              </a:ext>
            </a:extLst>
          </p:cNvPr>
          <p:cNvGrpSpPr/>
          <p:nvPr/>
        </p:nvGrpSpPr>
        <p:grpSpPr>
          <a:xfrm>
            <a:off x="8282205" y="3982224"/>
            <a:ext cx="5687163" cy="469066"/>
            <a:chOff x="8282205" y="3982224"/>
            <a:chExt cx="5687163" cy="469066"/>
          </a:xfrm>
        </p:grpSpPr>
        <p:sp>
          <p:nvSpPr>
            <p:cNvPr id="11" name="Text 9">
              <a:extLst>
                <a:ext uri="{FF2B5EF4-FFF2-40B4-BE49-F238E27FC236}">
                  <a16:creationId xmlns:a16="http://schemas.microsoft.com/office/drawing/2014/main" id="{EFD160B2-A3D0-A1CA-EB7C-6853C23143C1}"/>
                </a:ext>
              </a:extLst>
            </p:cNvPr>
            <p:cNvSpPr/>
            <p:nvPr/>
          </p:nvSpPr>
          <p:spPr>
            <a:xfrm>
              <a:off x="8978385" y="4081958"/>
              <a:ext cx="4990983" cy="36933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AU" sz="2400" b="1" dirty="0"/>
                <a:t>5+ API calls</a:t>
              </a:r>
              <a:r>
                <a:rPr lang="en-AU" sz="2400" dirty="0"/>
                <a:t> required for one action</a:t>
              </a:r>
            </a:p>
          </p:txBody>
        </p:sp>
        <p:pic>
          <p:nvPicPr>
            <p:cNvPr id="24" name="Graphic 23" descr="Warning outline">
              <a:extLst>
                <a:ext uri="{FF2B5EF4-FFF2-40B4-BE49-F238E27FC236}">
                  <a16:creationId xmlns:a16="http://schemas.microsoft.com/office/drawing/2014/main" id="{EF9C5411-E63C-EFC5-641D-264CA239A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82205" y="3982224"/>
              <a:ext cx="468000" cy="46800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687A3C9-0965-653A-E9DB-0B2DC1082A26}"/>
              </a:ext>
            </a:extLst>
          </p:cNvPr>
          <p:cNvGrpSpPr/>
          <p:nvPr/>
        </p:nvGrpSpPr>
        <p:grpSpPr>
          <a:xfrm>
            <a:off x="8291880" y="4689758"/>
            <a:ext cx="3663544" cy="469066"/>
            <a:chOff x="8291880" y="4689758"/>
            <a:chExt cx="3663544" cy="469066"/>
          </a:xfrm>
        </p:grpSpPr>
        <p:sp>
          <p:nvSpPr>
            <p:cNvPr id="12" name="Text 10">
              <a:extLst>
                <a:ext uri="{FF2B5EF4-FFF2-40B4-BE49-F238E27FC236}">
                  <a16:creationId xmlns:a16="http://schemas.microsoft.com/office/drawing/2014/main" id="{8A2CA0EE-5EA9-F3B2-2063-9A76F9AE9C26}"/>
                </a:ext>
              </a:extLst>
            </p:cNvPr>
            <p:cNvSpPr/>
            <p:nvPr/>
          </p:nvSpPr>
          <p:spPr>
            <a:xfrm>
              <a:off x="8978385" y="4789492"/>
              <a:ext cx="2977039" cy="36933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AU" sz="2400" dirty="0"/>
                <a:t>No </a:t>
              </a:r>
              <a:r>
                <a:rPr lang="en-AU" sz="2400" b="1" dirty="0"/>
                <a:t>one-click rollback</a:t>
              </a:r>
              <a:endParaRPr lang="en-AU" sz="2400" dirty="0"/>
            </a:p>
          </p:txBody>
        </p:sp>
        <p:pic>
          <p:nvPicPr>
            <p:cNvPr id="25" name="Graphic 24" descr="Warning outline">
              <a:extLst>
                <a:ext uri="{FF2B5EF4-FFF2-40B4-BE49-F238E27FC236}">
                  <a16:creationId xmlns:a16="http://schemas.microsoft.com/office/drawing/2014/main" id="{0D5F36EB-20A0-6E76-E327-14F3D2F04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91880" y="4689758"/>
              <a:ext cx="468000" cy="4680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974F32B-DB8D-A435-C210-F2D0840BFD31}"/>
              </a:ext>
            </a:extLst>
          </p:cNvPr>
          <p:cNvGrpSpPr/>
          <p:nvPr/>
        </p:nvGrpSpPr>
        <p:grpSpPr>
          <a:xfrm>
            <a:off x="8291880" y="5471126"/>
            <a:ext cx="4498274" cy="738664"/>
            <a:chOff x="8291880" y="5471126"/>
            <a:chExt cx="4498274" cy="738664"/>
          </a:xfrm>
        </p:grpSpPr>
        <p:sp>
          <p:nvSpPr>
            <p:cNvPr id="13" name="Text 11">
              <a:extLst>
                <a:ext uri="{FF2B5EF4-FFF2-40B4-BE49-F238E27FC236}">
                  <a16:creationId xmlns:a16="http://schemas.microsoft.com/office/drawing/2014/main" id="{CFC61E77-84AC-B57B-6F16-F416EB4562DF}"/>
                </a:ext>
              </a:extLst>
            </p:cNvPr>
            <p:cNvSpPr/>
            <p:nvPr/>
          </p:nvSpPr>
          <p:spPr>
            <a:xfrm>
              <a:off x="8978385" y="5471126"/>
              <a:ext cx="3811769" cy="73866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AU" sz="2400" b="1" dirty="0"/>
                <a:t>Poorly documented</a:t>
              </a:r>
              <a:r>
                <a:rPr lang="en-AU" sz="2400" dirty="0"/>
                <a:t> and inconsistent APIs</a:t>
              </a:r>
            </a:p>
          </p:txBody>
        </p:sp>
        <p:pic>
          <p:nvPicPr>
            <p:cNvPr id="26" name="Graphic 25" descr="Warning outline">
              <a:extLst>
                <a:ext uri="{FF2B5EF4-FFF2-40B4-BE49-F238E27FC236}">
                  <a16:creationId xmlns:a16="http://schemas.microsoft.com/office/drawing/2014/main" id="{A282F25D-0188-D797-479D-5448DAF65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91880" y="5556058"/>
              <a:ext cx="468000" cy="46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476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83A1A-717E-CACC-0E91-F8141956D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>
            <a:extLst>
              <a:ext uri="{FF2B5EF4-FFF2-40B4-BE49-F238E27FC236}">
                <a16:creationId xmlns:a16="http://schemas.microsoft.com/office/drawing/2014/main" id="{357322D0-F9A0-1971-F82F-B34E1216F2F7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</p:spPr>
        <p:txBody>
          <a:bodyPr/>
          <a:lstStyle/>
          <a:p>
            <a:endParaRPr lang="en-US" sz="1440"/>
          </a:p>
        </p:txBody>
      </p:sp>
      <p:grpSp>
        <p:nvGrpSpPr>
          <p:cNvPr id="15" name="Group 3">
            <a:extLst>
              <a:ext uri="{FF2B5EF4-FFF2-40B4-BE49-F238E27FC236}">
                <a16:creationId xmlns:a16="http://schemas.microsoft.com/office/drawing/2014/main" id="{61C340D3-1B37-11AC-D797-B4DABCBE0313}"/>
              </a:ext>
            </a:extLst>
          </p:cNvPr>
          <p:cNvGrpSpPr/>
          <p:nvPr/>
        </p:nvGrpSpPr>
        <p:grpSpPr>
          <a:xfrm>
            <a:off x="822960" y="707231"/>
            <a:ext cx="12984480" cy="6699409"/>
            <a:chOff x="0" y="-38100"/>
            <a:chExt cx="4274726" cy="2205567"/>
          </a:xfrm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5FF28FDD-F8D4-388F-A664-36BDC90ACFA6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BFBFB">
                <a:alpha val="89804"/>
              </a:srgbClr>
            </a:solidFill>
          </p:spPr>
          <p:txBody>
            <a:bodyPr/>
            <a:lstStyle/>
            <a:p>
              <a:endParaRPr lang="en-US" sz="1440" dirty="0"/>
            </a:p>
          </p:txBody>
        </p:sp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20CCD95D-4167-3399-1D82-F8E3381DC7B6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40640" tIns="40640" rIns="40640" bIns="40640" rtlCol="0" anchor="ctr"/>
            <a:lstStyle/>
            <a:p>
              <a:pPr algn="ctr">
                <a:lnSpc>
                  <a:spcPts val="2127"/>
                </a:lnSpc>
              </a:pPr>
              <a:endParaRPr sz="1440"/>
            </a:p>
          </p:txBody>
        </p: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324503CA-8CA9-DBDD-4299-BCAA38CF6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929" y="822960"/>
            <a:ext cx="12758511" cy="1197427"/>
          </a:xfrm>
        </p:spPr>
        <p:txBody>
          <a:bodyPr anchor="ctr"/>
          <a:lstStyle/>
          <a:p>
            <a:pPr algn="l"/>
            <a:r>
              <a:rPr lang="en-US" dirty="0">
                <a:solidFill>
                  <a:srgbClr val="000000"/>
                </a:solidFill>
                <a:ea typeface="DM Sans Semi Bold" pitchFamily="34" charset="-122"/>
                <a:cs typeface="DM Sans Semi Bold" pitchFamily="34" charset="-120"/>
              </a:rPr>
              <a:t>Brief Introduction</a:t>
            </a:r>
            <a:endParaRPr lang="en-AU" dirty="0"/>
          </a:p>
        </p:txBody>
      </p:sp>
      <p:pic>
        <p:nvPicPr>
          <p:cNvPr id="11" name="Picture 10" descr="A person with a goatee and a beard&#10;&#10;AI-generated content may be incorrect.">
            <a:extLst>
              <a:ext uri="{FF2B5EF4-FFF2-40B4-BE49-F238E27FC236}">
                <a16:creationId xmlns:a16="http://schemas.microsoft.com/office/drawing/2014/main" id="{C441CAA0-EE61-E828-10F1-EDEC37C4F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399" y="2020387"/>
            <a:ext cx="4826049" cy="4561995"/>
          </a:xfrm>
          <a:prstGeom prst="rect">
            <a:avLst/>
          </a:prstGeom>
          <a:effectLst>
            <a:softEdge rad="31750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DE4CF3D-AF8B-CEFD-3580-BC3242B6CDC3}"/>
              </a:ext>
            </a:extLst>
          </p:cNvPr>
          <p:cNvSpPr txBox="1"/>
          <p:nvPr/>
        </p:nvSpPr>
        <p:spPr>
          <a:xfrm>
            <a:off x="7315201" y="2931458"/>
            <a:ext cx="6492240" cy="41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400"/>
              </a:lnSpc>
              <a:spcBef>
                <a:spcPts val="18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Garet"/>
              </a:rPr>
              <a:t>14 years in network engineering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FB97C4-C14E-3BBD-DA8D-804FDDD5B4FB}"/>
              </a:ext>
            </a:extLst>
          </p:cNvPr>
          <p:cNvSpPr txBox="1"/>
          <p:nvPr/>
        </p:nvSpPr>
        <p:spPr>
          <a:xfrm>
            <a:off x="7315201" y="3739108"/>
            <a:ext cx="6492240" cy="41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400"/>
              </a:lnSpc>
              <a:spcBef>
                <a:spcPts val="18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Garet"/>
              </a:rPr>
              <a:t>4 years at Amazon Web Services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9D937D-37B4-ECFB-9FF2-D4CB9194152F}"/>
              </a:ext>
            </a:extLst>
          </p:cNvPr>
          <p:cNvSpPr txBox="1"/>
          <p:nvPr/>
        </p:nvSpPr>
        <p:spPr>
          <a:xfrm>
            <a:off x="7315201" y="5354407"/>
            <a:ext cx="6492240" cy="41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400"/>
              </a:lnSpc>
              <a:spcBef>
                <a:spcPts val="18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Garet"/>
              </a:rPr>
              <a:t>Founded Netomate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0533BD-2504-59B8-EE1C-BA245AB2527B}"/>
              </a:ext>
            </a:extLst>
          </p:cNvPr>
          <p:cNvSpPr txBox="1"/>
          <p:nvPr/>
        </p:nvSpPr>
        <p:spPr>
          <a:xfrm>
            <a:off x="7315201" y="4546758"/>
            <a:ext cx="6492240" cy="41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400"/>
              </a:lnSpc>
              <a:spcBef>
                <a:spcPts val="180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  <a:latin typeface="Garet"/>
              </a:rPr>
              <a:t>7 years in network automation</a:t>
            </a:r>
          </a:p>
        </p:txBody>
      </p:sp>
    </p:spTree>
    <p:extLst>
      <p:ext uri="{BB962C8B-B14F-4D97-AF65-F5344CB8AC3E}">
        <p14:creationId xmlns:p14="http://schemas.microsoft.com/office/powerpoint/2010/main" val="285877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C2F32-8AFD-0334-4A98-2F3D8BA87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127D28-EF9C-6DCA-8146-3454C048A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000000"/>
                </a:solidFill>
                <a:ea typeface="DM Sans Semi Bold" pitchFamily="34" charset="-122"/>
                <a:cs typeface="DM Sans Semi Bold" pitchFamily="34" charset="-120"/>
              </a:rPr>
              <a:t>Native Network as Code - </a:t>
            </a:r>
            <a:r>
              <a:rPr lang="en-US" dirty="0" err="1">
                <a:solidFill>
                  <a:srgbClr val="000000"/>
                </a:solidFill>
                <a:ea typeface="DM Sans Semi Bold" pitchFamily="34" charset="-122"/>
                <a:cs typeface="DM Sans Semi Bold" pitchFamily="34" charset="-120"/>
              </a:rPr>
              <a:t>NaC</a:t>
            </a:r>
            <a:br>
              <a:rPr lang="en-US" dirty="0"/>
            </a:br>
            <a:endParaRPr lang="en-AU" dirty="0"/>
          </a:p>
        </p:txBody>
      </p:sp>
      <p:pic>
        <p:nvPicPr>
          <p:cNvPr id="9" name="Picture 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1A7C10D-55DB-35F7-EA75-299EFC150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7D9B96F-77EC-BC63-121F-9B7EC6995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6" name="Picture 5" descr="A computer screen shot of a computer screen&#10;&#10;AI-generated content may be incorrect.">
            <a:extLst>
              <a:ext uri="{FF2B5EF4-FFF2-40B4-BE49-F238E27FC236}">
                <a16:creationId xmlns:a16="http://schemas.microsoft.com/office/drawing/2014/main" id="{6CA25F68-46A3-9146-DD84-7A0454D5A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DA8DCDF-D7F8-CD6A-187A-090128F7D0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12" name="Picture 11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A1B0A0E4-3CFA-9C44-BF0C-6BC4B49E24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18" name="Picture 17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025FC82-8EA5-B179-DFDC-5A365C9A91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4542" y="1221410"/>
            <a:ext cx="10992036" cy="618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97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92523-2DD0-3F67-78A6-85FA6C986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Freeform 2">
            <a:extLst>
              <a:ext uri="{FF2B5EF4-FFF2-40B4-BE49-F238E27FC236}">
                <a16:creationId xmlns:a16="http://schemas.microsoft.com/office/drawing/2014/main" id="{108CB38D-800D-E895-E98C-87448D902D5D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</p:spPr>
        <p:txBody>
          <a:bodyPr/>
          <a:lstStyle/>
          <a:p>
            <a:endParaRPr lang="en-US" sz="1440"/>
          </a:p>
        </p:txBody>
      </p:sp>
      <p:grpSp>
        <p:nvGrpSpPr>
          <p:cNvPr id="79" name="Group 3">
            <a:extLst>
              <a:ext uri="{FF2B5EF4-FFF2-40B4-BE49-F238E27FC236}">
                <a16:creationId xmlns:a16="http://schemas.microsoft.com/office/drawing/2014/main" id="{88F69992-88A7-CFFE-640C-76E14C98B78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22960" y="707231"/>
            <a:ext cx="12984480" cy="6699409"/>
            <a:chOff x="0" y="-38100"/>
            <a:chExt cx="4274726" cy="2205567"/>
          </a:xfrm>
          <a:solidFill>
            <a:schemeClr val="tx1">
              <a:alpha val="17124"/>
            </a:schemeClr>
          </a:solidFill>
        </p:grpSpPr>
        <p:sp>
          <p:nvSpPr>
            <p:cNvPr id="80" name="Freeform 4">
              <a:extLst>
                <a:ext uri="{FF2B5EF4-FFF2-40B4-BE49-F238E27FC236}">
                  <a16:creationId xmlns:a16="http://schemas.microsoft.com/office/drawing/2014/main" id="{482A95DB-D14E-E6E1-61A1-1F9E14A5BE4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440" dirty="0"/>
            </a:p>
          </p:txBody>
        </p:sp>
        <p:sp>
          <p:nvSpPr>
            <p:cNvPr id="81" name="TextBox 5">
              <a:extLst>
                <a:ext uri="{FF2B5EF4-FFF2-40B4-BE49-F238E27FC236}">
                  <a16:creationId xmlns:a16="http://schemas.microsoft.com/office/drawing/2014/main" id="{52365E54-83FC-4E48-5BAE-AD1C154CCFC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  <a:grpFill/>
          </p:spPr>
          <p:txBody>
            <a:bodyPr lIns="40640" tIns="40640" rIns="40640" bIns="40640" rtlCol="0" anchor="ctr"/>
            <a:lstStyle/>
            <a:p>
              <a:pPr algn="ctr">
                <a:lnSpc>
                  <a:spcPts val="2127"/>
                </a:lnSpc>
              </a:pPr>
              <a:endParaRPr sz="1440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A80FCA45-77A7-27DF-C87C-955B77F0114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35831" y="894434"/>
            <a:ext cx="12758738" cy="746365"/>
          </a:xfrm>
          <a:prstGeom prst="rect">
            <a:avLst/>
          </a:prstGeom>
        </p:spPr>
        <p:txBody>
          <a:bodyPr anchor="ctr"/>
          <a:lstStyle/>
          <a:p>
            <a:pPr algn="l"/>
            <a:r>
              <a:rPr lang="en-US" sz="4000" dirty="0">
                <a:solidFill>
                  <a:schemeClr val="bg1"/>
                </a:solidFill>
                <a:ea typeface="DM Sans Semi Bold" pitchFamily="34" charset="-122"/>
                <a:cs typeface="DM Sans Semi Bold" pitchFamily="34" charset="-120"/>
              </a:rPr>
              <a:t>Measuring Success - </a:t>
            </a:r>
            <a:r>
              <a:rPr lang="en-US" sz="4000" dirty="0">
                <a:solidFill>
                  <a:schemeClr val="bg1"/>
                </a:solidFill>
                <a:ea typeface="DM Sans" pitchFamily="34" charset="-122"/>
                <a:cs typeface="DM Sans" pitchFamily="34" charset="-120"/>
              </a:rPr>
              <a:t>Always benchmark before you automate </a:t>
            </a:r>
            <a:endParaRPr lang="en-AU" sz="4000" dirty="0">
              <a:solidFill>
                <a:schemeClr val="bg1"/>
              </a:solidFill>
            </a:endParaRP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A5C57128-5FEC-1D82-A3AC-0606F33E2E8E}"/>
              </a:ext>
            </a:extLst>
          </p:cNvPr>
          <p:cNvSpPr/>
          <p:nvPr/>
        </p:nvSpPr>
        <p:spPr>
          <a:xfrm>
            <a:off x="1092772" y="2690282"/>
            <a:ext cx="3037436" cy="4390895"/>
          </a:xfrm>
          <a:prstGeom prst="roundRect">
            <a:avLst>
              <a:gd name="adj" fmla="val 6757"/>
            </a:avLst>
          </a:prstGeom>
          <a:solidFill>
            <a:schemeClr val="bg1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Text 9">
            <a:extLst>
              <a:ext uri="{FF2B5EF4-FFF2-40B4-BE49-F238E27FC236}">
                <a16:creationId xmlns:a16="http://schemas.microsoft.com/office/drawing/2014/main" id="{63531B4F-18D9-3A48-2BCF-8384541F3E1D}"/>
              </a:ext>
            </a:extLst>
          </p:cNvPr>
          <p:cNvSpPr/>
          <p:nvPr/>
        </p:nvSpPr>
        <p:spPr>
          <a:xfrm>
            <a:off x="2179860" y="3822879"/>
            <a:ext cx="757387" cy="83561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dirty="0"/>
              <a:t>Time </a:t>
            </a:r>
          </a:p>
          <a:p>
            <a:pPr algn="ctr">
              <a:lnSpc>
                <a:spcPts val="2400"/>
              </a:lnSpc>
            </a:pPr>
            <a:r>
              <a:rPr lang="en-US" sz="2400" b="1" dirty="0"/>
              <a:t>Saved</a:t>
            </a:r>
          </a:p>
        </p:txBody>
      </p:sp>
      <p:sp>
        <p:nvSpPr>
          <p:cNvPr id="100" name="Text 4">
            <a:extLst>
              <a:ext uri="{FF2B5EF4-FFF2-40B4-BE49-F238E27FC236}">
                <a16:creationId xmlns:a16="http://schemas.microsoft.com/office/drawing/2014/main" id="{F71E9D6B-B22B-CCE9-5885-95CA38870D27}"/>
              </a:ext>
            </a:extLst>
          </p:cNvPr>
          <p:cNvSpPr/>
          <p:nvPr/>
        </p:nvSpPr>
        <p:spPr>
          <a:xfrm>
            <a:off x="1111055" y="5171292"/>
            <a:ext cx="2894996" cy="8658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lnSpc>
                <a:spcPts val="2500"/>
              </a:lnSpc>
              <a:buNone/>
            </a:pPr>
            <a:r>
              <a:rPr lang="en-US" sz="2400" dirty="0">
                <a:solidFill>
                  <a:srgbClr val="272525"/>
                </a:solidFill>
                <a:ea typeface="DM Sans" pitchFamily="34" charset="-122"/>
                <a:cs typeface="DM Sans" pitchFamily="34" charset="-120"/>
              </a:rPr>
              <a:t>Reduction in deployment time</a:t>
            </a:r>
            <a:endParaRPr lang="en-US" sz="2400" dirty="0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21BF145-9D02-DBB2-9075-71B7484C323F}"/>
              </a:ext>
            </a:extLst>
          </p:cNvPr>
          <p:cNvGrpSpPr/>
          <p:nvPr/>
        </p:nvGrpSpPr>
        <p:grpSpPr>
          <a:xfrm>
            <a:off x="4137472" y="2694231"/>
            <a:ext cx="3184495" cy="4386945"/>
            <a:chOff x="1662048" y="2297076"/>
            <a:chExt cx="2708133" cy="3254205"/>
          </a:xfrm>
        </p:grpSpPr>
        <p:sp>
          <p:nvSpPr>
            <p:cNvPr id="103" name="Rounded Rectangle 102">
              <a:extLst>
                <a:ext uri="{FF2B5EF4-FFF2-40B4-BE49-F238E27FC236}">
                  <a16:creationId xmlns:a16="http://schemas.microsoft.com/office/drawing/2014/main" id="{B77FB30F-1B95-A097-6BD1-AD9A3C29E6BD}"/>
                </a:ext>
              </a:extLst>
            </p:cNvPr>
            <p:cNvSpPr/>
            <p:nvPr/>
          </p:nvSpPr>
          <p:spPr>
            <a:xfrm>
              <a:off x="1726681" y="2297076"/>
              <a:ext cx="2583072" cy="3254205"/>
            </a:xfrm>
            <a:prstGeom prst="roundRect">
              <a:avLst>
                <a:gd name="adj" fmla="val 6757"/>
              </a:avLst>
            </a:prstGeom>
            <a:solidFill>
              <a:schemeClr val="bg1"/>
            </a:solidFill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Text 9">
              <a:extLst>
                <a:ext uri="{FF2B5EF4-FFF2-40B4-BE49-F238E27FC236}">
                  <a16:creationId xmlns:a16="http://schemas.microsoft.com/office/drawing/2014/main" id="{F2A6D709-94BE-7500-D87C-516785BCC237}"/>
                </a:ext>
              </a:extLst>
            </p:cNvPr>
            <p:cNvSpPr/>
            <p:nvPr/>
          </p:nvSpPr>
          <p:spPr>
            <a:xfrm>
              <a:off x="2314840" y="3169785"/>
              <a:ext cx="1383848" cy="619850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2400" b="1" dirty="0"/>
                <a:t>Cost </a:t>
              </a:r>
            </a:p>
            <a:p>
              <a:pPr algn="ctr">
                <a:lnSpc>
                  <a:spcPts val="2400"/>
                </a:lnSpc>
              </a:pPr>
              <a:r>
                <a:rPr lang="en-US" sz="2400" b="1" dirty="0"/>
                <a:t>Reduction</a:t>
              </a:r>
            </a:p>
          </p:txBody>
        </p:sp>
        <p:sp>
          <p:nvSpPr>
            <p:cNvPr id="106" name="Text 4">
              <a:extLst>
                <a:ext uri="{FF2B5EF4-FFF2-40B4-BE49-F238E27FC236}">
                  <a16:creationId xmlns:a16="http://schemas.microsoft.com/office/drawing/2014/main" id="{F478AACC-D3C6-7ABF-0838-5D3A5A6A27B8}"/>
                </a:ext>
              </a:extLst>
            </p:cNvPr>
            <p:cNvSpPr/>
            <p:nvPr/>
          </p:nvSpPr>
          <p:spPr>
            <a:xfrm>
              <a:off x="1662048" y="4134542"/>
              <a:ext cx="2708133" cy="64229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 algn="ctr">
                <a:lnSpc>
                  <a:spcPts val="2500"/>
                </a:lnSpc>
                <a:buNone/>
              </a:pPr>
              <a:r>
                <a:rPr lang="en-US" sz="2400" dirty="0">
                  <a:solidFill>
                    <a:srgbClr val="272525"/>
                  </a:solidFill>
                  <a:ea typeface="DM Sans" pitchFamily="34" charset="-122"/>
                  <a:cs typeface="DM Sans" pitchFamily="34" charset="-120"/>
                </a:rPr>
                <a:t>Decrease in </a:t>
              </a:r>
            </a:p>
            <a:p>
              <a:pPr marL="0" indent="0" algn="ctr">
                <a:lnSpc>
                  <a:spcPts val="2500"/>
                </a:lnSpc>
                <a:buNone/>
              </a:pPr>
              <a:r>
                <a:rPr lang="en-US" sz="2400" dirty="0">
                  <a:solidFill>
                    <a:srgbClr val="272525"/>
                  </a:solidFill>
                  <a:ea typeface="DM Sans" pitchFamily="34" charset="-122"/>
                  <a:cs typeface="DM Sans" pitchFamily="34" charset="-120"/>
                </a:rPr>
                <a:t>Operational costs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9B2AFC4-A459-EFF5-1451-7A8141D430EE}"/>
              </a:ext>
            </a:extLst>
          </p:cNvPr>
          <p:cNvGrpSpPr/>
          <p:nvPr/>
        </p:nvGrpSpPr>
        <p:grpSpPr>
          <a:xfrm>
            <a:off x="7370832" y="2691955"/>
            <a:ext cx="3037437" cy="4386945"/>
            <a:chOff x="1726681" y="2295388"/>
            <a:chExt cx="2583072" cy="3254205"/>
          </a:xfrm>
        </p:grpSpPr>
        <p:sp>
          <p:nvSpPr>
            <p:cNvPr id="111" name="Rounded Rectangle 110">
              <a:extLst>
                <a:ext uri="{FF2B5EF4-FFF2-40B4-BE49-F238E27FC236}">
                  <a16:creationId xmlns:a16="http://schemas.microsoft.com/office/drawing/2014/main" id="{60FDA707-DA2F-0D59-731C-E175319D281E}"/>
                </a:ext>
              </a:extLst>
            </p:cNvPr>
            <p:cNvSpPr/>
            <p:nvPr/>
          </p:nvSpPr>
          <p:spPr>
            <a:xfrm>
              <a:off x="1726681" y="2295388"/>
              <a:ext cx="2583072" cy="3254205"/>
            </a:xfrm>
            <a:prstGeom prst="roundRect">
              <a:avLst>
                <a:gd name="adj" fmla="val 6757"/>
              </a:avLst>
            </a:prstGeom>
            <a:solidFill>
              <a:schemeClr val="bg1"/>
            </a:solidFill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Text 9">
              <a:extLst>
                <a:ext uri="{FF2B5EF4-FFF2-40B4-BE49-F238E27FC236}">
                  <a16:creationId xmlns:a16="http://schemas.microsoft.com/office/drawing/2014/main" id="{14AF5204-1CF8-2A6F-6D83-AC261246E755}"/>
                </a:ext>
              </a:extLst>
            </p:cNvPr>
            <p:cNvSpPr/>
            <p:nvPr/>
          </p:nvSpPr>
          <p:spPr>
            <a:xfrm>
              <a:off x="2074853" y="3151808"/>
              <a:ext cx="1803788" cy="61985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2400" b="1" dirty="0"/>
                <a:t>Automation Coverage</a:t>
              </a:r>
            </a:p>
          </p:txBody>
        </p:sp>
        <p:sp>
          <p:nvSpPr>
            <p:cNvPr id="114" name="Text 4">
              <a:extLst>
                <a:ext uri="{FF2B5EF4-FFF2-40B4-BE49-F238E27FC236}">
                  <a16:creationId xmlns:a16="http://schemas.microsoft.com/office/drawing/2014/main" id="{D6503C13-D7F3-56ED-9DC6-3EC507EE206E}"/>
                </a:ext>
              </a:extLst>
            </p:cNvPr>
            <p:cNvSpPr/>
            <p:nvPr/>
          </p:nvSpPr>
          <p:spPr>
            <a:xfrm>
              <a:off x="1787248" y="4134543"/>
              <a:ext cx="2461939" cy="128349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 algn="ctr">
                <a:lnSpc>
                  <a:spcPts val="2500"/>
                </a:lnSpc>
                <a:buNone/>
              </a:pPr>
              <a:r>
                <a:rPr lang="en-US" sz="2400" dirty="0">
                  <a:solidFill>
                    <a:srgbClr val="272525"/>
                  </a:solidFill>
                  <a:ea typeface="DM Sans" pitchFamily="34" charset="-122"/>
                  <a:cs typeface="DM Sans" pitchFamily="34" charset="-120"/>
                </a:rPr>
                <a:t>Percentage of changes automated</a:t>
              </a:r>
            </a:p>
            <a:p>
              <a:pPr marL="0" indent="0" algn="ctr">
                <a:lnSpc>
                  <a:spcPts val="2500"/>
                </a:lnSpc>
                <a:buNone/>
              </a:pPr>
              <a:endParaRPr lang="en-US" sz="2400" dirty="0">
                <a:solidFill>
                  <a:srgbClr val="272525"/>
                </a:solidFill>
                <a:ea typeface="DM Sans" pitchFamily="34" charset="-122"/>
                <a:cs typeface="DM Sans" pitchFamily="34" charset="-120"/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3BECD26C-2D78-F9E5-D8AA-A14A10FA1D5B}"/>
              </a:ext>
            </a:extLst>
          </p:cNvPr>
          <p:cNvGrpSpPr/>
          <p:nvPr/>
        </p:nvGrpSpPr>
        <p:grpSpPr>
          <a:xfrm>
            <a:off x="10488437" y="2695903"/>
            <a:ext cx="3037437" cy="4382999"/>
            <a:chOff x="1726681" y="2262830"/>
            <a:chExt cx="2583072" cy="3251278"/>
          </a:xfrm>
        </p:grpSpPr>
        <p:sp>
          <p:nvSpPr>
            <p:cNvPr id="118" name="Rounded Rectangle 117">
              <a:extLst>
                <a:ext uri="{FF2B5EF4-FFF2-40B4-BE49-F238E27FC236}">
                  <a16:creationId xmlns:a16="http://schemas.microsoft.com/office/drawing/2014/main" id="{24F74E1F-12EF-8381-6700-D83130FA3110}"/>
                </a:ext>
              </a:extLst>
            </p:cNvPr>
            <p:cNvSpPr/>
            <p:nvPr/>
          </p:nvSpPr>
          <p:spPr>
            <a:xfrm>
              <a:off x="1726681" y="2262830"/>
              <a:ext cx="2583072" cy="3251278"/>
            </a:xfrm>
            <a:prstGeom prst="roundRect">
              <a:avLst>
                <a:gd name="adj" fmla="val 6757"/>
              </a:avLst>
            </a:prstGeom>
            <a:solidFill>
              <a:schemeClr val="bg1"/>
            </a:solidFill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Text 9">
              <a:extLst>
                <a:ext uri="{FF2B5EF4-FFF2-40B4-BE49-F238E27FC236}">
                  <a16:creationId xmlns:a16="http://schemas.microsoft.com/office/drawing/2014/main" id="{5EAEEC98-13F5-EB79-E94A-6FC6817B29C2}"/>
                </a:ext>
              </a:extLst>
            </p:cNvPr>
            <p:cNvSpPr/>
            <p:nvPr/>
          </p:nvSpPr>
          <p:spPr>
            <a:xfrm>
              <a:off x="1896247" y="3169784"/>
              <a:ext cx="2196179" cy="61985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sz="2400" b="1" dirty="0"/>
                <a:t>Automated Network Tests</a:t>
              </a:r>
            </a:p>
          </p:txBody>
        </p:sp>
        <p:sp>
          <p:nvSpPr>
            <p:cNvPr id="120" name="Text 4">
              <a:extLst>
                <a:ext uri="{FF2B5EF4-FFF2-40B4-BE49-F238E27FC236}">
                  <a16:creationId xmlns:a16="http://schemas.microsoft.com/office/drawing/2014/main" id="{107E9B8B-F972-8912-1ABE-E30F5CF7CCF9}"/>
                </a:ext>
              </a:extLst>
            </p:cNvPr>
            <p:cNvSpPr/>
            <p:nvPr/>
          </p:nvSpPr>
          <p:spPr>
            <a:xfrm>
              <a:off x="1909981" y="4099056"/>
              <a:ext cx="2238126" cy="96289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marL="0" indent="0" algn="ctr">
                <a:lnSpc>
                  <a:spcPts val="2500"/>
                </a:lnSpc>
                <a:buNone/>
              </a:pPr>
              <a:r>
                <a:rPr lang="en-US" sz="2400" dirty="0">
                  <a:solidFill>
                    <a:srgbClr val="272525"/>
                  </a:solidFill>
                  <a:ea typeface="DM Sans" pitchFamily="34" charset="-122"/>
                  <a:cs typeface="DM Sans" pitchFamily="34" charset="-120"/>
                </a:rPr>
                <a:t>Pre-checks &amp; post-checks implemented</a:t>
              </a:r>
            </a:p>
          </p:txBody>
        </p:sp>
      </p:grpSp>
      <p:sp>
        <p:nvSpPr>
          <p:cNvPr id="128" name="TextBox 127">
            <a:extLst>
              <a:ext uri="{FF2B5EF4-FFF2-40B4-BE49-F238E27FC236}">
                <a16:creationId xmlns:a16="http://schemas.microsoft.com/office/drawing/2014/main" id="{1D579161-9A57-063C-ECA0-643DD687BC82}"/>
              </a:ext>
            </a:extLst>
          </p:cNvPr>
          <p:cNvSpPr txBox="1"/>
          <p:nvPr/>
        </p:nvSpPr>
        <p:spPr>
          <a:xfrm>
            <a:off x="1443897" y="2151411"/>
            <a:ext cx="22293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000" b="1" dirty="0">
                <a:solidFill>
                  <a:schemeClr val="bg1"/>
                </a:solidFill>
              </a:rPr>
              <a:t>Efficiency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95C0B332-3ABC-8A1E-C407-0B1E9C2C5960}"/>
              </a:ext>
            </a:extLst>
          </p:cNvPr>
          <p:cNvSpPr txBox="1"/>
          <p:nvPr/>
        </p:nvSpPr>
        <p:spPr>
          <a:xfrm>
            <a:off x="4615052" y="2151411"/>
            <a:ext cx="22293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000" b="1" dirty="0">
                <a:solidFill>
                  <a:schemeClr val="bg1"/>
                </a:solidFill>
              </a:rPr>
              <a:t>Financial Impact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F8831EB7-EB2E-8B6D-1060-CFCD0EF4ADFB}"/>
              </a:ext>
            </a:extLst>
          </p:cNvPr>
          <p:cNvSpPr txBox="1"/>
          <p:nvPr/>
        </p:nvSpPr>
        <p:spPr>
          <a:xfrm>
            <a:off x="7629675" y="2151411"/>
            <a:ext cx="22293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000" b="1" dirty="0">
                <a:solidFill>
                  <a:schemeClr val="bg1"/>
                </a:solidFill>
              </a:rPr>
              <a:t>Coverage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623480C7-D761-DED7-DC72-23E38551D003}"/>
              </a:ext>
            </a:extLst>
          </p:cNvPr>
          <p:cNvSpPr txBox="1"/>
          <p:nvPr/>
        </p:nvSpPr>
        <p:spPr>
          <a:xfrm>
            <a:off x="10857725" y="2151411"/>
            <a:ext cx="22293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</a:t>
            </a:r>
            <a:r>
              <a:rPr lang="en-AU" sz="2000" b="1" dirty="0" err="1">
                <a:solidFill>
                  <a:schemeClr val="bg1"/>
                </a:solidFill>
              </a:rPr>
              <a:t>afety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33" name="Graphic 132" descr="Stopwatch with solid fill">
            <a:extLst>
              <a:ext uri="{FF2B5EF4-FFF2-40B4-BE49-F238E27FC236}">
                <a16:creationId xmlns:a16="http://schemas.microsoft.com/office/drawing/2014/main" id="{D54289FA-B442-CE35-5A69-DFE72CC64F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92776" y="2931622"/>
            <a:ext cx="888632" cy="755703"/>
          </a:xfrm>
          <a:prstGeom prst="rect">
            <a:avLst/>
          </a:prstGeom>
        </p:spPr>
      </p:pic>
      <p:pic>
        <p:nvPicPr>
          <p:cNvPr id="134" name="Graphic 133" descr="Dollar with solid fill">
            <a:extLst>
              <a:ext uri="{FF2B5EF4-FFF2-40B4-BE49-F238E27FC236}">
                <a16:creationId xmlns:a16="http://schemas.microsoft.com/office/drawing/2014/main" id="{EC472BCF-DCFE-EE9A-21F6-A85735F32ADB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63757" y="3003473"/>
            <a:ext cx="888981" cy="612000"/>
          </a:xfrm>
          <a:prstGeom prst="rect">
            <a:avLst/>
          </a:prstGeom>
        </p:spPr>
      </p:pic>
      <p:pic>
        <p:nvPicPr>
          <p:cNvPr id="135" name="Graphic 134" descr="Network with solid fill">
            <a:extLst>
              <a:ext uri="{FF2B5EF4-FFF2-40B4-BE49-F238E27FC236}">
                <a16:creationId xmlns:a16="http://schemas.microsoft.com/office/drawing/2014/main" id="{91C6B512-81B7-1C6E-95A8-21A9558F60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63548" y="2967473"/>
            <a:ext cx="859135" cy="684000"/>
          </a:xfrm>
          <a:prstGeom prst="rect">
            <a:avLst/>
          </a:prstGeom>
        </p:spPr>
      </p:pic>
      <p:pic>
        <p:nvPicPr>
          <p:cNvPr id="136" name="Graphic 135" descr="Ethernet with solid fill">
            <a:extLst>
              <a:ext uri="{FF2B5EF4-FFF2-40B4-BE49-F238E27FC236}">
                <a16:creationId xmlns:a16="http://schemas.microsoft.com/office/drawing/2014/main" id="{A9AD902D-7CC5-A346-5793-EE597C6913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620575" y="2931622"/>
            <a:ext cx="755703" cy="75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  <p:bldP spid="100" grpId="0" animBg="1"/>
      <p:bldP spid="128" grpId="0"/>
      <p:bldP spid="129" grpId="0"/>
      <p:bldP spid="130" grpId="0"/>
      <p:bldP spid="13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D0343-929B-1AD1-E4BC-3E7B08704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5FD8B42-2EB3-66D7-4F32-9AEBFB90444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547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</p:spPr>
        <p:txBody>
          <a:bodyPr/>
          <a:lstStyle/>
          <a:p>
            <a:endParaRPr lang="en-US" sz="1440">
              <a:solidFill>
                <a:schemeClr val="bg1"/>
              </a:solidFill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BB4C589-648A-B291-5F8A-0B9ADECAF2B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67530" y="664437"/>
            <a:ext cx="12984480" cy="6699409"/>
            <a:chOff x="0" y="-38100"/>
            <a:chExt cx="4274726" cy="2205567"/>
          </a:xfrm>
          <a:solidFill>
            <a:schemeClr val="tx1">
              <a:alpha val="49791"/>
            </a:schemeClr>
          </a:solidFill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20681120-88A2-84BB-2C2C-D30BC2942DD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440">
                <a:solidFill>
                  <a:schemeClr val="bg1"/>
                </a:solidFill>
              </a:endParaRPr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06A7C107-E431-CF00-5CB8-8CAB427CD26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  <a:grpFill/>
          </p:spPr>
          <p:txBody>
            <a:bodyPr lIns="40640" tIns="40640" rIns="40640" bIns="40640" rtlCol="0" anchor="ctr"/>
            <a:lstStyle/>
            <a:p>
              <a:pPr algn="ctr">
                <a:lnSpc>
                  <a:spcPts val="2127"/>
                </a:lnSpc>
              </a:pPr>
              <a:endParaRPr sz="1440">
                <a:solidFill>
                  <a:schemeClr val="bg1"/>
                </a:solidFill>
              </a:endParaRPr>
            </a:p>
          </p:txBody>
        </p:sp>
      </p:grpSp>
      <p:sp>
        <p:nvSpPr>
          <p:cNvPr id="14" name="Title 13">
            <a:extLst>
              <a:ext uri="{FF2B5EF4-FFF2-40B4-BE49-F238E27FC236}">
                <a16:creationId xmlns:a16="http://schemas.microsoft.com/office/drawing/2014/main" id="{94687D70-786A-2304-7F46-0D39778395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44348" y="822960"/>
            <a:ext cx="12758738" cy="119697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Key Takeaways</a:t>
            </a:r>
            <a:endParaRPr lang="en-AU">
              <a:solidFill>
                <a:schemeClr val="bg1"/>
              </a:solidFill>
            </a:endParaRPr>
          </a:p>
        </p:txBody>
      </p:sp>
      <p:pic>
        <p:nvPicPr>
          <p:cNvPr id="11" name="Picture 10" descr="A blue rocket in space&#10;&#10;AI-generated content may be incorrect.">
            <a:extLst>
              <a:ext uri="{FF2B5EF4-FFF2-40B4-BE49-F238E27FC236}">
                <a16:creationId xmlns:a16="http://schemas.microsoft.com/office/drawing/2014/main" id="{AE1D4D40-347D-FF05-F025-EFF62F670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668" y="-1890222"/>
            <a:ext cx="16660829" cy="15749243"/>
          </a:xfrm>
          <a:prstGeom prst="rect">
            <a:avLst/>
          </a:prstGeom>
        </p:spPr>
      </p:pic>
      <p:sp>
        <p:nvSpPr>
          <p:cNvPr id="67" name="Text 2">
            <a:extLst>
              <a:ext uri="{FF2B5EF4-FFF2-40B4-BE49-F238E27FC236}">
                <a16:creationId xmlns:a16="http://schemas.microsoft.com/office/drawing/2014/main" id="{C94CECE8-4F18-D46A-8304-2712E5AD1043}"/>
              </a:ext>
            </a:extLst>
          </p:cNvPr>
          <p:cNvSpPr/>
          <p:nvPr/>
        </p:nvSpPr>
        <p:spPr>
          <a:xfrm>
            <a:off x="2363941" y="3565620"/>
            <a:ext cx="9844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Balance </a:t>
            </a:r>
            <a:r>
              <a:rPr lang="en-US" sz="2800" b="1" dirty="0">
                <a:solidFill>
                  <a:schemeClr val="bg1"/>
                </a:solidFill>
              </a:rPr>
              <a:t>quick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b="1" dirty="0">
                <a:solidFill>
                  <a:schemeClr val="bg1"/>
                </a:solidFill>
              </a:rPr>
              <a:t>wins</a:t>
            </a:r>
            <a:r>
              <a:rPr lang="en-US" sz="2800" dirty="0">
                <a:solidFill>
                  <a:schemeClr val="bg1"/>
                </a:solidFill>
              </a:rPr>
              <a:t> with lo</a:t>
            </a:r>
            <a:r>
              <a:rPr lang="en-US" sz="2800" b="1" dirty="0">
                <a:solidFill>
                  <a:schemeClr val="bg1"/>
                </a:solidFill>
              </a:rPr>
              <a:t>ng term strategy</a:t>
            </a:r>
          </a:p>
        </p:txBody>
      </p:sp>
      <p:sp>
        <p:nvSpPr>
          <p:cNvPr id="62" name="Text 10">
            <a:extLst>
              <a:ext uri="{FF2B5EF4-FFF2-40B4-BE49-F238E27FC236}">
                <a16:creationId xmlns:a16="http://schemas.microsoft.com/office/drawing/2014/main" id="{EDA9AD86-9A15-A6CF-38D2-35DC124927C6}"/>
              </a:ext>
            </a:extLst>
          </p:cNvPr>
          <p:cNvSpPr/>
          <p:nvPr/>
        </p:nvSpPr>
        <p:spPr>
          <a:xfrm>
            <a:off x="2363941" y="4635524"/>
            <a:ext cx="6026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Choose </a:t>
            </a:r>
            <a:r>
              <a:rPr lang="en-US" sz="2800" b="1" dirty="0">
                <a:solidFill>
                  <a:schemeClr val="bg1"/>
                </a:solidFill>
              </a:rPr>
              <a:t>simple</a:t>
            </a:r>
            <a:r>
              <a:rPr lang="en-US" sz="2800" dirty="0">
                <a:solidFill>
                  <a:schemeClr val="bg1"/>
                </a:solidFill>
              </a:rPr>
              <a:t> over complex </a:t>
            </a:r>
            <a:r>
              <a:rPr lang="en-US" sz="2800" b="1" dirty="0">
                <a:solidFill>
                  <a:schemeClr val="bg1"/>
                </a:solidFill>
              </a:rPr>
              <a:t>solutions</a:t>
            </a:r>
          </a:p>
        </p:txBody>
      </p:sp>
      <p:sp>
        <p:nvSpPr>
          <p:cNvPr id="61" name="Text 7">
            <a:extLst>
              <a:ext uri="{FF2B5EF4-FFF2-40B4-BE49-F238E27FC236}">
                <a16:creationId xmlns:a16="http://schemas.microsoft.com/office/drawing/2014/main" id="{1CF63284-191D-BA6E-1451-E3508C92B9B4}"/>
              </a:ext>
            </a:extLst>
          </p:cNvPr>
          <p:cNvSpPr/>
          <p:nvPr/>
        </p:nvSpPr>
        <p:spPr>
          <a:xfrm>
            <a:off x="2348958" y="5722790"/>
            <a:ext cx="8901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Automation</a:t>
            </a:r>
            <a:r>
              <a:rPr lang="en-US" sz="2800" dirty="0">
                <a:solidFill>
                  <a:schemeClr val="bg1"/>
                </a:solidFill>
              </a:rPr>
              <a:t> is a </a:t>
            </a:r>
            <a:r>
              <a:rPr lang="en-US" sz="2800" b="1" dirty="0">
                <a:solidFill>
                  <a:schemeClr val="bg1"/>
                </a:solidFill>
              </a:rPr>
              <a:t>capability</a:t>
            </a:r>
            <a:r>
              <a:rPr lang="en-US" sz="2800" dirty="0">
                <a:solidFill>
                  <a:schemeClr val="bg1"/>
                </a:solidFill>
              </a:rPr>
              <a:t>, not a one-off project</a:t>
            </a:r>
          </a:p>
        </p:txBody>
      </p:sp>
      <p:grpSp>
        <p:nvGrpSpPr>
          <p:cNvPr id="84" name="Group 33">
            <a:extLst>
              <a:ext uri="{FF2B5EF4-FFF2-40B4-BE49-F238E27FC236}">
                <a16:creationId xmlns:a16="http://schemas.microsoft.com/office/drawing/2014/main" id="{289F8FDA-CF49-D766-E9AB-4A1B7E6477DA}"/>
              </a:ext>
            </a:extLst>
          </p:cNvPr>
          <p:cNvGrpSpPr/>
          <p:nvPr/>
        </p:nvGrpSpPr>
        <p:grpSpPr>
          <a:xfrm rot="16200000" flipV="1">
            <a:off x="1369479" y="3457346"/>
            <a:ext cx="803662" cy="803662"/>
            <a:chOff x="94231" y="1003008"/>
            <a:chExt cx="605151" cy="605151"/>
          </a:xfrm>
        </p:grpSpPr>
        <p:sp>
          <p:nvSpPr>
            <p:cNvPr id="85" name="Freeform 34">
              <a:extLst>
                <a:ext uri="{FF2B5EF4-FFF2-40B4-BE49-F238E27FC236}">
                  <a16:creationId xmlns:a16="http://schemas.microsoft.com/office/drawing/2014/main" id="{55950490-7E80-8793-D0A6-D1163227B61C}"/>
                </a:ext>
              </a:extLst>
            </p:cNvPr>
            <p:cNvSpPr/>
            <p:nvPr/>
          </p:nvSpPr>
          <p:spPr>
            <a:xfrm>
              <a:off x="94231" y="1003008"/>
              <a:ext cx="605151" cy="605151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1E6EA7">
                    <a:alpha val="64000"/>
                  </a:srgbClr>
                </a:gs>
                <a:gs pos="50000">
                  <a:srgbClr val="001222"/>
                </a:gs>
                <a:gs pos="100000">
                  <a:srgbClr val="1E6EA7"/>
                </a:gs>
              </a:gsLst>
              <a:lin ang="18900000" scaled="1"/>
            </a:gradFill>
          </p:spPr>
          <p:txBody>
            <a:bodyPr/>
            <a:lstStyle/>
            <a:p>
              <a:endParaRPr lang="en-US" sz="1600"/>
            </a:p>
          </p:txBody>
        </p:sp>
      </p:grpSp>
      <p:sp>
        <p:nvSpPr>
          <p:cNvPr id="86" name="TextBox 21">
            <a:extLst>
              <a:ext uri="{FF2B5EF4-FFF2-40B4-BE49-F238E27FC236}">
                <a16:creationId xmlns:a16="http://schemas.microsoft.com/office/drawing/2014/main" id="{F49DB0D6-9EAE-EB17-4C04-5D1E2AA58E52}"/>
              </a:ext>
            </a:extLst>
          </p:cNvPr>
          <p:cNvSpPr txBox="1"/>
          <p:nvPr/>
        </p:nvSpPr>
        <p:spPr>
          <a:xfrm>
            <a:off x="1383967" y="3492076"/>
            <a:ext cx="775561" cy="637354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0" lvl="0" indent="0" algn="ctr">
              <a:lnSpc>
                <a:spcPts val="5526"/>
              </a:lnSpc>
              <a:spcBef>
                <a:spcPct val="0"/>
              </a:spcBef>
            </a:pPr>
            <a:r>
              <a:rPr lang="en-US" sz="3200" b="1">
                <a:solidFill>
                  <a:schemeClr val="bg1"/>
                </a:solidFill>
                <a:latin typeface="Almarai Bold"/>
                <a:ea typeface="Almarai Bold"/>
                <a:cs typeface="Almarai Bold"/>
                <a:sym typeface="Almarai Bold"/>
              </a:rPr>
              <a:t>2</a:t>
            </a:r>
            <a:endParaRPr lang="en-US" sz="3600" b="1">
              <a:solidFill>
                <a:schemeClr val="bg1"/>
              </a:solidFill>
              <a:latin typeface="Almarai Bold"/>
              <a:ea typeface="Almarai Bold"/>
              <a:cs typeface="Almarai Bold"/>
              <a:sym typeface="Almarai Bold"/>
            </a:endParaRPr>
          </a:p>
        </p:txBody>
      </p:sp>
      <p:grpSp>
        <p:nvGrpSpPr>
          <p:cNvPr id="90" name="Group 33">
            <a:extLst>
              <a:ext uri="{FF2B5EF4-FFF2-40B4-BE49-F238E27FC236}">
                <a16:creationId xmlns:a16="http://schemas.microsoft.com/office/drawing/2014/main" id="{05863285-5633-AB58-0AC1-A0B679D78BF6}"/>
              </a:ext>
            </a:extLst>
          </p:cNvPr>
          <p:cNvGrpSpPr/>
          <p:nvPr/>
        </p:nvGrpSpPr>
        <p:grpSpPr>
          <a:xfrm rot="16200000" flipV="1">
            <a:off x="1369479" y="4490372"/>
            <a:ext cx="803662" cy="803662"/>
            <a:chOff x="94231" y="1003008"/>
            <a:chExt cx="605151" cy="605151"/>
          </a:xfrm>
        </p:grpSpPr>
        <p:sp>
          <p:nvSpPr>
            <p:cNvPr id="91" name="Freeform 34">
              <a:extLst>
                <a:ext uri="{FF2B5EF4-FFF2-40B4-BE49-F238E27FC236}">
                  <a16:creationId xmlns:a16="http://schemas.microsoft.com/office/drawing/2014/main" id="{7D1D1556-58C9-F907-A4FF-2F7DED51876E}"/>
                </a:ext>
              </a:extLst>
            </p:cNvPr>
            <p:cNvSpPr/>
            <p:nvPr/>
          </p:nvSpPr>
          <p:spPr>
            <a:xfrm>
              <a:off x="94231" y="1003008"/>
              <a:ext cx="605151" cy="605151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1E6EA7">
                    <a:alpha val="64000"/>
                  </a:srgbClr>
                </a:gs>
                <a:gs pos="50000">
                  <a:srgbClr val="001222"/>
                </a:gs>
                <a:gs pos="100000">
                  <a:srgbClr val="1E6EA7"/>
                </a:gs>
              </a:gsLst>
              <a:lin ang="18900000" scaled="1"/>
            </a:gradFill>
          </p:spPr>
          <p:txBody>
            <a:bodyPr/>
            <a:lstStyle/>
            <a:p>
              <a:endParaRPr lang="en-US" sz="1600"/>
            </a:p>
          </p:txBody>
        </p:sp>
      </p:grpSp>
      <p:sp>
        <p:nvSpPr>
          <p:cNvPr id="92" name="TextBox 21">
            <a:extLst>
              <a:ext uri="{FF2B5EF4-FFF2-40B4-BE49-F238E27FC236}">
                <a16:creationId xmlns:a16="http://schemas.microsoft.com/office/drawing/2014/main" id="{3499AA25-17D0-72A7-1A5A-C8389028C709}"/>
              </a:ext>
            </a:extLst>
          </p:cNvPr>
          <p:cNvSpPr txBox="1"/>
          <p:nvPr/>
        </p:nvSpPr>
        <p:spPr>
          <a:xfrm>
            <a:off x="1383530" y="4532582"/>
            <a:ext cx="775561" cy="637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526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bg1"/>
                </a:solidFill>
                <a:latin typeface="Almarai Bold"/>
                <a:ea typeface="Almarai Bold"/>
                <a:cs typeface="Almarai Bold"/>
                <a:sym typeface="Almarai Bold"/>
              </a:rPr>
              <a:t>3</a:t>
            </a:r>
            <a:endParaRPr lang="en-US" sz="3600" b="1" dirty="0">
              <a:solidFill>
                <a:schemeClr val="bg1"/>
              </a:solidFill>
              <a:latin typeface="Almarai Bold"/>
              <a:ea typeface="Almarai Bold"/>
              <a:cs typeface="Almarai Bold"/>
              <a:sym typeface="Almarai Bold"/>
            </a:endParaRPr>
          </a:p>
        </p:txBody>
      </p:sp>
      <p:grpSp>
        <p:nvGrpSpPr>
          <p:cNvPr id="93" name="Group 33">
            <a:extLst>
              <a:ext uri="{FF2B5EF4-FFF2-40B4-BE49-F238E27FC236}">
                <a16:creationId xmlns:a16="http://schemas.microsoft.com/office/drawing/2014/main" id="{9D9E76B5-739F-50B6-15AC-36A27D498D7F}"/>
              </a:ext>
            </a:extLst>
          </p:cNvPr>
          <p:cNvGrpSpPr/>
          <p:nvPr/>
        </p:nvGrpSpPr>
        <p:grpSpPr>
          <a:xfrm rot="16200000" flipV="1">
            <a:off x="1379913" y="5590307"/>
            <a:ext cx="803662" cy="803662"/>
            <a:chOff x="94231" y="1003008"/>
            <a:chExt cx="605151" cy="605151"/>
          </a:xfrm>
        </p:grpSpPr>
        <p:sp>
          <p:nvSpPr>
            <p:cNvPr id="94" name="Freeform 34">
              <a:extLst>
                <a:ext uri="{FF2B5EF4-FFF2-40B4-BE49-F238E27FC236}">
                  <a16:creationId xmlns:a16="http://schemas.microsoft.com/office/drawing/2014/main" id="{3711B5A7-182D-0BEB-F467-DAFAD6DAE673}"/>
                </a:ext>
              </a:extLst>
            </p:cNvPr>
            <p:cNvSpPr/>
            <p:nvPr/>
          </p:nvSpPr>
          <p:spPr>
            <a:xfrm>
              <a:off x="94231" y="1003008"/>
              <a:ext cx="605151" cy="605151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1E6EA7">
                    <a:alpha val="64000"/>
                  </a:srgbClr>
                </a:gs>
                <a:gs pos="50000">
                  <a:srgbClr val="001222"/>
                </a:gs>
                <a:gs pos="100000">
                  <a:srgbClr val="1E6EA7"/>
                </a:gs>
              </a:gsLst>
              <a:lin ang="18900000" scaled="1"/>
            </a:gradFill>
          </p:spPr>
          <p:txBody>
            <a:bodyPr/>
            <a:lstStyle/>
            <a:p>
              <a:endParaRPr lang="en-US" sz="1600"/>
            </a:p>
          </p:txBody>
        </p:sp>
      </p:grpSp>
      <p:sp>
        <p:nvSpPr>
          <p:cNvPr id="95" name="TextBox 21">
            <a:extLst>
              <a:ext uri="{FF2B5EF4-FFF2-40B4-BE49-F238E27FC236}">
                <a16:creationId xmlns:a16="http://schemas.microsoft.com/office/drawing/2014/main" id="{C1459842-9B07-CC3C-E192-61CD8F2394BB}"/>
              </a:ext>
            </a:extLst>
          </p:cNvPr>
          <p:cNvSpPr txBox="1"/>
          <p:nvPr/>
        </p:nvSpPr>
        <p:spPr>
          <a:xfrm>
            <a:off x="1393964" y="5638162"/>
            <a:ext cx="775561" cy="637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526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bg1"/>
                </a:solidFill>
                <a:latin typeface="Almarai Bold"/>
                <a:ea typeface="Almarai Bold"/>
                <a:cs typeface="Almarai Bold"/>
                <a:sym typeface="Almarai Bold"/>
              </a:rPr>
              <a:t>4</a:t>
            </a:r>
            <a:endParaRPr lang="en-US" sz="3600" b="1" dirty="0">
              <a:solidFill>
                <a:schemeClr val="bg1"/>
              </a:solidFill>
              <a:latin typeface="Almarai Bold"/>
              <a:ea typeface="Almarai Bold"/>
              <a:cs typeface="Almarai Bold"/>
              <a:sym typeface="Almarai Bold"/>
            </a:endParaRPr>
          </a:p>
        </p:txBody>
      </p:sp>
      <p:grpSp>
        <p:nvGrpSpPr>
          <p:cNvPr id="65" name="Group 33">
            <a:extLst>
              <a:ext uri="{FF2B5EF4-FFF2-40B4-BE49-F238E27FC236}">
                <a16:creationId xmlns:a16="http://schemas.microsoft.com/office/drawing/2014/main" id="{A60737AF-0D2A-E33A-7314-03E8E52E3C7E}"/>
              </a:ext>
            </a:extLst>
          </p:cNvPr>
          <p:cNvGrpSpPr/>
          <p:nvPr/>
        </p:nvGrpSpPr>
        <p:grpSpPr>
          <a:xfrm rot="16200000" flipV="1">
            <a:off x="1354991" y="2377447"/>
            <a:ext cx="803662" cy="803662"/>
            <a:chOff x="94231" y="1003008"/>
            <a:chExt cx="605151" cy="605151"/>
          </a:xfrm>
        </p:grpSpPr>
        <p:sp>
          <p:nvSpPr>
            <p:cNvPr id="66" name="Freeform 34">
              <a:extLst>
                <a:ext uri="{FF2B5EF4-FFF2-40B4-BE49-F238E27FC236}">
                  <a16:creationId xmlns:a16="http://schemas.microsoft.com/office/drawing/2014/main" id="{3AB7CFF6-5067-C004-4261-BB979B53D40A}"/>
                </a:ext>
              </a:extLst>
            </p:cNvPr>
            <p:cNvSpPr/>
            <p:nvPr/>
          </p:nvSpPr>
          <p:spPr>
            <a:xfrm>
              <a:off x="94231" y="1003008"/>
              <a:ext cx="605151" cy="605151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>
              <a:gsLst>
                <a:gs pos="0">
                  <a:srgbClr val="1E6EA7">
                    <a:alpha val="64000"/>
                  </a:srgbClr>
                </a:gs>
                <a:gs pos="50000">
                  <a:srgbClr val="001222"/>
                </a:gs>
                <a:gs pos="100000">
                  <a:srgbClr val="1E6EA7"/>
                </a:gs>
              </a:gsLst>
              <a:lin ang="18900000" scaled="1"/>
            </a:gradFill>
          </p:spPr>
          <p:txBody>
            <a:bodyPr/>
            <a:lstStyle/>
            <a:p>
              <a:endParaRPr lang="en-US" sz="1600"/>
            </a:p>
          </p:txBody>
        </p:sp>
      </p:grpSp>
      <p:sp>
        <p:nvSpPr>
          <p:cNvPr id="80" name="TextBox 21">
            <a:extLst>
              <a:ext uri="{FF2B5EF4-FFF2-40B4-BE49-F238E27FC236}">
                <a16:creationId xmlns:a16="http://schemas.microsoft.com/office/drawing/2014/main" id="{5FDC4273-F4F1-380D-E658-E07C4C6D6D97}"/>
              </a:ext>
            </a:extLst>
          </p:cNvPr>
          <p:cNvSpPr txBox="1"/>
          <p:nvPr/>
        </p:nvSpPr>
        <p:spPr>
          <a:xfrm>
            <a:off x="1369479" y="2415533"/>
            <a:ext cx="775561" cy="637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526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bg1"/>
                </a:solidFill>
                <a:latin typeface="Almarai Bold"/>
                <a:ea typeface="Almarai Bold"/>
                <a:cs typeface="Almarai Bold"/>
                <a:sym typeface="Almarai Bold"/>
              </a:rPr>
              <a:t>1</a:t>
            </a:r>
            <a:endParaRPr lang="en-US" sz="3600" b="1" dirty="0">
              <a:solidFill>
                <a:schemeClr val="bg1"/>
              </a:solidFill>
              <a:latin typeface="Almarai Bold"/>
              <a:ea typeface="Almarai Bold"/>
              <a:cs typeface="Almarai Bold"/>
              <a:sym typeface="Almarai Bold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0AD61FD-2F0E-E187-74AF-B6710B007A86}"/>
              </a:ext>
            </a:extLst>
          </p:cNvPr>
          <p:cNvSpPr txBox="1"/>
          <p:nvPr/>
        </p:nvSpPr>
        <p:spPr>
          <a:xfrm>
            <a:off x="2301169" y="2458499"/>
            <a:ext cx="4348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Start </a:t>
            </a:r>
            <a:r>
              <a:rPr lang="en-US" sz="2800" b="1" dirty="0">
                <a:solidFill>
                  <a:schemeClr val="bg1"/>
                </a:solidFill>
              </a:rPr>
              <a:t>small</a:t>
            </a:r>
            <a:r>
              <a:rPr lang="en-US" sz="2800" dirty="0">
                <a:solidFill>
                  <a:schemeClr val="bg1"/>
                </a:solidFill>
              </a:rPr>
              <a:t>, scale </a:t>
            </a:r>
            <a:r>
              <a:rPr lang="en-US" sz="2800" b="1" dirty="0">
                <a:solidFill>
                  <a:schemeClr val="bg1"/>
                </a:solidFill>
              </a:rPr>
              <a:t>smart</a:t>
            </a:r>
          </a:p>
        </p:txBody>
      </p:sp>
      <p:pic>
        <p:nvPicPr>
          <p:cNvPr id="98" name="Picture 97" descr="A rocket in the sky&#10;&#10;AI-generated content may be incorrect.">
            <a:extLst>
              <a:ext uri="{FF2B5EF4-FFF2-40B4-BE49-F238E27FC236}">
                <a16:creationId xmlns:a16="http://schemas.microsoft.com/office/drawing/2014/main" id="{D7013CF9-AFF1-D43B-062D-81DFA36172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7407" y="-6713"/>
            <a:ext cx="2251386" cy="212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2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2" grpId="0"/>
      <p:bldP spid="61" grpId="0"/>
      <p:bldP spid="86" grpId="0"/>
      <p:bldP spid="92" grpId="0"/>
      <p:bldP spid="95" grpId="0"/>
      <p:bldP spid="80" grpId="0"/>
      <p:bldP spid="9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C03B8-6873-A185-486E-C9D8C55B7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B1F561-DD16-B8B8-B555-12C3E51B221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4630400" cy="8229601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20527B9D-E2AB-5BAF-02BE-629772D69DC6}"/>
              </a:ext>
            </a:extLst>
          </p:cNvPr>
          <p:cNvGrpSpPr/>
          <p:nvPr/>
        </p:nvGrpSpPr>
        <p:grpSpPr>
          <a:xfrm>
            <a:off x="767530" y="664437"/>
            <a:ext cx="12984480" cy="7049347"/>
            <a:chOff x="0" y="-38100"/>
            <a:chExt cx="4274726" cy="2320773"/>
          </a:xfrm>
          <a:solidFill>
            <a:schemeClr val="tx1">
              <a:alpha val="49791"/>
            </a:schemeClr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AC8F0FF-7D5E-D643-6816-926091B4E014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440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6BC63F51-72B8-0AB7-2C19-D7F122A4A04C}"/>
                </a:ext>
              </a:extLst>
            </p:cNvPr>
            <p:cNvSpPr txBox="1"/>
            <p:nvPr/>
          </p:nvSpPr>
          <p:spPr>
            <a:xfrm>
              <a:off x="0" y="-38100"/>
              <a:ext cx="4274726" cy="2320773"/>
            </a:xfrm>
            <a:prstGeom prst="rect">
              <a:avLst/>
            </a:prstGeom>
            <a:grpFill/>
          </p:spPr>
          <p:txBody>
            <a:bodyPr lIns="40640" tIns="40640" rIns="40640" bIns="40640" rtlCol="0" anchor="ctr"/>
            <a:lstStyle/>
            <a:p>
              <a:pPr algn="ctr">
                <a:lnSpc>
                  <a:spcPts val="2127"/>
                </a:lnSpc>
              </a:pPr>
              <a:endParaRPr sz="144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13">
            <a:extLst>
              <a:ext uri="{FF2B5EF4-FFF2-40B4-BE49-F238E27FC236}">
                <a16:creationId xmlns:a16="http://schemas.microsoft.com/office/drawing/2014/main" id="{5055258B-79E3-9B1A-39FE-BA111B9C035C}"/>
              </a:ext>
            </a:extLst>
          </p:cNvPr>
          <p:cNvSpPr txBox="1"/>
          <p:nvPr/>
        </p:nvSpPr>
        <p:spPr>
          <a:xfrm>
            <a:off x="1690651" y="3432917"/>
            <a:ext cx="6047772" cy="3118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910"/>
              </a:lnSpc>
            </a:pPr>
            <a:r>
              <a:rPr lang="en-US" sz="13233" b="1" spc="-529" dirty="0">
                <a:solidFill>
                  <a:srgbClr val="FFFFFF"/>
                </a:solidFill>
                <a:latin typeface="Akzidenz-Grotesk Medium"/>
                <a:ea typeface="Akzidenz-Grotesk Medium"/>
                <a:cs typeface="Akzidenz-Grotesk Medium"/>
                <a:sym typeface="Akzidenz-Grotesk Medium"/>
              </a:rPr>
              <a:t>THANK     YOU</a:t>
            </a:r>
          </a:p>
        </p:txBody>
      </p:sp>
      <p:grpSp>
        <p:nvGrpSpPr>
          <p:cNvPr id="12" name="Group 4">
            <a:extLst>
              <a:ext uri="{FF2B5EF4-FFF2-40B4-BE49-F238E27FC236}">
                <a16:creationId xmlns:a16="http://schemas.microsoft.com/office/drawing/2014/main" id="{CCDB48E3-4F0D-661E-2FBF-E9D8C1E448D3}"/>
              </a:ext>
            </a:extLst>
          </p:cNvPr>
          <p:cNvGrpSpPr/>
          <p:nvPr/>
        </p:nvGrpSpPr>
        <p:grpSpPr>
          <a:xfrm>
            <a:off x="8855674" y="5567777"/>
            <a:ext cx="4662600" cy="656936"/>
            <a:chOff x="0" y="-104775"/>
            <a:chExt cx="5307697" cy="1094894"/>
          </a:xfrm>
        </p:grpSpPr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DC6990B4-4F39-56CD-7A6A-59957B574350}"/>
                </a:ext>
              </a:extLst>
            </p:cNvPr>
            <p:cNvSpPr txBox="1"/>
            <p:nvPr/>
          </p:nvSpPr>
          <p:spPr>
            <a:xfrm>
              <a:off x="0" y="-104775"/>
              <a:ext cx="5307697" cy="495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  <a:spcBef>
                  <a:spcPct val="0"/>
                </a:spcBef>
              </a:pPr>
              <a:r>
                <a:rPr lang="en-US" sz="1680" b="1" dirty="0">
                  <a:solidFill>
                    <a:srgbClr val="FFFFFF"/>
                  </a:solidFill>
                  <a:latin typeface="Akzidenz-Grotesk Medium"/>
                  <a:ea typeface="Akzidenz-Grotesk Medium"/>
                  <a:cs typeface="Akzidenz-Grotesk Medium"/>
                  <a:sym typeface="Akzidenz-Grotesk Medium"/>
                </a:rPr>
                <a:t>Email </a:t>
              </a:r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AB0EC2EB-924F-C0A0-B72B-0831A6152141}"/>
                </a:ext>
              </a:extLst>
            </p:cNvPr>
            <p:cNvSpPr txBox="1"/>
            <p:nvPr/>
          </p:nvSpPr>
          <p:spPr>
            <a:xfrm>
              <a:off x="0" y="448945"/>
              <a:ext cx="5307697" cy="5411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87"/>
                </a:lnSpc>
                <a:spcBef>
                  <a:spcPct val="0"/>
                </a:spcBef>
              </a:pPr>
              <a:r>
                <a:rPr lang="en-US" sz="1920" dirty="0">
                  <a:solidFill>
                    <a:srgbClr val="FFFFFF"/>
                  </a:solidFill>
                  <a:latin typeface="Akzidenz-Grotesk"/>
                  <a:ea typeface="Akzidenz-Grotesk"/>
                  <a:cs typeface="Akzidenz-Grotesk"/>
                  <a:sym typeface="Akzidenz-Grotesk"/>
                </a:rPr>
                <a:t>basem.alsabri@netomate.com.au</a:t>
              </a:r>
            </a:p>
          </p:txBody>
        </p:sp>
      </p:grpSp>
      <p:grpSp>
        <p:nvGrpSpPr>
          <p:cNvPr id="15" name="Group 7">
            <a:extLst>
              <a:ext uri="{FF2B5EF4-FFF2-40B4-BE49-F238E27FC236}">
                <a16:creationId xmlns:a16="http://schemas.microsoft.com/office/drawing/2014/main" id="{D7E65F06-6DB4-9718-1B49-E3DF1E7049B5}"/>
              </a:ext>
            </a:extLst>
          </p:cNvPr>
          <p:cNvGrpSpPr/>
          <p:nvPr/>
        </p:nvGrpSpPr>
        <p:grpSpPr>
          <a:xfrm>
            <a:off x="8855674" y="6431352"/>
            <a:ext cx="4662600" cy="656936"/>
            <a:chOff x="0" y="-104775"/>
            <a:chExt cx="5307697" cy="1094893"/>
          </a:xfrm>
        </p:grpSpPr>
        <p:sp>
          <p:nvSpPr>
            <p:cNvPr id="16" name="TextBox 8">
              <a:extLst>
                <a:ext uri="{FF2B5EF4-FFF2-40B4-BE49-F238E27FC236}">
                  <a16:creationId xmlns:a16="http://schemas.microsoft.com/office/drawing/2014/main" id="{A9338F9B-E3DD-3396-10E2-21D7BB63535F}"/>
                </a:ext>
              </a:extLst>
            </p:cNvPr>
            <p:cNvSpPr txBox="1"/>
            <p:nvPr/>
          </p:nvSpPr>
          <p:spPr>
            <a:xfrm>
              <a:off x="0" y="-104775"/>
              <a:ext cx="5307697" cy="495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  <a:spcBef>
                  <a:spcPct val="0"/>
                </a:spcBef>
              </a:pPr>
              <a:r>
                <a:rPr lang="en-US" sz="1680" b="1" dirty="0">
                  <a:solidFill>
                    <a:srgbClr val="FFFFFF"/>
                  </a:solidFill>
                  <a:latin typeface="Akzidenz-Grotesk Medium"/>
                  <a:ea typeface="Akzidenz-Grotesk Medium"/>
                  <a:cs typeface="Akzidenz-Grotesk Medium"/>
                  <a:sym typeface="Akzidenz-Grotesk Medium"/>
                </a:rPr>
                <a:t>LinkedIn </a:t>
              </a:r>
            </a:p>
          </p:txBody>
        </p:sp>
        <p:sp>
          <p:nvSpPr>
            <p:cNvPr id="17" name="TextBox 9">
              <a:extLst>
                <a:ext uri="{FF2B5EF4-FFF2-40B4-BE49-F238E27FC236}">
                  <a16:creationId xmlns:a16="http://schemas.microsoft.com/office/drawing/2014/main" id="{66D0CCE1-2B90-0353-DBD0-EDC9220F22F4}"/>
                </a:ext>
              </a:extLst>
            </p:cNvPr>
            <p:cNvSpPr txBox="1"/>
            <p:nvPr/>
          </p:nvSpPr>
          <p:spPr>
            <a:xfrm>
              <a:off x="0" y="448945"/>
              <a:ext cx="5307697" cy="5411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87"/>
                </a:lnSpc>
                <a:spcBef>
                  <a:spcPct val="0"/>
                </a:spcBef>
              </a:pPr>
              <a:r>
                <a:rPr lang="en-US" sz="1920" dirty="0">
                  <a:solidFill>
                    <a:srgbClr val="FFFFFF"/>
                  </a:solidFill>
                  <a:latin typeface="Akzidenz-Grotesk"/>
                  <a:sym typeface="Akzidenz-Grotesk"/>
                </a:rPr>
                <a:t>https://www.linkedin.com/in/basemalsabri </a:t>
              </a:r>
            </a:p>
          </p:txBody>
        </p:sp>
      </p:grpSp>
      <p:pic>
        <p:nvPicPr>
          <p:cNvPr id="23" name="Picture 22" descr="A qr code with a few black squares&#10;&#10;AI-generated content may be incorrect.">
            <a:extLst>
              <a:ext uri="{FF2B5EF4-FFF2-40B4-BE49-F238E27FC236}">
                <a16:creationId xmlns:a16="http://schemas.microsoft.com/office/drawing/2014/main" id="{AB907827-B944-1659-4D67-8B8383A7BB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1543" y="1167341"/>
            <a:ext cx="4046272" cy="382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7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AD5D3-17FB-A6BD-8D72-D83B529E9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8841DB8-C298-FB62-0487-40D4A7A3F8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281"/>
            <a:ext cx="14630400" cy="8259583"/>
          </a:xfrm>
          <a:custGeom>
            <a:avLst/>
            <a:gdLst/>
            <a:ahLst/>
            <a:cxnLst/>
            <a:rect l="l" t="t" r="r" b="b"/>
            <a:pathLst>
              <a:path w="18288000" h="10324479">
                <a:moveTo>
                  <a:pt x="0" y="0"/>
                </a:moveTo>
                <a:lnTo>
                  <a:pt x="18288000" y="0"/>
                </a:lnTo>
                <a:lnTo>
                  <a:pt x="18288000" y="10324479"/>
                </a:lnTo>
                <a:lnTo>
                  <a:pt x="0" y="103244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044" b="-9044"/>
            </a:stretch>
          </a:blipFill>
        </p:spPr>
        <p:txBody>
          <a:bodyPr/>
          <a:lstStyle/>
          <a:p>
            <a:endParaRPr lang="en-US" sz="1440"/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D21D3E04-04EF-A7C8-A80C-6A6782ECE819}"/>
              </a:ext>
            </a:extLst>
          </p:cNvPr>
          <p:cNvSpPr txBox="1"/>
          <p:nvPr/>
        </p:nvSpPr>
        <p:spPr>
          <a:xfrm>
            <a:off x="1784615" y="1531672"/>
            <a:ext cx="3406070" cy="9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80"/>
              </a:lnSpc>
              <a:spcBef>
                <a:spcPct val="0"/>
              </a:spcBef>
            </a:pPr>
            <a:r>
              <a:rPr lang="en-US" sz="6400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Agenda</a:t>
            </a:r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EAB753E6-2D62-777C-56AE-15CB8A884E3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50932" y="374975"/>
            <a:ext cx="8703735" cy="7636933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BFBFB">
              <a:alpha val="89804"/>
            </a:srgbClr>
          </a:solidFill>
        </p:spPr>
        <p:txBody>
          <a:bodyPr/>
          <a:lstStyle/>
          <a:p>
            <a:endParaRPr lang="en-US" sz="1440" dirty="0"/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id="{A5CF19C6-2603-6744-B091-0F0C538FECE5}"/>
              </a:ext>
            </a:extLst>
          </p:cNvPr>
          <p:cNvSpPr txBox="1"/>
          <p:nvPr/>
        </p:nvSpPr>
        <p:spPr>
          <a:xfrm>
            <a:off x="5350932" y="292756"/>
            <a:ext cx="8703735" cy="7771176"/>
          </a:xfrm>
          <a:prstGeom prst="rect">
            <a:avLst/>
          </a:prstGeom>
        </p:spPr>
        <p:txBody>
          <a:bodyPr lIns="40640" tIns="40640" rIns="40640" bIns="40640" rtlCol="0" anchor="ctr"/>
          <a:lstStyle/>
          <a:p>
            <a:pPr algn="ctr">
              <a:lnSpc>
                <a:spcPts val="2127"/>
              </a:lnSpc>
            </a:pPr>
            <a:endParaRPr sz="1440"/>
          </a:p>
        </p:txBody>
      </p:sp>
      <p:sp>
        <p:nvSpPr>
          <p:cNvPr id="27" name="TextBox 3">
            <a:extLst>
              <a:ext uri="{FF2B5EF4-FFF2-40B4-BE49-F238E27FC236}">
                <a16:creationId xmlns:a16="http://schemas.microsoft.com/office/drawing/2014/main" id="{94804E87-D872-B003-C266-04A8ECCE16CF}"/>
              </a:ext>
            </a:extLst>
          </p:cNvPr>
          <p:cNvSpPr txBox="1"/>
          <p:nvPr/>
        </p:nvSpPr>
        <p:spPr>
          <a:xfrm>
            <a:off x="6741073" y="976363"/>
            <a:ext cx="6910033" cy="8756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latin typeface="Garet"/>
              </a:rPr>
              <a:t>The State of Networking Today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latin typeface="Garet"/>
                <a:sym typeface="Open Sans"/>
              </a:rPr>
              <a:t>Why Network Automation?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428581-5384-EE19-307C-F0BA11D8E62B}"/>
              </a:ext>
            </a:extLst>
          </p:cNvPr>
          <p:cNvSpPr txBox="1"/>
          <p:nvPr/>
        </p:nvSpPr>
        <p:spPr>
          <a:xfrm>
            <a:off x="6305108" y="516737"/>
            <a:ext cx="73152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600" b="1" dirty="0">
                <a:solidFill>
                  <a:srgbClr val="0070C0"/>
                </a:solidFill>
              </a:rPr>
              <a:t>Context &amp; Case for Change</a:t>
            </a:r>
            <a:endParaRPr lang="en-AU" sz="2600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E31EAC-A622-295D-D54B-9F9418EDF67E}"/>
              </a:ext>
            </a:extLst>
          </p:cNvPr>
          <p:cNvSpPr txBox="1"/>
          <p:nvPr/>
        </p:nvSpPr>
        <p:spPr>
          <a:xfrm>
            <a:off x="6305108" y="1995696"/>
            <a:ext cx="73152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600" b="1" dirty="0">
                <a:solidFill>
                  <a:srgbClr val="0070C0"/>
                </a:solidFill>
              </a:rPr>
              <a:t>Foundations &amp; Challenges</a:t>
            </a:r>
            <a:endParaRPr lang="en-AU" sz="2600" dirty="0">
              <a:solidFill>
                <a:srgbClr val="0070C0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E87AA94-56A8-EB87-A620-A527B4145BFE}"/>
              </a:ext>
            </a:extLst>
          </p:cNvPr>
          <p:cNvSpPr txBox="1"/>
          <p:nvPr/>
        </p:nvSpPr>
        <p:spPr>
          <a:xfrm>
            <a:off x="6305108" y="3436398"/>
            <a:ext cx="73152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600" b="1" dirty="0">
                <a:solidFill>
                  <a:srgbClr val="0070C0"/>
                </a:solidFill>
              </a:rPr>
              <a:t>Path to Adoption</a:t>
            </a:r>
            <a:endParaRPr lang="en-AU" sz="2600" dirty="0">
              <a:solidFill>
                <a:srgbClr val="0070C0"/>
              </a:solidFill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ED27C9E-7EB4-7C1B-1596-922603D733FD}"/>
              </a:ext>
            </a:extLst>
          </p:cNvPr>
          <p:cNvSpPr txBox="1"/>
          <p:nvPr/>
        </p:nvSpPr>
        <p:spPr>
          <a:xfrm>
            <a:off x="6305108" y="4785829"/>
            <a:ext cx="73152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600" b="1" dirty="0">
                <a:solidFill>
                  <a:srgbClr val="0070C0"/>
                </a:solidFill>
              </a:rPr>
              <a:t>Approach</a:t>
            </a:r>
            <a:endParaRPr lang="en-AU" sz="2600" dirty="0">
              <a:solidFill>
                <a:srgbClr val="0070C0"/>
              </a:solidFill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1D2F5C87-6981-ABDC-9FC4-309212FC23D9}"/>
              </a:ext>
            </a:extLst>
          </p:cNvPr>
          <p:cNvSpPr txBox="1"/>
          <p:nvPr/>
        </p:nvSpPr>
        <p:spPr>
          <a:xfrm>
            <a:off x="6741073" y="2499943"/>
            <a:ext cx="6910033" cy="8756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latin typeface="Garet"/>
              </a:rPr>
              <a:t>Pre-requisites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latin typeface="Garet"/>
                <a:sym typeface="Open Sans"/>
              </a:rPr>
              <a:t>The Dilemma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8DEC47FC-32D2-BF48-7E3C-C013CCAA0899}"/>
              </a:ext>
            </a:extLst>
          </p:cNvPr>
          <p:cNvSpPr txBox="1"/>
          <p:nvPr/>
        </p:nvSpPr>
        <p:spPr>
          <a:xfrm>
            <a:off x="6778599" y="3884544"/>
            <a:ext cx="6910033" cy="8756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latin typeface="Garet"/>
              </a:rPr>
              <a:t>Adoption Roadmap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latin typeface="Garet"/>
              </a:rPr>
              <a:t>Antipatterns &amp; Pitfalls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D875DD9-B613-6714-5CA8-213236A4873F}"/>
              </a:ext>
            </a:extLst>
          </p:cNvPr>
          <p:cNvSpPr txBox="1"/>
          <p:nvPr/>
        </p:nvSpPr>
        <p:spPr>
          <a:xfrm>
            <a:off x="6741073" y="5309049"/>
            <a:ext cx="6910033" cy="13372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latin typeface="Garet"/>
              </a:rPr>
              <a:t>What can we automate?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latin typeface="Garet"/>
              </a:rPr>
              <a:t>Orchestrators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latin typeface="Garet"/>
              </a:rPr>
              <a:t>Native Network as Code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E2D57D-9700-9765-AB8F-47B8E1CB5449}"/>
              </a:ext>
            </a:extLst>
          </p:cNvPr>
          <p:cNvSpPr txBox="1"/>
          <p:nvPr/>
        </p:nvSpPr>
        <p:spPr>
          <a:xfrm>
            <a:off x="6305108" y="6674203"/>
            <a:ext cx="73152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600" b="1" dirty="0">
                <a:solidFill>
                  <a:srgbClr val="0070C0"/>
                </a:solidFill>
              </a:rPr>
              <a:t>Metrics &amp; Impact</a:t>
            </a:r>
            <a:endParaRPr lang="en-AU" sz="2600" dirty="0">
              <a:solidFill>
                <a:srgbClr val="0070C0"/>
              </a:solidFill>
            </a:endParaRPr>
          </a:p>
        </p:txBody>
      </p:sp>
      <p:sp>
        <p:nvSpPr>
          <p:cNvPr id="28" name="TextBox 3">
            <a:extLst>
              <a:ext uri="{FF2B5EF4-FFF2-40B4-BE49-F238E27FC236}">
                <a16:creationId xmlns:a16="http://schemas.microsoft.com/office/drawing/2014/main" id="{74664DBD-FAF0-1A4B-FF9D-765D5E10FF74}"/>
              </a:ext>
            </a:extLst>
          </p:cNvPr>
          <p:cNvSpPr txBox="1"/>
          <p:nvPr/>
        </p:nvSpPr>
        <p:spPr>
          <a:xfrm>
            <a:off x="6741073" y="7195219"/>
            <a:ext cx="6910033" cy="413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latin typeface="Garet"/>
              </a:rPr>
              <a:t>Measuring Success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73FACD7-60A9-15BD-496E-4C849DA2AB05}"/>
              </a:ext>
            </a:extLst>
          </p:cNvPr>
          <p:cNvSpPr/>
          <p:nvPr/>
        </p:nvSpPr>
        <p:spPr>
          <a:xfrm>
            <a:off x="5845240" y="735402"/>
            <a:ext cx="177553" cy="8588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21F974C-E365-ADAB-AEB7-C6EA8F0897CD}"/>
              </a:ext>
            </a:extLst>
          </p:cNvPr>
          <p:cNvSpPr/>
          <p:nvPr/>
        </p:nvSpPr>
        <p:spPr>
          <a:xfrm>
            <a:off x="5845240" y="2214361"/>
            <a:ext cx="177553" cy="8588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300D4AA-D486-4BF1-D256-3E8AD2896229}"/>
              </a:ext>
            </a:extLst>
          </p:cNvPr>
          <p:cNvSpPr/>
          <p:nvPr/>
        </p:nvSpPr>
        <p:spPr>
          <a:xfrm>
            <a:off x="5845240" y="3660650"/>
            <a:ext cx="177553" cy="8588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71F8649-C1F1-5E6A-A28F-CFB1500C309F}"/>
              </a:ext>
            </a:extLst>
          </p:cNvPr>
          <p:cNvSpPr/>
          <p:nvPr/>
        </p:nvSpPr>
        <p:spPr>
          <a:xfrm>
            <a:off x="5845240" y="5004494"/>
            <a:ext cx="177553" cy="8588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94B9C7B-56B8-6406-4B79-090ADD2B6709}"/>
              </a:ext>
            </a:extLst>
          </p:cNvPr>
          <p:cNvSpPr/>
          <p:nvPr/>
        </p:nvSpPr>
        <p:spPr>
          <a:xfrm>
            <a:off x="5845240" y="6905493"/>
            <a:ext cx="177553" cy="8588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09BE31A-E3F1-BAA2-4A5C-9423C1A1F64E}"/>
              </a:ext>
            </a:extLst>
          </p:cNvPr>
          <p:cNvCxnSpPr>
            <a:cxnSpLocks/>
            <a:endCxn id="36" idx="0"/>
          </p:cNvCxnSpPr>
          <p:nvPr/>
        </p:nvCxnSpPr>
        <p:spPr>
          <a:xfrm>
            <a:off x="5934016" y="821291"/>
            <a:ext cx="1" cy="6084202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892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3FA8E-0E96-457D-F29C-E393BA916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9">
            <a:extLst>
              <a:ext uri="{FF2B5EF4-FFF2-40B4-BE49-F238E27FC236}">
                <a16:creationId xmlns:a16="http://schemas.microsoft.com/office/drawing/2014/main" id="{559FDBD8-7F2A-796E-B4B4-DC0A776082AB}"/>
              </a:ext>
            </a:extLst>
          </p:cNvPr>
          <p:cNvSpPr/>
          <p:nvPr/>
        </p:nvSpPr>
        <p:spPr>
          <a:xfrm>
            <a:off x="1737607" y="6272333"/>
            <a:ext cx="598181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500"/>
              </a:lnSpc>
              <a:buSzPct val="100000"/>
            </a:pPr>
            <a:endParaRPr lang="en-US" sz="2400" dirty="0"/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DADE932D-94FD-E61D-D90B-02A89F8D55D3}"/>
              </a:ext>
            </a:extLst>
          </p:cNvPr>
          <p:cNvSpPr/>
          <p:nvPr/>
        </p:nvSpPr>
        <p:spPr>
          <a:xfrm>
            <a:off x="1657384" y="6358056"/>
            <a:ext cx="598181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Courier New" panose="02070309020205020404" pitchFamily="49" charset="0"/>
              <a:buChar char="o"/>
            </a:pPr>
            <a:endParaRPr lang="en-US" sz="2400" dirty="0"/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4CBE6CD4-443E-30ED-3DC4-3E9C068B477D}"/>
              </a:ext>
            </a:extLst>
          </p:cNvPr>
          <p:cNvSpPr/>
          <p:nvPr/>
        </p:nvSpPr>
        <p:spPr>
          <a:xfrm>
            <a:off x="1583055" y="7104340"/>
            <a:ext cx="598181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Font typeface="Courier New" panose="02070309020205020404" pitchFamily="49" charset="0"/>
              <a:buChar char="o"/>
            </a:pPr>
            <a:endParaRPr lang="en-US" sz="2400" dirty="0"/>
          </a:p>
        </p:txBody>
      </p:sp>
      <p:sp>
        <p:nvSpPr>
          <p:cNvPr id="16" name="Text 13">
            <a:extLst>
              <a:ext uri="{FF2B5EF4-FFF2-40B4-BE49-F238E27FC236}">
                <a16:creationId xmlns:a16="http://schemas.microsoft.com/office/drawing/2014/main" id="{981D6F38-1A8D-E69A-2F5B-F0E2CA996870}"/>
              </a:ext>
            </a:extLst>
          </p:cNvPr>
          <p:cNvSpPr/>
          <p:nvPr/>
        </p:nvSpPr>
        <p:spPr>
          <a:xfrm>
            <a:off x="7684890" y="6442453"/>
            <a:ext cx="518955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45B8B2D-CDFE-E5D1-9CF7-336E5716E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212" y="916816"/>
            <a:ext cx="12758511" cy="1197427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000000"/>
                </a:solidFill>
                <a:ea typeface="DM Sans Semi Bold" pitchFamily="34" charset="-122"/>
                <a:cs typeface="DM Sans Semi Bold" pitchFamily="34" charset="-120"/>
              </a:rPr>
              <a:t>The State of Networking Today</a:t>
            </a:r>
            <a:endParaRPr lang="en-AU" b="1" dirty="0"/>
          </a:p>
        </p:txBody>
      </p:sp>
      <p:grpSp>
        <p:nvGrpSpPr>
          <p:cNvPr id="19" name="Group 3">
            <a:extLst>
              <a:ext uri="{FF2B5EF4-FFF2-40B4-BE49-F238E27FC236}">
                <a16:creationId xmlns:a16="http://schemas.microsoft.com/office/drawing/2014/main" id="{A7FFB512-A336-8E74-D907-D07B968119EB}"/>
              </a:ext>
            </a:extLst>
          </p:cNvPr>
          <p:cNvGrpSpPr/>
          <p:nvPr/>
        </p:nvGrpSpPr>
        <p:grpSpPr>
          <a:xfrm>
            <a:off x="1657384" y="2363372"/>
            <a:ext cx="6930560" cy="4740968"/>
            <a:chOff x="0" y="-38100"/>
            <a:chExt cx="4274726" cy="2205567"/>
          </a:xfrm>
          <a:solidFill>
            <a:schemeClr val="bg1"/>
          </a:solidFill>
        </p:grpSpPr>
        <p:sp>
          <p:nvSpPr>
            <p:cNvPr id="20" name="Freeform 4">
              <a:extLst>
                <a:ext uri="{FF2B5EF4-FFF2-40B4-BE49-F238E27FC236}">
                  <a16:creationId xmlns:a16="http://schemas.microsoft.com/office/drawing/2014/main" id="{46BEE1BF-B97F-79B7-87DE-E2B2F2894D4F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440" dirty="0"/>
            </a:p>
          </p:txBody>
        </p:sp>
        <p:sp>
          <p:nvSpPr>
            <p:cNvPr id="21" name="TextBox 5">
              <a:extLst>
                <a:ext uri="{FF2B5EF4-FFF2-40B4-BE49-F238E27FC236}">
                  <a16:creationId xmlns:a16="http://schemas.microsoft.com/office/drawing/2014/main" id="{79F45491-267A-B438-6F0F-8079021D0938}"/>
                </a:ext>
              </a:extLst>
            </p:cNvPr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  <a:grpFill/>
          </p:spPr>
          <p:txBody>
            <a:bodyPr lIns="40640" tIns="40640" rIns="40640" bIns="40640" rtlCol="0" anchor="ctr"/>
            <a:lstStyle/>
            <a:p>
              <a:pPr algn="ctr">
                <a:lnSpc>
                  <a:spcPts val="2127"/>
                </a:lnSpc>
              </a:pPr>
              <a:endParaRPr sz="1440"/>
            </a:p>
          </p:txBody>
        </p:sp>
      </p:grpSp>
      <p:pic>
        <p:nvPicPr>
          <p:cNvPr id="22" name="Picture 21" descr="A graph on a black background&#10;&#10;AI-generated content may be incorrect.">
            <a:extLst>
              <a:ext uri="{FF2B5EF4-FFF2-40B4-BE49-F238E27FC236}">
                <a16:creationId xmlns:a16="http://schemas.microsoft.com/office/drawing/2014/main" id="{5188EDB6-6CC1-D48E-473C-E67FE6BA4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960" y="2522808"/>
            <a:ext cx="6703363" cy="4581532"/>
          </a:xfrm>
          <a:prstGeom prst="rect">
            <a:avLst/>
          </a:prstGeom>
        </p:spPr>
      </p:pic>
      <p:sp>
        <p:nvSpPr>
          <p:cNvPr id="23" name="Right Arrow 22">
            <a:extLst>
              <a:ext uri="{FF2B5EF4-FFF2-40B4-BE49-F238E27FC236}">
                <a16:creationId xmlns:a16="http://schemas.microsoft.com/office/drawing/2014/main" id="{EB2D92D7-473E-AC25-3174-36C282D21965}"/>
              </a:ext>
            </a:extLst>
          </p:cNvPr>
          <p:cNvSpPr/>
          <p:nvPr/>
        </p:nvSpPr>
        <p:spPr>
          <a:xfrm rot="16200000">
            <a:off x="8440335" y="2289516"/>
            <a:ext cx="492369" cy="640080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D1CDF400-16A4-8DE4-1E2E-D35B90E81B4F}"/>
              </a:ext>
            </a:extLst>
          </p:cNvPr>
          <p:cNvSpPr/>
          <p:nvPr/>
        </p:nvSpPr>
        <p:spPr>
          <a:xfrm rot="5400000">
            <a:off x="8440335" y="4700950"/>
            <a:ext cx="492369" cy="640080"/>
          </a:xfrm>
          <a:prstGeom prst="rightArrow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2">
            <a:extLst>
              <a:ext uri="{FF2B5EF4-FFF2-40B4-BE49-F238E27FC236}">
                <a16:creationId xmlns:a16="http://schemas.microsoft.com/office/drawing/2014/main" id="{CCE51524-D68E-2624-9A36-749065636D38}"/>
              </a:ext>
            </a:extLst>
          </p:cNvPr>
          <p:cNvSpPr/>
          <p:nvPr/>
        </p:nvSpPr>
        <p:spPr>
          <a:xfrm>
            <a:off x="9406851" y="5236208"/>
            <a:ext cx="366500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rgbClr val="272525"/>
                </a:solidFill>
                <a:ea typeface="DM Sans Semi Bold" pitchFamily="34" charset="-122"/>
                <a:cs typeface="DM Sans Semi Bold" pitchFamily="34" charset="-120"/>
              </a:rPr>
              <a:t>Command Line </a:t>
            </a:r>
          </a:p>
        </p:txBody>
      </p:sp>
      <p:sp>
        <p:nvSpPr>
          <p:cNvPr id="26" name="Text 4">
            <a:extLst>
              <a:ext uri="{FF2B5EF4-FFF2-40B4-BE49-F238E27FC236}">
                <a16:creationId xmlns:a16="http://schemas.microsoft.com/office/drawing/2014/main" id="{92D45571-9CD8-1226-7C78-C8213844A3C9}"/>
              </a:ext>
            </a:extLst>
          </p:cNvPr>
          <p:cNvSpPr/>
          <p:nvPr/>
        </p:nvSpPr>
        <p:spPr>
          <a:xfrm>
            <a:off x="9406851" y="568069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2400" dirty="0" err="1">
                <a:solidFill>
                  <a:srgbClr val="272525"/>
                </a:solidFill>
              </a:rPr>
              <a:t>ClickOps</a:t>
            </a:r>
            <a:endParaRPr lang="en-US" sz="2400" dirty="0"/>
          </a:p>
        </p:txBody>
      </p:sp>
      <p:sp>
        <p:nvSpPr>
          <p:cNvPr id="28" name="Text 2">
            <a:extLst>
              <a:ext uri="{FF2B5EF4-FFF2-40B4-BE49-F238E27FC236}">
                <a16:creationId xmlns:a16="http://schemas.microsoft.com/office/drawing/2014/main" id="{173682A8-0A8A-F584-CF3F-7BB30083D027}"/>
              </a:ext>
            </a:extLst>
          </p:cNvPr>
          <p:cNvSpPr/>
          <p:nvPr/>
        </p:nvSpPr>
        <p:spPr>
          <a:xfrm>
            <a:off x="9398652" y="2201923"/>
            <a:ext cx="366500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rgbClr val="272525"/>
                </a:solidFill>
                <a:ea typeface="DM Sans Semi Bold" pitchFamily="34" charset="-122"/>
                <a:cs typeface="DM Sans Semi Bold" pitchFamily="34" charset="-120"/>
              </a:rPr>
              <a:t>Internet of Things</a:t>
            </a:r>
          </a:p>
        </p:txBody>
      </p:sp>
      <p:sp>
        <p:nvSpPr>
          <p:cNvPr id="29" name="Text 4">
            <a:extLst>
              <a:ext uri="{FF2B5EF4-FFF2-40B4-BE49-F238E27FC236}">
                <a16:creationId xmlns:a16="http://schemas.microsoft.com/office/drawing/2014/main" id="{16912D70-DF33-80FD-B1E8-2E3F0C31CFC1}"/>
              </a:ext>
            </a:extLst>
          </p:cNvPr>
          <p:cNvSpPr/>
          <p:nvPr/>
        </p:nvSpPr>
        <p:spPr>
          <a:xfrm>
            <a:off x="9398652" y="264640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rgbClr val="272525"/>
                </a:solidFill>
                <a:ea typeface="DM Sans Semi Bold" pitchFamily="34" charset="-122"/>
                <a:cs typeface="DM Sans Semi Bold" pitchFamily="34" charset="-120"/>
              </a:rPr>
              <a:t>IPv6</a:t>
            </a:r>
            <a:endParaRPr lang="en-US" sz="2400" dirty="0"/>
          </a:p>
        </p:txBody>
      </p:sp>
      <p:sp>
        <p:nvSpPr>
          <p:cNvPr id="30" name="Text 4">
            <a:extLst>
              <a:ext uri="{FF2B5EF4-FFF2-40B4-BE49-F238E27FC236}">
                <a16:creationId xmlns:a16="http://schemas.microsoft.com/office/drawing/2014/main" id="{C3EEC86A-0208-AC2C-AC19-E59DF85D5A95}"/>
              </a:ext>
            </a:extLst>
          </p:cNvPr>
          <p:cNvSpPr/>
          <p:nvPr/>
        </p:nvSpPr>
        <p:spPr>
          <a:xfrm>
            <a:off x="9398651" y="309089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400"/>
              </a:lnSpc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rgbClr val="272525"/>
                </a:solidFill>
                <a:ea typeface="DM Sans" pitchFamily="34" charset="-122"/>
                <a:cs typeface="DM Sans" pitchFamily="34" charset="-120"/>
              </a:rPr>
              <a:t>Telemetry</a:t>
            </a:r>
            <a:endParaRPr lang="en-US" sz="2400" dirty="0"/>
          </a:p>
        </p:txBody>
      </p:sp>
      <p:sp>
        <p:nvSpPr>
          <p:cNvPr id="31" name="Text 4">
            <a:extLst>
              <a:ext uri="{FF2B5EF4-FFF2-40B4-BE49-F238E27FC236}">
                <a16:creationId xmlns:a16="http://schemas.microsoft.com/office/drawing/2014/main" id="{5CEA0BB5-5B13-3FFA-695C-9AB1357FDBDE}"/>
              </a:ext>
            </a:extLst>
          </p:cNvPr>
          <p:cNvSpPr/>
          <p:nvPr/>
        </p:nvSpPr>
        <p:spPr>
          <a:xfrm>
            <a:off x="9398651" y="353537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400"/>
              </a:lnSpc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rgbClr val="272525"/>
                </a:solidFill>
                <a:ea typeface="DM Sans" pitchFamily="34" charset="-122"/>
                <a:cs typeface="DM Sans" pitchFamily="34" charset="-120"/>
              </a:rPr>
              <a:t>Distributed Denial of Service</a:t>
            </a:r>
            <a:endParaRPr lang="en-US" sz="2400" dirty="0"/>
          </a:p>
        </p:txBody>
      </p:sp>
      <p:sp>
        <p:nvSpPr>
          <p:cNvPr id="32" name="Text 4">
            <a:extLst>
              <a:ext uri="{FF2B5EF4-FFF2-40B4-BE49-F238E27FC236}">
                <a16:creationId xmlns:a16="http://schemas.microsoft.com/office/drawing/2014/main" id="{D5B8B078-54CA-AF10-F0EE-C59BF4D3A776}"/>
              </a:ext>
            </a:extLst>
          </p:cNvPr>
          <p:cNvSpPr/>
          <p:nvPr/>
        </p:nvSpPr>
        <p:spPr>
          <a:xfrm>
            <a:off x="9406851" y="3979861"/>
            <a:ext cx="3035520" cy="405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400"/>
              </a:lnSpc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rgbClr val="272525"/>
                </a:solidFill>
              </a:rPr>
              <a:t>Traffic Engineering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FCB7B67-7B50-5769-2C99-57594F49D46C}"/>
              </a:ext>
            </a:extLst>
          </p:cNvPr>
          <p:cNvGrpSpPr/>
          <p:nvPr/>
        </p:nvGrpSpPr>
        <p:grpSpPr>
          <a:xfrm>
            <a:off x="6850785" y="3710268"/>
            <a:ext cx="1576835" cy="1132903"/>
            <a:chOff x="6850785" y="3710268"/>
            <a:chExt cx="1576835" cy="1132903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B74C9CC-2295-AA08-34BA-805C67CC7C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39202" y="3710268"/>
              <a:ext cx="0" cy="11329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Text 4">
              <a:extLst>
                <a:ext uri="{FF2B5EF4-FFF2-40B4-BE49-F238E27FC236}">
                  <a16:creationId xmlns:a16="http://schemas.microsoft.com/office/drawing/2014/main" id="{553540FE-8B0C-43EF-2BA4-F1E8A732ACD6}"/>
                </a:ext>
              </a:extLst>
            </p:cNvPr>
            <p:cNvSpPr/>
            <p:nvPr/>
          </p:nvSpPr>
          <p:spPr>
            <a:xfrm>
              <a:off x="6850785" y="3968669"/>
              <a:ext cx="1576835" cy="636015"/>
            </a:xfrm>
            <a:prstGeom prst="rect">
              <a:avLst/>
            </a:prstGeom>
            <a:solidFill>
              <a:schemeClr val="bg1"/>
            </a:solidFill>
            <a:ln/>
          </p:spPr>
          <p:txBody>
            <a:bodyPr wrap="none" lIns="0" tIns="0" rIns="0" bIns="0" rtlCol="0" anchor="t"/>
            <a:lstStyle/>
            <a:p>
              <a:pPr algn="ctr">
                <a:lnSpc>
                  <a:spcPts val="2400"/>
                </a:lnSpc>
                <a:spcBef>
                  <a:spcPts val="600"/>
                </a:spcBef>
                <a:buClr>
                  <a:srgbClr val="0000FF"/>
                </a:buClr>
                <a:tabLst>
                  <a:tab pos="1054100" algn="l"/>
                </a:tabLst>
              </a:pPr>
              <a:r>
                <a:rPr lang="en-US" sz="2000" dirty="0">
                  <a:solidFill>
                    <a:srgbClr val="272525"/>
                  </a:solidFill>
                </a:rPr>
                <a:t>Network </a:t>
              </a:r>
            </a:p>
            <a:p>
              <a:pPr algn="ctr">
                <a:lnSpc>
                  <a:spcPts val="2400"/>
                </a:lnSpc>
                <a:buClr>
                  <a:srgbClr val="0000FF"/>
                </a:buClr>
                <a:tabLst>
                  <a:tab pos="1054100" algn="l"/>
                </a:tabLst>
              </a:pPr>
              <a:r>
                <a:rPr lang="en-US" sz="2000" dirty="0">
                  <a:solidFill>
                    <a:srgbClr val="272525"/>
                  </a:solidFill>
                </a:rPr>
                <a:t>Automation</a:t>
              </a:r>
            </a:p>
          </p:txBody>
        </p:sp>
      </p:grpSp>
      <p:sp>
        <p:nvSpPr>
          <p:cNvPr id="40" name="Text 2">
            <a:extLst>
              <a:ext uri="{FF2B5EF4-FFF2-40B4-BE49-F238E27FC236}">
                <a16:creationId xmlns:a16="http://schemas.microsoft.com/office/drawing/2014/main" id="{C4321D2A-8ACA-A502-D890-5D3F2ECD79B5}"/>
              </a:ext>
            </a:extLst>
          </p:cNvPr>
          <p:cNvSpPr/>
          <p:nvPr/>
        </p:nvSpPr>
        <p:spPr>
          <a:xfrm>
            <a:off x="9209440" y="1739023"/>
            <a:ext cx="366500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400"/>
              </a:lnSpc>
              <a:buClr>
                <a:srgbClr val="0000FF"/>
              </a:buClr>
            </a:pPr>
            <a:r>
              <a:rPr lang="en-US" sz="2400" b="1" dirty="0">
                <a:solidFill>
                  <a:srgbClr val="0000FF"/>
                </a:solidFill>
                <a:ea typeface="DM Sans Semi Bold" pitchFamily="34" charset="-122"/>
                <a:cs typeface="DM Sans Semi Bold" pitchFamily="34" charset="-120"/>
              </a:rPr>
              <a:t>Demand Drivers</a:t>
            </a:r>
          </a:p>
        </p:txBody>
      </p:sp>
      <p:sp>
        <p:nvSpPr>
          <p:cNvPr id="42" name="Text 2">
            <a:extLst>
              <a:ext uri="{FF2B5EF4-FFF2-40B4-BE49-F238E27FC236}">
                <a16:creationId xmlns:a16="http://schemas.microsoft.com/office/drawing/2014/main" id="{F8D9943B-C530-E782-9CCC-B74995254A00}"/>
              </a:ext>
            </a:extLst>
          </p:cNvPr>
          <p:cNvSpPr/>
          <p:nvPr/>
        </p:nvSpPr>
        <p:spPr>
          <a:xfrm>
            <a:off x="9247740" y="4770145"/>
            <a:ext cx="366500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400"/>
              </a:lnSpc>
              <a:buClr>
                <a:srgbClr val="0000FF"/>
              </a:buClr>
            </a:pPr>
            <a:r>
              <a:rPr lang="en-US" sz="2400" b="1" dirty="0">
                <a:solidFill>
                  <a:srgbClr val="808080"/>
                </a:solidFill>
                <a:ea typeface="DM Sans Semi Bold" pitchFamily="34" charset="-122"/>
                <a:cs typeface="DM Sans Semi Bold" pitchFamily="34" charset="-120"/>
              </a:rPr>
              <a:t>Capacity Limitations</a:t>
            </a:r>
          </a:p>
        </p:txBody>
      </p:sp>
      <p:sp>
        <p:nvSpPr>
          <p:cNvPr id="2" name="Text 4">
            <a:extLst>
              <a:ext uri="{FF2B5EF4-FFF2-40B4-BE49-F238E27FC236}">
                <a16:creationId xmlns:a16="http://schemas.microsoft.com/office/drawing/2014/main" id="{5E87C4A5-0E82-A65D-C956-E0A05D43864D}"/>
              </a:ext>
            </a:extLst>
          </p:cNvPr>
          <p:cNvSpPr/>
          <p:nvPr/>
        </p:nvSpPr>
        <p:spPr>
          <a:xfrm>
            <a:off x="9398650" y="612517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00"/>
              </a:lnSpc>
              <a:buClr>
                <a:srgbClr val="808080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rgbClr val="272525"/>
                </a:solidFill>
              </a:rPr>
              <a:t>Siloed Tooling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8722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40" grpId="0" animBg="1"/>
      <p:bldP spid="42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0A119-1A50-D2BD-8160-45F37963A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C1B348-2B4D-9F2C-27FC-2BCF31DA5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rgbClr val="000000"/>
                </a:solidFill>
                <a:ea typeface="DM Sans Semi Bold" pitchFamily="34" charset="-122"/>
                <a:cs typeface="DM Sans Semi Bold" pitchFamily="34" charset="-120"/>
              </a:rPr>
              <a:t>Why Network Automation?</a:t>
            </a:r>
            <a:endParaRPr lang="en-AU" b="1" dirty="0"/>
          </a:p>
        </p:txBody>
      </p:sp>
      <p:sp>
        <p:nvSpPr>
          <p:cNvPr id="11" name="AutoShape 3">
            <a:extLst>
              <a:ext uri="{FF2B5EF4-FFF2-40B4-BE49-F238E27FC236}">
                <a16:creationId xmlns:a16="http://schemas.microsoft.com/office/drawing/2014/main" id="{57AE7D46-9766-8531-CCB2-54D2B249C98B}"/>
              </a:ext>
            </a:extLst>
          </p:cNvPr>
          <p:cNvSpPr/>
          <p:nvPr/>
        </p:nvSpPr>
        <p:spPr>
          <a:xfrm flipV="1">
            <a:off x="4949627" y="2778217"/>
            <a:ext cx="0" cy="3318662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1646B854-114C-A767-0389-588AE096B331}"/>
              </a:ext>
            </a:extLst>
          </p:cNvPr>
          <p:cNvSpPr/>
          <p:nvPr/>
        </p:nvSpPr>
        <p:spPr>
          <a:xfrm flipV="1">
            <a:off x="9333302" y="2778217"/>
            <a:ext cx="0" cy="3318662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BF8E72FD-9B68-426D-4867-05852D4E02EF}"/>
              </a:ext>
            </a:extLst>
          </p:cNvPr>
          <p:cNvSpPr txBox="1"/>
          <p:nvPr/>
        </p:nvSpPr>
        <p:spPr>
          <a:xfrm>
            <a:off x="1243763" y="3822415"/>
            <a:ext cx="3051020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5"/>
              </a:lnSpc>
            </a:pPr>
            <a:r>
              <a:rPr lang="en-US" sz="2599" b="1" dirty="0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Deploy Faster</a:t>
            </a:r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8F231B8A-2C28-4C46-09E1-784D33C57CA2}"/>
              </a:ext>
            </a:extLst>
          </p:cNvPr>
          <p:cNvSpPr txBox="1"/>
          <p:nvPr/>
        </p:nvSpPr>
        <p:spPr>
          <a:xfrm>
            <a:off x="5630664" y="3822415"/>
            <a:ext cx="3051020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85"/>
              </a:lnSpc>
              <a:spcBef>
                <a:spcPct val="0"/>
              </a:spcBef>
            </a:pPr>
            <a:r>
              <a:rPr lang="en-US" sz="2599" b="1" u="none" strike="noStrike" dirty="0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Reduce costs</a:t>
            </a:r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0F623FD5-7B47-735F-F25E-73E52F172955}"/>
              </a:ext>
            </a:extLst>
          </p:cNvPr>
          <p:cNvSpPr txBox="1"/>
          <p:nvPr/>
        </p:nvSpPr>
        <p:spPr>
          <a:xfrm>
            <a:off x="10017565" y="3822415"/>
            <a:ext cx="3051020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5"/>
              </a:lnSpc>
            </a:pPr>
            <a:r>
              <a:rPr lang="en-US" sz="2599" b="1" dirty="0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Minimize Risk</a:t>
            </a:r>
          </a:p>
        </p:txBody>
      </p:sp>
      <p:sp>
        <p:nvSpPr>
          <p:cNvPr id="26" name="TextBox 18">
            <a:extLst>
              <a:ext uri="{FF2B5EF4-FFF2-40B4-BE49-F238E27FC236}">
                <a16:creationId xmlns:a16="http://schemas.microsoft.com/office/drawing/2014/main" id="{9CCF1707-8550-29CC-F1CE-9BBDB03526CE}"/>
              </a:ext>
            </a:extLst>
          </p:cNvPr>
          <p:cNvSpPr txBox="1"/>
          <p:nvPr/>
        </p:nvSpPr>
        <p:spPr>
          <a:xfrm>
            <a:off x="2667832" y="5073713"/>
            <a:ext cx="1939664" cy="597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00"/>
              </a:lnSpc>
            </a:pPr>
            <a:r>
              <a:rPr lang="en-US" sz="2400" dirty="0">
                <a:solidFill>
                  <a:srgbClr val="272525"/>
                </a:solidFill>
                <a:ea typeface="DM Sans Semi Bold" pitchFamily="34" charset="-122"/>
                <a:cs typeface="DM Sans Semi Bold" pitchFamily="34" charset="-120"/>
              </a:rPr>
              <a:t>reduction in time to launch</a:t>
            </a:r>
            <a:endParaRPr lang="en-US" sz="2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34A5383-C8AA-4D41-7E81-AE82680B3502}"/>
              </a:ext>
            </a:extLst>
          </p:cNvPr>
          <p:cNvSpPr txBox="1"/>
          <p:nvPr/>
        </p:nvSpPr>
        <p:spPr>
          <a:xfrm>
            <a:off x="1108376" y="4771605"/>
            <a:ext cx="17503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272525"/>
                </a:solidFill>
                <a:latin typeface="Calibri Light" panose="020F0302020204030204" pitchFamily="34" charset="0"/>
                <a:ea typeface="DM Sans Semi Bold" pitchFamily="34" charset="-122"/>
                <a:cs typeface="Calibri Light" panose="020F0302020204030204" pitchFamily="34" charset="0"/>
              </a:rPr>
              <a:t>85% </a:t>
            </a:r>
            <a:endParaRPr lang="en-US" sz="5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3" name="Text 6">
            <a:extLst>
              <a:ext uri="{FF2B5EF4-FFF2-40B4-BE49-F238E27FC236}">
                <a16:creationId xmlns:a16="http://schemas.microsoft.com/office/drawing/2014/main" id="{F375A342-DA99-BCAF-E4E7-028E9ED4DC62}"/>
              </a:ext>
            </a:extLst>
          </p:cNvPr>
          <p:cNvSpPr/>
          <p:nvPr/>
        </p:nvSpPr>
        <p:spPr>
          <a:xfrm>
            <a:off x="9776342" y="4669993"/>
            <a:ext cx="3295650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72525"/>
                </a:solidFill>
                <a:ea typeface="DM Sans Semi Bold" pitchFamily="34" charset="-122"/>
                <a:cs typeface="DM Sans Semi Bold" pitchFamily="34" charset="-120"/>
              </a:rPr>
              <a:t>66 - 80% downtime due to</a:t>
            </a:r>
          </a:p>
          <a:p>
            <a:pPr>
              <a:lnSpc>
                <a:spcPts val="2300"/>
              </a:lnSpc>
            </a:pPr>
            <a:r>
              <a:rPr lang="en-US" sz="2400" dirty="0">
                <a:solidFill>
                  <a:srgbClr val="272525"/>
                </a:solidFill>
                <a:ea typeface="DM Sans Semi Bold" pitchFamily="34" charset="-122"/>
                <a:cs typeface="DM Sans Semi Bold" pitchFamily="34" charset="-120"/>
              </a:rPr>
              <a:t>     human error</a:t>
            </a:r>
            <a:endParaRPr lang="en-US" sz="2400" dirty="0"/>
          </a:p>
        </p:txBody>
      </p:sp>
      <p:sp>
        <p:nvSpPr>
          <p:cNvPr id="34" name="Text 7">
            <a:extLst>
              <a:ext uri="{FF2B5EF4-FFF2-40B4-BE49-F238E27FC236}">
                <a16:creationId xmlns:a16="http://schemas.microsoft.com/office/drawing/2014/main" id="{637B2123-657C-79CF-B607-6384BAF6E789}"/>
              </a:ext>
            </a:extLst>
          </p:cNvPr>
          <p:cNvSpPr/>
          <p:nvPr/>
        </p:nvSpPr>
        <p:spPr>
          <a:xfrm>
            <a:off x="9776341" y="5439306"/>
            <a:ext cx="2993571" cy="354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72525"/>
                </a:solidFill>
                <a:ea typeface="DM Sans Semi Bold" pitchFamily="34" charset="-122"/>
                <a:cs typeface="DM Sans Semi Bold" pitchFamily="34" charset="-120"/>
              </a:rPr>
              <a:t>Pre-checks &amp; post-checks</a:t>
            </a:r>
            <a:endParaRPr lang="en-US" sz="2400" dirty="0"/>
          </a:p>
          <a:p>
            <a:pPr marL="342900" indent="-342900" algn="l">
              <a:lnSpc>
                <a:spcPts val="23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272525"/>
              </a:solidFill>
              <a:ea typeface="DM Sans Semi Bold" pitchFamily="34" charset="-122"/>
              <a:cs typeface="DM Sans Semi Bold" pitchFamily="34" charset="-120"/>
            </a:endParaRPr>
          </a:p>
        </p:txBody>
      </p:sp>
      <p:sp>
        <p:nvSpPr>
          <p:cNvPr id="35" name="Text 8">
            <a:extLst>
              <a:ext uri="{FF2B5EF4-FFF2-40B4-BE49-F238E27FC236}">
                <a16:creationId xmlns:a16="http://schemas.microsoft.com/office/drawing/2014/main" id="{859EC926-BB61-D052-269B-D934D93327D6}"/>
              </a:ext>
            </a:extLst>
          </p:cNvPr>
          <p:cNvSpPr/>
          <p:nvPr/>
        </p:nvSpPr>
        <p:spPr>
          <a:xfrm>
            <a:off x="9776341" y="5966870"/>
            <a:ext cx="3691343" cy="30245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72525"/>
                </a:solidFill>
                <a:ea typeface="DM Sans Semi Bold" pitchFamily="34" charset="-122"/>
                <a:cs typeface="DM Sans Semi Bold" pitchFamily="34" charset="-120"/>
              </a:rPr>
              <a:t>Progressive rollouts</a:t>
            </a:r>
            <a:endParaRPr lang="en-US" sz="2400" dirty="0"/>
          </a:p>
        </p:txBody>
      </p:sp>
      <p:sp>
        <p:nvSpPr>
          <p:cNvPr id="37" name="TextBox 18">
            <a:extLst>
              <a:ext uri="{FF2B5EF4-FFF2-40B4-BE49-F238E27FC236}">
                <a16:creationId xmlns:a16="http://schemas.microsoft.com/office/drawing/2014/main" id="{BAC856C9-0D5A-269D-3456-A52C19050DD7}"/>
              </a:ext>
            </a:extLst>
          </p:cNvPr>
          <p:cNvSpPr txBox="1"/>
          <p:nvPr/>
        </p:nvSpPr>
        <p:spPr>
          <a:xfrm>
            <a:off x="7051506" y="5073713"/>
            <a:ext cx="1939664" cy="597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00"/>
              </a:lnSpc>
            </a:pPr>
            <a:r>
              <a:rPr lang="en-US" sz="2400" dirty="0">
                <a:solidFill>
                  <a:srgbClr val="272525"/>
                </a:solidFill>
                <a:ea typeface="DM Sans Semi Bold" pitchFamily="34" charset="-122"/>
                <a:cs typeface="DM Sans Semi Bold" pitchFamily="34" charset="-120"/>
              </a:rPr>
              <a:t>reduction in OPEX</a:t>
            </a:r>
            <a:endParaRPr lang="en-US" sz="24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B2D823E-3F2F-F320-E22F-E0B68E4A2E9F}"/>
              </a:ext>
            </a:extLst>
          </p:cNvPr>
          <p:cNvSpPr txBox="1"/>
          <p:nvPr/>
        </p:nvSpPr>
        <p:spPr>
          <a:xfrm>
            <a:off x="5492050" y="4771605"/>
            <a:ext cx="17503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272525"/>
                </a:solidFill>
                <a:latin typeface="Calibri Light" panose="020F0302020204030204" pitchFamily="34" charset="0"/>
                <a:ea typeface="DM Sans Semi Bold" pitchFamily="34" charset="-122"/>
                <a:cs typeface="Calibri Light" panose="020F0302020204030204" pitchFamily="34" charset="0"/>
              </a:rPr>
              <a:t>55% </a:t>
            </a:r>
            <a:endParaRPr lang="en-US" sz="5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F2F15B9-2BE7-C69C-C698-E68DA34E7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66077" y="2886406"/>
            <a:ext cx="582483" cy="582483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960DFAD-405D-9A85-368A-D709686F7F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06918" y="2969912"/>
            <a:ext cx="590199" cy="59019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1ED2C3D-3A8B-D8F9-6C85-FAC4FFF067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54426" y="2969912"/>
            <a:ext cx="594160" cy="59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6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22" grpId="0"/>
      <p:bldP spid="23" grpId="0"/>
      <p:bldP spid="24" grpId="0"/>
      <p:bldP spid="26" grpId="0"/>
      <p:bldP spid="31" grpId="0"/>
      <p:bldP spid="33" grpId="0" animBg="1"/>
      <p:bldP spid="34" grpId="0" animBg="1"/>
      <p:bldP spid="35" grpId="0" animBg="1"/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AB1B5-AFF0-15F5-F7DB-D87F1372A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entagon 46">
            <a:extLst>
              <a:ext uri="{FF2B5EF4-FFF2-40B4-BE49-F238E27FC236}">
                <a16:creationId xmlns:a16="http://schemas.microsoft.com/office/drawing/2014/main" id="{23083B2E-8807-620C-05AB-F3834E3537B2}"/>
              </a:ext>
            </a:extLst>
          </p:cNvPr>
          <p:cNvSpPr/>
          <p:nvPr/>
        </p:nvSpPr>
        <p:spPr>
          <a:xfrm>
            <a:off x="819893" y="2064774"/>
            <a:ext cx="5433423" cy="1082022"/>
          </a:xfrm>
          <a:prstGeom prst="homePlate">
            <a:avLst/>
          </a:prstGeom>
          <a:solidFill>
            <a:schemeClr val="bg1">
              <a:alpha val="3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656C2F75-A33A-0911-396F-82AC7450A309}"/>
              </a:ext>
            </a:extLst>
          </p:cNvPr>
          <p:cNvSpPr/>
          <p:nvPr/>
        </p:nvSpPr>
        <p:spPr>
          <a:xfrm>
            <a:off x="1171499" y="2239143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400" b="1" dirty="0">
                <a:ea typeface="DM Sans Semi Bold" pitchFamily="34" charset="-122"/>
                <a:cs typeface="DM Sans Semi Bold" pitchFamily="34" charset="-120"/>
              </a:rPr>
              <a:t>Organizational</a:t>
            </a:r>
            <a:endParaRPr lang="en-US" sz="2400" b="1" dirty="0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D0ECC47F-15C4-8423-51AE-8450B3A34603}"/>
              </a:ext>
            </a:extLst>
          </p:cNvPr>
          <p:cNvSpPr/>
          <p:nvPr/>
        </p:nvSpPr>
        <p:spPr>
          <a:xfrm>
            <a:off x="1674731" y="471383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2400" dirty="0">
                <a:solidFill>
                  <a:srgbClr val="272525"/>
                </a:solidFill>
                <a:ea typeface="DM Sans Semi Bold" pitchFamily="34" charset="-122"/>
                <a:cs typeface="DM Sans Semi Bold" pitchFamily="34" charset="-120"/>
              </a:rPr>
              <a:t>Leadership Buy-in</a:t>
            </a:r>
            <a:endParaRPr lang="en-US" sz="2400" dirty="0"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D6735103-88C5-77BE-3D78-A2CE1A01D6B2}"/>
              </a:ext>
            </a:extLst>
          </p:cNvPr>
          <p:cNvSpPr/>
          <p:nvPr/>
        </p:nvSpPr>
        <p:spPr>
          <a:xfrm>
            <a:off x="1674732" y="368205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2400" dirty="0">
                <a:solidFill>
                  <a:srgbClr val="272525"/>
                </a:solidFill>
                <a:ea typeface="DM Sans Semi Bold" pitchFamily="34" charset="-122"/>
                <a:cs typeface="DM Sans Semi Bold" pitchFamily="34" charset="-120"/>
              </a:rPr>
              <a:t>Skills Development</a:t>
            </a:r>
            <a:endParaRPr lang="en-US" sz="2400" dirty="0"/>
          </a:p>
          <a:p>
            <a:pPr algn="l">
              <a:lnSpc>
                <a:spcPts val="2400"/>
              </a:lnSpc>
            </a:pPr>
            <a:endParaRPr lang="en-US" sz="2400" dirty="0"/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5F2DF70C-E942-7957-CAEF-92F2B1801959}"/>
              </a:ext>
            </a:extLst>
          </p:cNvPr>
          <p:cNvSpPr/>
          <p:nvPr/>
        </p:nvSpPr>
        <p:spPr>
          <a:xfrm>
            <a:off x="1674731" y="5745609"/>
            <a:ext cx="253841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400"/>
              </a:lnSpc>
            </a:pPr>
            <a:r>
              <a:rPr lang="en-US" sz="2400" dirty="0">
                <a:solidFill>
                  <a:srgbClr val="272525"/>
                </a:solidFill>
                <a:ea typeface="DM Sans Semi Bold" pitchFamily="34" charset="-122"/>
                <a:cs typeface="DM Sans Semi Bold" pitchFamily="34" charset="-120"/>
              </a:rPr>
              <a:t>Adaptable processes</a:t>
            </a:r>
            <a:endParaRPr lang="en-US" sz="2400" dirty="0"/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1CA80852-B17C-E3BF-4C9F-CE072A1BF308}"/>
              </a:ext>
            </a:extLst>
          </p:cNvPr>
          <p:cNvSpPr/>
          <p:nvPr/>
        </p:nvSpPr>
        <p:spPr>
          <a:xfrm>
            <a:off x="8977276" y="2215833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ea typeface="DM Sans Semi Bold" pitchFamily="34" charset="-122"/>
                <a:cs typeface="DM Sans Semi Bold" pitchFamily="34" charset="-120"/>
              </a:rPr>
              <a:t>Technical</a:t>
            </a:r>
            <a:endParaRPr lang="en-US" sz="2400" b="1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6107D1D-0F9E-9BB1-DECD-DDF970E16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474" y="1067571"/>
            <a:ext cx="12758511" cy="706874"/>
          </a:xfrm>
        </p:spPr>
        <p:txBody>
          <a:bodyPr/>
          <a:lstStyle/>
          <a:p>
            <a:r>
              <a:rPr lang="en-US" b="1" dirty="0">
                <a:solidFill>
                  <a:srgbClr val="000000"/>
                </a:solidFill>
                <a:ea typeface="DM Sans Semi Bold" pitchFamily="34" charset="-122"/>
                <a:cs typeface="DM Sans Semi Bold" pitchFamily="34" charset="-120"/>
              </a:rPr>
              <a:t>Pre-Requisites</a:t>
            </a:r>
            <a:endParaRPr lang="en-AU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097B59-2A8C-6DA6-417C-97F4257733B8}"/>
              </a:ext>
            </a:extLst>
          </p:cNvPr>
          <p:cNvSpPr txBox="1"/>
          <p:nvPr/>
        </p:nvSpPr>
        <p:spPr>
          <a:xfrm>
            <a:off x="7777522" y="2563970"/>
            <a:ext cx="50128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i="1" dirty="0"/>
              <a:t>Automation is only possible once repeatable patterns and processes are in place.</a:t>
            </a:r>
            <a:endParaRPr lang="en-AU" dirty="0"/>
          </a:p>
        </p:txBody>
      </p:sp>
      <p:sp>
        <p:nvSpPr>
          <p:cNvPr id="41" name="Freeform 4">
            <a:extLst>
              <a:ext uri="{FF2B5EF4-FFF2-40B4-BE49-F238E27FC236}">
                <a16:creationId xmlns:a16="http://schemas.microsoft.com/office/drawing/2014/main" id="{C5238BA1-E370-3F4A-7926-01CDBA9CB647}"/>
              </a:ext>
            </a:extLst>
          </p:cNvPr>
          <p:cNvSpPr/>
          <p:nvPr/>
        </p:nvSpPr>
        <p:spPr>
          <a:xfrm>
            <a:off x="5063067" y="2280724"/>
            <a:ext cx="690619" cy="627835"/>
          </a:xfrm>
          <a:custGeom>
            <a:avLst/>
            <a:gdLst/>
            <a:ahLst/>
            <a:cxnLst/>
            <a:rect l="l" t="t" r="r" b="b"/>
            <a:pathLst>
              <a:path w="1124379" h="1124379">
                <a:moveTo>
                  <a:pt x="0" y="0"/>
                </a:moveTo>
                <a:lnTo>
                  <a:pt x="1124380" y="0"/>
                </a:lnTo>
                <a:lnTo>
                  <a:pt x="1124380" y="1124380"/>
                </a:lnTo>
                <a:lnTo>
                  <a:pt x="0" y="1124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3" name="Text 5">
            <a:extLst>
              <a:ext uri="{FF2B5EF4-FFF2-40B4-BE49-F238E27FC236}">
                <a16:creationId xmlns:a16="http://schemas.microsoft.com/office/drawing/2014/main" id="{8FD07B8B-E8A1-C82C-616B-6C2BEE07145D}"/>
              </a:ext>
            </a:extLst>
          </p:cNvPr>
          <p:cNvSpPr/>
          <p:nvPr/>
        </p:nvSpPr>
        <p:spPr>
          <a:xfrm>
            <a:off x="1910929" y="5143524"/>
            <a:ext cx="574548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AU" dirty="0">
                <a:solidFill>
                  <a:schemeClr val="bg2">
                    <a:lumMod val="25000"/>
                  </a:schemeClr>
                </a:solidFill>
              </a:rPr>
              <a:t>Executive support &amp; resources</a:t>
            </a:r>
          </a:p>
          <a:p>
            <a:pPr>
              <a:lnSpc>
                <a:spcPts val="2500"/>
              </a:lnSpc>
            </a:pP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4" name="Text 9">
            <a:extLst>
              <a:ext uri="{FF2B5EF4-FFF2-40B4-BE49-F238E27FC236}">
                <a16:creationId xmlns:a16="http://schemas.microsoft.com/office/drawing/2014/main" id="{08BC5263-5685-7A16-5752-F15792E5E6EA}"/>
              </a:ext>
            </a:extLst>
          </p:cNvPr>
          <p:cNvSpPr/>
          <p:nvPr/>
        </p:nvSpPr>
        <p:spPr>
          <a:xfrm>
            <a:off x="1910929" y="4084362"/>
            <a:ext cx="574548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Training on automation</a:t>
            </a:r>
          </a:p>
        </p:txBody>
      </p:sp>
      <p:sp>
        <p:nvSpPr>
          <p:cNvPr id="45" name="Text 13">
            <a:extLst>
              <a:ext uri="{FF2B5EF4-FFF2-40B4-BE49-F238E27FC236}">
                <a16:creationId xmlns:a16="http://schemas.microsoft.com/office/drawing/2014/main" id="{8404A4DB-D6E5-B7F6-A85D-FBD97150F31B}"/>
              </a:ext>
            </a:extLst>
          </p:cNvPr>
          <p:cNvSpPr/>
          <p:nvPr/>
        </p:nvSpPr>
        <p:spPr>
          <a:xfrm>
            <a:off x="1907690" y="6202686"/>
            <a:ext cx="574548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Workflows that evolve with automation</a:t>
            </a:r>
          </a:p>
        </p:txBody>
      </p:sp>
      <p:pic>
        <p:nvPicPr>
          <p:cNvPr id="103" name="Graphic 102" descr="Tick with solid fill">
            <a:extLst>
              <a:ext uri="{FF2B5EF4-FFF2-40B4-BE49-F238E27FC236}">
                <a16:creationId xmlns:a16="http://schemas.microsoft.com/office/drawing/2014/main" id="{B7789A6C-C211-9525-D2AE-1E86C89813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7474" y="3666605"/>
            <a:ext cx="387795" cy="387795"/>
          </a:xfrm>
          <a:prstGeom prst="rect">
            <a:avLst/>
          </a:prstGeom>
        </p:spPr>
      </p:pic>
      <p:pic>
        <p:nvPicPr>
          <p:cNvPr id="104" name="Graphic 103" descr="Tick with solid fill">
            <a:extLst>
              <a:ext uri="{FF2B5EF4-FFF2-40B4-BE49-F238E27FC236}">
                <a16:creationId xmlns:a16="http://schemas.microsoft.com/office/drawing/2014/main" id="{447FA0BA-2571-0D26-E3D4-A4FED8138B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7473" y="4638096"/>
            <a:ext cx="387795" cy="387795"/>
          </a:xfrm>
          <a:prstGeom prst="rect">
            <a:avLst/>
          </a:prstGeom>
        </p:spPr>
      </p:pic>
      <p:pic>
        <p:nvPicPr>
          <p:cNvPr id="105" name="Graphic 104" descr="Tick with solid fill">
            <a:extLst>
              <a:ext uri="{FF2B5EF4-FFF2-40B4-BE49-F238E27FC236}">
                <a16:creationId xmlns:a16="http://schemas.microsoft.com/office/drawing/2014/main" id="{F948CBE5-27D5-D9D0-3062-43C074482A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7472" y="5706790"/>
            <a:ext cx="387795" cy="38779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3AF84CA-7B16-8AE7-931D-BC41E4CF018E}"/>
              </a:ext>
            </a:extLst>
          </p:cNvPr>
          <p:cNvGrpSpPr/>
          <p:nvPr/>
        </p:nvGrpSpPr>
        <p:grpSpPr>
          <a:xfrm>
            <a:off x="6939019" y="5470689"/>
            <a:ext cx="6724894" cy="1440457"/>
            <a:chOff x="7165207" y="5389668"/>
            <a:chExt cx="2535680" cy="1440457"/>
          </a:xfrm>
        </p:grpSpPr>
        <p:pic>
          <p:nvPicPr>
            <p:cNvPr id="7" name="Picture 6" descr="A white and black block&#10;&#10;AI-generated content may be incorrect.">
              <a:extLst>
                <a:ext uri="{FF2B5EF4-FFF2-40B4-BE49-F238E27FC236}">
                  <a16:creationId xmlns:a16="http://schemas.microsoft.com/office/drawing/2014/main" id="{89D5D111-D4EE-2153-6F5E-846FDF697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65207" y="5389668"/>
              <a:ext cx="2535680" cy="1440457"/>
            </a:xfrm>
            <a:prstGeom prst="rect">
              <a:avLst/>
            </a:prstGeom>
          </p:spPr>
        </p:pic>
        <p:sp>
          <p:nvSpPr>
            <p:cNvPr id="12" name="Text 19">
              <a:extLst>
                <a:ext uri="{FF2B5EF4-FFF2-40B4-BE49-F238E27FC236}">
                  <a16:creationId xmlns:a16="http://schemas.microsoft.com/office/drawing/2014/main" id="{B0FC9175-1865-40F0-479C-96B8DD53F967}"/>
                </a:ext>
              </a:extLst>
            </p:cNvPr>
            <p:cNvSpPr/>
            <p:nvPr/>
          </p:nvSpPr>
          <p:spPr>
            <a:xfrm>
              <a:off x="7405775" y="6006061"/>
              <a:ext cx="2050335" cy="31015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algn="ctr">
                <a:lnSpc>
                  <a:spcPts val="2400"/>
                </a:lnSpc>
              </a:pPr>
              <a:r>
                <a:rPr lang="en-US" sz="2000" dirty="0">
                  <a:solidFill>
                    <a:schemeClr val="bg1"/>
                  </a:solidFill>
                  <a:ea typeface="DM Sans Semi Bold" pitchFamily="34" charset="-122"/>
                  <a:cs typeface="DM Sans Semi Bold" pitchFamily="34" charset="-120"/>
                </a:rPr>
                <a:t>Patternization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1E7DC1-1AB3-5707-000C-5F49E3EE3AAF}"/>
              </a:ext>
            </a:extLst>
          </p:cNvPr>
          <p:cNvGrpSpPr/>
          <p:nvPr/>
        </p:nvGrpSpPr>
        <p:grpSpPr>
          <a:xfrm>
            <a:off x="7454095" y="4795602"/>
            <a:ext cx="5715704" cy="1440457"/>
            <a:chOff x="8241963" y="4689583"/>
            <a:chExt cx="2561863" cy="1440457"/>
          </a:xfrm>
        </p:grpSpPr>
        <p:pic>
          <p:nvPicPr>
            <p:cNvPr id="8" name="Picture 7" descr="A blue and black block&#10;&#10;AI-generated content may be incorrect.">
              <a:extLst>
                <a:ext uri="{FF2B5EF4-FFF2-40B4-BE49-F238E27FC236}">
                  <a16:creationId xmlns:a16="http://schemas.microsoft.com/office/drawing/2014/main" id="{3533B8AB-73E2-4734-59C0-735FFC699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41963" y="4689583"/>
              <a:ext cx="2561863" cy="1440457"/>
            </a:xfrm>
            <a:prstGeom prst="rect">
              <a:avLst/>
            </a:prstGeom>
          </p:spPr>
        </p:pic>
        <p:sp>
          <p:nvSpPr>
            <p:cNvPr id="13" name="Text 18">
              <a:extLst>
                <a:ext uri="{FF2B5EF4-FFF2-40B4-BE49-F238E27FC236}">
                  <a16:creationId xmlns:a16="http://schemas.microsoft.com/office/drawing/2014/main" id="{52A43EE0-15AD-0B88-35C5-FF10681F5678}"/>
                </a:ext>
              </a:extLst>
            </p:cNvPr>
            <p:cNvSpPr/>
            <p:nvPr/>
          </p:nvSpPr>
          <p:spPr>
            <a:xfrm>
              <a:off x="8587398" y="5300601"/>
              <a:ext cx="1863941" cy="31015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algn="ctr">
                <a:lnSpc>
                  <a:spcPts val="2400"/>
                </a:lnSpc>
              </a:pPr>
              <a:r>
                <a:rPr lang="en-US" sz="2000" dirty="0">
                  <a:solidFill>
                    <a:schemeClr val="bg1"/>
                  </a:solidFill>
                  <a:ea typeface="DM Sans Semi Bold" pitchFamily="34" charset="-122"/>
                  <a:cs typeface="DM Sans Semi Bold" pitchFamily="34" charset="-120"/>
                </a:rPr>
                <a:t>Standards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D50918D-AE18-DC09-3F65-407890122CC8}"/>
              </a:ext>
            </a:extLst>
          </p:cNvPr>
          <p:cNvGrpSpPr/>
          <p:nvPr/>
        </p:nvGrpSpPr>
        <p:grpSpPr>
          <a:xfrm>
            <a:off x="8765284" y="4116704"/>
            <a:ext cx="3067291" cy="1440457"/>
            <a:chOff x="9439520" y="4043419"/>
            <a:chExt cx="2561863" cy="1440457"/>
          </a:xfrm>
        </p:grpSpPr>
        <p:pic>
          <p:nvPicPr>
            <p:cNvPr id="9" name="Picture 8" descr="A blue block with black background&#10;&#10;AI-generated content may be incorrect.">
              <a:extLst>
                <a:ext uri="{FF2B5EF4-FFF2-40B4-BE49-F238E27FC236}">
                  <a16:creationId xmlns:a16="http://schemas.microsoft.com/office/drawing/2014/main" id="{634CB42C-4251-027C-27D0-4F9659EC4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439520" y="4043419"/>
              <a:ext cx="2561863" cy="1440457"/>
            </a:xfrm>
            <a:prstGeom prst="rect">
              <a:avLst/>
            </a:prstGeom>
          </p:spPr>
        </p:pic>
        <p:sp>
          <p:nvSpPr>
            <p:cNvPr id="15" name="Text 17">
              <a:extLst>
                <a:ext uri="{FF2B5EF4-FFF2-40B4-BE49-F238E27FC236}">
                  <a16:creationId xmlns:a16="http://schemas.microsoft.com/office/drawing/2014/main" id="{A2301554-A147-3A1C-12FD-0A882BFB7C05}"/>
                </a:ext>
              </a:extLst>
            </p:cNvPr>
            <p:cNvSpPr/>
            <p:nvPr/>
          </p:nvSpPr>
          <p:spPr>
            <a:xfrm>
              <a:off x="9572785" y="4641605"/>
              <a:ext cx="2255368" cy="31015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400"/>
                </a:lnSpc>
                <a:buNone/>
              </a:pPr>
              <a:r>
                <a:rPr lang="en-US" sz="2000">
                  <a:solidFill>
                    <a:schemeClr val="bg1"/>
                  </a:solidFill>
                  <a:ea typeface="DM Sans Semi Bold" pitchFamily="34" charset="-122"/>
                  <a:cs typeface="DM Sans Semi Bold" pitchFamily="34" charset="-120"/>
                </a:rPr>
                <a:t>Defined Processes</a:t>
              </a:r>
              <a:endParaRPr lang="en-US" sz="200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894A37F-F665-8771-DCC6-4F1E657B25A7}"/>
              </a:ext>
            </a:extLst>
          </p:cNvPr>
          <p:cNvGrpSpPr/>
          <p:nvPr/>
        </p:nvGrpSpPr>
        <p:grpSpPr>
          <a:xfrm>
            <a:off x="9497702" y="3439767"/>
            <a:ext cx="1609713" cy="1440457"/>
            <a:chOff x="10673383" y="3394571"/>
            <a:chExt cx="2561863" cy="1440457"/>
          </a:xfrm>
        </p:grpSpPr>
        <p:pic>
          <p:nvPicPr>
            <p:cNvPr id="11" name="Picture 10" descr="A blue block with black background&#10;&#10;AI-generated content may be incorrect.">
              <a:extLst>
                <a:ext uri="{FF2B5EF4-FFF2-40B4-BE49-F238E27FC236}">
                  <a16:creationId xmlns:a16="http://schemas.microsoft.com/office/drawing/2014/main" id="{27B1DC5D-4BC0-C3CC-E809-5E85B2C5A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73383" y="3394571"/>
              <a:ext cx="2561863" cy="1440457"/>
            </a:xfrm>
            <a:prstGeom prst="rect">
              <a:avLst/>
            </a:prstGeom>
          </p:spPr>
        </p:pic>
        <p:sp>
          <p:nvSpPr>
            <p:cNvPr id="17" name="Text 16">
              <a:extLst>
                <a:ext uri="{FF2B5EF4-FFF2-40B4-BE49-F238E27FC236}">
                  <a16:creationId xmlns:a16="http://schemas.microsoft.com/office/drawing/2014/main" id="{E20F93DF-E368-CB0D-76E1-D61BE6872689}"/>
                </a:ext>
              </a:extLst>
            </p:cNvPr>
            <p:cNvSpPr/>
            <p:nvPr/>
          </p:nvSpPr>
          <p:spPr>
            <a:xfrm>
              <a:off x="10915754" y="3967648"/>
              <a:ext cx="2050335" cy="31015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ctr">
                <a:lnSpc>
                  <a:spcPts val="2400"/>
                </a:lnSpc>
                <a:buNone/>
              </a:pPr>
              <a:r>
                <a:rPr lang="en-US" sz="2000" dirty="0">
                  <a:solidFill>
                    <a:schemeClr val="bg1"/>
                  </a:solidFill>
                  <a:ea typeface="DM Sans Semi Bold" pitchFamily="34" charset="-122"/>
                  <a:cs typeface="DM Sans Semi Bold" pitchFamily="34" charset="-120"/>
                </a:rPr>
                <a:t>Automation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24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3" grpId="0" animBg="1"/>
      <p:bldP spid="6" grpId="0" animBg="1"/>
      <p:bldP spid="10" grpId="0" animBg="1"/>
      <p:bldP spid="14" grpId="0" animBg="1"/>
      <p:bldP spid="16" grpId="0" animBg="1"/>
      <p:bldP spid="5" grpId="0"/>
      <p:bldP spid="41" grpId="0" animBg="1"/>
      <p:bldP spid="43" grpId="0" animBg="1"/>
      <p:bldP spid="44" grpId="0" animBg="1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21325-4902-D053-F1D3-656B770F1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F4F6FA90-CD17-E558-5130-7A8A0083B5E3}"/>
              </a:ext>
            </a:extLst>
          </p:cNvPr>
          <p:cNvSpPr txBox="1"/>
          <p:nvPr/>
        </p:nvSpPr>
        <p:spPr>
          <a:xfrm>
            <a:off x="787953" y="287867"/>
            <a:ext cx="13054489" cy="7641903"/>
          </a:xfrm>
          <a:prstGeom prst="rect">
            <a:avLst/>
          </a:prstGeom>
          <a:solidFill>
            <a:schemeClr val="bg1"/>
          </a:solidFill>
        </p:spPr>
        <p:txBody>
          <a:bodyPr lIns="40640" tIns="40640" rIns="40640" bIns="40640" rtlCol="0" anchor="ctr"/>
          <a:lstStyle/>
          <a:p>
            <a:pPr algn="ctr">
              <a:lnSpc>
                <a:spcPts val="2127"/>
              </a:lnSpc>
            </a:pPr>
            <a:endParaRPr sz="1440"/>
          </a:p>
        </p:txBody>
      </p:sp>
      <p:pic>
        <p:nvPicPr>
          <p:cNvPr id="8" name="Picture 7" descr="A person standing in a hallway with two white clouds above him&#10;&#10;AI-generated content may be incorrect.">
            <a:extLst>
              <a:ext uri="{FF2B5EF4-FFF2-40B4-BE49-F238E27FC236}">
                <a16:creationId xmlns:a16="http://schemas.microsoft.com/office/drawing/2014/main" id="{4D7CBD25-3583-E545-C5B7-DA29A19DC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183" y="1146396"/>
            <a:ext cx="11754286" cy="6411429"/>
          </a:xfrm>
          <a:prstGeom prst="rect">
            <a:avLst/>
          </a:prstGeom>
        </p:spPr>
      </p:pic>
      <p:sp>
        <p:nvSpPr>
          <p:cNvPr id="4" name="Text 1">
            <a:extLst>
              <a:ext uri="{FF2B5EF4-FFF2-40B4-BE49-F238E27FC236}">
                <a16:creationId xmlns:a16="http://schemas.microsoft.com/office/drawing/2014/main" id="{E71B31F7-E37A-A10A-6464-947EA9112D80}"/>
              </a:ext>
            </a:extLst>
          </p:cNvPr>
          <p:cNvSpPr/>
          <p:nvPr/>
        </p:nvSpPr>
        <p:spPr>
          <a:xfrm>
            <a:off x="665892" y="7303322"/>
            <a:ext cx="13054489" cy="2049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endParaRPr lang="en-US" sz="10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1C02D5C-F108-55CC-F380-135227161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941" y="438356"/>
            <a:ext cx="12758511" cy="1197427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000000"/>
                </a:solidFill>
                <a:ea typeface="DM Sans Semi Bold" pitchFamily="34" charset="-122"/>
                <a:cs typeface="DM Sans Semi Bold" pitchFamily="34" charset="-120"/>
              </a:rPr>
              <a:t>The Dilemma</a:t>
            </a:r>
            <a:br>
              <a:rPr lang="en-US" b="1" dirty="0"/>
            </a:br>
            <a:endParaRPr lang="en-AU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C64D18-E1AA-77C3-4788-D80B9930FC03}"/>
              </a:ext>
            </a:extLst>
          </p:cNvPr>
          <p:cNvSpPr txBox="1"/>
          <p:nvPr/>
        </p:nvSpPr>
        <p:spPr>
          <a:xfrm>
            <a:off x="2800308" y="1607437"/>
            <a:ext cx="3688492" cy="1434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272525"/>
                </a:solidFill>
              </a:rPr>
              <a:t>Just code it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rgbClr val="272525"/>
              </a:solidFill>
            </a:endParaRPr>
          </a:p>
          <a:p>
            <a:pPr>
              <a:lnSpc>
                <a:spcPct val="150000"/>
              </a:lnSpc>
            </a:pPr>
            <a:endParaRPr lang="en-US" sz="1800" dirty="0">
              <a:solidFill>
                <a:srgbClr val="272525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D58183-66E4-6407-18B0-8604AC6EA755}"/>
              </a:ext>
            </a:extLst>
          </p:cNvPr>
          <p:cNvSpPr txBox="1"/>
          <p:nvPr/>
        </p:nvSpPr>
        <p:spPr>
          <a:xfrm>
            <a:off x="7482164" y="1746291"/>
            <a:ext cx="4184820" cy="1249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/>
              <a:t>Design-Driven</a:t>
            </a:r>
            <a:endParaRPr lang="en-AU" sz="2400" b="1" dirty="0"/>
          </a:p>
          <a:p>
            <a:pPr>
              <a:lnSpc>
                <a:spcPct val="150000"/>
              </a:lnSpc>
            </a:pPr>
            <a:endParaRPr lang="en-US" dirty="0">
              <a:solidFill>
                <a:srgbClr val="272525"/>
              </a:solidFill>
            </a:endParaRPr>
          </a:p>
          <a:p>
            <a:pPr>
              <a:lnSpc>
                <a:spcPct val="150000"/>
              </a:lnSpc>
            </a:pPr>
            <a:endParaRPr lang="en-US" sz="1800" dirty="0">
              <a:solidFill>
                <a:srgbClr val="272525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675046-214B-E25C-DE51-C97CC323585C}"/>
              </a:ext>
            </a:extLst>
          </p:cNvPr>
          <p:cNvSpPr txBox="1"/>
          <p:nvPr/>
        </p:nvSpPr>
        <p:spPr>
          <a:xfrm>
            <a:off x="2800310" y="2188410"/>
            <a:ext cx="3688492" cy="1249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AU" sz="2400" dirty="0"/>
              <a:t>✅</a:t>
            </a:r>
            <a:r>
              <a:rPr lang="en-US" sz="2400" dirty="0"/>
              <a:t>Low barrier to entry</a:t>
            </a:r>
            <a:endParaRPr lang="en-AU" sz="2400" dirty="0"/>
          </a:p>
          <a:p>
            <a:pPr>
              <a:lnSpc>
                <a:spcPct val="150000"/>
              </a:lnSpc>
            </a:pPr>
            <a:endParaRPr lang="en-US" dirty="0">
              <a:solidFill>
                <a:srgbClr val="272525"/>
              </a:solidFill>
            </a:endParaRPr>
          </a:p>
          <a:p>
            <a:pPr>
              <a:lnSpc>
                <a:spcPct val="150000"/>
              </a:lnSpc>
            </a:pPr>
            <a:endParaRPr lang="en-US" sz="1800" dirty="0">
              <a:solidFill>
                <a:srgbClr val="272525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176F6C-45BD-58E6-DA72-CEA5109639CA}"/>
              </a:ext>
            </a:extLst>
          </p:cNvPr>
          <p:cNvSpPr txBox="1"/>
          <p:nvPr/>
        </p:nvSpPr>
        <p:spPr>
          <a:xfrm>
            <a:off x="2800306" y="2627724"/>
            <a:ext cx="3688492" cy="1249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AU" sz="2400" dirty="0"/>
              <a:t>✅</a:t>
            </a:r>
            <a:r>
              <a:rPr lang="en-US" sz="2400" dirty="0"/>
              <a:t>Quick Wins</a:t>
            </a:r>
            <a:endParaRPr lang="en-AU" sz="2400" dirty="0"/>
          </a:p>
          <a:p>
            <a:pPr>
              <a:lnSpc>
                <a:spcPct val="150000"/>
              </a:lnSpc>
            </a:pPr>
            <a:endParaRPr lang="en-US" dirty="0">
              <a:solidFill>
                <a:srgbClr val="272525"/>
              </a:solidFill>
            </a:endParaRPr>
          </a:p>
          <a:p>
            <a:pPr>
              <a:lnSpc>
                <a:spcPct val="150000"/>
              </a:lnSpc>
            </a:pPr>
            <a:endParaRPr lang="en-US" sz="1800" dirty="0">
              <a:solidFill>
                <a:srgbClr val="272525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BA7ABD-60C5-3725-AC30-9ED9FC695A4C}"/>
              </a:ext>
            </a:extLst>
          </p:cNvPr>
          <p:cNvSpPr txBox="1"/>
          <p:nvPr/>
        </p:nvSpPr>
        <p:spPr>
          <a:xfrm>
            <a:off x="2800302" y="3067038"/>
            <a:ext cx="3688492" cy="1249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AU" sz="2400" dirty="0"/>
              <a:t>❌</a:t>
            </a:r>
            <a:r>
              <a:rPr lang="en-US" sz="2400" dirty="0"/>
              <a:t>Fragmented</a:t>
            </a:r>
            <a:endParaRPr lang="en-AU" sz="2400" dirty="0"/>
          </a:p>
          <a:p>
            <a:pPr>
              <a:lnSpc>
                <a:spcPct val="150000"/>
              </a:lnSpc>
            </a:pPr>
            <a:endParaRPr lang="en-US" dirty="0">
              <a:solidFill>
                <a:srgbClr val="272525"/>
              </a:solidFill>
            </a:endParaRPr>
          </a:p>
          <a:p>
            <a:pPr>
              <a:lnSpc>
                <a:spcPct val="150000"/>
              </a:lnSpc>
            </a:pPr>
            <a:endParaRPr lang="en-US" sz="1800" dirty="0">
              <a:solidFill>
                <a:srgbClr val="272525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C0755F-0A49-5ADA-2624-C73C1CB9F52D}"/>
              </a:ext>
            </a:extLst>
          </p:cNvPr>
          <p:cNvSpPr txBox="1"/>
          <p:nvPr/>
        </p:nvSpPr>
        <p:spPr>
          <a:xfrm>
            <a:off x="2800298" y="3472232"/>
            <a:ext cx="3688492" cy="1249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AU" sz="2400" dirty="0"/>
              <a:t>❌</a:t>
            </a:r>
            <a:r>
              <a:rPr lang="en-US" sz="2400" dirty="0"/>
              <a:t>Scaling limits</a:t>
            </a:r>
            <a:endParaRPr lang="en-AU" sz="2400" dirty="0"/>
          </a:p>
          <a:p>
            <a:pPr>
              <a:lnSpc>
                <a:spcPct val="150000"/>
              </a:lnSpc>
            </a:pPr>
            <a:endParaRPr lang="en-US" dirty="0">
              <a:solidFill>
                <a:srgbClr val="272525"/>
              </a:solidFill>
            </a:endParaRPr>
          </a:p>
          <a:p>
            <a:pPr>
              <a:lnSpc>
                <a:spcPct val="150000"/>
              </a:lnSpc>
            </a:pPr>
            <a:endParaRPr lang="en-US" sz="1800" dirty="0">
              <a:solidFill>
                <a:srgbClr val="272525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6E07CB-7527-F1B0-AFEB-9767AD270A6B}"/>
              </a:ext>
            </a:extLst>
          </p:cNvPr>
          <p:cNvSpPr txBox="1"/>
          <p:nvPr/>
        </p:nvSpPr>
        <p:spPr>
          <a:xfrm>
            <a:off x="7313408" y="2199707"/>
            <a:ext cx="4184820" cy="1249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AU" sz="2400" dirty="0"/>
              <a:t>❌</a:t>
            </a:r>
            <a:r>
              <a:rPr lang="en-US" sz="2400" dirty="0"/>
              <a:t>Higher barrier to entry</a:t>
            </a:r>
            <a:endParaRPr lang="en-AU" sz="2400" dirty="0"/>
          </a:p>
          <a:p>
            <a:pPr>
              <a:lnSpc>
                <a:spcPct val="150000"/>
              </a:lnSpc>
            </a:pPr>
            <a:endParaRPr lang="en-US" dirty="0">
              <a:solidFill>
                <a:srgbClr val="272525"/>
              </a:solidFill>
            </a:endParaRPr>
          </a:p>
          <a:p>
            <a:pPr>
              <a:lnSpc>
                <a:spcPct val="150000"/>
              </a:lnSpc>
            </a:pPr>
            <a:endParaRPr lang="en-US" sz="1800" dirty="0">
              <a:solidFill>
                <a:srgbClr val="272525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4F564A-88D4-D869-F383-B8BC901204F4}"/>
              </a:ext>
            </a:extLst>
          </p:cNvPr>
          <p:cNvSpPr txBox="1"/>
          <p:nvPr/>
        </p:nvSpPr>
        <p:spPr>
          <a:xfrm>
            <a:off x="7313408" y="2619996"/>
            <a:ext cx="4184820" cy="1249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AU" sz="2400" dirty="0"/>
              <a:t>❌</a:t>
            </a:r>
            <a:r>
              <a:rPr lang="en-US" sz="2400" dirty="0"/>
              <a:t>Longer Time to Delivery</a:t>
            </a:r>
            <a:endParaRPr lang="en-AU" sz="2400" dirty="0"/>
          </a:p>
          <a:p>
            <a:pPr>
              <a:lnSpc>
                <a:spcPct val="150000"/>
              </a:lnSpc>
            </a:pPr>
            <a:endParaRPr lang="en-US" dirty="0">
              <a:solidFill>
                <a:srgbClr val="272525"/>
              </a:solidFill>
            </a:endParaRPr>
          </a:p>
          <a:p>
            <a:pPr>
              <a:lnSpc>
                <a:spcPct val="150000"/>
              </a:lnSpc>
            </a:pPr>
            <a:endParaRPr lang="en-US" sz="1800" dirty="0">
              <a:solidFill>
                <a:srgbClr val="272525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5EF231-115A-9DF7-40CB-C6F71C94EC07}"/>
              </a:ext>
            </a:extLst>
          </p:cNvPr>
          <p:cNvSpPr txBox="1"/>
          <p:nvPr/>
        </p:nvSpPr>
        <p:spPr>
          <a:xfrm>
            <a:off x="7313408" y="3041804"/>
            <a:ext cx="4184820" cy="834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AU" sz="2400" dirty="0"/>
              <a:t>✅</a:t>
            </a:r>
            <a:r>
              <a:rPr lang="en-US" sz="2400" dirty="0"/>
              <a:t>Easy to scale</a:t>
            </a:r>
            <a:endParaRPr lang="en-US" dirty="0">
              <a:solidFill>
                <a:srgbClr val="272525"/>
              </a:solidFill>
            </a:endParaRPr>
          </a:p>
          <a:p>
            <a:pPr>
              <a:lnSpc>
                <a:spcPct val="150000"/>
              </a:lnSpc>
            </a:pPr>
            <a:endParaRPr lang="en-US" sz="1800" dirty="0">
              <a:solidFill>
                <a:srgbClr val="272525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DFC660-D933-64EA-C10D-543E571C2E14}"/>
              </a:ext>
            </a:extLst>
          </p:cNvPr>
          <p:cNvSpPr txBox="1"/>
          <p:nvPr/>
        </p:nvSpPr>
        <p:spPr>
          <a:xfrm>
            <a:off x="7313408" y="3459948"/>
            <a:ext cx="4184820" cy="1249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AU" sz="2400" dirty="0"/>
              <a:t>✅</a:t>
            </a:r>
            <a:r>
              <a:rPr lang="en-US" sz="2400" dirty="0"/>
              <a:t>Easily maintained</a:t>
            </a:r>
            <a:endParaRPr lang="en-AU" sz="2400" dirty="0"/>
          </a:p>
          <a:p>
            <a:pPr>
              <a:lnSpc>
                <a:spcPct val="150000"/>
              </a:lnSpc>
            </a:pPr>
            <a:endParaRPr lang="en-US" dirty="0">
              <a:solidFill>
                <a:srgbClr val="272525"/>
              </a:solidFill>
            </a:endParaRPr>
          </a:p>
          <a:p>
            <a:pPr>
              <a:lnSpc>
                <a:spcPct val="150000"/>
              </a:lnSpc>
            </a:pPr>
            <a:endParaRPr lang="en-US" sz="1800" dirty="0">
              <a:solidFill>
                <a:srgbClr val="2725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3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19150-8475-571A-7B6B-535D000BC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F7C2C21-4963-3E42-B84F-019E2AA103F8}"/>
              </a:ext>
            </a:extLst>
          </p:cNvPr>
          <p:cNvSpPr/>
          <p:nvPr/>
        </p:nvSpPr>
        <p:spPr>
          <a:xfrm>
            <a:off x="5715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</p:spPr>
        <p:txBody>
          <a:bodyPr/>
          <a:lstStyle/>
          <a:p>
            <a:endParaRPr lang="en-US" sz="144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8329A101-37DA-3F83-9D02-F68752F1A557}"/>
              </a:ext>
            </a:extLst>
          </p:cNvPr>
          <p:cNvSpPr/>
          <p:nvPr/>
        </p:nvSpPr>
        <p:spPr>
          <a:xfrm>
            <a:off x="5273378" y="1113618"/>
            <a:ext cx="8674947" cy="6516542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bg1">
              <a:alpha val="98000"/>
            </a:schemeClr>
          </a:solidFill>
        </p:spPr>
        <p:txBody>
          <a:bodyPr/>
          <a:lstStyle/>
          <a:p>
            <a:endParaRPr lang="en-US" sz="144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E60D617-FA23-C300-BE65-91B68EEFE53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7720" y="2163638"/>
            <a:ext cx="3936817" cy="119697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6000" b="1" dirty="0">
                <a:solidFill>
                  <a:schemeClr val="bg1"/>
                </a:solidFill>
                <a:ea typeface="DM Sans Semi Bold" pitchFamily="34" charset="-122"/>
                <a:cs typeface="DM Sans Semi Bold" pitchFamily="34" charset="-120"/>
              </a:rPr>
              <a:t>Simplified Adoption Roadmap</a:t>
            </a:r>
            <a:br>
              <a:rPr lang="en-US" sz="6000" b="1" dirty="0">
                <a:solidFill>
                  <a:schemeClr val="bg1"/>
                </a:solidFill>
              </a:rPr>
            </a:br>
            <a:endParaRPr lang="en-AU" sz="60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A black background with white lines&#10;&#10;AI-generated content may be incorrect.">
            <a:extLst>
              <a:ext uri="{FF2B5EF4-FFF2-40B4-BE49-F238E27FC236}">
                <a16:creationId xmlns:a16="http://schemas.microsoft.com/office/drawing/2014/main" id="{D545C8EC-65A1-E47C-ACF5-3068E95D74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238" y="91445"/>
            <a:ext cx="13418288" cy="750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616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6D738-4B74-F416-EC93-529601C06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961FC44-1FE1-3A13-11F0-301DEAE2FBA3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</p:spPr>
        <p:txBody>
          <a:bodyPr/>
          <a:lstStyle/>
          <a:p>
            <a:endParaRPr lang="en-US" sz="144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4B26B7E-5969-2F8D-D747-B3302A2A166E}"/>
              </a:ext>
            </a:extLst>
          </p:cNvPr>
          <p:cNvSpPr/>
          <p:nvPr/>
        </p:nvSpPr>
        <p:spPr>
          <a:xfrm>
            <a:off x="5273378" y="1113618"/>
            <a:ext cx="8674947" cy="6516542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bg1">
              <a:alpha val="98000"/>
            </a:schemeClr>
          </a:solidFill>
        </p:spPr>
        <p:txBody>
          <a:bodyPr/>
          <a:lstStyle/>
          <a:p>
            <a:endParaRPr lang="en-US" sz="144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C3C6E2-8CCA-FF50-4D61-BB8A07E8369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7720" y="2163638"/>
            <a:ext cx="3936817" cy="119697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6000" b="1" dirty="0">
                <a:solidFill>
                  <a:schemeClr val="bg1"/>
                </a:solidFill>
                <a:ea typeface="DM Sans Semi Bold" pitchFamily="34" charset="-122"/>
                <a:cs typeface="DM Sans Semi Bold" pitchFamily="34" charset="-120"/>
              </a:rPr>
              <a:t>Simplified Adoption Roadmap</a:t>
            </a:r>
            <a:br>
              <a:rPr lang="en-US" sz="6000" b="1" dirty="0">
                <a:solidFill>
                  <a:schemeClr val="bg1"/>
                </a:solidFill>
              </a:rPr>
            </a:br>
            <a:endParaRPr lang="en-AU" sz="6000" b="1" dirty="0">
              <a:solidFill>
                <a:schemeClr val="bg1"/>
              </a:solidFill>
            </a:endParaRPr>
          </a:p>
        </p:txBody>
      </p:sp>
      <p:pic>
        <p:nvPicPr>
          <p:cNvPr id="12" name="Picture 11" descr="A graph with a green line&#10;&#10;AI-generated content may be incorrect.">
            <a:extLst>
              <a:ext uri="{FF2B5EF4-FFF2-40B4-BE49-F238E27FC236}">
                <a16:creationId xmlns:a16="http://schemas.microsoft.com/office/drawing/2014/main" id="{D884950B-0BDA-54E8-5151-FE1F2CF99B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682" t="18519" r="22693" b="6200"/>
          <a:stretch>
            <a:fillRect/>
          </a:stretch>
        </p:blipFill>
        <p:spPr>
          <a:xfrm>
            <a:off x="5273378" y="1482554"/>
            <a:ext cx="8199269" cy="56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986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2161e709-e6c4-482c-815f-0fb8e933821f}" enabled="0" method="" siteId="{2161e709-e6c4-482c-815f-0fb8e933821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20542</TotalTime>
  <Words>528</Words>
  <Application>Microsoft Office PowerPoint</Application>
  <PresentationFormat>Custom</PresentationFormat>
  <Paragraphs>184</Paragraphs>
  <Slides>23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Bricolage Grotesque Bold</vt:lpstr>
      <vt:lpstr>Akzidenz-Grotesk Medium</vt:lpstr>
      <vt:lpstr>Arial</vt:lpstr>
      <vt:lpstr>Almarai Bold</vt:lpstr>
      <vt:lpstr>DM Sans</vt:lpstr>
      <vt:lpstr>Calibri Light</vt:lpstr>
      <vt:lpstr>Akzidenz-Grotesk</vt:lpstr>
      <vt:lpstr>DM Sans Semi Bold</vt:lpstr>
      <vt:lpstr>Garet</vt:lpstr>
      <vt:lpstr>Courier New</vt:lpstr>
      <vt:lpstr>Wingdings</vt:lpstr>
      <vt:lpstr>Open Sans Bold</vt:lpstr>
      <vt:lpstr>Office Theme</vt:lpstr>
      <vt:lpstr>PowerPoint Presentation</vt:lpstr>
      <vt:lpstr>Brief Introduction</vt:lpstr>
      <vt:lpstr>PowerPoint Presentation</vt:lpstr>
      <vt:lpstr>The State of Networking Today</vt:lpstr>
      <vt:lpstr>Why Network Automation?</vt:lpstr>
      <vt:lpstr>Pre-Requisites</vt:lpstr>
      <vt:lpstr>The Dilemma </vt:lpstr>
      <vt:lpstr>Simplified Adoption Roadmap </vt:lpstr>
      <vt:lpstr>Simplified Adoption Roadmap </vt:lpstr>
      <vt:lpstr>Simplified Adoption Roadmap </vt:lpstr>
      <vt:lpstr>Simplified Adoption Roadmap </vt:lpstr>
      <vt:lpstr>Simplified Adoption Roadmap </vt:lpstr>
      <vt:lpstr>Simplified Adoption Roadmap </vt:lpstr>
      <vt:lpstr>Simplified Adoption Roadmap </vt:lpstr>
      <vt:lpstr>Simplified Adoption Roadmap </vt:lpstr>
      <vt:lpstr>Anti-Patterns &amp;Pitfalls </vt:lpstr>
      <vt:lpstr>PowerPoint Presentation</vt:lpstr>
      <vt:lpstr>Beyond Config Deployment: Broader Automation Opportunities</vt:lpstr>
      <vt:lpstr>Orchestrators</vt:lpstr>
      <vt:lpstr>Native Network as Code - NaC </vt:lpstr>
      <vt:lpstr>Measuring Success - Always benchmark before you automate </vt:lpstr>
      <vt:lpstr>Key Takeaways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Basem Al-Sabri</cp:lastModifiedBy>
  <cp:revision>6</cp:revision>
  <dcterms:created xsi:type="dcterms:W3CDTF">2025-08-29T15:21:09Z</dcterms:created>
  <dcterms:modified xsi:type="dcterms:W3CDTF">2025-09-21T12:51:21Z</dcterms:modified>
</cp:coreProperties>
</file>