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9" r:id="rId6"/>
    <p:sldMasterId id="2147483681" r:id="rId7"/>
    <p:sldMasterId id="2147483683" r:id="rId8"/>
  </p:sldMasterIdLst>
  <p:notesMasterIdLst>
    <p:notesMasterId r:id="rId41"/>
  </p:notesMasterIdLst>
  <p:sldIdLst>
    <p:sldId id="420" r:id="rId9"/>
    <p:sldId id="1099" r:id="rId10"/>
    <p:sldId id="1098" r:id="rId11"/>
    <p:sldId id="1109" r:id="rId12"/>
    <p:sldId id="1101" r:id="rId13"/>
    <p:sldId id="1100" r:id="rId14"/>
    <p:sldId id="1125" r:id="rId15"/>
    <p:sldId id="1104" r:id="rId16"/>
    <p:sldId id="1105" r:id="rId17"/>
    <p:sldId id="1106" r:id="rId18"/>
    <p:sldId id="1095" r:id="rId19"/>
    <p:sldId id="1096" r:id="rId20"/>
    <p:sldId id="1103" r:id="rId21"/>
    <p:sldId id="1102" r:id="rId22"/>
    <p:sldId id="1126" r:id="rId23"/>
    <p:sldId id="1108" r:id="rId24"/>
    <p:sldId id="1110" r:id="rId25"/>
    <p:sldId id="1111" r:id="rId26"/>
    <p:sldId id="1112" r:id="rId27"/>
    <p:sldId id="1113" r:id="rId28"/>
    <p:sldId id="1114" r:id="rId29"/>
    <p:sldId id="1115" r:id="rId30"/>
    <p:sldId id="1118" r:id="rId31"/>
    <p:sldId id="1119" r:id="rId32"/>
    <p:sldId id="1120" r:id="rId33"/>
    <p:sldId id="1121" r:id="rId34"/>
    <p:sldId id="1122" r:id="rId35"/>
    <p:sldId id="1123" r:id="rId36"/>
    <p:sldId id="1124" r:id="rId37"/>
    <p:sldId id="1116" r:id="rId38"/>
    <p:sldId id="1117" r:id="rId39"/>
    <p:sldId id="10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De Giorgi" initials="MDG" lastIdx="1" clrIdx="0">
    <p:extLst>
      <p:ext uri="{19B8F6BF-5375-455C-9EA6-DF929625EA0E}">
        <p15:presenceInfo xmlns:p15="http://schemas.microsoft.com/office/powerpoint/2012/main" userId="S::marina.degiorgi@geant.org::6a91c7ad-f824-4005-8c6e-460699cd9346" providerId="AD"/>
      </p:ext>
    </p:extLst>
  </p:cmAuthor>
  <p:cmAuthor id="2" name="Paul Hasleham" initials="PH" lastIdx="1" clrIdx="1">
    <p:extLst>
      <p:ext uri="{19B8F6BF-5375-455C-9EA6-DF929625EA0E}">
        <p15:presenceInfo xmlns:p15="http://schemas.microsoft.com/office/powerpoint/2012/main" userId="vue7nv8lUmvJnVoN18htNPcEISingpEqoE+wkukXTH0=" providerId="None"/>
      </p:ext>
    </p:extLst>
  </p:cmAuthor>
  <p:cmAuthor id="3" name="Leonardo Marino" initials="LM" lastIdx="2" clrIdx="2">
    <p:extLst>
      <p:ext uri="{19B8F6BF-5375-455C-9EA6-DF929625EA0E}">
        <p15:presenceInfo xmlns:p15="http://schemas.microsoft.com/office/powerpoint/2012/main" userId="85O0jWq4khe/e03UXpgSX/u+MVRG/EN6OCKD0xVaj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70"/>
    <a:srgbClr val="C4457A"/>
    <a:srgbClr val="F4E200"/>
    <a:srgbClr val="002060"/>
    <a:srgbClr val="45A342"/>
    <a:srgbClr val="0ABBC2"/>
    <a:srgbClr val="1F4E79"/>
    <a:srgbClr val="30338F"/>
    <a:srgbClr val="FFDD7D"/>
    <a:srgbClr val="3C51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0" autoAdjust="0"/>
    <p:restoredTop sz="96301" autoAdjust="0"/>
  </p:normalViewPr>
  <p:slideViewPr>
    <p:cSldViewPr snapToGrid="0">
      <p:cViewPr varScale="1">
        <p:scale>
          <a:sx n="95" d="100"/>
          <a:sy n="95" d="100"/>
        </p:scale>
        <p:origin x="26" y="41"/>
      </p:cViewPr>
      <p:guideLst/>
    </p:cSldViewPr>
  </p:slideViewPr>
  <p:outlineViewPr>
    <p:cViewPr>
      <p:scale>
        <a:sx n="33" d="100"/>
        <a:sy n="33" d="100"/>
      </p:scale>
      <p:origin x="0" y="-4406"/>
    </p:cViewPr>
  </p:outlineViewPr>
  <p:notesTextViewPr>
    <p:cViewPr>
      <p:scale>
        <a:sx n="3" d="2"/>
        <a:sy n="3" d="2"/>
      </p:scale>
      <p:origin x="0" y="0"/>
    </p:cViewPr>
  </p:notesTextViewPr>
  <p:notesViewPr>
    <p:cSldViewPr snapToGrid="0">
      <p:cViewPr varScale="1">
        <p:scale>
          <a:sx n="91" d="100"/>
          <a:sy n="91" d="100"/>
        </p:scale>
        <p:origin x="3326"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9.png"/><Relationship Id="rId7" Type="http://schemas.openxmlformats.org/officeDocument/2006/relationships/image" Target="../media/image81.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53.svg"/><Relationship Id="rId4" Type="http://schemas.openxmlformats.org/officeDocument/2006/relationships/image" Target="../media/image80.svg"/><Relationship Id="rId9" Type="http://schemas.openxmlformats.org/officeDocument/2006/relationships/image" Target="../media/image52.png"/></Relationships>
</file>

<file path=ppt/diagrams/_rels/data1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20.svg"/></Relationships>
</file>

<file path=ppt/diagrams/_rels/data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ata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9.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9.png"/><Relationship Id="rId7" Type="http://schemas.openxmlformats.org/officeDocument/2006/relationships/image" Target="../media/image81.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53.svg"/><Relationship Id="rId4" Type="http://schemas.openxmlformats.org/officeDocument/2006/relationships/image" Target="../media/image80.svg"/><Relationship Id="rId9" Type="http://schemas.openxmlformats.org/officeDocument/2006/relationships/image" Target="../media/image52.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2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5F1FD-19F9-408D-A7BC-7363FE798F34}" type="doc">
      <dgm:prSet loTypeId="urn:microsoft.com/office/officeart/2005/8/layout/hierarchy1" loCatId="hierarchy" qsTypeId="urn:microsoft.com/office/officeart/2005/8/quickstyle/simple4" qsCatId="simple" csTypeId="urn:microsoft.com/office/officeart/2005/8/colors/accent2_2" csCatId="accent2"/>
      <dgm:spPr/>
      <dgm:t>
        <a:bodyPr/>
        <a:lstStyle/>
        <a:p>
          <a:endParaRPr lang="en-US"/>
        </a:p>
      </dgm:t>
    </dgm:pt>
    <dgm:pt modelId="{EAD71CB7-525E-4E2D-9100-98ADC27ABEC4}">
      <dgm:prSet custT="1"/>
      <dgm:spPr/>
      <dgm:t>
        <a:bodyPr/>
        <a:lstStyle/>
        <a:p>
          <a:r>
            <a:rPr lang="pl-PL" sz="4000"/>
            <a:t>Why</a:t>
          </a:r>
          <a:endParaRPr lang="en-US" sz="4000"/>
        </a:p>
      </dgm:t>
    </dgm:pt>
    <dgm:pt modelId="{ABACCBE4-2ED6-4861-B853-9F5563EB3733}" type="parTrans" cxnId="{3EDCC6CC-25B5-4AD7-84E7-435396874FCC}">
      <dgm:prSet/>
      <dgm:spPr/>
      <dgm:t>
        <a:bodyPr/>
        <a:lstStyle/>
        <a:p>
          <a:endParaRPr lang="en-US"/>
        </a:p>
      </dgm:t>
    </dgm:pt>
    <dgm:pt modelId="{E568CED8-BA37-4633-94D0-45993AD1192B}" type="sibTrans" cxnId="{3EDCC6CC-25B5-4AD7-84E7-435396874FCC}">
      <dgm:prSet/>
      <dgm:spPr/>
      <dgm:t>
        <a:bodyPr/>
        <a:lstStyle/>
        <a:p>
          <a:endParaRPr lang="en-US"/>
        </a:p>
      </dgm:t>
    </dgm:pt>
    <dgm:pt modelId="{702C0199-F8C6-4A09-A1DC-FF297F78E963}">
      <dgm:prSet custT="1"/>
      <dgm:spPr/>
      <dgm:t>
        <a:bodyPr/>
        <a:lstStyle/>
        <a:p>
          <a:r>
            <a:rPr lang="pl-PL" sz="4000"/>
            <a:t>For whom</a:t>
          </a:r>
          <a:endParaRPr lang="en-US" sz="4000"/>
        </a:p>
      </dgm:t>
    </dgm:pt>
    <dgm:pt modelId="{1AFA38C7-3FE2-46F7-8DDE-E5911AB5FFFF}" type="parTrans" cxnId="{060B84D1-984C-4D3E-940E-081DA91C2C7D}">
      <dgm:prSet/>
      <dgm:spPr/>
      <dgm:t>
        <a:bodyPr/>
        <a:lstStyle/>
        <a:p>
          <a:endParaRPr lang="en-US"/>
        </a:p>
      </dgm:t>
    </dgm:pt>
    <dgm:pt modelId="{7DB86C8E-4CE8-48DE-9716-44A38F66109E}" type="sibTrans" cxnId="{060B84D1-984C-4D3E-940E-081DA91C2C7D}">
      <dgm:prSet/>
      <dgm:spPr/>
      <dgm:t>
        <a:bodyPr/>
        <a:lstStyle/>
        <a:p>
          <a:endParaRPr lang="en-US"/>
        </a:p>
      </dgm:t>
    </dgm:pt>
    <dgm:pt modelId="{C8FDA0F3-DFC2-48E7-A190-535839C7E7A2}">
      <dgm:prSet custT="1"/>
      <dgm:spPr/>
      <dgm:t>
        <a:bodyPr/>
        <a:lstStyle/>
        <a:p>
          <a:r>
            <a:rPr lang="pl-PL" sz="4000"/>
            <a:t>How</a:t>
          </a:r>
          <a:endParaRPr lang="en-US" sz="4000"/>
        </a:p>
      </dgm:t>
    </dgm:pt>
    <dgm:pt modelId="{F1B426F9-FF91-4204-9576-05B5859F2F18}" type="parTrans" cxnId="{4596E088-96AC-405C-A426-32FAADD021F9}">
      <dgm:prSet/>
      <dgm:spPr/>
      <dgm:t>
        <a:bodyPr/>
        <a:lstStyle/>
        <a:p>
          <a:endParaRPr lang="en-US"/>
        </a:p>
      </dgm:t>
    </dgm:pt>
    <dgm:pt modelId="{AD00A678-BFE4-4258-828F-EA605DC04843}" type="sibTrans" cxnId="{4596E088-96AC-405C-A426-32FAADD021F9}">
      <dgm:prSet/>
      <dgm:spPr/>
      <dgm:t>
        <a:bodyPr/>
        <a:lstStyle/>
        <a:p>
          <a:endParaRPr lang="en-US"/>
        </a:p>
      </dgm:t>
    </dgm:pt>
    <dgm:pt modelId="{D1F9326D-3027-414B-9A28-18115EB1EAD1}" type="pres">
      <dgm:prSet presAssocID="{B695F1FD-19F9-408D-A7BC-7363FE798F34}" presName="hierChild1" presStyleCnt="0">
        <dgm:presLayoutVars>
          <dgm:chPref val="1"/>
          <dgm:dir/>
          <dgm:animOne val="branch"/>
          <dgm:animLvl val="lvl"/>
          <dgm:resizeHandles/>
        </dgm:presLayoutVars>
      </dgm:prSet>
      <dgm:spPr/>
    </dgm:pt>
    <dgm:pt modelId="{EC615B6C-70CA-0640-B976-C9223E5108F9}" type="pres">
      <dgm:prSet presAssocID="{EAD71CB7-525E-4E2D-9100-98ADC27ABEC4}" presName="hierRoot1" presStyleCnt="0"/>
      <dgm:spPr/>
    </dgm:pt>
    <dgm:pt modelId="{ECC321B1-070C-AA47-BFAE-618F4DF0EF3A}" type="pres">
      <dgm:prSet presAssocID="{EAD71CB7-525E-4E2D-9100-98ADC27ABEC4}" presName="composite" presStyleCnt="0"/>
      <dgm:spPr/>
    </dgm:pt>
    <dgm:pt modelId="{D427D76F-FC7B-D048-B72A-309FE96E53BF}" type="pres">
      <dgm:prSet presAssocID="{EAD71CB7-525E-4E2D-9100-98ADC27ABEC4}" presName="background" presStyleLbl="node0" presStyleIdx="0" presStyleCnt="3"/>
      <dgm:spPr/>
    </dgm:pt>
    <dgm:pt modelId="{DD64A65C-A34C-5649-842D-D00D850DD462}" type="pres">
      <dgm:prSet presAssocID="{EAD71CB7-525E-4E2D-9100-98ADC27ABEC4}" presName="text" presStyleLbl="fgAcc0" presStyleIdx="0" presStyleCnt="3">
        <dgm:presLayoutVars>
          <dgm:chPref val="3"/>
        </dgm:presLayoutVars>
      </dgm:prSet>
      <dgm:spPr/>
    </dgm:pt>
    <dgm:pt modelId="{926B5598-6EB9-1547-A180-332A2790C78F}" type="pres">
      <dgm:prSet presAssocID="{EAD71CB7-525E-4E2D-9100-98ADC27ABEC4}" presName="hierChild2" presStyleCnt="0"/>
      <dgm:spPr/>
    </dgm:pt>
    <dgm:pt modelId="{80697BBB-E699-4D41-8BE8-84327FD140B5}" type="pres">
      <dgm:prSet presAssocID="{702C0199-F8C6-4A09-A1DC-FF297F78E963}" presName="hierRoot1" presStyleCnt="0"/>
      <dgm:spPr/>
    </dgm:pt>
    <dgm:pt modelId="{32C3B2DD-2426-1B45-8738-4F28029471FC}" type="pres">
      <dgm:prSet presAssocID="{702C0199-F8C6-4A09-A1DC-FF297F78E963}" presName="composite" presStyleCnt="0"/>
      <dgm:spPr/>
    </dgm:pt>
    <dgm:pt modelId="{B9A2B758-FA4D-9E40-B74F-C83D5C1E4FB9}" type="pres">
      <dgm:prSet presAssocID="{702C0199-F8C6-4A09-A1DC-FF297F78E963}" presName="background" presStyleLbl="node0" presStyleIdx="1" presStyleCnt="3"/>
      <dgm:spPr/>
    </dgm:pt>
    <dgm:pt modelId="{967CBA02-5040-AC4B-A8C8-CC037403D2E5}" type="pres">
      <dgm:prSet presAssocID="{702C0199-F8C6-4A09-A1DC-FF297F78E963}" presName="text" presStyleLbl="fgAcc0" presStyleIdx="1" presStyleCnt="3">
        <dgm:presLayoutVars>
          <dgm:chPref val="3"/>
        </dgm:presLayoutVars>
      </dgm:prSet>
      <dgm:spPr/>
    </dgm:pt>
    <dgm:pt modelId="{7437FA36-4E1F-9748-B4E8-F9C8A7DE16DE}" type="pres">
      <dgm:prSet presAssocID="{702C0199-F8C6-4A09-A1DC-FF297F78E963}" presName="hierChild2" presStyleCnt="0"/>
      <dgm:spPr/>
    </dgm:pt>
    <dgm:pt modelId="{8ADD300D-BC54-4C45-A2E9-D7057D5B4EDE}" type="pres">
      <dgm:prSet presAssocID="{C8FDA0F3-DFC2-48E7-A190-535839C7E7A2}" presName="hierRoot1" presStyleCnt="0"/>
      <dgm:spPr/>
    </dgm:pt>
    <dgm:pt modelId="{930F00A2-85A5-F048-99C7-A6F223C4374E}" type="pres">
      <dgm:prSet presAssocID="{C8FDA0F3-DFC2-48E7-A190-535839C7E7A2}" presName="composite" presStyleCnt="0"/>
      <dgm:spPr/>
    </dgm:pt>
    <dgm:pt modelId="{FA916712-2BA0-5848-A7DC-7A51AABFBE86}" type="pres">
      <dgm:prSet presAssocID="{C8FDA0F3-DFC2-48E7-A190-535839C7E7A2}" presName="background" presStyleLbl="node0" presStyleIdx="2" presStyleCnt="3"/>
      <dgm:spPr/>
    </dgm:pt>
    <dgm:pt modelId="{7C59CB9D-D127-3845-8ABB-BAF3F45D6957}" type="pres">
      <dgm:prSet presAssocID="{C8FDA0F3-DFC2-48E7-A190-535839C7E7A2}" presName="text" presStyleLbl="fgAcc0" presStyleIdx="2" presStyleCnt="3">
        <dgm:presLayoutVars>
          <dgm:chPref val="3"/>
        </dgm:presLayoutVars>
      </dgm:prSet>
      <dgm:spPr/>
    </dgm:pt>
    <dgm:pt modelId="{022837C8-37F1-D748-B8E3-CDE87AFA8989}" type="pres">
      <dgm:prSet presAssocID="{C8FDA0F3-DFC2-48E7-A190-535839C7E7A2}" presName="hierChild2" presStyleCnt="0"/>
      <dgm:spPr/>
    </dgm:pt>
  </dgm:ptLst>
  <dgm:cxnLst>
    <dgm:cxn modelId="{8E1A2A37-D585-214A-BDAD-C1221CA516F3}" type="presOf" srcId="{C8FDA0F3-DFC2-48E7-A190-535839C7E7A2}" destId="{7C59CB9D-D127-3845-8ABB-BAF3F45D6957}" srcOrd="0" destOrd="0" presId="urn:microsoft.com/office/officeart/2005/8/layout/hierarchy1"/>
    <dgm:cxn modelId="{97CF3D4E-8589-D14F-93F5-BC5829F00307}" type="presOf" srcId="{EAD71CB7-525E-4E2D-9100-98ADC27ABEC4}" destId="{DD64A65C-A34C-5649-842D-D00D850DD462}" srcOrd="0" destOrd="0" presId="urn:microsoft.com/office/officeart/2005/8/layout/hierarchy1"/>
    <dgm:cxn modelId="{4596E088-96AC-405C-A426-32FAADD021F9}" srcId="{B695F1FD-19F9-408D-A7BC-7363FE798F34}" destId="{C8FDA0F3-DFC2-48E7-A190-535839C7E7A2}" srcOrd="2" destOrd="0" parTransId="{F1B426F9-FF91-4204-9576-05B5859F2F18}" sibTransId="{AD00A678-BFE4-4258-828F-EA605DC04843}"/>
    <dgm:cxn modelId="{3EDCC6CC-25B5-4AD7-84E7-435396874FCC}" srcId="{B695F1FD-19F9-408D-A7BC-7363FE798F34}" destId="{EAD71CB7-525E-4E2D-9100-98ADC27ABEC4}" srcOrd="0" destOrd="0" parTransId="{ABACCBE4-2ED6-4861-B853-9F5563EB3733}" sibTransId="{E568CED8-BA37-4633-94D0-45993AD1192B}"/>
    <dgm:cxn modelId="{77D07ECF-E087-C14E-ACD1-BD553D69CB4F}" type="presOf" srcId="{B695F1FD-19F9-408D-A7BC-7363FE798F34}" destId="{D1F9326D-3027-414B-9A28-18115EB1EAD1}" srcOrd="0" destOrd="0" presId="urn:microsoft.com/office/officeart/2005/8/layout/hierarchy1"/>
    <dgm:cxn modelId="{060B84D1-984C-4D3E-940E-081DA91C2C7D}" srcId="{B695F1FD-19F9-408D-A7BC-7363FE798F34}" destId="{702C0199-F8C6-4A09-A1DC-FF297F78E963}" srcOrd="1" destOrd="0" parTransId="{1AFA38C7-3FE2-46F7-8DDE-E5911AB5FFFF}" sibTransId="{7DB86C8E-4CE8-48DE-9716-44A38F66109E}"/>
    <dgm:cxn modelId="{729469DA-E8D9-3F4E-A5C6-1BD1EDAED86D}" type="presOf" srcId="{702C0199-F8C6-4A09-A1DC-FF297F78E963}" destId="{967CBA02-5040-AC4B-A8C8-CC037403D2E5}" srcOrd="0" destOrd="0" presId="urn:microsoft.com/office/officeart/2005/8/layout/hierarchy1"/>
    <dgm:cxn modelId="{11B2B2D5-457D-C143-B183-DA868FF5C587}" type="presParOf" srcId="{D1F9326D-3027-414B-9A28-18115EB1EAD1}" destId="{EC615B6C-70CA-0640-B976-C9223E5108F9}" srcOrd="0" destOrd="0" presId="urn:microsoft.com/office/officeart/2005/8/layout/hierarchy1"/>
    <dgm:cxn modelId="{35279D11-73AB-C140-8EF3-98C66F2A38D3}" type="presParOf" srcId="{EC615B6C-70CA-0640-B976-C9223E5108F9}" destId="{ECC321B1-070C-AA47-BFAE-618F4DF0EF3A}" srcOrd="0" destOrd="0" presId="urn:microsoft.com/office/officeart/2005/8/layout/hierarchy1"/>
    <dgm:cxn modelId="{8C2BF29A-5079-224D-8894-2DD69B2A630E}" type="presParOf" srcId="{ECC321B1-070C-AA47-BFAE-618F4DF0EF3A}" destId="{D427D76F-FC7B-D048-B72A-309FE96E53BF}" srcOrd="0" destOrd="0" presId="urn:microsoft.com/office/officeart/2005/8/layout/hierarchy1"/>
    <dgm:cxn modelId="{442BDCD7-E9BB-FF44-A613-D54F595E2CDD}" type="presParOf" srcId="{ECC321B1-070C-AA47-BFAE-618F4DF0EF3A}" destId="{DD64A65C-A34C-5649-842D-D00D850DD462}" srcOrd="1" destOrd="0" presId="urn:microsoft.com/office/officeart/2005/8/layout/hierarchy1"/>
    <dgm:cxn modelId="{E1E3C51B-55AF-FD4E-A7C1-DCEF80DEA2E0}" type="presParOf" srcId="{EC615B6C-70CA-0640-B976-C9223E5108F9}" destId="{926B5598-6EB9-1547-A180-332A2790C78F}" srcOrd="1" destOrd="0" presId="urn:microsoft.com/office/officeart/2005/8/layout/hierarchy1"/>
    <dgm:cxn modelId="{7AEF4AEA-DB74-8F4C-8510-3ABFD6250D14}" type="presParOf" srcId="{D1F9326D-3027-414B-9A28-18115EB1EAD1}" destId="{80697BBB-E699-4D41-8BE8-84327FD140B5}" srcOrd="1" destOrd="0" presId="urn:microsoft.com/office/officeart/2005/8/layout/hierarchy1"/>
    <dgm:cxn modelId="{1D6EB157-CAF6-684A-A2A2-05A9B8C805A7}" type="presParOf" srcId="{80697BBB-E699-4D41-8BE8-84327FD140B5}" destId="{32C3B2DD-2426-1B45-8738-4F28029471FC}" srcOrd="0" destOrd="0" presId="urn:microsoft.com/office/officeart/2005/8/layout/hierarchy1"/>
    <dgm:cxn modelId="{8014F16D-363A-6544-BCCB-0D4E6D28B6BF}" type="presParOf" srcId="{32C3B2DD-2426-1B45-8738-4F28029471FC}" destId="{B9A2B758-FA4D-9E40-B74F-C83D5C1E4FB9}" srcOrd="0" destOrd="0" presId="urn:microsoft.com/office/officeart/2005/8/layout/hierarchy1"/>
    <dgm:cxn modelId="{AF7EBE80-C55B-CF41-92BB-39AC65395203}" type="presParOf" srcId="{32C3B2DD-2426-1B45-8738-4F28029471FC}" destId="{967CBA02-5040-AC4B-A8C8-CC037403D2E5}" srcOrd="1" destOrd="0" presId="urn:microsoft.com/office/officeart/2005/8/layout/hierarchy1"/>
    <dgm:cxn modelId="{8AED1BFB-B349-A449-9F33-315D5E0B7B6A}" type="presParOf" srcId="{80697BBB-E699-4D41-8BE8-84327FD140B5}" destId="{7437FA36-4E1F-9748-B4E8-F9C8A7DE16DE}" srcOrd="1" destOrd="0" presId="urn:microsoft.com/office/officeart/2005/8/layout/hierarchy1"/>
    <dgm:cxn modelId="{5141DD90-A12F-1649-8C74-947AC87B51AF}" type="presParOf" srcId="{D1F9326D-3027-414B-9A28-18115EB1EAD1}" destId="{8ADD300D-BC54-4C45-A2E9-D7057D5B4EDE}" srcOrd="2" destOrd="0" presId="urn:microsoft.com/office/officeart/2005/8/layout/hierarchy1"/>
    <dgm:cxn modelId="{21F6BFCC-1EB6-7945-885C-4572031EE2E7}" type="presParOf" srcId="{8ADD300D-BC54-4C45-A2E9-D7057D5B4EDE}" destId="{930F00A2-85A5-F048-99C7-A6F223C4374E}" srcOrd="0" destOrd="0" presId="urn:microsoft.com/office/officeart/2005/8/layout/hierarchy1"/>
    <dgm:cxn modelId="{16538303-8EF7-9C45-8555-AC8EB150CB7C}" type="presParOf" srcId="{930F00A2-85A5-F048-99C7-A6F223C4374E}" destId="{FA916712-2BA0-5848-A7DC-7A51AABFBE86}" srcOrd="0" destOrd="0" presId="urn:microsoft.com/office/officeart/2005/8/layout/hierarchy1"/>
    <dgm:cxn modelId="{5164ACE9-E73C-624D-84FC-13F9DDCF6024}" type="presParOf" srcId="{930F00A2-85A5-F048-99C7-A6F223C4374E}" destId="{7C59CB9D-D127-3845-8ABB-BAF3F45D6957}" srcOrd="1" destOrd="0" presId="urn:microsoft.com/office/officeart/2005/8/layout/hierarchy1"/>
    <dgm:cxn modelId="{0C0046E9-9979-DC40-8B32-82839A3E3067}" type="presParOf" srcId="{8ADD300D-BC54-4C45-A2E9-D7057D5B4EDE}" destId="{022837C8-37F1-D748-B8E3-CDE87AFA898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83764C-94AE-4A33-B985-31FEC35CE0D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A6D67E5-AA7D-4953-BAE0-78F3ABABC2F6}">
      <dgm:prSet custT="1"/>
      <dgm:spPr/>
      <dgm:t>
        <a:bodyPr/>
        <a:lstStyle/>
        <a:p>
          <a:r>
            <a:rPr lang="en-GB" sz="2400"/>
            <a:t>Ultra fast design</a:t>
          </a:r>
          <a:endParaRPr lang="en-US" sz="2400"/>
        </a:p>
      </dgm:t>
    </dgm:pt>
    <dgm:pt modelId="{BF581F8A-03B7-40A8-8271-8A4671FBBA43}" type="parTrans" cxnId="{C87DB843-CA29-4281-8D0C-172C39F5B816}">
      <dgm:prSet/>
      <dgm:spPr/>
      <dgm:t>
        <a:bodyPr/>
        <a:lstStyle/>
        <a:p>
          <a:endParaRPr lang="en-US" sz="2400"/>
        </a:p>
      </dgm:t>
    </dgm:pt>
    <dgm:pt modelId="{08E07DD7-3DF7-4C5A-9A93-E2B94012058E}" type="sibTrans" cxnId="{C87DB843-CA29-4281-8D0C-172C39F5B816}">
      <dgm:prSet/>
      <dgm:spPr/>
      <dgm:t>
        <a:bodyPr/>
        <a:lstStyle/>
        <a:p>
          <a:endParaRPr lang="en-US" sz="2400"/>
        </a:p>
      </dgm:t>
    </dgm:pt>
    <dgm:pt modelId="{0B13891C-FA34-4C7E-856F-447852D2AA4E}">
      <dgm:prSet custT="1"/>
      <dgm:spPr/>
      <dgm:t>
        <a:bodyPr/>
        <a:lstStyle/>
        <a:p>
          <a:r>
            <a:rPr lang="en-GB" sz="2400"/>
            <a:t>Faster prototyping with all the bells and whistles</a:t>
          </a:r>
          <a:endParaRPr lang="en-US" sz="2400"/>
        </a:p>
      </dgm:t>
    </dgm:pt>
    <dgm:pt modelId="{872953EF-6FA2-45CE-ABDE-6CA04F12FAA6}" type="parTrans" cxnId="{4EC1E544-422F-4F99-BA73-1AAEFB403CEF}">
      <dgm:prSet/>
      <dgm:spPr/>
      <dgm:t>
        <a:bodyPr/>
        <a:lstStyle/>
        <a:p>
          <a:endParaRPr lang="en-US" sz="2400"/>
        </a:p>
      </dgm:t>
    </dgm:pt>
    <dgm:pt modelId="{45AB262F-9E46-4790-90FF-728C35518EE3}" type="sibTrans" cxnId="{4EC1E544-422F-4F99-BA73-1AAEFB403CEF}">
      <dgm:prSet/>
      <dgm:spPr/>
      <dgm:t>
        <a:bodyPr/>
        <a:lstStyle/>
        <a:p>
          <a:endParaRPr lang="en-US" sz="2400"/>
        </a:p>
      </dgm:t>
    </dgm:pt>
    <dgm:pt modelId="{DD28BEC6-CD51-4CF3-A2B2-F092DCBE7CB5}">
      <dgm:prSet custT="1"/>
      <dgm:spPr/>
      <dgm:t>
        <a:bodyPr/>
        <a:lstStyle/>
        <a:p>
          <a:r>
            <a:rPr lang="en-GB" sz="2400"/>
            <a:t>Lowers barrier for less experienced automation engineers</a:t>
          </a:r>
          <a:endParaRPr lang="en-US" sz="2400"/>
        </a:p>
      </dgm:t>
    </dgm:pt>
    <dgm:pt modelId="{BB2DDE4C-334C-4F73-9883-DEC1AC4BB34A}" type="parTrans" cxnId="{7196785C-C4F5-48F5-82B2-B9C977B549EE}">
      <dgm:prSet/>
      <dgm:spPr/>
      <dgm:t>
        <a:bodyPr/>
        <a:lstStyle/>
        <a:p>
          <a:endParaRPr lang="en-US" sz="2400"/>
        </a:p>
      </dgm:t>
    </dgm:pt>
    <dgm:pt modelId="{D483AD2D-C04C-4975-A7B5-7EF917CC933D}" type="sibTrans" cxnId="{7196785C-C4F5-48F5-82B2-B9C977B549EE}">
      <dgm:prSet/>
      <dgm:spPr/>
      <dgm:t>
        <a:bodyPr/>
        <a:lstStyle/>
        <a:p>
          <a:endParaRPr lang="en-US" sz="2400"/>
        </a:p>
      </dgm:t>
    </dgm:pt>
    <dgm:pt modelId="{FBC33A45-5F20-4540-A427-6D0D9BB07FA6}">
      <dgm:prSet custT="1"/>
      <dgm:spPr/>
      <dgm:t>
        <a:bodyPr/>
        <a:lstStyle/>
        <a:p>
          <a:r>
            <a:rPr lang="en-GB" sz="2400"/>
            <a:t>No need to know the ins and outs of Airflow beforehand</a:t>
          </a:r>
          <a:endParaRPr lang="en-US" sz="2400"/>
        </a:p>
      </dgm:t>
    </dgm:pt>
    <dgm:pt modelId="{66CDB947-C94D-4138-8BE8-CAC2CAB2AD7D}" type="parTrans" cxnId="{287F8C00-8EB9-4416-A9C0-BC15E8652D59}">
      <dgm:prSet/>
      <dgm:spPr/>
      <dgm:t>
        <a:bodyPr/>
        <a:lstStyle/>
        <a:p>
          <a:endParaRPr lang="en-US" sz="2400"/>
        </a:p>
      </dgm:t>
    </dgm:pt>
    <dgm:pt modelId="{13CEB513-9DE2-4001-B01B-B5CEBCB08D27}" type="sibTrans" cxnId="{287F8C00-8EB9-4416-A9C0-BC15E8652D59}">
      <dgm:prSet/>
      <dgm:spPr/>
      <dgm:t>
        <a:bodyPr/>
        <a:lstStyle/>
        <a:p>
          <a:endParaRPr lang="en-US" sz="2400"/>
        </a:p>
      </dgm:t>
    </dgm:pt>
    <dgm:pt modelId="{873F29B2-88DC-4A78-9181-19766278DF1C}">
      <dgm:prSet custT="1"/>
      <dgm:spPr/>
      <dgm:t>
        <a:bodyPr/>
        <a:lstStyle/>
        <a:p>
          <a:r>
            <a:rPr lang="en-GB" sz="2400"/>
            <a:t>Potential to accelerate service rollout &amp; innovation</a:t>
          </a:r>
          <a:endParaRPr lang="en-US" sz="2400"/>
        </a:p>
      </dgm:t>
    </dgm:pt>
    <dgm:pt modelId="{78B52B1E-C378-4A50-811A-2854C2114EC0}" type="parTrans" cxnId="{9A898E04-4FF1-4276-A352-F938D8D9302B}">
      <dgm:prSet/>
      <dgm:spPr/>
      <dgm:t>
        <a:bodyPr/>
        <a:lstStyle/>
        <a:p>
          <a:endParaRPr lang="en-US" sz="2400"/>
        </a:p>
      </dgm:t>
    </dgm:pt>
    <dgm:pt modelId="{D561141B-F606-409B-A36B-47520357B798}" type="sibTrans" cxnId="{9A898E04-4FF1-4276-A352-F938D8D9302B}">
      <dgm:prSet/>
      <dgm:spPr/>
      <dgm:t>
        <a:bodyPr/>
        <a:lstStyle/>
        <a:p>
          <a:endParaRPr lang="en-US" sz="2400"/>
        </a:p>
      </dgm:t>
    </dgm:pt>
    <dgm:pt modelId="{8F19161B-D63D-4DB4-B7F2-58A48C0C1A82}">
      <dgm:prSet custT="1"/>
      <dgm:spPr/>
      <dgm:t>
        <a:bodyPr/>
        <a:lstStyle/>
        <a:p>
          <a:r>
            <a:rPr lang="en-GB" sz="2400"/>
            <a:t>Hours versus days</a:t>
          </a:r>
          <a:endParaRPr lang="en-US" sz="2400"/>
        </a:p>
      </dgm:t>
    </dgm:pt>
    <dgm:pt modelId="{034660B4-8836-408C-B156-2DAACDB588F0}" type="parTrans" cxnId="{057DADCD-A5F1-4396-8B31-7C8FE423E39E}">
      <dgm:prSet/>
      <dgm:spPr/>
      <dgm:t>
        <a:bodyPr/>
        <a:lstStyle/>
        <a:p>
          <a:endParaRPr lang="en-US" sz="2400"/>
        </a:p>
      </dgm:t>
    </dgm:pt>
    <dgm:pt modelId="{FD42B88E-BAA5-4E0E-8462-6BF114280A9A}" type="sibTrans" cxnId="{057DADCD-A5F1-4396-8B31-7C8FE423E39E}">
      <dgm:prSet/>
      <dgm:spPr/>
      <dgm:t>
        <a:bodyPr/>
        <a:lstStyle/>
        <a:p>
          <a:endParaRPr lang="en-US" sz="2400"/>
        </a:p>
      </dgm:t>
    </dgm:pt>
    <dgm:pt modelId="{EE5D42BC-84EB-43D5-A996-0B731C6F0F74}">
      <dgm:prSet custT="1"/>
      <dgm:spPr/>
      <dgm:t>
        <a:bodyPr/>
        <a:lstStyle/>
        <a:p>
          <a:r>
            <a:rPr lang="en-GB" sz="2400"/>
            <a:t>Opens door to AI-assisted </a:t>
          </a:r>
          <a:r>
            <a:rPr lang="en-GB" sz="2400" b="1"/>
            <a:t>standards-compliant orchestration at scale</a:t>
          </a:r>
          <a:endParaRPr lang="en-US" sz="2400"/>
        </a:p>
      </dgm:t>
    </dgm:pt>
    <dgm:pt modelId="{5687670F-FA10-44AB-8670-E9751EEC9911}" type="parTrans" cxnId="{9747A3BC-34F1-49AC-8278-9F2A4FABC6B1}">
      <dgm:prSet/>
      <dgm:spPr/>
      <dgm:t>
        <a:bodyPr/>
        <a:lstStyle/>
        <a:p>
          <a:endParaRPr lang="en-US" sz="2400"/>
        </a:p>
      </dgm:t>
    </dgm:pt>
    <dgm:pt modelId="{10DEC059-95E0-483E-9D9C-699199326D22}" type="sibTrans" cxnId="{9747A3BC-34F1-49AC-8278-9F2A4FABC6B1}">
      <dgm:prSet/>
      <dgm:spPr/>
      <dgm:t>
        <a:bodyPr/>
        <a:lstStyle/>
        <a:p>
          <a:endParaRPr lang="en-US" sz="2400"/>
        </a:p>
      </dgm:t>
    </dgm:pt>
    <dgm:pt modelId="{E8AE5790-8024-4291-8FE6-2EAA05FF36F0}" type="pres">
      <dgm:prSet presAssocID="{EC83764C-94AE-4A33-B985-31FEC35CE0DC}" presName="root" presStyleCnt="0">
        <dgm:presLayoutVars>
          <dgm:dir/>
          <dgm:resizeHandles val="exact"/>
        </dgm:presLayoutVars>
      </dgm:prSet>
      <dgm:spPr/>
    </dgm:pt>
    <dgm:pt modelId="{A86005DE-95A5-4FF9-A877-4E20B41EFE26}" type="pres">
      <dgm:prSet presAssocID="{0A6D67E5-AA7D-4953-BAE0-78F3ABABC2F6}" presName="compNode" presStyleCnt="0"/>
      <dgm:spPr/>
    </dgm:pt>
    <dgm:pt modelId="{36188594-2598-47F1-8F5B-4360DA4DDC13}" type="pres">
      <dgm:prSet presAssocID="{0A6D67E5-AA7D-4953-BAE0-78F3ABABC2F6}" presName="bgRect" presStyleLbl="bgShp" presStyleIdx="0" presStyleCnt="5"/>
      <dgm:spPr/>
    </dgm:pt>
    <dgm:pt modelId="{FC1E997F-23D8-4833-BC7F-307CF72DFD24}" type="pres">
      <dgm:prSet presAssocID="{0A6D67E5-AA7D-4953-BAE0-78F3ABABC2F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441DFB69-ADC6-4B3D-B8FA-678401EF6274}" type="pres">
      <dgm:prSet presAssocID="{0A6D67E5-AA7D-4953-BAE0-78F3ABABC2F6}" presName="spaceRect" presStyleCnt="0"/>
      <dgm:spPr/>
    </dgm:pt>
    <dgm:pt modelId="{B2DD657C-3938-4CA0-A00F-3816D3AFB083}" type="pres">
      <dgm:prSet presAssocID="{0A6D67E5-AA7D-4953-BAE0-78F3ABABC2F6}" presName="parTx" presStyleLbl="revTx" presStyleIdx="0" presStyleCnt="7">
        <dgm:presLayoutVars>
          <dgm:chMax val="0"/>
          <dgm:chPref val="0"/>
        </dgm:presLayoutVars>
      </dgm:prSet>
      <dgm:spPr/>
    </dgm:pt>
    <dgm:pt modelId="{6A567D05-DFC4-47D7-985A-51AFF6ED205C}" type="pres">
      <dgm:prSet presAssocID="{08E07DD7-3DF7-4C5A-9A93-E2B94012058E}" presName="sibTrans" presStyleCnt="0"/>
      <dgm:spPr/>
    </dgm:pt>
    <dgm:pt modelId="{334FA5E8-F82F-4739-A54B-5276A0F6EC58}" type="pres">
      <dgm:prSet presAssocID="{0B13891C-FA34-4C7E-856F-447852D2AA4E}" presName="compNode" presStyleCnt="0"/>
      <dgm:spPr/>
    </dgm:pt>
    <dgm:pt modelId="{A06F1412-9E41-47FC-8B90-3DC91CB480A6}" type="pres">
      <dgm:prSet presAssocID="{0B13891C-FA34-4C7E-856F-447852D2AA4E}" presName="bgRect" presStyleLbl="bgShp" presStyleIdx="1" presStyleCnt="5"/>
      <dgm:spPr/>
    </dgm:pt>
    <dgm:pt modelId="{A2B70C0E-878F-4B67-933B-25D86D1C6E50}" type="pres">
      <dgm:prSet presAssocID="{0B13891C-FA34-4C7E-856F-447852D2AA4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ll"/>
        </a:ext>
      </dgm:extLst>
    </dgm:pt>
    <dgm:pt modelId="{1D18D55A-8226-4AAC-B547-4E7E28DB6CCC}" type="pres">
      <dgm:prSet presAssocID="{0B13891C-FA34-4C7E-856F-447852D2AA4E}" presName="spaceRect" presStyleCnt="0"/>
      <dgm:spPr/>
    </dgm:pt>
    <dgm:pt modelId="{D34D4B58-C77E-49D5-9824-D334FCA76E11}" type="pres">
      <dgm:prSet presAssocID="{0B13891C-FA34-4C7E-856F-447852D2AA4E}" presName="parTx" presStyleLbl="revTx" presStyleIdx="1" presStyleCnt="7">
        <dgm:presLayoutVars>
          <dgm:chMax val="0"/>
          <dgm:chPref val="0"/>
        </dgm:presLayoutVars>
      </dgm:prSet>
      <dgm:spPr/>
    </dgm:pt>
    <dgm:pt modelId="{087E7B74-84EE-4D24-868F-38A924D64C50}" type="pres">
      <dgm:prSet presAssocID="{45AB262F-9E46-4790-90FF-728C35518EE3}" presName="sibTrans" presStyleCnt="0"/>
      <dgm:spPr/>
    </dgm:pt>
    <dgm:pt modelId="{750D8CD7-777F-4A5C-8C78-26C341FD572A}" type="pres">
      <dgm:prSet presAssocID="{DD28BEC6-CD51-4CF3-A2B2-F092DCBE7CB5}" presName="compNode" presStyleCnt="0"/>
      <dgm:spPr/>
    </dgm:pt>
    <dgm:pt modelId="{C509FB78-7714-444C-8529-DA8E3F7DD317}" type="pres">
      <dgm:prSet presAssocID="{DD28BEC6-CD51-4CF3-A2B2-F092DCBE7CB5}" presName="bgRect" presStyleLbl="bgShp" presStyleIdx="2" presStyleCnt="5"/>
      <dgm:spPr/>
    </dgm:pt>
    <dgm:pt modelId="{7E008007-37DB-48A7-A3F4-05EA6512D519}" type="pres">
      <dgm:prSet presAssocID="{DD28BEC6-CD51-4CF3-A2B2-F092DCBE7CB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707410BE-0C8E-4A9B-BD60-17E5D87496B6}" type="pres">
      <dgm:prSet presAssocID="{DD28BEC6-CD51-4CF3-A2B2-F092DCBE7CB5}" presName="spaceRect" presStyleCnt="0"/>
      <dgm:spPr/>
    </dgm:pt>
    <dgm:pt modelId="{50B01E91-45D3-4E18-832B-B891F9FF4C65}" type="pres">
      <dgm:prSet presAssocID="{DD28BEC6-CD51-4CF3-A2B2-F092DCBE7CB5}" presName="parTx" presStyleLbl="revTx" presStyleIdx="2" presStyleCnt="7">
        <dgm:presLayoutVars>
          <dgm:chMax val="0"/>
          <dgm:chPref val="0"/>
        </dgm:presLayoutVars>
      </dgm:prSet>
      <dgm:spPr/>
    </dgm:pt>
    <dgm:pt modelId="{4FF907E0-9BC5-4CE3-B352-4846D6FFA750}" type="pres">
      <dgm:prSet presAssocID="{DD28BEC6-CD51-4CF3-A2B2-F092DCBE7CB5}" presName="desTx" presStyleLbl="revTx" presStyleIdx="3" presStyleCnt="7">
        <dgm:presLayoutVars/>
      </dgm:prSet>
      <dgm:spPr/>
    </dgm:pt>
    <dgm:pt modelId="{2D508A2C-DEA3-43F2-A389-413A72AC211F}" type="pres">
      <dgm:prSet presAssocID="{D483AD2D-C04C-4975-A7B5-7EF917CC933D}" presName="sibTrans" presStyleCnt="0"/>
      <dgm:spPr/>
    </dgm:pt>
    <dgm:pt modelId="{AFC093AA-539E-4670-9B55-EAC561918672}" type="pres">
      <dgm:prSet presAssocID="{873F29B2-88DC-4A78-9181-19766278DF1C}" presName="compNode" presStyleCnt="0"/>
      <dgm:spPr/>
    </dgm:pt>
    <dgm:pt modelId="{C9166A3A-88F4-4DB0-BF6D-5E7E3929873F}" type="pres">
      <dgm:prSet presAssocID="{873F29B2-88DC-4A78-9181-19766278DF1C}" presName="bgRect" presStyleLbl="bgShp" presStyleIdx="3" presStyleCnt="5"/>
      <dgm:spPr/>
    </dgm:pt>
    <dgm:pt modelId="{9BC648F5-FCAD-4540-9F76-F6B520580E7C}" type="pres">
      <dgm:prSet presAssocID="{873F29B2-88DC-4A78-9181-19766278DF1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E7085987-E1B5-4695-9F06-5DD87290BA45}" type="pres">
      <dgm:prSet presAssocID="{873F29B2-88DC-4A78-9181-19766278DF1C}" presName="spaceRect" presStyleCnt="0"/>
      <dgm:spPr/>
    </dgm:pt>
    <dgm:pt modelId="{579D165E-6E0D-4210-8029-FD640B2FA330}" type="pres">
      <dgm:prSet presAssocID="{873F29B2-88DC-4A78-9181-19766278DF1C}" presName="parTx" presStyleLbl="revTx" presStyleIdx="4" presStyleCnt="7">
        <dgm:presLayoutVars>
          <dgm:chMax val="0"/>
          <dgm:chPref val="0"/>
        </dgm:presLayoutVars>
      </dgm:prSet>
      <dgm:spPr/>
    </dgm:pt>
    <dgm:pt modelId="{81FC042D-D5F2-4135-A8F7-3EA3D4E3E4AB}" type="pres">
      <dgm:prSet presAssocID="{873F29B2-88DC-4A78-9181-19766278DF1C}" presName="desTx" presStyleLbl="revTx" presStyleIdx="5" presStyleCnt="7">
        <dgm:presLayoutVars/>
      </dgm:prSet>
      <dgm:spPr/>
    </dgm:pt>
    <dgm:pt modelId="{5FB77B75-3891-475F-B352-FF16244DE1FE}" type="pres">
      <dgm:prSet presAssocID="{D561141B-F606-409B-A36B-47520357B798}" presName="sibTrans" presStyleCnt="0"/>
      <dgm:spPr/>
    </dgm:pt>
    <dgm:pt modelId="{2D1FFE32-ABD9-401D-A550-29E7CAF10204}" type="pres">
      <dgm:prSet presAssocID="{EE5D42BC-84EB-43D5-A996-0B731C6F0F74}" presName="compNode" presStyleCnt="0"/>
      <dgm:spPr/>
    </dgm:pt>
    <dgm:pt modelId="{531E3CB1-7AE6-4923-BF2B-7BD4FB759E7B}" type="pres">
      <dgm:prSet presAssocID="{EE5D42BC-84EB-43D5-A996-0B731C6F0F74}" presName="bgRect" presStyleLbl="bgShp" presStyleIdx="4" presStyleCnt="5"/>
      <dgm:spPr/>
    </dgm:pt>
    <dgm:pt modelId="{0982B045-D006-4124-BE4F-8B4233270106}" type="pres">
      <dgm:prSet presAssocID="{EE5D42BC-84EB-43D5-A996-0B731C6F0F7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ick"/>
        </a:ext>
      </dgm:extLst>
    </dgm:pt>
    <dgm:pt modelId="{6B0E30C6-8AFF-4BF9-962F-E10E55DBEB09}" type="pres">
      <dgm:prSet presAssocID="{EE5D42BC-84EB-43D5-A996-0B731C6F0F74}" presName="spaceRect" presStyleCnt="0"/>
      <dgm:spPr/>
    </dgm:pt>
    <dgm:pt modelId="{721DFE80-8AC9-4183-BEDC-83C4BD1FA30D}" type="pres">
      <dgm:prSet presAssocID="{EE5D42BC-84EB-43D5-A996-0B731C6F0F74}" presName="parTx" presStyleLbl="revTx" presStyleIdx="6" presStyleCnt="7">
        <dgm:presLayoutVars>
          <dgm:chMax val="0"/>
          <dgm:chPref val="0"/>
        </dgm:presLayoutVars>
      </dgm:prSet>
      <dgm:spPr/>
    </dgm:pt>
  </dgm:ptLst>
  <dgm:cxnLst>
    <dgm:cxn modelId="{287F8C00-8EB9-4416-A9C0-BC15E8652D59}" srcId="{DD28BEC6-CD51-4CF3-A2B2-F092DCBE7CB5}" destId="{FBC33A45-5F20-4540-A427-6D0D9BB07FA6}" srcOrd="0" destOrd="0" parTransId="{66CDB947-C94D-4138-8BE8-CAC2CAB2AD7D}" sibTransId="{13CEB513-9DE2-4001-B01B-B5CEBCB08D27}"/>
    <dgm:cxn modelId="{9A898E04-4FF1-4276-A352-F938D8D9302B}" srcId="{EC83764C-94AE-4A33-B985-31FEC35CE0DC}" destId="{873F29B2-88DC-4A78-9181-19766278DF1C}" srcOrd="3" destOrd="0" parTransId="{78B52B1E-C378-4A50-811A-2854C2114EC0}" sibTransId="{D561141B-F606-409B-A36B-47520357B798}"/>
    <dgm:cxn modelId="{51A8B60C-8DAD-4436-A668-7271B3C86695}" type="presOf" srcId="{0A6D67E5-AA7D-4953-BAE0-78F3ABABC2F6}" destId="{B2DD657C-3938-4CA0-A00F-3816D3AFB083}" srcOrd="0" destOrd="0" presId="urn:microsoft.com/office/officeart/2018/2/layout/IconVerticalSolidList"/>
    <dgm:cxn modelId="{16DECF0C-FD22-4525-B740-6DCC0DBBE7C5}" type="presOf" srcId="{EE5D42BC-84EB-43D5-A996-0B731C6F0F74}" destId="{721DFE80-8AC9-4183-BEDC-83C4BD1FA30D}" srcOrd="0" destOrd="0" presId="urn:microsoft.com/office/officeart/2018/2/layout/IconVerticalSolidList"/>
    <dgm:cxn modelId="{7E1DE810-1608-4F31-BB60-ED8491B6A352}" type="presOf" srcId="{873F29B2-88DC-4A78-9181-19766278DF1C}" destId="{579D165E-6E0D-4210-8029-FD640B2FA330}" srcOrd="0" destOrd="0" presId="urn:microsoft.com/office/officeart/2018/2/layout/IconVerticalSolidList"/>
    <dgm:cxn modelId="{98A97B35-A299-43CF-999D-5B9339F666DB}" type="presOf" srcId="{0B13891C-FA34-4C7E-856F-447852D2AA4E}" destId="{D34D4B58-C77E-49D5-9824-D334FCA76E11}" srcOrd="0" destOrd="0" presId="urn:microsoft.com/office/officeart/2018/2/layout/IconVerticalSolidList"/>
    <dgm:cxn modelId="{7196785C-C4F5-48F5-82B2-B9C977B549EE}" srcId="{EC83764C-94AE-4A33-B985-31FEC35CE0DC}" destId="{DD28BEC6-CD51-4CF3-A2B2-F092DCBE7CB5}" srcOrd="2" destOrd="0" parTransId="{BB2DDE4C-334C-4F73-9883-DEC1AC4BB34A}" sibTransId="{D483AD2D-C04C-4975-A7B5-7EF917CC933D}"/>
    <dgm:cxn modelId="{C87DB843-CA29-4281-8D0C-172C39F5B816}" srcId="{EC83764C-94AE-4A33-B985-31FEC35CE0DC}" destId="{0A6D67E5-AA7D-4953-BAE0-78F3ABABC2F6}" srcOrd="0" destOrd="0" parTransId="{BF581F8A-03B7-40A8-8271-8A4671FBBA43}" sibTransId="{08E07DD7-3DF7-4C5A-9A93-E2B94012058E}"/>
    <dgm:cxn modelId="{4EC1E544-422F-4F99-BA73-1AAEFB403CEF}" srcId="{EC83764C-94AE-4A33-B985-31FEC35CE0DC}" destId="{0B13891C-FA34-4C7E-856F-447852D2AA4E}" srcOrd="1" destOrd="0" parTransId="{872953EF-6FA2-45CE-ABDE-6CA04F12FAA6}" sibTransId="{45AB262F-9E46-4790-90FF-728C35518EE3}"/>
    <dgm:cxn modelId="{9194584A-CBC3-4161-95C5-2C3D1F06063D}" type="presOf" srcId="{EC83764C-94AE-4A33-B985-31FEC35CE0DC}" destId="{E8AE5790-8024-4291-8FE6-2EAA05FF36F0}" srcOrd="0" destOrd="0" presId="urn:microsoft.com/office/officeart/2018/2/layout/IconVerticalSolidList"/>
    <dgm:cxn modelId="{563F846A-2030-43F7-9DC4-A636D75652DB}" type="presOf" srcId="{8F19161B-D63D-4DB4-B7F2-58A48C0C1A82}" destId="{81FC042D-D5F2-4135-A8F7-3EA3D4E3E4AB}" srcOrd="0" destOrd="0" presId="urn:microsoft.com/office/officeart/2018/2/layout/IconVerticalSolidList"/>
    <dgm:cxn modelId="{8C209659-819B-4A1B-84AF-914652F4B34A}" type="presOf" srcId="{DD28BEC6-CD51-4CF3-A2B2-F092DCBE7CB5}" destId="{50B01E91-45D3-4E18-832B-B891F9FF4C65}" srcOrd="0" destOrd="0" presId="urn:microsoft.com/office/officeart/2018/2/layout/IconVerticalSolidList"/>
    <dgm:cxn modelId="{AAE50688-AE6E-45C0-910C-8B6567EBEC33}" type="presOf" srcId="{FBC33A45-5F20-4540-A427-6D0D9BB07FA6}" destId="{4FF907E0-9BC5-4CE3-B352-4846D6FFA750}" srcOrd="0" destOrd="0" presId="urn:microsoft.com/office/officeart/2018/2/layout/IconVerticalSolidList"/>
    <dgm:cxn modelId="{9747A3BC-34F1-49AC-8278-9F2A4FABC6B1}" srcId="{EC83764C-94AE-4A33-B985-31FEC35CE0DC}" destId="{EE5D42BC-84EB-43D5-A996-0B731C6F0F74}" srcOrd="4" destOrd="0" parTransId="{5687670F-FA10-44AB-8670-E9751EEC9911}" sibTransId="{10DEC059-95E0-483E-9D9C-699199326D22}"/>
    <dgm:cxn modelId="{057DADCD-A5F1-4396-8B31-7C8FE423E39E}" srcId="{873F29B2-88DC-4A78-9181-19766278DF1C}" destId="{8F19161B-D63D-4DB4-B7F2-58A48C0C1A82}" srcOrd="0" destOrd="0" parTransId="{034660B4-8836-408C-B156-2DAACDB588F0}" sibTransId="{FD42B88E-BAA5-4E0E-8462-6BF114280A9A}"/>
    <dgm:cxn modelId="{DAB2ABA7-B51A-4C32-A485-83949CE6658A}" type="presParOf" srcId="{E8AE5790-8024-4291-8FE6-2EAA05FF36F0}" destId="{A86005DE-95A5-4FF9-A877-4E20B41EFE26}" srcOrd="0" destOrd="0" presId="urn:microsoft.com/office/officeart/2018/2/layout/IconVerticalSolidList"/>
    <dgm:cxn modelId="{5DA5FA02-328D-43C9-9528-4B7663F3F4B1}" type="presParOf" srcId="{A86005DE-95A5-4FF9-A877-4E20B41EFE26}" destId="{36188594-2598-47F1-8F5B-4360DA4DDC13}" srcOrd="0" destOrd="0" presId="urn:microsoft.com/office/officeart/2018/2/layout/IconVerticalSolidList"/>
    <dgm:cxn modelId="{00580B53-2B5D-4BBC-A68F-C555F252056E}" type="presParOf" srcId="{A86005DE-95A5-4FF9-A877-4E20B41EFE26}" destId="{FC1E997F-23D8-4833-BC7F-307CF72DFD24}" srcOrd="1" destOrd="0" presId="urn:microsoft.com/office/officeart/2018/2/layout/IconVerticalSolidList"/>
    <dgm:cxn modelId="{A6B0BDAD-14F9-4ABA-88DB-12C52B233C94}" type="presParOf" srcId="{A86005DE-95A5-4FF9-A877-4E20B41EFE26}" destId="{441DFB69-ADC6-4B3D-B8FA-678401EF6274}" srcOrd="2" destOrd="0" presId="urn:microsoft.com/office/officeart/2018/2/layout/IconVerticalSolidList"/>
    <dgm:cxn modelId="{B02A9F3B-EF14-4169-AD5E-087EAF6CD763}" type="presParOf" srcId="{A86005DE-95A5-4FF9-A877-4E20B41EFE26}" destId="{B2DD657C-3938-4CA0-A00F-3816D3AFB083}" srcOrd="3" destOrd="0" presId="urn:microsoft.com/office/officeart/2018/2/layout/IconVerticalSolidList"/>
    <dgm:cxn modelId="{A7097A3C-A297-4537-9500-BD197FA7ECC9}" type="presParOf" srcId="{E8AE5790-8024-4291-8FE6-2EAA05FF36F0}" destId="{6A567D05-DFC4-47D7-985A-51AFF6ED205C}" srcOrd="1" destOrd="0" presId="urn:microsoft.com/office/officeart/2018/2/layout/IconVerticalSolidList"/>
    <dgm:cxn modelId="{F3F96F65-F56B-47C5-BC34-09B117DD6491}" type="presParOf" srcId="{E8AE5790-8024-4291-8FE6-2EAA05FF36F0}" destId="{334FA5E8-F82F-4739-A54B-5276A0F6EC58}" srcOrd="2" destOrd="0" presId="urn:microsoft.com/office/officeart/2018/2/layout/IconVerticalSolidList"/>
    <dgm:cxn modelId="{0F04C790-9722-4932-9C2E-C2953E6FF711}" type="presParOf" srcId="{334FA5E8-F82F-4739-A54B-5276A0F6EC58}" destId="{A06F1412-9E41-47FC-8B90-3DC91CB480A6}" srcOrd="0" destOrd="0" presId="urn:microsoft.com/office/officeart/2018/2/layout/IconVerticalSolidList"/>
    <dgm:cxn modelId="{96440166-028B-421B-B15B-A5A8B56BF3C2}" type="presParOf" srcId="{334FA5E8-F82F-4739-A54B-5276A0F6EC58}" destId="{A2B70C0E-878F-4B67-933B-25D86D1C6E50}" srcOrd="1" destOrd="0" presId="urn:microsoft.com/office/officeart/2018/2/layout/IconVerticalSolidList"/>
    <dgm:cxn modelId="{3D6ACB18-3067-498C-877F-43150D00AA56}" type="presParOf" srcId="{334FA5E8-F82F-4739-A54B-5276A0F6EC58}" destId="{1D18D55A-8226-4AAC-B547-4E7E28DB6CCC}" srcOrd="2" destOrd="0" presId="urn:microsoft.com/office/officeart/2018/2/layout/IconVerticalSolidList"/>
    <dgm:cxn modelId="{2897FFC5-5A1A-4771-8318-F0F631CA4710}" type="presParOf" srcId="{334FA5E8-F82F-4739-A54B-5276A0F6EC58}" destId="{D34D4B58-C77E-49D5-9824-D334FCA76E11}" srcOrd="3" destOrd="0" presId="urn:microsoft.com/office/officeart/2018/2/layout/IconVerticalSolidList"/>
    <dgm:cxn modelId="{068626EF-00B4-44A8-8370-1440BC3D7178}" type="presParOf" srcId="{E8AE5790-8024-4291-8FE6-2EAA05FF36F0}" destId="{087E7B74-84EE-4D24-868F-38A924D64C50}" srcOrd="3" destOrd="0" presId="urn:microsoft.com/office/officeart/2018/2/layout/IconVerticalSolidList"/>
    <dgm:cxn modelId="{2E3F9D9F-5FCC-470B-8B71-F52465802F65}" type="presParOf" srcId="{E8AE5790-8024-4291-8FE6-2EAA05FF36F0}" destId="{750D8CD7-777F-4A5C-8C78-26C341FD572A}" srcOrd="4" destOrd="0" presId="urn:microsoft.com/office/officeart/2018/2/layout/IconVerticalSolidList"/>
    <dgm:cxn modelId="{0560771A-5D5F-4CC3-BAAB-68DEB9C12AF3}" type="presParOf" srcId="{750D8CD7-777F-4A5C-8C78-26C341FD572A}" destId="{C509FB78-7714-444C-8529-DA8E3F7DD317}" srcOrd="0" destOrd="0" presId="urn:microsoft.com/office/officeart/2018/2/layout/IconVerticalSolidList"/>
    <dgm:cxn modelId="{42F06CAE-E42A-4037-9423-F52A7BA9D80E}" type="presParOf" srcId="{750D8CD7-777F-4A5C-8C78-26C341FD572A}" destId="{7E008007-37DB-48A7-A3F4-05EA6512D519}" srcOrd="1" destOrd="0" presId="urn:microsoft.com/office/officeart/2018/2/layout/IconVerticalSolidList"/>
    <dgm:cxn modelId="{7AD52092-ED63-4F23-96ED-FE20540A5A26}" type="presParOf" srcId="{750D8CD7-777F-4A5C-8C78-26C341FD572A}" destId="{707410BE-0C8E-4A9B-BD60-17E5D87496B6}" srcOrd="2" destOrd="0" presId="urn:microsoft.com/office/officeart/2018/2/layout/IconVerticalSolidList"/>
    <dgm:cxn modelId="{75D1924F-734D-4F51-9060-74B294D3AB47}" type="presParOf" srcId="{750D8CD7-777F-4A5C-8C78-26C341FD572A}" destId="{50B01E91-45D3-4E18-832B-B891F9FF4C65}" srcOrd="3" destOrd="0" presId="urn:microsoft.com/office/officeart/2018/2/layout/IconVerticalSolidList"/>
    <dgm:cxn modelId="{3E286C95-D16A-47A0-B714-C8A3C074F578}" type="presParOf" srcId="{750D8CD7-777F-4A5C-8C78-26C341FD572A}" destId="{4FF907E0-9BC5-4CE3-B352-4846D6FFA750}" srcOrd="4" destOrd="0" presId="urn:microsoft.com/office/officeart/2018/2/layout/IconVerticalSolidList"/>
    <dgm:cxn modelId="{459C0E70-934D-461A-98D0-7F471B519B03}" type="presParOf" srcId="{E8AE5790-8024-4291-8FE6-2EAA05FF36F0}" destId="{2D508A2C-DEA3-43F2-A389-413A72AC211F}" srcOrd="5" destOrd="0" presId="urn:microsoft.com/office/officeart/2018/2/layout/IconVerticalSolidList"/>
    <dgm:cxn modelId="{F7FFA631-0328-43AA-915F-D7D76A62C9DC}" type="presParOf" srcId="{E8AE5790-8024-4291-8FE6-2EAA05FF36F0}" destId="{AFC093AA-539E-4670-9B55-EAC561918672}" srcOrd="6" destOrd="0" presId="urn:microsoft.com/office/officeart/2018/2/layout/IconVerticalSolidList"/>
    <dgm:cxn modelId="{D9C9FB7C-FA1F-4EFC-BD8C-8A5819085BA8}" type="presParOf" srcId="{AFC093AA-539E-4670-9B55-EAC561918672}" destId="{C9166A3A-88F4-4DB0-BF6D-5E7E3929873F}" srcOrd="0" destOrd="0" presId="urn:microsoft.com/office/officeart/2018/2/layout/IconVerticalSolidList"/>
    <dgm:cxn modelId="{DC851D93-AA49-48A7-97ED-96C2E6875A29}" type="presParOf" srcId="{AFC093AA-539E-4670-9B55-EAC561918672}" destId="{9BC648F5-FCAD-4540-9F76-F6B520580E7C}" srcOrd="1" destOrd="0" presId="urn:microsoft.com/office/officeart/2018/2/layout/IconVerticalSolidList"/>
    <dgm:cxn modelId="{00FB5294-982A-493A-BEFA-47681986C474}" type="presParOf" srcId="{AFC093AA-539E-4670-9B55-EAC561918672}" destId="{E7085987-E1B5-4695-9F06-5DD87290BA45}" srcOrd="2" destOrd="0" presId="urn:microsoft.com/office/officeart/2018/2/layout/IconVerticalSolidList"/>
    <dgm:cxn modelId="{B4B668F1-C6CB-486B-AB19-57E3A0261253}" type="presParOf" srcId="{AFC093AA-539E-4670-9B55-EAC561918672}" destId="{579D165E-6E0D-4210-8029-FD640B2FA330}" srcOrd="3" destOrd="0" presId="urn:microsoft.com/office/officeart/2018/2/layout/IconVerticalSolidList"/>
    <dgm:cxn modelId="{0730E708-2C0F-4EB3-8C38-E0E71AAF69A9}" type="presParOf" srcId="{AFC093AA-539E-4670-9B55-EAC561918672}" destId="{81FC042D-D5F2-4135-A8F7-3EA3D4E3E4AB}" srcOrd="4" destOrd="0" presId="urn:microsoft.com/office/officeart/2018/2/layout/IconVerticalSolidList"/>
    <dgm:cxn modelId="{43B22E13-7C6F-401A-A47F-4CB284AEB08D}" type="presParOf" srcId="{E8AE5790-8024-4291-8FE6-2EAA05FF36F0}" destId="{5FB77B75-3891-475F-B352-FF16244DE1FE}" srcOrd="7" destOrd="0" presId="urn:microsoft.com/office/officeart/2018/2/layout/IconVerticalSolidList"/>
    <dgm:cxn modelId="{7755DEA2-E8F0-430D-969C-EA35A3183A13}" type="presParOf" srcId="{E8AE5790-8024-4291-8FE6-2EAA05FF36F0}" destId="{2D1FFE32-ABD9-401D-A550-29E7CAF10204}" srcOrd="8" destOrd="0" presId="urn:microsoft.com/office/officeart/2018/2/layout/IconVerticalSolidList"/>
    <dgm:cxn modelId="{7EBC194F-56D3-45AA-98D6-A48248F1A2DD}" type="presParOf" srcId="{2D1FFE32-ABD9-401D-A550-29E7CAF10204}" destId="{531E3CB1-7AE6-4923-BF2B-7BD4FB759E7B}" srcOrd="0" destOrd="0" presId="urn:microsoft.com/office/officeart/2018/2/layout/IconVerticalSolidList"/>
    <dgm:cxn modelId="{A082479E-94CE-44B6-948A-397936510D3C}" type="presParOf" srcId="{2D1FFE32-ABD9-401D-A550-29E7CAF10204}" destId="{0982B045-D006-4124-BE4F-8B4233270106}" srcOrd="1" destOrd="0" presId="urn:microsoft.com/office/officeart/2018/2/layout/IconVerticalSolidList"/>
    <dgm:cxn modelId="{CFD89557-0727-409F-9CAA-94AFB44BC643}" type="presParOf" srcId="{2D1FFE32-ABD9-401D-A550-29E7CAF10204}" destId="{6B0E30C6-8AFF-4BF9-962F-E10E55DBEB09}" srcOrd="2" destOrd="0" presId="urn:microsoft.com/office/officeart/2018/2/layout/IconVerticalSolidList"/>
    <dgm:cxn modelId="{C393872B-1214-4E24-A674-68806CAF7409}" type="presParOf" srcId="{2D1FFE32-ABD9-401D-A550-29E7CAF10204}" destId="{721DFE80-8AC9-4183-BEDC-83C4BD1FA3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B909D5-CCF2-4F60-9AA6-F2BC75268BCF}"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B723DAF5-ACD5-466C-BB1A-216ED779731A}">
      <dgm:prSet/>
      <dgm:spPr/>
      <dgm:t>
        <a:bodyPr/>
        <a:lstStyle/>
        <a:p>
          <a:r>
            <a:rPr lang="en-GB" dirty="0"/>
            <a:t>Beyond workflows to playbooks</a:t>
          </a:r>
          <a:endParaRPr lang="en-US" dirty="0"/>
        </a:p>
      </dgm:t>
    </dgm:pt>
    <dgm:pt modelId="{ED31438D-41B9-44D2-9AA2-5038351549E2}" type="parTrans" cxnId="{B99B55BC-5316-4803-90E7-84F1DAC1C667}">
      <dgm:prSet/>
      <dgm:spPr/>
      <dgm:t>
        <a:bodyPr/>
        <a:lstStyle/>
        <a:p>
          <a:endParaRPr lang="en-US"/>
        </a:p>
      </dgm:t>
    </dgm:pt>
    <dgm:pt modelId="{A7FE1816-F856-48AD-AB7D-BEF7877E7D60}" type="sibTrans" cxnId="{B99B55BC-5316-4803-90E7-84F1DAC1C667}">
      <dgm:prSet/>
      <dgm:spPr/>
      <dgm:t>
        <a:bodyPr/>
        <a:lstStyle/>
        <a:p>
          <a:endParaRPr lang="en-US"/>
        </a:p>
      </dgm:t>
    </dgm:pt>
    <dgm:pt modelId="{1EC7D901-C13F-4E60-B89D-0198CE9FEA60}">
      <dgm:prSet/>
      <dgm:spPr/>
      <dgm:t>
        <a:bodyPr/>
        <a:lstStyle/>
        <a:p>
          <a:r>
            <a:rPr lang="en-GB" dirty="0"/>
            <a:t>Multi-service, multi-domain workflows</a:t>
          </a:r>
          <a:endParaRPr lang="en-US" dirty="0"/>
        </a:p>
      </dgm:t>
    </dgm:pt>
    <dgm:pt modelId="{9370F6CF-744D-44A6-B5E7-5D927D21F6BE}" type="parTrans" cxnId="{93904ACE-3CFD-485C-A960-09789496C37E}">
      <dgm:prSet/>
      <dgm:spPr/>
      <dgm:t>
        <a:bodyPr/>
        <a:lstStyle/>
        <a:p>
          <a:endParaRPr lang="en-US"/>
        </a:p>
      </dgm:t>
    </dgm:pt>
    <dgm:pt modelId="{4455D9C2-3601-4ADA-8206-E13EA141CD04}" type="sibTrans" cxnId="{93904ACE-3CFD-485C-A960-09789496C37E}">
      <dgm:prSet/>
      <dgm:spPr/>
      <dgm:t>
        <a:bodyPr/>
        <a:lstStyle/>
        <a:p>
          <a:endParaRPr lang="en-US"/>
        </a:p>
      </dgm:t>
    </dgm:pt>
    <dgm:pt modelId="{9DCCAC3B-9A3A-493B-9174-36A368793733}">
      <dgm:prSet/>
      <dgm:spPr/>
      <dgm:t>
        <a:bodyPr/>
        <a:lstStyle/>
        <a:p>
          <a:r>
            <a:rPr lang="en-GB" dirty="0"/>
            <a:t>Adaptive AI that learns from </a:t>
          </a:r>
          <a:r>
            <a:rPr lang="en-GB" i="1" dirty="0"/>
            <a:t>our</a:t>
          </a:r>
          <a:r>
            <a:rPr lang="en-GB" dirty="0"/>
            <a:t> corrections</a:t>
          </a:r>
          <a:endParaRPr lang="en-US" dirty="0"/>
        </a:p>
      </dgm:t>
    </dgm:pt>
    <dgm:pt modelId="{A9F31883-F4D7-4676-ADB7-BD6A77D0CF57}" type="parTrans" cxnId="{78F4E66E-352A-4FB9-B58A-79721D205786}">
      <dgm:prSet/>
      <dgm:spPr/>
      <dgm:t>
        <a:bodyPr/>
        <a:lstStyle/>
        <a:p>
          <a:endParaRPr lang="en-US"/>
        </a:p>
      </dgm:t>
    </dgm:pt>
    <dgm:pt modelId="{3E1BF249-6C6A-41CB-BF51-A2813F4DD51E}" type="sibTrans" cxnId="{78F4E66E-352A-4FB9-B58A-79721D205786}">
      <dgm:prSet/>
      <dgm:spPr/>
      <dgm:t>
        <a:bodyPr/>
        <a:lstStyle/>
        <a:p>
          <a:endParaRPr lang="en-US"/>
        </a:p>
      </dgm:t>
    </dgm:pt>
    <dgm:pt modelId="{847D3137-6BEA-4D68-A919-B781193978BD}" type="pres">
      <dgm:prSet presAssocID="{E6B909D5-CCF2-4F60-9AA6-F2BC75268BCF}" presName="root" presStyleCnt="0">
        <dgm:presLayoutVars>
          <dgm:dir/>
          <dgm:resizeHandles val="exact"/>
        </dgm:presLayoutVars>
      </dgm:prSet>
      <dgm:spPr/>
    </dgm:pt>
    <dgm:pt modelId="{D2D21245-9569-4775-87B7-72A376AA5A90}" type="pres">
      <dgm:prSet presAssocID="{B723DAF5-ACD5-466C-BB1A-216ED779731A}" presName="compNode" presStyleCnt="0"/>
      <dgm:spPr/>
    </dgm:pt>
    <dgm:pt modelId="{AB7106FF-C8F1-40DA-8C9D-80EFEFF8B90B}" type="pres">
      <dgm:prSet presAssocID="{B723DAF5-ACD5-466C-BB1A-216ED77973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16A8C559-84C3-4656-9718-9299AE18BD69}" type="pres">
      <dgm:prSet presAssocID="{B723DAF5-ACD5-466C-BB1A-216ED779731A}" presName="spaceRect" presStyleCnt="0"/>
      <dgm:spPr/>
    </dgm:pt>
    <dgm:pt modelId="{4CAB7C12-2671-4962-8679-A1FE921939A1}" type="pres">
      <dgm:prSet presAssocID="{B723DAF5-ACD5-466C-BB1A-216ED779731A}" presName="textRect" presStyleLbl="revTx" presStyleIdx="0" presStyleCnt="3">
        <dgm:presLayoutVars>
          <dgm:chMax val="1"/>
          <dgm:chPref val="1"/>
        </dgm:presLayoutVars>
      </dgm:prSet>
      <dgm:spPr/>
    </dgm:pt>
    <dgm:pt modelId="{F88F556E-7772-43E8-9FBA-27614EB6DF9D}" type="pres">
      <dgm:prSet presAssocID="{A7FE1816-F856-48AD-AB7D-BEF7877E7D60}" presName="sibTrans" presStyleCnt="0"/>
      <dgm:spPr/>
    </dgm:pt>
    <dgm:pt modelId="{448354E1-48BA-4079-810E-11D099A9A374}" type="pres">
      <dgm:prSet presAssocID="{1EC7D901-C13F-4E60-B89D-0198CE9FEA60}" presName="compNode" presStyleCnt="0"/>
      <dgm:spPr/>
    </dgm:pt>
    <dgm:pt modelId="{69F80D8B-4EBB-4FCD-ADB6-D76DC2ADFCA3}" type="pres">
      <dgm:prSet presAssocID="{1EC7D901-C13F-4E60-B89D-0198CE9FEA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grammer"/>
        </a:ext>
      </dgm:extLst>
    </dgm:pt>
    <dgm:pt modelId="{F35357BB-59C9-41D7-8BB1-1CB2B0071DF6}" type="pres">
      <dgm:prSet presAssocID="{1EC7D901-C13F-4E60-B89D-0198CE9FEA60}" presName="spaceRect" presStyleCnt="0"/>
      <dgm:spPr/>
    </dgm:pt>
    <dgm:pt modelId="{C6242640-4869-4F31-BB35-A907E09C2F8E}" type="pres">
      <dgm:prSet presAssocID="{1EC7D901-C13F-4E60-B89D-0198CE9FEA60}" presName="textRect" presStyleLbl="revTx" presStyleIdx="1" presStyleCnt="3">
        <dgm:presLayoutVars>
          <dgm:chMax val="1"/>
          <dgm:chPref val="1"/>
        </dgm:presLayoutVars>
      </dgm:prSet>
      <dgm:spPr/>
    </dgm:pt>
    <dgm:pt modelId="{4BA0D4F8-DA15-4BCA-8D7B-2AC528E73C1E}" type="pres">
      <dgm:prSet presAssocID="{4455D9C2-3601-4ADA-8206-E13EA141CD04}" presName="sibTrans" presStyleCnt="0"/>
      <dgm:spPr/>
    </dgm:pt>
    <dgm:pt modelId="{113D970A-058A-45D1-AED2-43EF2D997A1F}" type="pres">
      <dgm:prSet presAssocID="{9DCCAC3B-9A3A-493B-9174-36A368793733}" presName="compNode" presStyleCnt="0"/>
      <dgm:spPr/>
    </dgm:pt>
    <dgm:pt modelId="{46B25340-4EAE-4942-921A-133566DA387C}" type="pres">
      <dgm:prSet presAssocID="{9DCCAC3B-9A3A-493B-9174-36A3687937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20174757-9C9D-4499-8E79-866AAE32F7DA}" type="pres">
      <dgm:prSet presAssocID="{9DCCAC3B-9A3A-493B-9174-36A368793733}" presName="spaceRect" presStyleCnt="0"/>
      <dgm:spPr/>
    </dgm:pt>
    <dgm:pt modelId="{589B89B1-97B8-4432-9776-4682F2A1423F}" type="pres">
      <dgm:prSet presAssocID="{9DCCAC3B-9A3A-493B-9174-36A368793733}" presName="textRect" presStyleLbl="revTx" presStyleIdx="2" presStyleCnt="3">
        <dgm:presLayoutVars>
          <dgm:chMax val="1"/>
          <dgm:chPref val="1"/>
        </dgm:presLayoutVars>
      </dgm:prSet>
      <dgm:spPr/>
    </dgm:pt>
  </dgm:ptLst>
  <dgm:cxnLst>
    <dgm:cxn modelId="{78F4E66E-352A-4FB9-B58A-79721D205786}" srcId="{E6B909D5-CCF2-4F60-9AA6-F2BC75268BCF}" destId="{9DCCAC3B-9A3A-493B-9174-36A368793733}" srcOrd="2" destOrd="0" parTransId="{A9F31883-F4D7-4676-ADB7-BD6A77D0CF57}" sibTransId="{3E1BF249-6C6A-41CB-BF51-A2813F4DD51E}"/>
    <dgm:cxn modelId="{C6A91D9A-BBF2-44FE-B0D9-A4A4DB118F6A}" type="presOf" srcId="{B723DAF5-ACD5-466C-BB1A-216ED779731A}" destId="{4CAB7C12-2671-4962-8679-A1FE921939A1}" srcOrd="0" destOrd="0" presId="urn:microsoft.com/office/officeart/2018/2/layout/IconLabelList"/>
    <dgm:cxn modelId="{B99B55BC-5316-4803-90E7-84F1DAC1C667}" srcId="{E6B909D5-CCF2-4F60-9AA6-F2BC75268BCF}" destId="{B723DAF5-ACD5-466C-BB1A-216ED779731A}" srcOrd="0" destOrd="0" parTransId="{ED31438D-41B9-44D2-9AA2-5038351549E2}" sibTransId="{A7FE1816-F856-48AD-AB7D-BEF7877E7D60}"/>
    <dgm:cxn modelId="{93904ACE-3CFD-485C-A960-09789496C37E}" srcId="{E6B909D5-CCF2-4F60-9AA6-F2BC75268BCF}" destId="{1EC7D901-C13F-4E60-B89D-0198CE9FEA60}" srcOrd="1" destOrd="0" parTransId="{9370F6CF-744D-44A6-B5E7-5D927D21F6BE}" sibTransId="{4455D9C2-3601-4ADA-8206-E13EA141CD04}"/>
    <dgm:cxn modelId="{0BA52DEA-B86B-4420-83AF-28AE385DD8C5}" type="presOf" srcId="{E6B909D5-CCF2-4F60-9AA6-F2BC75268BCF}" destId="{847D3137-6BEA-4D68-A919-B781193978BD}" srcOrd="0" destOrd="0" presId="urn:microsoft.com/office/officeart/2018/2/layout/IconLabelList"/>
    <dgm:cxn modelId="{FAA40AF3-40E1-4A53-971E-2425A17C4EDD}" type="presOf" srcId="{9DCCAC3B-9A3A-493B-9174-36A368793733}" destId="{589B89B1-97B8-4432-9776-4682F2A1423F}" srcOrd="0" destOrd="0" presId="urn:microsoft.com/office/officeart/2018/2/layout/IconLabelList"/>
    <dgm:cxn modelId="{22EC42FC-E4DB-4D22-A11A-E6D730051CB8}" type="presOf" srcId="{1EC7D901-C13F-4E60-B89D-0198CE9FEA60}" destId="{C6242640-4869-4F31-BB35-A907E09C2F8E}" srcOrd="0" destOrd="0" presId="urn:microsoft.com/office/officeart/2018/2/layout/IconLabelList"/>
    <dgm:cxn modelId="{53245C27-39B8-4549-B79A-025473EC0315}" type="presParOf" srcId="{847D3137-6BEA-4D68-A919-B781193978BD}" destId="{D2D21245-9569-4775-87B7-72A376AA5A90}" srcOrd="0" destOrd="0" presId="urn:microsoft.com/office/officeart/2018/2/layout/IconLabelList"/>
    <dgm:cxn modelId="{2C872F02-EA20-405D-B04D-611DD3FD5F26}" type="presParOf" srcId="{D2D21245-9569-4775-87B7-72A376AA5A90}" destId="{AB7106FF-C8F1-40DA-8C9D-80EFEFF8B90B}" srcOrd="0" destOrd="0" presId="urn:microsoft.com/office/officeart/2018/2/layout/IconLabelList"/>
    <dgm:cxn modelId="{9860DD89-DE07-4C68-94FA-C7D36B21B49D}" type="presParOf" srcId="{D2D21245-9569-4775-87B7-72A376AA5A90}" destId="{16A8C559-84C3-4656-9718-9299AE18BD69}" srcOrd="1" destOrd="0" presId="urn:microsoft.com/office/officeart/2018/2/layout/IconLabelList"/>
    <dgm:cxn modelId="{D3F11334-1D05-45B6-8B6C-A83C753EB629}" type="presParOf" srcId="{D2D21245-9569-4775-87B7-72A376AA5A90}" destId="{4CAB7C12-2671-4962-8679-A1FE921939A1}" srcOrd="2" destOrd="0" presId="urn:microsoft.com/office/officeart/2018/2/layout/IconLabelList"/>
    <dgm:cxn modelId="{2C43A7E2-97E0-43D7-9001-92DDE246B171}" type="presParOf" srcId="{847D3137-6BEA-4D68-A919-B781193978BD}" destId="{F88F556E-7772-43E8-9FBA-27614EB6DF9D}" srcOrd="1" destOrd="0" presId="urn:microsoft.com/office/officeart/2018/2/layout/IconLabelList"/>
    <dgm:cxn modelId="{D550F6B0-3ADF-4017-9FD6-7E3E51ECBCE3}" type="presParOf" srcId="{847D3137-6BEA-4D68-A919-B781193978BD}" destId="{448354E1-48BA-4079-810E-11D099A9A374}" srcOrd="2" destOrd="0" presId="urn:microsoft.com/office/officeart/2018/2/layout/IconLabelList"/>
    <dgm:cxn modelId="{9DB58F68-41D9-46BC-A629-F005A9C54277}" type="presParOf" srcId="{448354E1-48BA-4079-810E-11D099A9A374}" destId="{69F80D8B-4EBB-4FCD-ADB6-D76DC2ADFCA3}" srcOrd="0" destOrd="0" presId="urn:microsoft.com/office/officeart/2018/2/layout/IconLabelList"/>
    <dgm:cxn modelId="{90B45135-AEC3-4FD5-9775-8D7E650A34C2}" type="presParOf" srcId="{448354E1-48BA-4079-810E-11D099A9A374}" destId="{F35357BB-59C9-41D7-8BB1-1CB2B0071DF6}" srcOrd="1" destOrd="0" presId="urn:microsoft.com/office/officeart/2018/2/layout/IconLabelList"/>
    <dgm:cxn modelId="{07E63D41-9782-46D7-8AB4-B06A83853598}" type="presParOf" srcId="{448354E1-48BA-4079-810E-11D099A9A374}" destId="{C6242640-4869-4F31-BB35-A907E09C2F8E}" srcOrd="2" destOrd="0" presId="urn:microsoft.com/office/officeart/2018/2/layout/IconLabelList"/>
    <dgm:cxn modelId="{DD1BF31C-B64E-4701-A66B-A2A3A4C2585F}" type="presParOf" srcId="{847D3137-6BEA-4D68-A919-B781193978BD}" destId="{4BA0D4F8-DA15-4BCA-8D7B-2AC528E73C1E}" srcOrd="3" destOrd="0" presId="urn:microsoft.com/office/officeart/2018/2/layout/IconLabelList"/>
    <dgm:cxn modelId="{16015C1A-6584-470C-B1FE-09D2C93519E5}" type="presParOf" srcId="{847D3137-6BEA-4D68-A919-B781193978BD}" destId="{113D970A-058A-45D1-AED2-43EF2D997A1F}" srcOrd="4" destOrd="0" presId="urn:microsoft.com/office/officeart/2018/2/layout/IconLabelList"/>
    <dgm:cxn modelId="{5FA6B8C4-F81F-4A74-B6A8-3DF7D99CE877}" type="presParOf" srcId="{113D970A-058A-45D1-AED2-43EF2D997A1F}" destId="{46B25340-4EAE-4942-921A-133566DA387C}" srcOrd="0" destOrd="0" presId="urn:microsoft.com/office/officeart/2018/2/layout/IconLabelList"/>
    <dgm:cxn modelId="{09A54BD2-6EC1-4071-8AE7-E8B734D4A7FA}" type="presParOf" srcId="{113D970A-058A-45D1-AED2-43EF2D997A1F}" destId="{20174757-9C9D-4499-8E79-866AAE32F7DA}" srcOrd="1" destOrd="0" presId="urn:microsoft.com/office/officeart/2018/2/layout/IconLabelList"/>
    <dgm:cxn modelId="{45D91359-6329-426D-938C-64F4A4D6108E}" type="presParOf" srcId="{113D970A-058A-45D1-AED2-43EF2D997A1F}" destId="{589B89B1-97B8-4432-9776-4682F2A1423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4DBC2E-450F-499D-9DA1-92AF2C70DD7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D57169D-E828-40C5-97FB-E36576911B1A}">
      <dgm:prSet/>
      <dgm:spPr/>
      <dgm:t>
        <a:bodyPr/>
        <a:lstStyle/>
        <a:p>
          <a:r>
            <a:rPr lang="en-US" noProof="0" dirty="0"/>
            <a:t>Moving from manual approach to orchestration and automation</a:t>
          </a:r>
        </a:p>
      </dgm:t>
    </dgm:pt>
    <dgm:pt modelId="{9B48C71E-A4D7-496B-AB6C-A4616531DAFC}" type="parTrans" cxnId="{3AFF5EBD-0A63-40E4-A718-0E48CCAC5FFA}">
      <dgm:prSet/>
      <dgm:spPr/>
      <dgm:t>
        <a:bodyPr/>
        <a:lstStyle/>
        <a:p>
          <a:endParaRPr lang="en-US"/>
        </a:p>
      </dgm:t>
    </dgm:pt>
    <dgm:pt modelId="{8D12B04F-84E0-4108-912A-D29846A2AB67}" type="sibTrans" cxnId="{3AFF5EBD-0A63-40E4-A718-0E48CCAC5FFA}">
      <dgm:prSet/>
      <dgm:spPr/>
      <dgm:t>
        <a:bodyPr/>
        <a:lstStyle/>
        <a:p>
          <a:endParaRPr lang="en-US"/>
        </a:p>
      </dgm:t>
    </dgm:pt>
    <dgm:pt modelId="{BF74ED9F-741D-465B-91B4-5501D5BF5F3C}">
      <dgm:prSet/>
      <dgm:spPr/>
      <dgm:t>
        <a:bodyPr/>
        <a:lstStyle/>
        <a:p>
          <a:r>
            <a:rPr lang="en-US" noProof="0" dirty="0"/>
            <a:t>Definition and implementation of workflows</a:t>
          </a:r>
        </a:p>
      </dgm:t>
    </dgm:pt>
    <dgm:pt modelId="{3B5EAF38-2B8D-47F0-B7F5-C6B65B0B3E29}" type="parTrans" cxnId="{2F269AA0-6DA1-48BA-9FF9-48F54D05DCD9}">
      <dgm:prSet/>
      <dgm:spPr/>
      <dgm:t>
        <a:bodyPr/>
        <a:lstStyle/>
        <a:p>
          <a:endParaRPr lang="en-US"/>
        </a:p>
      </dgm:t>
    </dgm:pt>
    <dgm:pt modelId="{9F816827-43A4-448A-AF91-C9CEB3D3AC21}" type="sibTrans" cxnId="{2F269AA0-6DA1-48BA-9FF9-48F54D05DCD9}">
      <dgm:prSet/>
      <dgm:spPr/>
      <dgm:t>
        <a:bodyPr/>
        <a:lstStyle/>
        <a:p>
          <a:endParaRPr lang="en-US"/>
        </a:p>
      </dgm:t>
    </dgm:pt>
    <dgm:pt modelId="{B7C8EAFB-0922-4122-8E3A-B82D16EBF383}">
      <dgm:prSet/>
      <dgm:spPr/>
      <dgm:t>
        <a:bodyPr/>
        <a:lstStyle/>
        <a:p>
          <a:r>
            <a:rPr lang="en-US" noProof="0" dirty="0"/>
            <a:t>Open-source software with APIs only</a:t>
          </a:r>
        </a:p>
      </dgm:t>
    </dgm:pt>
    <dgm:pt modelId="{1FE29932-D4ED-48ED-A358-AB6005AB1BDE}" type="parTrans" cxnId="{34BDED95-E529-4C1A-B006-1BEED86C03D9}">
      <dgm:prSet/>
      <dgm:spPr/>
      <dgm:t>
        <a:bodyPr/>
        <a:lstStyle/>
        <a:p>
          <a:endParaRPr lang="en-US"/>
        </a:p>
      </dgm:t>
    </dgm:pt>
    <dgm:pt modelId="{EDEF3CDB-5965-4AE9-86B1-BEF1B44BB294}" type="sibTrans" cxnId="{34BDED95-E529-4C1A-B006-1BEED86C03D9}">
      <dgm:prSet/>
      <dgm:spPr/>
      <dgm:t>
        <a:bodyPr/>
        <a:lstStyle/>
        <a:p>
          <a:endParaRPr lang="en-US"/>
        </a:p>
      </dgm:t>
    </dgm:pt>
    <dgm:pt modelId="{01FD6157-C9C0-41EB-A07F-A6774C335EB8}">
      <dgm:prSet/>
      <dgm:spPr/>
      <dgm:t>
        <a:bodyPr/>
        <a:lstStyle/>
        <a:p>
          <a:r>
            <a:rPr lang="en-US" noProof="0" dirty="0"/>
            <a:t>Reusable implementations</a:t>
          </a:r>
        </a:p>
      </dgm:t>
    </dgm:pt>
    <dgm:pt modelId="{6F355A2A-AF2C-405E-BFBB-1695C589E335}" type="parTrans" cxnId="{F2C9BDF7-E406-4583-AC00-2D7740311545}">
      <dgm:prSet/>
      <dgm:spPr/>
      <dgm:t>
        <a:bodyPr/>
        <a:lstStyle/>
        <a:p>
          <a:endParaRPr lang="en-US"/>
        </a:p>
      </dgm:t>
    </dgm:pt>
    <dgm:pt modelId="{12F346D5-AB6D-45B8-99C4-639B75A5320D}" type="sibTrans" cxnId="{F2C9BDF7-E406-4583-AC00-2D7740311545}">
      <dgm:prSet/>
      <dgm:spPr/>
      <dgm:t>
        <a:bodyPr/>
        <a:lstStyle/>
        <a:p>
          <a:endParaRPr lang="en-US"/>
        </a:p>
      </dgm:t>
    </dgm:pt>
    <dgm:pt modelId="{0BC43DE5-01E8-4720-A52C-390833221987}">
      <dgm:prSet/>
      <dgm:spPr/>
      <dgm:t>
        <a:bodyPr/>
        <a:lstStyle/>
        <a:p>
          <a:r>
            <a:rPr lang="en-US" noProof="0" dirty="0"/>
            <a:t>Dynamic service portfolio</a:t>
          </a:r>
        </a:p>
      </dgm:t>
    </dgm:pt>
    <dgm:pt modelId="{94E1412E-6E68-4ADF-BF9B-2AAC04DA0BCC}" type="parTrans" cxnId="{A6E812E5-615B-4E02-93EA-A920A3CCF528}">
      <dgm:prSet/>
      <dgm:spPr/>
      <dgm:t>
        <a:bodyPr/>
        <a:lstStyle/>
        <a:p>
          <a:endParaRPr lang="en-US"/>
        </a:p>
      </dgm:t>
    </dgm:pt>
    <dgm:pt modelId="{88874808-98F1-4BA2-A469-A929024A9AC1}" type="sibTrans" cxnId="{A6E812E5-615B-4E02-93EA-A920A3CCF528}">
      <dgm:prSet/>
      <dgm:spPr/>
      <dgm:t>
        <a:bodyPr/>
        <a:lstStyle/>
        <a:p>
          <a:endParaRPr lang="en-US"/>
        </a:p>
      </dgm:t>
    </dgm:pt>
    <dgm:pt modelId="{D588D638-6F91-4089-A3E0-B3C1D5BA530D}">
      <dgm:prSet/>
      <dgm:spPr/>
      <dgm:t>
        <a:bodyPr/>
        <a:lstStyle/>
        <a:p>
          <a:r>
            <a:rPr lang="en-US" noProof="0" dirty="0"/>
            <a:t>Faster implementation of new advanced network services</a:t>
          </a:r>
        </a:p>
      </dgm:t>
    </dgm:pt>
    <dgm:pt modelId="{F007D2AA-76B3-4445-9D45-6701C0D3DA64}" type="parTrans" cxnId="{EF4CF2A3-42BC-4978-998F-277E5FB40073}">
      <dgm:prSet/>
      <dgm:spPr/>
      <dgm:t>
        <a:bodyPr/>
        <a:lstStyle/>
        <a:p>
          <a:endParaRPr lang="en-US"/>
        </a:p>
      </dgm:t>
    </dgm:pt>
    <dgm:pt modelId="{4B792693-F2B2-4273-8688-D0BCF33F7078}" type="sibTrans" cxnId="{EF4CF2A3-42BC-4978-998F-277E5FB40073}">
      <dgm:prSet/>
      <dgm:spPr/>
      <dgm:t>
        <a:bodyPr/>
        <a:lstStyle/>
        <a:p>
          <a:endParaRPr lang="en-US"/>
        </a:p>
      </dgm:t>
    </dgm:pt>
    <dgm:pt modelId="{93EAE6B2-86E0-4E30-AD8B-9E64862D9883}">
      <dgm:prSet/>
      <dgm:spPr/>
      <dgm:t>
        <a:bodyPr/>
        <a:lstStyle/>
        <a:p>
          <a:r>
            <a:rPr lang="en-US" noProof="0" dirty="0"/>
            <a:t>Evolution instead of revolution – use of building blocks</a:t>
          </a:r>
        </a:p>
      </dgm:t>
    </dgm:pt>
    <dgm:pt modelId="{D5B5849F-627C-45DF-994A-A7BB1FCBFABC}" type="parTrans" cxnId="{EF025FD9-EA35-4191-A638-2FFD6AFE320F}">
      <dgm:prSet/>
      <dgm:spPr/>
      <dgm:t>
        <a:bodyPr/>
        <a:lstStyle/>
        <a:p>
          <a:endParaRPr lang="en-US"/>
        </a:p>
      </dgm:t>
    </dgm:pt>
    <dgm:pt modelId="{97F190C7-EA5E-4D4B-BBDD-5D2D9EACE67F}" type="sibTrans" cxnId="{EF025FD9-EA35-4191-A638-2FFD6AFE320F}">
      <dgm:prSet/>
      <dgm:spPr/>
      <dgm:t>
        <a:bodyPr/>
        <a:lstStyle/>
        <a:p>
          <a:endParaRPr lang="en-US"/>
        </a:p>
      </dgm:t>
    </dgm:pt>
    <dgm:pt modelId="{7AFE3793-B003-445A-8EAF-38F861BCC47D}" type="pres">
      <dgm:prSet presAssocID="{464DBC2E-450F-499D-9DA1-92AF2C70DD70}" presName="root" presStyleCnt="0">
        <dgm:presLayoutVars>
          <dgm:dir/>
          <dgm:resizeHandles val="exact"/>
        </dgm:presLayoutVars>
      </dgm:prSet>
      <dgm:spPr/>
    </dgm:pt>
    <dgm:pt modelId="{C040E7B5-FA5F-4D77-886E-033A4A4121FF}" type="pres">
      <dgm:prSet presAssocID="{6D57169D-E828-40C5-97FB-E36576911B1A}" presName="compNode" presStyleCnt="0"/>
      <dgm:spPr/>
    </dgm:pt>
    <dgm:pt modelId="{AF138126-FBA6-4526-8547-BFE47D0AD16B}" type="pres">
      <dgm:prSet presAssocID="{6D57169D-E828-40C5-97FB-E36576911B1A}" presName="bgRect" presStyleLbl="bgShp" presStyleIdx="0" presStyleCnt="3"/>
      <dgm:spPr/>
    </dgm:pt>
    <dgm:pt modelId="{6D381802-A564-4442-8B50-6316C902D06E}" type="pres">
      <dgm:prSet presAssocID="{6D57169D-E828-40C5-97FB-E36576911B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A8F9488F-BF80-4D98-9C05-3E5C61553C04}" type="pres">
      <dgm:prSet presAssocID="{6D57169D-E828-40C5-97FB-E36576911B1A}" presName="spaceRect" presStyleCnt="0"/>
      <dgm:spPr/>
    </dgm:pt>
    <dgm:pt modelId="{A6881998-BB99-4164-B0C2-B51AF6B7207F}" type="pres">
      <dgm:prSet presAssocID="{6D57169D-E828-40C5-97FB-E36576911B1A}" presName="parTx" presStyleLbl="revTx" presStyleIdx="0" presStyleCnt="5">
        <dgm:presLayoutVars>
          <dgm:chMax val="0"/>
          <dgm:chPref val="0"/>
        </dgm:presLayoutVars>
      </dgm:prSet>
      <dgm:spPr/>
    </dgm:pt>
    <dgm:pt modelId="{47064594-3C4F-4280-A1A7-07529A36DF9E}" type="pres">
      <dgm:prSet presAssocID="{6D57169D-E828-40C5-97FB-E36576911B1A}" presName="desTx" presStyleLbl="revTx" presStyleIdx="1" presStyleCnt="5">
        <dgm:presLayoutVars/>
      </dgm:prSet>
      <dgm:spPr/>
    </dgm:pt>
    <dgm:pt modelId="{85447CFF-D3B6-4F43-AC6B-3D00C14B9AF1}" type="pres">
      <dgm:prSet presAssocID="{8D12B04F-84E0-4108-912A-D29846A2AB67}" presName="sibTrans" presStyleCnt="0"/>
      <dgm:spPr/>
    </dgm:pt>
    <dgm:pt modelId="{58108429-5F69-47D7-AC1B-A1067FAF01A1}" type="pres">
      <dgm:prSet presAssocID="{0BC43DE5-01E8-4720-A52C-390833221987}" presName="compNode" presStyleCnt="0"/>
      <dgm:spPr/>
    </dgm:pt>
    <dgm:pt modelId="{DC0E7217-1D7A-4BED-8C9A-10DF5BE57B4B}" type="pres">
      <dgm:prSet presAssocID="{0BC43DE5-01E8-4720-A52C-390833221987}" presName="bgRect" presStyleLbl="bgShp" presStyleIdx="1" presStyleCnt="3"/>
      <dgm:spPr/>
    </dgm:pt>
    <dgm:pt modelId="{8E6959BE-1F43-4ECE-B808-A9B14FD111D2}" type="pres">
      <dgm:prSet presAssocID="{0BC43DE5-01E8-4720-A52C-39083322198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a:ext>
      </dgm:extLst>
    </dgm:pt>
    <dgm:pt modelId="{287AFFEA-8269-417D-A998-4BDB2EF0EC4C}" type="pres">
      <dgm:prSet presAssocID="{0BC43DE5-01E8-4720-A52C-390833221987}" presName="spaceRect" presStyleCnt="0"/>
      <dgm:spPr/>
    </dgm:pt>
    <dgm:pt modelId="{35181627-4A5A-4120-A09F-B374BCB6D9A4}" type="pres">
      <dgm:prSet presAssocID="{0BC43DE5-01E8-4720-A52C-390833221987}" presName="parTx" presStyleLbl="revTx" presStyleIdx="2" presStyleCnt="5">
        <dgm:presLayoutVars>
          <dgm:chMax val="0"/>
          <dgm:chPref val="0"/>
        </dgm:presLayoutVars>
      </dgm:prSet>
      <dgm:spPr/>
    </dgm:pt>
    <dgm:pt modelId="{9944064A-51A1-4E09-9466-2F5B5CD02471}" type="pres">
      <dgm:prSet presAssocID="{0BC43DE5-01E8-4720-A52C-390833221987}" presName="desTx" presStyleLbl="revTx" presStyleIdx="3" presStyleCnt="5">
        <dgm:presLayoutVars/>
      </dgm:prSet>
      <dgm:spPr/>
    </dgm:pt>
    <dgm:pt modelId="{AE3BC31C-1B4D-4609-9D80-CCC82863D47A}" type="pres">
      <dgm:prSet presAssocID="{88874808-98F1-4BA2-A469-A929024A9AC1}" presName="sibTrans" presStyleCnt="0"/>
      <dgm:spPr/>
    </dgm:pt>
    <dgm:pt modelId="{445B1439-3B70-4DB9-9B66-9BCA2A821063}" type="pres">
      <dgm:prSet presAssocID="{93EAE6B2-86E0-4E30-AD8B-9E64862D9883}" presName="compNode" presStyleCnt="0"/>
      <dgm:spPr/>
    </dgm:pt>
    <dgm:pt modelId="{5EB5AB3E-617A-4C4E-AAF9-FF2D481CBE2B}" type="pres">
      <dgm:prSet presAssocID="{93EAE6B2-86E0-4E30-AD8B-9E64862D9883}" presName="bgRect" presStyleLbl="bgShp" presStyleIdx="2" presStyleCnt="3"/>
      <dgm:spPr/>
    </dgm:pt>
    <dgm:pt modelId="{CE3B7BEC-0FA5-45E0-95CE-A4E6D996EC65}" type="pres">
      <dgm:prSet presAssocID="{93EAE6B2-86E0-4E30-AD8B-9E64862D98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2F57B5EF-0C87-40DD-815D-C5F058A68C9C}" type="pres">
      <dgm:prSet presAssocID="{93EAE6B2-86E0-4E30-AD8B-9E64862D9883}" presName="spaceRect" presStyleCnt="0"/>
      <dgm:spPr/>
    </dgm:pt>
    <dgm:pt modelId="{7CB1980F-14A1-41B2-AF31-5EBFD46B4C98}" type="pres">
      <dgm:prSet presAssocID="{93EAE6B2-86E0-4E30-AD8B-9E64862D9883}" presName="parTx" presStyleLbl="revTx" presStyleIdx="4" presStyleCnt="5">
        <dgm:presLayoutVars>
          <dgm:chMax val="0"/>
          <dgm:chPref val="0"/>
        </dgm:presLayoutVars>
      </dgm:prSet>
      <dgm:spPr/>
    </dgm:pt>
  </dgm:ptLst>
  <dgm:cxnLst>
    <dgm:cxn modelId="{6A4AA773-567E-423B-8A6A-BD07E28543BE}" type="presOf" srcId="{D588D638-6F91-4089-A3E0-B3C1D5BA530D}" destId="{9944064A-51A1-4E09-9466-2F5B5CD02471}" srcOrd="0" destOrd="0" presId="urn:microsoft.com/office/officeart/2018/2/layout/IconVerticalSolidList"/>
    <dgm:cxn modelId="{DD4DB455-08AD-4B0F-B69B-F3E6AD107797}" type="presOf" srcId="{01FD6157-C9C0-41EB-A07F-A6774C335EB8}" destId="{47064594-3C4F-4280-A1A7-07529A36DF9E}" srcOrd="0" destOrd="2" presId="urn:microsoft.com/office/officeart/2018/2/layout/IconVerticalSolidList"/>
    <dgm:cxn modelId="{26C28A7A-91C9-4951-84EE-216FE1D6EA70}" type="presOf" srcId="{BF74ED9F-741D-465B-91B4-5501D5BF5F3C}" destId="{47064594-3C4F-4280-A1A7-07529A36DF9E}" srcOrd="0" destOrd="0" presId="urn:microsoft.com/office/officeart/2018/2/layout/IconVerticalSolidList"/>
    <dgm:cxn modelId="{8A28C15A-A557-4FE8-8D0D-E9C025E72E49}" type="presOf" srcId="{B7C8EAFB-0922-4122-8E3A-B82D16EBF383}" destId="{47064594-3C4F-4280-A1A7-07529A36DF9E}" srcOrd="0" destOrd="1" presId="urn:microsoft.com/office/officeart/2018/2/layout/IconVerticalSolidList"/>
    <dgm:cxn modelId="{34BDED95-E529-4C1A-B006-1BEED86C03D9}" srcId="{6D57169D-E828-40C5-97FB-E36576911B1A}" destId="{B7C8EAFB-0922-4122-8E3A-B82D16EBF383}" srcOrd="1" destOrd="0" parTransId="{1FE29932-D4ED-48ED-A358-AB6005AB1BDE}" sibTransId="{EDEF3CDB-5965-4AE9-86B1-BEF1B44BB294}"/>
    <dgm:cxn modelId="{09BF0A9F-685C-40C7-AAB4-3FCD55944E28}" type="presOf" srcId="{93EAE6B2-86E0-4E30-AD8B-9E64862D9883}" destId="{7CB1980F-14A1-41B2-AF31-5EBFD46B4C98}" srcOrd="0" destOrd="0" presId="urn:microsoft.com/office/officeart/2018/2/layout/IconVerticalSolidList"/>
    <dgm:cxn modelId="{2F269AA0-6DA1-48BA-9FF9-48F54D05DCD9}" srcId="{6D57169D-E828-40C5-97FB-E36576911B1A}" destId="{BF74ED9F-741D-465B-91B4-5501D5BF5F3C}" srcOrd="0" destOrd="0" parTransId="{3B5EAF38-2B8D-47F0-B7F5-C6B65B0B3E29}" sibTransId="{9F816827-43A4-448A-AF91-C9CEB3D3AC21}"/>
    <dgm:cxn modelId="{EF4CF2A3-42BC-4978-998F-277E5FB40073}" srcId="{0BC43DE5-01E8-4720-A52C-390833221987}" destId="{D588D638-6F91-4089-A3E0-B3C1D5BA530D}" srcOrd="0" destOrd="0" parTransId="{F007D2AA-76B3-4445-9D45-6701C0D3DA64}" sibTransId="{4B792693-F2B2-4273-8688-D0BCF33F7078}"/>
    <dgm:cxn modelId="{8D863CA9-C552-4430-8D94-B7A0097CB9CE}" type="presOf" srcId="{464DBC2E-450F-499D-9DA1-92AF2C70DD70}" destId="{7AFE3793-B003-445A-8EAF-38F861BCC47D}" srcOrd="0" destOrd="0" presId="urn:microsoft.com/office/officeart/2018/2/layout/IconVerticalSolidList"/>
    <dgm:cxn modelId="{04E70EB1-B7A1-4319-9221-2012E1777D7D}" type="presOf" srcId="{0BC43DE5-01E8-4720-A52C-390833221987}" destId="{35181627-4A5A-4120-A09F-B374BCB6D9A4}" srcOrd="0" destOrd="0" presId="urn:microsoft.com/office/officeart/2018/2/layout/IconVerticalSolidList"/>
    <dgm:cxn modelId="{098B4BBB-5471-4E34-871A-D794F872B394}" type="presOf" srcId="{6D57169D-E828-40C5-97FB-E36576911B1A}" destId="{A6881998-BB99-4164-B0C2-B51AF6B7207F}" srcOrd="0" destOrd="0" presId="urn:microsoft.com/office/officeart/2018/2/layout/IconVerticalSolidList"/>
    <dgm:cxn modelId="{3AFF5EBD-0A63-40E4-A718-0E48CCAC5FFA}" srcId="{464DBC2E-450F-499D-9DA1-92AF2C70DD70}" destId="{6D57169D-E828-40C5-97FB-E36576911B1A}" srcOrd="0" destOrd="0" parTransId="{9B48C71E-A4D7-496B-AB6C-A4616531DAFC}" sibTransId="{8D12B04F-84E0-4108-912A-D29846A2AB67}"/>
    <dgm:cxn modelId="{EF025FD9-EA35-4191-A638-2FFD6AFE320F}" srcId="{464DBC2E-450F-499D-9DA1-92AF2C70DD70}" destId="{93EAE6B2-86E0-4E30-AD8B-9E64862D9883}" srcOrd="2" destOrd="0" parTransId="{D5B5849F-627C-45DF-994A-A7BB1FCBFABC}" sibTransId="{97F190C7-EA5E-4D4B-BBDD-5D2D9EACE67F}"/>
    <dgm:cxn modelId="{A6E812E5-615B-4E02-93EA-A920A3CCF528}" srcId="{464DBC2E-450F-499D-9DA1-92AF2C70DD70}" destId="{0BC43DE5-01E8-4720-A52C-390833221987}" srcOrd="1" destOrd="0" parTransId="{94E1412E-6E68-4ADF-BF9B-2AAC04DA0BCC}" sibTransId="{88874808-98F1-4BA2-A469-A929024A9AC1}"/>
    <dgm:cxn modelId="{F2C9BDF7-E406-4583-AC00-2D7740311545}" srcId="{6D57169D-E828-40C5-97FB-E36576911B1A}" destId="{01FD6157-C9C0-41EB-A07F-A6774C335EB8}" srcOrd="2" destOrd="0" parTransId="{6F355A2A-AF2C-405E-BFBB-1695C589E335}" sibTransId="{12F346D5-AB6D-45B8-99C4-639B75A5320D}"/>
    <dgm:cxn modelId="{068FC952-F69B-4434-A57B-D1B22DA4F6A5}" type="presParOf" srcId="{7AFE3793-B003-445A-8EAF-38F861BCC47D}" destId="{C040E7B5-FA5F-4D77-886E-033A4A4121FF}" srcOrd="0" destOrd="0" presId="urn:microsoft.com/office/officeart/2018/2/layout/IconVerticalSolidList"/>
    <dgm:cxn modelId="{EBF44294-AD96-42AB-A86E-3B8EC8718B23}" type="presParOf" srcId="{C040E7B5-FA5F-4D77-886E-033A4A4121FF}" destId="{AF138126-FBA6-4526-8547-BFE47D0AD16B}" srcOrd="0" destOrd="0" presId="urn:microsoft.com/office/officeart/2018/2/layout/IconVerticalSolidList"/>
    <dgm:cxn modelId="{80AFCC8C-BF72-4887-9D4B-6138B8C43C67}" type="presParOf" srcId="{C040E7B5-FA5F-4D77-886E-033A4A4121FF}" destId="{6D381802-A564-4442-8B50-6316C902D06E}" srcOrd="1" destOrd="0" presId="urn:microsoft.com/office/officeart/2018/2/layout/IconVerticalSolidList"/>
    <dgm:cxn modelId="{287CC24B-6F56-4F9A-9276-B2E2CB65D054}" type="presParOf" srcId="{C040E7B5-FA5F-4D77-886E-033A4A4121FF}" destId="{A8F9488F-BF80-4D98-9C05-3E5C61553C04}" srcOrd="2" destOrd="0" presId="urn:microsoft.com/office/officeart/2018/2/layout/IconVerticalSolidList"/>
    <dgm:cxn modelId="{9F2A1335-6588-490F-ABEE-C6F1B82F2AAC}" type="presParOf" srcId="{C040E7B5-FA5F-4D77-886E-033A4A4121FF}" destId="{A6881998-BB99-4164-B0C2-B51AF6B7207F}" srcOrd="3" destOrd="0" presId="urn:microsoft.com/office/officeart/2018/2/layout/IconVerticalSolidList"/>
    <dgm:cxn modelId="{D4A2446C-667C-4F66-A46B-0295426E4A92}" type="presParOf" srcId="{C040E7B5-FA5F-4D77-886E-033A4A4121FF}" destId="{47064594-3C4F-4280-A1A7-07529A36DF9E}" srcOrd="4" destOrd="0" presId="urn:microsoft.com/office/officeart/2018/2/layout/IconVerticalSolidList"/>
    <dgm:cxn modelId="{683363F6-0272-4E84-8C47-1F6228128F41}" type="presParOf" srcId="{7AFE3793-B003-445A-8EAF-38F861BCC47D}" destId="{85447CFF-D3B6-4F43-AC6B-3D00C14B9AF1}" srcOrd="1" destOrd="0" presId="urn:microsoft.com/office/officeart/2018/2/layout/IconVerticalSolidList"/>
    <dgm:cxn modelId="{20FFBB76-6684-4904-A956-65D77FC8A34C}" type="presParOf" srcId="{7AFE3793-B003-445A-8EAF-38F861BCC47D}" destId="{58108429-5F69-47D7-AC1B-A1067FAF01A1}" srcOrd="2" destOrd="0" presId="urn:microsoft.com/office/officeart/2018/2/layout/IconVerticalSolidList"/>
    <dgm:cxn modelId="{73020A45-FBA2-48BE-9289-FA89174FF4F3}" type="presParOf" srcId="{58108429-5F69-47D7-AC1B-A1067FAF01A1}" destId="{DC0E7217-1D7A-4BED-8C9A-10DF5BE57B4B}" srcOrd="0" destOrd="0" presId="urn:microsoft.com/office/officeart/2018/2/layout/IconVerticalSolidList"/>
    <dgm:cxn modelId="{9D4A2D25-75DE-42B4-A5DA-CE62123D2E56}" type="presParOf" srcId="{58108429-5F69-47D7-AC1B-A1067FAF01A1}" destId="{8E6959BE-1F43-4ECE-B808-A9B14FD111D2}" srcOrd="1" destOrd="0" presId="urn:microsoft.com/office/officeart/2018/2/layout/IconVerticalSolidList"/>
    <dgm:cxn modelId="{3F9CCF83-09C1-47FE-9FFE-684BA574484A}" type="presParOf" srcId="{58108429-5F69-47D7-AC1B-A1067FAF01A1}" destId="{287AFFEA-8269-417D-A998-4BDB2EF0EC4C}" srcOrd="2" destOrd="0" presId="urn:microsoft.com/office/officeart/2018/2/layout/IconVerticalSolidList"/>
    <dgm:cxn modelId="{27B8D48D-B782-4D00-AAC7-429B3CB01B6A}" type="presParOf" srcId="{58108429-5F69-47D7-AC1B-A1067FAF01A1}" destId="{35181627-4A5A-4120-A09F-B374BCB6D9A4}" srcOrd="3" destOrd="0" presId="urn:microsoft.com/office/officeart/2018/2/layout/IconVerticalSolidList"/>
    <dgm:cxn modelId="{A92D06AF-DC56-40CA-9A68-973B55F664FB}" type="presParOf" srcId="{58108429-5F69-47D7-AC1B-A1067FAF01A1}" destId="{9944064A-51A1-4E09-9466-2F5B5CD02471}" srcOrd="4" destOrd="0" presId="urn:microsoft.com/office/officeart/2018/2/layout/IconVerticalSolidList"/>
    <dgm:cxn modelId="{39EA958E-801C-476D-BDC4-2ADEC809AB71}" type="presParOf" srcId="{7AFE3793-B003-445A-8EAF-38F861BCC47D}" destId="{AE3BC31C-1B4D-4609-9D80-CCC82863D47A}" srcOrd="3" destOrd="0" presId="urn:microsoft.com/office/officeart/2018/2/layout/IconVerticalSolidList"/>
    <dgm:cxn modelId="{F00A5BB2-25B0-4A71-B34D-DE58AE41A02F}" type="presParOf" srcId="{7AFE3793-B003-445A-8EAF-38F861BCC47D}" destId="{445B1439-3B70-4DB9-9B66-9BCA2A821063}" srcOrd="4" destOrd="0" presId="urn:microsoft.com/office/officeart/2018/2/layout/IconVerticalSolidList"/>
    <dgm:cxn modelId="{D78DEFAB-134E-4368-9B27-68A62F96C1DB}" type="presParOf" srcId="{445B1439-3B70-4DB9-9B66-9BCA2A821063}" destId="{5EB5AB3E-617A-4C4E-AAF9-FF2D481CBE2B}" srcOrd="0" destOrd="0" presId="urn:microsoft.com/office/officeart/2018/2/layout/IconVerticalSolidList"/>
    <dgm:cxn modelId="{094652F2-BAFC-4AC0-B2F3-F5C0AD5E9DE6}" type="presParOf" srcId="{445B1439-3B70-4DB9-9B66-9BCA2A821063}" destId="{CE3B7BEC-0FA5-45E0-95CE-A4E6D996EC65}" srcOrd="1" destOrd="0" presId="urn:microsoft.com/office/officeart/2018/2/layout/IconVerticalSolidList"/>
    <dgm:cxn modelId="{5F9918AB-E720-4ED8-A7A4-529B378B86C6}" type="presParOf" srcId="{445B1439-3B70-4DB9-9B66-9BCA2A821063}" destId="{2F57B5EF-0C87-40DD-815D-C5F058A68C9C}" srcOrd="2" destOrd="0" presId="urn:microsoft.com/office/officeart/2018/2/layout/IconVerticalSolidList"/>
    <dgm:cxn modelId="{FF66238E-8889-4B09-A6A8-5A10056A0339}" type="presParOf" srcId="{445B1439-3B70-4DB9-9B66-9BCA2A821063}" destId="{7CB1980F-14A1-41B2-AF31-5EBFD46B4C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CCC81A-B942-4CF5-9C42-35881598FE9C}"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576FA723-9FAA-4C41-AEC3-49F426CE5EE4}">
      <dgm:prSet custT="1"/>
      <dgm:spPr/>
      <dgm:t>
        <a:bodyPr/>
        <a:lstStyle/>
        <a:p>
          <a:r>
            <a:rPr lang="en-GB" sz="2800" dirty="0"/>
            <a:t>N</a:t>
          </a:r>
          <a:r>
            <a:rPr lang="pl-PL" sz="2800" dirty="0" err="1"/>
            <a:t>ational</a:t>
          </a:r>
          <a:r>
            <a:rPr lang="pl-PL" sz="2800" dirty="0"/>
            <a:t> </a:t>
          </a:r>
          <a:r>
            <a:rPr lang="en-GB" sz="2800" dirty="0"/>
            <a:t>R</a:t>
          </a:r>
          <a:r>
            <a:rPr lang="pl-PL" sz="2800" dirty="0" err="1"/>
            <a:t>esearch</a:t>
          </a:r>
          <a:r>
            <a:rPr lang="pl-PL" sz="2800" dirty="0"/>
            <a:t> and </a:t>
          </a:r>
          <a:r>
            <a:rPr lang="en-GB" sz="2800" dirty="0"/>
            <a:t>E</a:t>
          </a:r>
          <a:r>
            <a:rPr lang="pl-PL" sz="2800" dirty="0" err="1"/>
            <a:t>ducation</a:t>
          </a:r>
          <a:r>
            <a:rPr lang="pl-PL" sz="2800" dirty="0"/>
            <a:t> </a:t>
          </a:r>
          <a:r>
            <a:rPr lang="en-GB" sz="2800" dirty="0"/>
            <a:t>N</a:t>
          </a:r>
          <a:r>
            <a:rPr lang="pl-PL" sz="2800" dirty="0" err="1"/>
            <a:t>etworks</a:t>
          </a:r>
          <a:r>
            <a:rPr lang="pl-PL" sz="2800" dirty="0"/>
            <a:t> (</a:t>
          </a:r>
          <a:r>
            <a:rPr lang="pl-PL" sz="2800" dirty="0" err="1"/>
            <a:t>NRENs</a:t>
          </a:r>
          <a:r>
            <a:rPr lang="pl-PL" sz="2800" dirty="0"/>
            <a:t>)</a:t>
          </a:r>
          <a:endParaRPr lang="en-US" sz="2800" dirty="0"/>
        </a:p>
      </dgm:t>
    </dgm:pt>
    <dgm:pt modelId="{A5579AEB-D77B-45A9-A0EA-0F295FBD67C4}" type="parTrans" cxnId="{98076447-97F4-4919-8E62-3E2EFBE5D7B7}">
      <dgm:prSet/>
      <dgm:spPr/>
      <dgm:t>
        <a:bodyPr/>
        <a:lstStyle/>
        <a:p>
          <a:endParaRPr lang="en-US" sz="2000"/>
        </a:p>
      </dgm:t>
    </dgm:pt>
    <dgm:pt modelId="{0F590194-A2D0-42E4-BB4C-1F90E2FB5E17}" type="sibTrans" cxnId="{98076447-97F4-4919-8E62-3E2EFBE5D7B7}">
      <dgm:prSet custT="1"/>
      <dgm:spPr/>
      <dgm:t>
        <a:bodyPr/>
        <a:lstStyle/>
        <a:p>
          <a:endParaRPr lang="en-US" sz="4000"/>
        </a:p>
      </dgm:t>
    </dgm:pt>
    <dgm:pt modelId="{FB9BB5D6-E51B-445A-834A-1D511402335B}">
      <dgm:prSet custT="1"/>
      <dgm:spPr/>
      <dgm:t>
        <a:bodyPr/>
        <a:lstStyle/>
        <a:p>
          <a:r>
            <a:rPr lang="en-GB" sz="2800" dirty="0"/>
            <a:t>Any network service provider (S, M &amp; L)</a:t>
          </a:r>
          <a:endParaRPr lang="en-US" sz="2800" dirty="0"/>
        </a:p>
      </dgm:t>
    </dgm:pt>
    <dgm:pt modelId="{EA76240D-65DF-4C65-B09A-CD62773FA0FC}" type="parTrans" cxnId="{28B0AFBE-42E5-4D3B-8158-9EF93EF9BC9A}">
      <dgm:prSet/>
      <dgm:spPr/>
      <dgm:t>
        <a:bodyPr/>
        <a:lstStyle/>
        <a:p>
          <a:endParaRPr lang="en-US" sz="2000"/>
        </a:p>
      </dgm:t>
    </dgm:pt>
    <dgm:pt modelId="{8D5B4CAE-24DD-4661-9178-CF0C971E23A7}" type="sibTrans" cxnId="{28B0AFBE-42E5-4D3B-8158-9EF93EF9BC9A}">
      <dgm:prSet custT="1"/>
      <dgm:spPr/>
      <dgm:t>
        <a:bodyPr/>
        <a:lstStyle/>
        <a:p>
          <a:endParaRPr lang="en-US" sz="4000"/>
        </a:p>
      </dgm:t>
    </dgm:pt>
    <dgm:pt modelId="{01A93684-D182-4E07-A0AD-1BD052E82B7C}">
      <dgm:prSet custT="1"/>
      <dgm:spPr/>
      <dgm:t>
        <a:bodyPr/>
        <a:lstStyle/>
        <a:p>
          <a:r>
            <a:rPr lang="en-GB" sz="2800" dirty="0"/>
            <a:t>First PoC and a production deployment in PIONIER</a:t>
          </a:r>
          <a:endParaRPr lang="en-US" sz="2800" dirty="0"/>
        </a:p>
      </dgm:t>
    </dgm:pt>
    <dgm:pt modelId="{20E2F287-353B-4938-B278-00AAF6AC8A83}" type="parTrans" cxnId="{957026FC-38E8-4296-81A0-041528AA406D}">
      <dgm:prSet/>
      <dgm:spPr/>
      <dgm:t>
        <a:bodyPr/>
        <a:lstStyle/>
        <a:p>
          <a:endParaRPr lang="en-US" sz="2000"/>
        </a:p>
      </dgm:t>
    </dgm:pt>
    <dgm:pt modelId="{7E8E1AE4-DC5C-4D03-ADB6-560EDDD624D1}" type="sibTrans" cxnId="{957026FC-38E8-4296-81A0-041528AA406D}">
      <dgm:prSet/>
      <dgm:spPr/>
      <dgm:t>
        <a:bodyPr/>
        <a:lstStyle/>
        <a:p>
          <a:endParaRPr lang="en-US" sz="2000"/>
        </a:p>
      </dgm:t>
    </dgm:pt>
    <dgm:pt modelId="{B16CBD6B-3C50-F049-8D10-6A907A12210F}" type="pres">
      <dgm:prSet presAssocID="{2ECCC81A-B942-4CF5-9C42-35881598FE9C}" presName="outerComposite" presStyleCnt="0">
        <dgm:presLayoutVars>
          <dgm:chMax val="5"/>
          <dgm:dir/>
          <dgm:resizeHandles val="exact"/>
        </dgm:presLayoutVars>
      </dgm:prSet>
      <dgm:spPr/>
    </dgm:pt>
    <dgm:pt modelId="{141A7A85-6A2C-ED41-8DD5-89CB989E358F}" type="pres">
      <dgm:prSet presAssocID="{2ECCC81A-B942-4CF5-9C42-35881598FE9C}" presName="dummyMaxCanvas" presStyleCnt="0">
        <dgm:presLayoutVars/>
      </dgm:prSet>
      <dgm:spPr/>
    </dgm:pt>
    <dgm:pt modelId="{5B2AD7F8-4D81-924E-ACD5-2265E3145822}" type="pres">
      <dgm:prSet presAssocID="{2ECCC81A-B942-4CF5-9C42-35881598FE9C}" presName="ThreeNodes_1" presStyleLbl="node1" presStyleIdx="0" presStyleCnt="3">
        <dgm:presLayoutVars>
          <dgm:bulletEnabled val="1"/>
        </dgm:presLayoutVars>
      </dgm:prSet>
      <dgm:spPr/>
    </dgm:pt>
    <dgm:pt modelId="{463E87B2-C8C6-8A41-9BA9-1C12CEC64B25}" type="pres">
      <dgm:prSet presAssocID="{2ECCC81A-B942-4CF5-9C42-35881598FE9C}" presName="ThreeNodes_2" presStyleLbl="node1" presStyleIdx="1" presStyleCnt="3">
        <dgm:presLayoutVars>
          <dgm:bulletEnabled val="1"/>
        </dgm:presLayoutVars>
      </dgm:prSet>
      <dgm:spPr/>
    </dgm:pt>
    <dgm:pt modelId="{814719AF-57AA-2541-8DC4-4EDC567E044B}" type="pres">
      <dgm:prSet presAssocID="{2ECCC81A-B942-4CF5-9C42-35881598FE9C}" presName="ThreeNodes_3" presStyleLbl="node1" presStyleIdx="2" presStyleCnt="3">
        <dgm:presLayoutVars>
          <dgm:bulletEnabled val="1"/>
        </dgm:presLayoutVars>
      </dgm:prSet>
      <dgm:spPr/>
    </dgm:pt>
    <dgm:pt modelId="{2B0628DC-3A77-334C-B280-CC449614729B}" type="pres">
      <dgm:prSet presAssocID="{2ECCC81A-B942-4CF5-9C42-35881598FE9C}" presName="ThreeConn_1-2" presStyleLbl="fgAccFollowNode1" presStyleIdx="0" presStyleCnt="2">
        <dgm:presLayoutVars>
          <dgm:bulletEnabled val="1"/>
        </dgm:presLayoutVars>
      </dgm:prSet>
      <dgm:spPr/>
    </dgm:pt>
    <dgm:pt modelId="{51D2A6A8-CA6D-1D47-B826-9C496EAE0702}" type="pres">
      <dgm:prSet presAssocID="{2ECCC81A-B942-4CF5-9C42-35881598FE9C}" presName="ThreeConn_2-3" presStyleLbl="fgAccFollowNode1" presStyleIdx="1" presStyleCnt="2">
        <dgm:presLayoutVars>
          <dgm:bulletEnabled val="1"/>
        </dgm:presLayoutVars>
      </dgm:prSet>
      <dgm:spPr/>
    </dgm:pt>
    <dgm:pt modelId="{D0945EE9-BEBB-674D-AD92-D78B1BFC38E1}" type="pres">
      <dgm:prSet presAssocID="{2ECCC81A-B942-4CF5-9C42-35881598FE9C}" presName="ThreeNodes_1_text" presStyleLbl="node1" presStyleIdx="2" presStyleCnt="3">
        <dgm:presLayoutVars>
          <dgm:bulletEnabled val="1"/>
        </dgm:presLayoutVars>
      </dgm:prSet>
      <dgm:spPr/>
    </dgm:pt>
    <dgm:pt modelId="{9CBAC94B-937F-744B-B0A4-D8B7C9453C1A}" type="pres">
      <dgm:prSet presAssocID="{2ECCC81A-B942-4CF5-9C42-35881598FE9C}" presName="ThreeNodes_2_text" presStyleLbl="node1" presStyleIdx="2" presStyleCnt="3">
        <dgm:presLayoutVars>
          <dgm:bulletEnabled val="1"/>
        </dgm:presLayoutVars>
      </dgm:prSet>
      <dgm:spPr/>
    </dgm:pt>
    <dgm:pt modelId="{CD31CAB3-B966-FD4B-B92E-B31E279CF063}" type="pres">
      <dgm:prSet presAssocID="{2ECCC81A-B942-4CF5-9C42-35881598FE9C}" presName="ThreeNodes_3_text" presStyleLbl="node1" presStyleIdx="2" presStyleCnt="3">
        <dgm:presLayoutVars>
          <dgm:bulletEnabled val="1"/>
        </dgm:presLayoutVars>
      </dgm:prSet>
      <dgm:spPr/>
    </dgm:pt>
  </dgm:ptLst>
  <dgm:cxnLst>
    <dgm:cxn modelId="{A030C117-C2E2-5543-937E-3A445AF9AA32}" type="presOf" srcId="{2ECCC81A-B942-4CF5-9C42-35881598FE9C}" destId="{B16CBD6B-3C50-F049-8D10-6A907A12210F}" srcOrd="0" destOrd="0" presId="urn:microsoft.com/office/officeart/2005/8/layout/vProcess5"/>
    <dgm:cxn modelId="{AA50BC19-FC80-CB4B-A484-D3E2E3F174EC}" type="presOf" srcId="{FB9BB5D6-E51B-445A-834A-1D511402335B}" destId="{463E87B2-C8C6-8A41-9BA9-1C12CEC64B25}" srcOrd="0" destOrd="0" presId="urn:microsoft.com/office/officeart/2005/8/layout/vProcess5"/>
    <dgm:cxn modelId="{83CD4E1F-DAD7-3F48-B3E3-8A7C9181452D}" type="presOf" srcId="{576FA723-9FAA-4C41-AEC3-49F426CE5EE4}" destId="{D0945EE9-BEBB-674D-AD92-D78B1BFC38E1}" srcOrd="1" destOrd="0" presId="urn:microsoft.com/office/officeart/2005/8/layout/vProcess5"/>
    <dgm:cxn modelId="{98076447-97F4-4919-8E62-3E2EFBE5D7B7}" srcId="{2ECCC81A-B942-4CF5-9C42-35881598FE9C}" destId="{576FA723-9FAA-4C41-AEC3-49F426CE5EE4}" srcOrd="0" destOrd="0" parTransId="{A5579AEB-D77B-45A9-A0EA-0F295FBD67C4}" sibTransId="{0F590194-A2D0-42E4-BB4C-1F90E2FB5E17}"/>
    <dgm:cxn modelId="{7D0EE54C-1F1F-E84D-B2AA-EF7D6B99CF34}" type="presOf" srcId="{FB9BB5D6-E51B-445A-834A-1D511402335B}" destId="{9CBAC94B-937F-744B-B0A4-D8B7C9453C1A}" srcOrd="1" destOrd="0" presId="urn:microsoft.com/office/officeart/2005/8/layout/vProcess5"/>
    <dgm:cxn modelId="{7C202C7B-B62A-6242-BBD4-9B55968FD81D}" type="presOf" srcId="{576FA723-9FAA-4C41-AEC3-49F426CE5EE4}" destId="{5B2AD7F8-4D81-924E-ACD5-2265E3145822}" srcOrd="0" destOrd="0" presId="urn:microsoft.com/office/officeart/2005/8/layout/vProcess5"/>
    <dgm:cxn modelId="{11ACBC7E-DFB1-A84A-9672-EB5BCDDC17E1}" type="presOf" srcId="{8D5B4CAE-24DD-4661-9178-CF0C971E23A7}" destId="{51D2A6A8-CA6D-1D47-B826-9C496EAE0702}" srcOrd="0" destOrd="0" presId="urn:microsoft.com/office/officeart/2005/8/layout/vProcess5"/>
    <dgm:cxn modelId="{FC420687-2474-2C4B-8A28-B62C8B788BF4}" type="presOf" srcId="{01A93684-D182-4E07-A0AD-1BD052E82B7C}" destId="{814719AF-57AA-2541-8DC4-4EDC567E044B}" srcOrd="0" destOrd="0" presId="urn:microsoft.com/office/officeart/2005/8/layout/vProcess5"/>
    <dgm:cxn modelId="{28B0AFBE-42E5-4D3B-8158-9EF93EF9BC9A}" srcId="{2ECCC81A-B942-4CF5-9C42-35881598FE9C}" destId="{FB9BB5D6-E51B-445A-834A-1D511402335B}" srcOrd="1" destOrd="0" parTransId="{EA76240D-65DF-4C65-B09A-CD62773FA0FC}" sibTransId="{8D5B4CAE-24DD-4661-9178-CF0C971E23A7}"/>
    <dgm:cxn modelId="{227BF2CB-B0C2-6E47-9366-4AEB66E8C31D}" type="presOf" srcId="{0F590194-A2D0-42E4-BB4C-1F90E2FB5E17}" destId="{2B0628DC-3A77-334C-B280-CC449614729B}" srcOrd="0" destOrd="0" presId="urn:microsoft.com/office/officeart/2005/8/layout/vProcess5"/>
    <dgm:cxn modelId="{FA6789F8-CA23-8D4C-AB8A-38BEF8F04BCE}" type="presOf" srcId="{01A93684-D182-4E07-A0AD-1BD052E82B7C}" destId="{CD31CAB3-B966-FD4B-B92E-B31E279CF063}" srcOrd="1" destOrd="0" presId="urn:microsoft.com/office/officeart/2005/8/layout/vProcess5"/>
    <dgm:cxn modelId="{957026FC-38E8-4296-81A0-041528AA406D}" srcId="{2ECCC81A-B942-4CF5-9C42-35881598FE9C}" destId="{01A93684-D182-4E07-A0AD-1BD052E82B7C}" srcOrd="2" destOrd="0" parTransId="{20E2F287-353B-4938-B278-00AAF6AC8A83}" sibTransId="{7E8E1AE4-DC5C-4D03-ADB6-560EDDD624D1}"/>
    <dgm:cxn modelId="{A5A330A7-CCCB-BB43-B0EB-B2DF0394E991}" type="presParOf" srcId="{B16CBD6B-3C50-F049-8D10-6A907A12210F}" destId="{141A7A85-6A2C-ED41-8DD5-89CB989E358F}" srcOrd="0" destOrd="0" presId="urn:microsoft.com/office/officeart/2005/8/layout/vProcess5"/>
    <dgm:cxn modelId="{B09F3003-3CAC-9844-A415-C8B8ABD23FF4}" type="presParOf" srcId="{B16CBD6B-3C50-F049-8D10-6A907A12210F}" destId="{5B2AD7F8-4D81-924E-ACD5-2265E3145822}" srcOrd="1" destOrd="0" presId="urn:microsoft.com/office/officeart/2005/8/layout/vProcess5"/>
    <dgm:cxn modelId="{E26E2B3C-67BB-634D-B3E9-23DC7928960D}" type="presParOf" srcId="{B16CBD6B-3C50-F049-8D10-6A907A12210F}" destId="{463E87B2-C8C6-8A41-9BA9-1C12CEC64B25}" srcOrd="2" destOrd="0" presId="urn:microsoft.com/office/officeart/2005/8/layout/vProcess5"/>
    <dgm:cxn modelId="{A611A670-936B-C44A-9196-437F880D7D16}" type="presParOf" srcId="{B16CBD6B-3C50-F049-8D10-6A907A12210F}" destId="{814719AF-57AA-2541-8DC4-4EDC567E044B}" srcOrd="3" destOrd="0" presId="urn:microsoft.com/office/officeart/2005/8/layout/vProcess5"/>
    <dgm:cxn modelId="{A16B462A-56B9-2644-8FFD-C1B5E0C5E464}" type="presParOf" srcId="{B16CBD6B-3C50-F049-8D10-6A907A12210F}" destId="{2B0628DC-3A77-334C-B280-CC449614729B}" srcOrd="4" destOrd="0" presId="urn:microsoft.com/office/officeart/2005/8/layout/vProcess5"/>
    <dgm:cxn modelId="{244DD1D1-9486-C245-A7EC-EE577096F254}" type="presParOf" srcId="{B16CBD6B-3C50-F049-8D10-6A907A12210F}" destId="{51D2A6A8-CA6D-1D47-B826-9C496EAE0702}" srcOrd="5" destOrd="0" presId="urn:microsoft.com/office/officeart/2005/8/layout/vProcess5"/>
    <dgm:cxn modelId="{9C6CC0FE-E4E2-3047-8030-8D49371D1B87}" type="presParOf" srcId="{B16CBD6B-3C50-F049-8D10-6A907A12210F}" destId="{D0945EE9-BEBB-674D-AD92-D78B1BFC38E1}" srcOrd="6" destOrd="0" presId="urn:microsoft.com/office/officeart/2005/8/layout/vProcess5"/>
    <dgm:cxn modelId="{6D62037A-C5A8-A442-A56D-52BA5B2E69BF}" type="presParOf" srcId="{B16CBD6B-3C50-F049-8D10-6A907A12210F}" destId="{9CBAC94B-937F-744B-B0A4-D8B7C9453C1A}" srcOrd="7" destOrd="0" presId="urn:microsoft.com/office/officeart/2005/8/layout/vProcess5"/>
    <dgm:cxn modelId="{77AE1D8E-7809-4243-B1AC-0E8989915F8F}" type="presParOf" srcId="{B16CBD6B-3C50-F049-8D10-6A907A12210F}" destId="{CD31CAB3-B966-FD4B-B92E-B31E279CF06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6FF635-E9EC-48AF-B7C4-C9C240B3F9EA}"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8EC8F48B-0E90-4E17-8C28-0154270DD5E9}">
      <dgm:prSet custT="1"/>
      <dgm:spPr/>
      <dgm:t>
        <a:bodyPr/>
        <a:lstStyle/>
        <a:p>
          <a:pPr>
            <a:lnSpc>
              <a:spcPct val="100000"/>
            </a:lnSpc>
            <a:defRPr b="1"/>
          </a:pPr>
          <a:r>
            <a:rPr lang="en-US" sz="2400" noProof="0" dirty="0"/>
            <a:t>Infrastructure as Code approach</a:t>
          </a:r>
        </a:p>
      </dgm:t>
    </dgm:pt>
    <dgm:pt modelId="{05B89B78-3135-4922-84BB-0FAE3A285A74}" type="parTrans" cxnId="{8BDC465C-8102-4BFE-9940-20BDE9068EC8}">
      <dgm:prSet/>
      <dgm:spPr/>
      <dgm:t>
        <a:bodyPr/>
        <a:lstStyle/>
        <a:p>
          <a:endParaRPr lang="en-US" sz="3200"/>
        </a:p>
      </dgm:t>
    </dgm:pt>
    <dgm:pt modelId="{5E30C577-9FE0-4EA5-831C-E9D81E8F25BE}" type="sibTrans" cxnId="{8BDC465C-8102-4BFE-9940-20BDE9068EC8}">
      <dgm:prSet/>
      <dgm:spPr/>
      <dgm:t>
        <a:bodyPr/>
        <a:lstStyle/>
        <a:p>
          <a:endParaRPr lang="en-US" sz="3200"/>
        </a:p>
      </dgm:t>
    </dgm:pt>
    <dgm:pt modelId="{9EE458E0-F429-4212-A3ED-5B56FEA9D269}">
      <dgm:prSet custT="1"/>
      <dgm:spPr/>
      <dgm:t>
        <a:bodyPr/>
        <a:lstStyle/>
        <a:p>
          <a:pPr>
            <a:lnSpc>
              <a:spcPct val="100000"/>
            </a:lnSpc>
            <a:defRPr b="1"/>
          </a:pPr>
          <a:r>
            <a:rPr lang="en-US" sz="2400" noProof="0" dirty="0"/>
            <a:t>Open-source components</a:t>
          </a:r>
        </a:p>
      </dgm:t>
    </dgm:pt>
    <dgm:pt modelId="{018FB819-B52E-4B02-AAB3-9E30F2C10075}" type="parTrans" cxnId="{3B43746F-3ED4-43C2-AD60-D74D802C9FA6}">
      <dgm:prSet/>
      <dgm:spPr/>
      <dgm:t>
        <a:bodyPr/>
        <a:lstStyle/>
        <a:p>
          <a:endParaRPr lang="en-US" sz="3200"/>
        </a:p>
      </dgm:t>
    </dgm:pt>
    <dgm:pt modelId="{6A6AB853-F7A6-4296-B47A-15B174227B7A}" type="sibTrans" cxnId="{3B43746F-3ED4-43C2-AD60-D74D802C9FA6}">
      <dgm:prSet/>
      <dgm:spPr/>
      <dgm:t>
        <a:bodyPr/>
        <a:lstStyle/>
        <a:p>
          <a:endParaRPr lang="en-US" sz="3200"/>
        </a:p>
      </dgm:t>
    </dgm:pt>
    <dgm:pt modelId="{1BC8C46E-875A-4F6B-9BA4-25B4AABF2414}">
      <dgm:prSet custT="1"/>
      <dgm:spPr/>
      <dgm:t>
        <a:bodyPr/>
        <a:lstStyle/>
        <a:p>
          <a:pPr>
            <a:lnSpc>
              <a:spcPct val="100000"/>
            </a:lnSpc>
            <a:defRPr b="1"/>
          </a:pPr>
          <a:r>
            <a:rPr lang="en-US" sz="2400" noProof="0" dirty="0"/>
            <a:t>Reusability</a:t>
          </a:r>
        </a:p>
      </dgm:t>
    </dgm:pt>
    <dgm:pt modelId="{0D22C9B9-C6A4-4D30-BF9D-BCEC414E8A24}" type="parTrans" cxnId="{EFFD68ED-60E7-48F5-9890-3E2FC76DC974}">
      <dgm:prSet/>
      <dgm:spPr/>
      <dgm:t>
        <a:bodyPr/>
        <a:lstStyle/>
        <a:p>
          <a:endParaRPr lang="en-US" sz="3200"/>
        </a:p>
      </dgm:t>
    </dgm:pt>
    <dgm:pt modelId="{C29FB168-0B41-49A4-BC4B-0E7686539697}" type="sibTrans" cxnId="{EFFD68ED-60E7-48F5-9890-3E2FC76DC974}">
      <dgm:prSet/>
      <dgm:spPr/>
      <dgm:t>
        <a:bodyPr/>
        <a:lstStyle/>
        <a:p>
          <a:endParaRPr lang="en-US" sz="3200"/>
        </a:p>
      </dgm:t>
    </dgm:pt>
    <dgm:pt modelId="{C392339A-0FC8-47FD-8613-528C6241FDAA}">
      <dgm:prSet custT="1"/>
      <dgm:spPr/>
      <dgm:t>
        <a:bodyPr/>
        <a:lstStyle/>
        <a:p>
          <a:pPr>
            <a:lnSpc>
              <a:spcPct val="100000"/>
            </a:lnSpc>
            <a:defRPr b="1"/>
          </a:pPr>
          <a:r>
            <a:rPr lang="en-US" sz="2400" noProof="0" dirty="0"/>
            <a:t>Standards based approach</a:t>
          </a:r>
        </a:p>
      </dgm:t>
    </dgm:pt>
    <dgm:pt modelId="{7CF74A5A-DD66-488A-B6C9-05F53CF60F5C}" type="parTrans" cxnId="{C08ADBB3-7118-4B24-BF3B-A7641D30E9DC}">
      <dgm:prSet/>
      <dgm:spPr/>
      <dgm:t>
        <a:bodyPr/>
        <a:lstStyle/>
        <a:p>
          <a:endParaRPr lang="en-US" sz="3200"/>
        </a:p>
      </dgm:t>
    </dgm:pt>
    <dgm:pt modelId="{B5A88F9A-CC2E-4B83-B15E-DCE5DF322AAB}" type="sibTrans" cxnId="{C08ADBB3-7118-4B24-BF3B-A7641D30E9DC}">
      <dgm:prSet/>
      <dgm:spPr/>
      <dgm:t>
        <a:bodyPr/>
        <a:lstStyle/>
        <a:p>
          <a:endParaRPr lang="en-US" sz="3200"/>
        </a:p>
      </dgm:t>
    </dgm:pt>
    <dgm:pt modelId="{80BBD1A8-09C4-5942-AC11-4B9B0374B3D4}">
      <dgm:prSet custT="1"/>
      <dgm:spPr/>
      <dgm:t>
        <a:bodyPr/>
        <a:lstStyle/>
        <a:p>
          <a:pPr>
            <a:lnSpc>
              <a:spcPct val="100000"/>
            </a:lnSpc>
          </a:pPr>
          <a:r>
            <a:rPr lang="en-US" sz="2400" noProof="0" dirty="0"/>
            <a:t>service-agnostic implementation</a:t>
          </a:r>
        </a:p>
      </dgm:t>
    </dgm:pt>
    <dgm:pt modelId="{7AD893AF-9C7C-7847-BCD6-25961F2DAB20}" type="parTrans" cxnId="{3855EFCA-BFD9-0544-8D13-919FD1C58256}">
      <dgm:prSet/>
      <dgm:spPr/>
      <dgm:t>
        <a:bodyPr/>
        <a:lstStyle/>
        <a:p>
          <a:endParaRPr lang="en-GB"/>
        </a:p>
      </dgm:t>
    </dgm:pt>
    <dgm:pt modelId="{F0D2ABED-C6B1-B947-9F1F-8B6FDFE93D16}" type="sibTrans" cxnId="{3855EFCA-BFD9-0544-8D13-919FD1C58256}">
      <dgm:prSet/>
      <dgm:spPr/>
      <dgm:t>
        <a:bodyPr/>
        <a:lstStyle/>
        <a:p>
          <a:endParaRPr lang="en-GB"/>
        </a:p>
      </dgm:t>
    </dgm:pt>
    <dgm:pt modelId="{F6A86BE9-BEBD-DF48-AA7D-A12EAB3EB7E3}">
      <dgm:prSet custT="1"/>
      <dgm:spPr/>
      <dgm:t>
        <a:bodyPr/>
        <a:lstStyle/>
        <a:p>
          <a:pPr>
            <a:lnSpc>
              <a:spcPct val="100000"/>
            </a:lnSpc>
          </a:pPr>
          <a:r>
            <a:rPr lang="en-US" sz="2400" noProof="0" dirty="0"/>
            <a:t>Integration with existing solutions</a:t>
          </a:r>
        </a:p>
      </dgm:t>
    </dgm:pt>
    <dgm:pt modelId="{152A44AC-026A-B84E-8442-71CD724E9F54}" type="parTrans" cxnId="{4ECEDFA4-3597-1542-B0F8-34C1DC0E1615}">
      <dgm:prSet/>
      <dgm:spPr/>
      <dgm:t>
        <a:bodyPr/>
        <a:lstStyle/>
        <a:p>
          <a:endParaRPr lang="en-GB"/>
        </a:p>
      </dgm:t>
    </dgm:pt>
    <dgm:pt modelId="{DFA21387-00F3-8749-B70C-64ACC6E844FC}" type="sibTrans" cxnId="{4ECEDFA4-3597-1542-B0F8-34C1DC0E1615}">
      <dgm:prSet/>
      <dgm:spPr/>
      <dgm:t>
        <a:bodyPr/>
        <a:lstStyle/>
        <a:p>
          <a:endParaRPr lang="en-GB"/>
        </a:p>
      </dgm:t>
    </dgm:pt>
    <dgm:pt modelId="{9D7FFB4A-4C65-DA48-8835-5F57CC91D518}">
      <dgm:prSet custT="1"/>
      <dgm:spPr/>
      <dgm:t>
        <a:bodyPr/>
        <a:lstStyle/>
        <a:p>
          <a:pPr>
            <a:lnSpc>
              <a:spcPct val="100000"/>
            </a:lnSpc>
          </a:pPr>
          <a:r>
            <a:rPr lang="en-US" sz="2400" noProof="0" dirty="0"/>
            <a:t>TM Forum ODA + Open APIs</a:t>
          </a:r>
        </a:p>
      </dgm:t>
    </dgm:pt>
    <dgm:pt modelId="{8A702FDA-92EF-0340-B985-C027D208AF58}" type="parTrans" cxnId="{102E0E69-0656-EA4F-B642-901CB48B8B4C}">
      <dgm:prSet/>
      <dgm:spPr/>
      <dgm:t>
        <a:bodyPr/>
        <a:lstStyle/>
        <a:p>
          <a:endParaRPr lang="en-GB"/>
        </a:p>
      </dgm:t>
    </dgm:pt>
    <dgm:pt modelId="{04162B70-D3E7-F946-AFB5-E0D98192E17E}" type="sibTrans" cxnId="{102E0E69-0656-EA4F-B642-901CB48B8B4C}">
      <dgm:prSet/>
      <dgm:spPr/>
      <dgm:t>
        <a:bodyPr/>
        <a:lstStyle/>
        <a:p>
          <a:endParaRPr lang="en-GB"/>
        </a:p>
      </dgm:t>
    </dgm:pt>
    <dgm:pt modelId="{EE9C9719-FF70-4983-8FB3-C33E590AE156}" type="pres">
      <dgm:prSet presAssocID="{676FF635-E9EC-48AF-B7C4-C9C240B3F9EA}" presName="root" presStyleCnt="0">
        <dgm:presLayoutVars>
          <dgm:dir/>
          <dgm:resizeHandles val="exact"/>
        </dgm:presLayoutVars>
      </dgm:prSet>
      <dgm:spPr/>
    </dgm:pt>
    <dgm:pt modelId="{8A67BD00-ECF4-46C6-AD24-BCAA8C484D3E}" type="pres">
      <dgm:prSet presAssocID="{8EC8F48B-0E90-4E17-8C28-0154270DD5E9}" presName="compNode" presStyleCnt="0"/>
      <dgm:spPr/>
    </dgm:pt>
    <dgm:pt modelId="{4320DC7F-0A03-4CFD-9D8D-998492499BDF}" type="pres">
      <dgm:prSet presAssocID="{8EC8F48B-0E90-4E17-8C28-0154270DD5E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4CA1AAE5-17B5-4839-9035-81C4B5B98DEE}" type="pres">
      <dgm:prSet presAssocID="{8EC8F48B-0E90-4E17-8C28-0154270DD5E9}" presName="iconSpace" presStyleCnt="0"/>
      <dgm:spPr/>
    </dgm:pt>
    <dgm:pt modelId="{72E2E789-361E-45EC-9997-20CE72C52435}" type="pres">
      <dgm:prSet presAssocID="{8EC8F48B-0E90-4E17-8C28-0154270DD5E9}" presName="parTx" presStyleLbl="revTx" presStyleIdx="0" presStyleCnt="8">
        <dgm:presLayoutVars>
          <dgm:chMax val="0"/>
          <dgm:chPref val="0"/>
        </dgm:presLayoutVars>
      </dgm:prSet>
      <dgm:spPr/>
    </dgm:pt>
    <dgm:pt modelId="{D5D86525-2366-424B-88DF-61254FB72ECA}" type="pres">
      <dgm:prSet presAssocID="{8EC8F48B-0E90-4E17-8C28-0154270DD5E9}" presName="txSpace" presStyleCnt="0"/>
      <dgm:spPr/>
    </dgm:pt>
    <dgm:pt modelId="{D41B63B7-5549-4B14-AEC6-7B78715233D0}" type="pres">
      <dgm:prSet presAssocID="{8EC8F48B-0E90-4E17-8C28-0154270DD5E9}" presName="desTx" presStyleLbl="revTx" presStyleIdx="1" presStyleCnt="8">
        <dgm:presLayoutVars/>
      </dgm:prSet>
      <dgm:spPr/>
    </dgm:pt>
    <dgm:pt modelId="{E8286E8E-C7B8-46FD-BDE8-24D0FAA05828}" type="pres">
      <dgm:prSet presAssocID="{5E30C577-9FE0-4EA5-831C-E9D81E8F25BE}" presName="sibTrans" presStyleCnt="0"/>
      <dgm:spPr/>
    </dgm:pt>
    <dgm:pt modelId="{6CA1BA3E-BF5B-47A8-B605-487AF3CCCF4D}" type="pres">
      <dgm:prSet presAssocID="{9EE458E0-F429-4212-A3ED-5B56FEA9D269}" presName="compNode" presStyleCnt="0"/>
      <dgm:spPr/>
    </dgm:pt>
    <dgm:pt modelId="{3418A458-FA8B-4FA5-87BA-472F99FC3CD6}" type="pres">
      <dgm:prSet presAssocID="{9EE458E0-F429-4212-A3ED-5B56FEA9D2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ick"/>
        </a:ext>
      </dgm:extLst>
    </dgm:pt>
    <dgm:pt modelId="{221E24F1-C011-4B32-BB2E-54E189427738}" type="pres">
      <dgm:prSet presAssocID="{9EE458E0-F429-4212-A3ED-5B56FEA9D269}" presName="iconSpace" presStyleCnt="0"/>
      <dgm:spPr/>
    </dgm:pt>
    <dgm:pt modelId="{C7FB1D5A-F207-4853-852B-4AA9E4802CE5}" type="pres">
      <dgm:prSet presAssocID="{9EE458E0-F429-4212-A3ED-5B56FEA9D269}" presName="parTx" presStyleLbl="revTx" presStyleIdx="2" presStyleCnt="8">
        <dgm:presLayoutVars>
          <dgm:chMax val="0"/>
          <dgm:chPref val="0"/>
        </dgm:presLayoutVars>
      </dgm:prSet>
      <dgm:spPr/>
    </dgm:pt>
    <dgm:pt modelId="{26B6BC96-36B2-4D8F-80FE-15AA97268191}" type="pres">
      <dgm:prSet presAssocID="{9EE458E0-F429-4212-A3ED-5B56FEA9D269}" presName="txSpace" presStyleCnt="0"/>
      <dgm:spPr/>
    </dgm:pt>
    <dgm:pt modelId="{563E5344-073A-4AB1-AD24-7246CA0EF6EE}" type="pres">
      <dgm:prSet presAssocID="{9EE458E0-F429-4212-A3ED-5B56FEA9D269}" presName="desTx" presStyleLbl="revTx" presStyleIdx="3" presStyleCnt="8">
        <dgm:presLayoutVars/>
      </dgm:prSet>
      <dgm:spPr/>
    </dgm:pt>
    <dgm:pt modelId="{27EA862B-3D64-472F-BCD1-09D9D2473AE9}" type="pres">
      <dgm:prSet presAssocID="{6A6AB853-F7A6-4296-B47A-15B174227B7A}" presName="sibTrans" presStyleCnt="0"/>
      <dgm:spPr/>
    </dgm:pt>
    <dgm:pt modelId="{CE2AF5FD-0C6E-4D69-89B6-BB0FB59B0805}" type="pres">
      <dgm:prSet presAssocID="{1BC8C46E-875A-4F6B-9BA4-25B4AABF2414}" presName="compNode" presStyleCnt="0"/>
      <dgm:spPr/>
    </dgm:pt>
    <dgm:pt modelId="{46C41E6E-14DB-4ACE-8127-588FD4DB655E}" type="pres">
      <dgm:prSet presAssocID="{1BC8C46E-875A-4F6B-9BA4-25B4AABF241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0A04D12F-C47E-41DA-BBD7-C0B984561060}" type="pres">
      <dgm:prSet presAssocID="{1BC8C46E-875A-4F6B-9BA4-25B4AABF2414}" presName="iconSpace" presStyleCnt="0"/>
      <dgm:spPr/>
    </dgm:pt>
    <dgm:pt modelId="{04A71EF5-EC5E-4A7A-9927-659F2CB7E696}" type="pres">
      <dgm:prSet presAssocID="{1BC8C46E-875A-4F6B-9BA4-25B4AABF2414}" presName="parTx" presStyleLbl="revTx" presStyleIdx="4" presStyleCnt="8">
        <dgm:presLayoutVars>
          <dgm:chMax val="0"/>
          <dgm:chPref val="0"/>
        </dgm:presLayoutVars>
      </dgm:prSet>
      <dgm:spPr/>
    </dgm:pt>
    <dgm:pt modelId="{2E6CAF6A-AF6F-465E-9F99-29F3E9F82E39}" type="pres">
      <dgm:prSet presAssocID="{1BC8C46E-875A-4F6B-9BA4-25B4AABF2414}" presName="txSpace" presStyleCnt="0"/>
      <dgm:spPr/>
    </dgm:pt>
    <dgm:pt modelId="{E42CD77E-F548-480A-A34B-9D438E877127}" type="pres">
      <dgm:prSet presAssocID="{1BC8C46E-875A-4F6B-9BA4-25B4AABF2414}" presName="desTx" presStyleLbl="revTx" presStyleIdx="5" presStyleCnt="8">
        <dgm:presLayoutVars/>
      </dgm:prSet>
      <dgm:spPr/>
    </dgm:pt>
    <dgm:pt modelId="{E7FE7A13-8D65-4CAF-AA65-C3C1FD5B064D}" type="pres">
      <dgm:prSet presAssocID="{C29FB168-0B41-49A4-BC4B-0E7686539697}" presName="sibTrans" presStyleCnt="0"/>
      <dgm:spPr/>
    </dgm:pt>
    <dgm:pt modelId="{BF46F505-01FE-4F1C-9984-3712895A5BCA}" type="pres">
      <dgm:prSet presAssocID="{C392339A-0FC8-47FD-8613-528C6241FDAA}" presName="compNode" presStyleCnt="0"/>
      <dgm:spPr/>
    </dgm:pt>
    <dgm:pt modelId="{1FDE94AF-F35D-43BB-BEC6-F624726F92FF}" type="pres">
      <dgm:prSet presAssocID="{C392339A-0FC8-47FD-8613-528C6241FDA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yncing Cloud"/>
        </a:ext>
      </dgm:extLst>
    </dgm:pt>
    <dgm:pt modelId="{64A8BC60-6554-48B8-8AE4-CEE8AA4996BE}" type="pres">
      <dgm:prSet presAssocID="{C392339A-0FC8-47FD-8613-528C6241FDAA}" presName="iconSpace" presStyleCnt="0"/>
      <dgm:spPr/>
    </dgm:pt>
    <dgm:pt modelId="{2A9B2160-EB0C-486C-9D6D-EDD343FC8883}" type="pres">
      <dgm:prSet presAssocID="{C392339A-0FC8-47FD-8613-528C6241FDAA}" presName="parTx" presStyleLbl="revTx" presStyleIdx="6" presStyleCnt="8">
        <dgm:presLayoutVars>
          <dgm:chMax val="0"/>
          <dgm:chPref val="0"/>
        </dgm:presLayoutVars>
      </dgm:prSet>
      <dgm:spPr/>
    </dgm:pt>
    <dgm:pt modelId="{99C9795F-8B74-4C21-BE4E-E868C75119C8}" type="pres">
      <dgm:prSet presAssocID="{C392339A-0FC8-47FD-8613-528C6241FDAA}" presName="txSpace" presStyleCnt="0"/>
      <dgm:spPr/>
    </dgm:pt>
    <dgm:pt modelId="{35D8F9E5-271C-4AFD-BE55-8937FA7E39F6}" type="pres">
      <dgm:prSet presAssocID="{C392339A-0FC8-47FD-8613-528C6241FDAA}" presName="desTx" presStyleLbl="revTx" presStyleIdx="7" presStyleCnt="8">
        <dgm:presLayoutVars/>
      </dgm:prSet>
      <dgm:spPr/>
    </dgm:pt>
  </dgm:ptLst>
  <dgm:cxnLst>
    <dgm:cxn modelId="{B38D6221-0AC3-4ACD-B911-A53A30F1AE1C}" type="presOf" srcId="{9EE458E0-F429-4212-A3ED-5B56FEA9D269}" destId="{C7FB1D5A-F207-4853-852B-4AA9E4802CE5}" srcOrd="0" destOrd="0" presId="urn:microsoft.com/office/officeart/2018/5/layout/CenteredIconLabelDescriptionList"/>
    <dgm:cxn modelId="{BB757024-F19B-4849-8927-D81EB93B5C5D}" type="presOf" srcId="{676FF635-E9EC-48AF-B7C4-C9C240B3F9EA}" destId="{EE9C9719-FF70-4983-8FB3-C33E590AE156}" srcOrd="0" destOrd="0" presId="urn:microsoft.com/office/officeart/2018/5/layout/CenteredIconLabelDescriptionList"/>
    <dgm:cxn modelId="{E9912331-2AFC-4032-88B9-26575F5C4895}" type="presOf" srcId="{8EC8F48B-0E90-4E17-8C28-0154270DD5E9}" destId="{72E2E789-361E-45EC-9997-20CE72C52435}" srcOrd="0" destOrd="0" presId="urn:microsoft.com/office/officeart/2018/5/layout/CenteredIconLabelDescriptionList"/>
    <dgm:cxn modelId="{8BDC465C-8102-4BFE-9940-20BDE9068EC8}" srcId="{676FF635-E9EC-48AF-B7C4-C9C240B3F9EA}" destId="{8EC8F48B-0E90-4E17-8C28-0154270DD5E9}" srcOrd="0" destOrd="0" parTransId="{05B89B78-3135-4922-84BB-0FAE3A285A74}" sibTransId="{5E30C577-9FE0-4EA5-831C-E9D81E8F25BE}"/>
    <dgm:cxn modelId="{E59CA85F-DC94-42B9-958E-1A55FB5A5C70}" type="presOf" srcId="{C392339A-0FC8-47FD-8613-528C6241FDAA}" destId="{2A9B2160-EB0C-486C-9D6D-EDD343FC8883}" srcOrd="0" destOrd="0" presId="urn:microsoft.com/office/officeart/2018/5/layout/CenteredIconLabelDescriptionList"/>
    <dgm:cxn modelId="{F4C7B567-02E2-4760-B30E-2B02AFB6D577}" type="presOf" srcId="{1BC8C46E-875A-4F6B-9BA4-25B4AABF2414}" destId="{04A71EF5-EC5E-4A7A-9927-659F2CB7E696}" srcOrd="0" destOrd="0" presId="urn:microsoft.com/office/officeart/2018/5/layout/CenteredIconLabelDescriptionList"/>
    <dgm:cxn modelId="{102E0E69-0656-EA4F-B642-901CB48B8B4C}" srcId="{C392339A-0FC8-47FD-8613-528C6241FDAA}" destId="{9D7FFB4A-4C65-DA48-8835-5F57CC91D518}" srcOrd="0" destOrd="0" parTransId="{8A702FDA-92EF-0340-B985-C027D208AF58}" sibTransId="{04162B70-D3E7-F946-AFB5-E0D98192E17E}"/>
    <dgm:cxn modelId="{3B43746F-3ED4-43C2-AD60-D74D802C9FA6}" srcId="{676FF635-E9EC-48AF-B7C4-C9C240B3F9EA}" destId="{9EE458E0-F429-4212-A3ED-5B56FEA9D269}" srcOrd="1" destOrd="0" parTransId="{018FB819-B52E-4B02-AAB3-9E30F2C10075}" sibTransId="{6A6AB853-F7A6-4296-B47A-15B174227B7A}"/>
    <dgm:cxn modelId="{4ECEDFA4-3597-1542-B0F8-34C1DC0E1615}" srcId="{9EE458E0-F429-4212-A3ED-5B56FEA9D269}" destId="{F6A86BE9-BEBD-DF48-AA7D-A12EAB3EB7E3}" srcOrd="0" destOrd="0" parTransId="{152A44AC-026A-B84E-8442-71CD724E9F54}" sibTransId="{DFA21387-00F3-8749-B70C-64ACC6E844FC}"/>
    <dgm:cxn modelId="{C08ADBB3-7118-4B24-BF3B-A7641D30E9DC}" srcId="{676FF635-E9EC-48AF-B7C4-C9C240B3F9EA}" destId="{C392339A-0FC8-47FD-8613-528C6241FDAA}" srcOrd="3" destOrd="0" parTransId="{7CF74A5A-DD66-488A-B6C9-05F53CF60F5C}" sibTransId="{B5A88F9A-CC2E-4B83-B15E-DCE5DF322AAB}"/>
    <dgm:cxn modelId="{5AAC2FBD-AEA5-2045-91AA-B89341E5EB68}" type="presOf" srcId="{9D7FFB4A-4C65-DA48-8835-5F57CC91D518}" destId="{35D8F9E5-271C-4AFD-BE55-8937FA7E39F6}" srcOrd="0" destOrd="0" presId="urn:microsoft.com/office/officeart/2018/5/layout/CenteredIconLabelDescriptionList"/>
    <dgm:cxn modelId="{3855EFCA-BFD9-0544-8D13-919FD1C58256}" srcId="{1BC8C46E-875A-4F6B-9BA4-25B4AABF2414}" destId="{80BBD1A8-09C4-5942-AC11-4B9B0374B3D4}" srcOrd="0" destOrd="0" parTransId="{7AD893AF-9C7C-7847-BCD6-25961F2DAB20}" sibTransId="{F0D2ABED-C6B1-B947-9F1F-8B6FDFE93D16}"/>
    <dgm:cxn modelId="{EFFD68ED-60E7-48F5-9890-3E2FC76DC974}" srcId="{676FF635-E9EC-48AF-B7C4-C9C240B3F9EA}" destId="{1BC8C46E-875A-4F6B-9BA4-25B4AABF2414}" srcOrd="2" destOrd="0" parTransId="{0D22C9B9-C6A4-4D30-BF9D-BCEC414E8A24}" sibTransId="{C29FB168-0B41-49A4-BC4B-0E7686539697}"/>
    <dgm:cxn modelId="{ED9D81F6-A198-BD47-8172-784BAF165C56}" type="presOf" srcId="{80BBD1A8-09C4-5942-AC11-4B9B0374B3D4}" destId="{E42CD77E-F548-480A-A34B-9D438E877127}" srcOrd="0" destOrd="0" presId="urn:microsoft.com/office/officeart/2018/5/layout/CenteredIconLabelDescriptionList"/>
    <dgm:cxn modelId="{159825FB-72F2-8944-B0E5-8ACE13C425EB}" type="presOf" srcId="{F6A86BE9-BEBD-DF48-AA7D-A12EAB3EB7E3}" destId="{563E5344-073A-4AB1-AD24-7246CA0EF6EE}" srcOrd="0" destOrd="0" presId="urn:microsoft.com/office/officeart/2018/5/layout/CenteredIconLabelDescriptionList"/>
    <dgm:cxn modelId="{92500422-CD28-4C7C-88BD-2D81A648F45E}" type="presParOf" srcId="{EE9C9719-FF70-4983-8FB3-C33E590AE156}" destId="{8A67BD00-ECF4-46C6-AD24-BCAA8C484D3E}" srcOrd="0" destOrd="0" presId="urn:microsoft.com/office/officeart/2018/5/layout/CenteredIconLabelDescriptionList"/>
    <dgm:cxn modelId="{5E646A8D-AA5C-4857-86C0-847DC9A4A592}" type="presParOf" srcId="{8A67BD00-ECF4-46C6-AD24-BCAA8C484D3E}" destId="{4320DC7F-0A03-4CFD-9D8D-998492499BDF}" srcOrd="0" destOrd="0" presId="urn:microsoft.com/office/officeart/2018/5/layout/CenteredIconLabelDescriptionList"/>
    <dgm:cxn modelId="{85E43A1E-BFAF-467E-8013-528171733846}" type="presParOf" srcId="{8A67BD00-ECF4-46C6-AD24-BCAA8C484D3E}" destId="{4CA1AAE5-17B5-4839-9035-81C4B5B98DEE}" srcOrd="1" destOrd="0" presId="urn:microsoft.com/office/officeart/2018/5/layout/CenteredIconLabelDescriptionList"/>
    <dgm:cxn modelId="{6B30F7BC-F6AC-4A10-BA9E-01C01B238E73}" type="presParOf" srcId="{8A67BD00-ECF4-46C6-AD24-BCAA8C484D3E}" destId="{72E2E789-361E-45EC-9997-20CE72C52435}" srcOrd="2" destOrd="0" presId="urn:microsoft.com/office/officeart/2018/5/layout/CenteredIconLabelDescriptionList"/>
    <dgm:cxn modelId="{059A0EAB-C633-482B-B4A0-17AAA9F9EBEA}" type="presParOf" srcId="{8A67BD00-ECF4-46C6-AD24-BCAA8C484D3E}" destId="{D5D86525-2366-424B-88DF-61254FB72ECA}" srcOrd="3" destOrd="0" presId="urn:microsoft.com/office/officeart/2018/5/layout/CenteredIconLabelDescriptionList"/>
    <dgm:cxn modelId="{B868B192-1F21-4AD1-803A-53A8356B3D4D}" type="presParOf" srcId="{8A67BD00-ECF4-46C6-AD24-BCAA8C484D3E}" destId="{D41B63B7-5549-4B14-AEC6-7B78715233D0}" srcOrd="4" destOrd="0" presId="urn:microsoft.com/office/officeart/2018/5/layout/CenteredIconLabelDescriptionList"/>
    <dgm:cxn modelId="{71684E1A-0247-421F-A5E3-DF31438659B5}" type="presParOf" srcId="{EE9C9719-FF70-4983-8FB3-C33E590AE156}" destId="{E8286E8E-C7B8-46FD-BDE8-24D0FAA05828}" srcOrd="1" destOrd="0" presId="urn:microsoft.com/office/officeart/2018/5/layout/CenteredIconLabelDescriptionList"/>
    <dgm:cxn modelId="{FCC22D70-2AEA-493A-935B-8CDBDBEC5773}" type="presParOf" srcId="{EE9C9719-FF70-4983-8FB3-C33E590AE156}" destId="{6CA1BA3E-BF5B-47A8-B605-487AF3CCCF4D}" srcOrd="2" destOrd="0" presId="urn:microsoft.com/office/officeart/2018/5/layout/CenteredIconLabelDescriptionList"/>
    <dgm:cxn modelId="{000E9834-BC56-4C5B-A495-1FEE97778093}" type="presParOf" srcId="{6CA1BA3E-BF5B-47A8-B605-487AF3CCCF4D}" destId="{3418A458-FA8B-4FA5-87BA-472F99FC3CD6}" srcOrd="0" destOrd="0" presId="urn:microsoft.com/office/officeart/2018/5/layout/CenteredIconLabelDescriptionList"/>
    <dgm:cxn modelId="{0A900225-B3BE-4201-A1E3-B723A9038F57}" type="presParOf" srcId="{6CA1BA3E-BF5B-47A8-B605-487AF3CCCF4D}" destId="{221E24F1-C011-4B32-BB2E-54E189427738}" srcOrd="1" destOrd="0" presId="urn:microsoft.com/office/officeart/2018/5/layout/CenteredIconLabelDescriptionList"/>
    <dgm:cxn modelId="{CD40D401-A13E-4323-A085-ABC4285EEA65}" type="presParOf" srcId="{6CA1BA3E-BF5B-47A8-B605-487AF3CCCF4D}" destId="{C7FB1D5A-F207-4853-852B-4AA9E4802CE5}" srcOrd="2" destOrd="0" presId="urn:microsoft.com/office/officeart/2018/5/layout/CenteredIconLabelDescriptionList"/>
    <dgm:cxn modelId="{B3244B61-16AA-4508-B6D4-5564160BB755}" type="presParOf" srcId="{6CA1BA3E-BF5B-47A8-B605-487AF3CCCF4D}" destId="{26B6BC96-36B2-4D8F-80FE-15AA97268191}" srcOrd="3" destOrd="0" presId="urn:microsoft.com/office/officeart/2018/5/layout/CenteredIconLabelDescriptionList"/>
    <dgm:cxn modelId="{DC91B452-B609-4BFC-A533-71F854A8F563}" type="presParOf" srcId="{6CA1BA3E-BF5B-47A8-B605-487AF3CCCF4D}" destId="{563E5344-073A-4AB1-AD24-7246CA0EF6EE}" srcOrd="4" destOrd="0" presId="urn:microsoft.com/office/officeart/2018/5/layout/CenteredIconLabelDescriptionList"/>
    <dgm:cxn modelId="{2C0C657B-0C73-4FD3-A31B-2541A4740EC3}" type="presParOf" srcId="{EE9C9719-FF70-4983-8FB3-C33E590AE156}" destId="{27EA862B-3D64-472F-BCD1-09D9D2473AE9}" srcOrd="3" destOrd="0" presId="urn:microsoft.com/office/officeart/2018/5/layout/CenteredIconLabelDescriptionList"/>
    <dgm:cxn modelId="{21C8BF9C-6726-4632-9634-B8A3A239EBE2}" type="presParOf" srcId="{EE9C9719-FF70-4983-8FB3-C33E590AE156}" destId="{CE2AF5FD-0C6E-4D69-89B6-BB0FB59B0805}" srcOrd="4" destOrd="0" presId="urn:microsoft.com/office/officeart/2018/5/layout/CenteredIconLabelDescriptionList"/>
    <dgm:cxn modelId="{8EF0827E-158A-48CA-80D0-7CB9F66A7A7E}" type="presParOf" srcId="{CE2AF5FD-0C6E-4D69-89B6-BB0FB59B0805}" destId="{46C41E6E-14DB-4ACE-8127-588FD4DB655E}" srcOrd="0" destOrd="0" presId="urn:microsoft.com/office/officeart/2018/5/layout/CenteredIconLabelDescriptionList"/>
    <dgm:cxn modelId="{D7DC0F21-6613-48FC-8446-6AB3E4592621}" type="presParOf" srcId="{CE2AF5FD-0C6E-4D69-89B6-BB0FB59B0805}" destId="{0A04D12F-C47E-41DA-BBD7-C0B984561060}" srcOrd="1" destOrd="0" presId="urn:microsoft.com/office/officeart/2018/5/layout/CenteredIconLabelDescriptionList"/>
    <dgm:cxn modelId="{6977F4F6-2E6E-4FA0-BE5A-1F8385771BD3}" type="presParOf" srcId="{CE2AF5FD-0C6E-4D69-89B6-BB0FB59B0805}" destId="{04A71EF5-EC5E-4A7A-9927-659F2CB7E696}" srcOrd="2" destOrd="0" presId="urn:microsoft.com/office/officeart/2018/5/layout/CenteredIconLabelDescriptionList"/>
    <dgm:cxn modelId="{222566F9-E0D9-4262-A4C1-6725AA5B0F74}" type="presParOf" srcId="{CE2AF5FD-0C6E-4D69-89B6-BB0FB59B0805}" destId="{2E6CAF6A-AF6F-465E-9F99-29F3E9F82E39}" srcOrd="3" destOrd="0" presId="urn:microsoft.com/office/officeart/2018/5/layout/CenteredIconLabelDescriptionList"/>
    <dgm:cxn modelId="{0406873D-3E1C-44A7-A822-BC9B55EC48EA}" type="presParOf" srcId="{CE2AF5FD-0C6E-4D69-89B6-BB0FB59B0805}" destId="{E42CD77E-F548-480A-A34B-9D438E877127}" srcOrd="4" destOrd="0" presId="urn:microsoft.com/office/officeart/2018/5/layout/CenteredIconLabelDescriptionList"/>
    <dgm:cxn modelId="{CC389FBD-FC7C-41F7-9E73-647F8EAC71FD}" type="presParOf" srcId="{EE9C9719-FF70-4983-8FB3-C33E590AE156}" destId="{E7FE7A13-8D65-4CAF-AA65-C3C1FD5B064D}" srcOrd="5" destOrd="0" presId="urn:microsoft.com/office/officeart/2018/5/layout/CenteredIconLabelDescriptionList"/>
    <dgm:cxn modelId="{CEFC520F-1204-4F9F-8CB6-1B7290512651}" type="presParOf" srcId="{EE9C9719-FF70-4983-8FB3-C33E590AE156}" destId="{BF46F505-01FE-4F1C-9984-3712895A5BCA}" srcOrd="6" destOrd="0" presId="urn:microsoft.com/office/officeart/2018/5/layout/CenteredIconLabelDescriptionList"/>
    <dgm:cxn modelId="{4B5AF474-A9BB-48C5-AFE0-FF4FBE88B927}" type="presParOf" srcId="{BF46F505-01FE-4F1C-9984-3712895A5BCA}" destId="{1FDE94AF-F35D-43BB-BEC6-F624726F92FF}" srcOrd="0" destOrd="0" presId="urn:microsoft.com/office/officeart/2018/5/layout/CenteredIconLabelDescriptionList"/>
    <dgm:cxn modelId="{D44CC201-2930-4CE0-A186-63B9B31D5133}" type="presParOf" srcId="{BF46F505-01FE-4F1C-9984-3712895A5BCA}" destId="{64A8BC60-6554-48B8-8AE4-CEE8AA4996BE}" srcOrd="1" destOrd="0" presId="urn:microsoft.com/office/officeart/2018/5/layout/CenteredIconLabelDescriptionList"/>
    <dgm:cxn modelId="{C0503801-BE68-4BDB-A0AF-03060BC47193}" type="presParOf" srcId="{BF46F505-01FE-4F1C-9984-3712895A5BCA}" destId="{2A9B2160-EB0C-486C-9D6D-EDD343FC8883}" srcOrd="2" destOrd="0" presId="urn:microsoft.com/office/officeart/2018/5/layout/CenteredIconLabelDescriptionList"/>
    <dgm:cxn modelId="{74E1B1C9-F8D9-402F-BA84-78FC02958D01}" type="presParOf" srcId="{BF46F505-01FE-4F1C-9984-3712895A5BCA}" destId="{99C9795F-8B74-4C21-BE4E-E868C75119C8}" srcOrd="3" destOrd="0" presId="urn:microsoft.com/office/officeart/2018/5/layout/CenteredIconLabelDescriptionList"/>
    <dgm:cxn modelId="{E39FD8B7-9AB7-4735-B060-B24E2884426C}" type="presParOf" srcId="{BF46F505-01FE-4F1C-9984-3712895A5BCA}" destId="{35D8F9E5-271C-4AFD-BE55-8937FA7E39F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628940-F56E-4D5B-8282-8B47423775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3770273-D700-4185-909C-D55CA630129C}">
      <dgm:prSet custT="1"/>
      <dgm:spPr/>
      <dgm:t>
        <a:bodyPr/>
        <a:lstStyle/>
        <a:p>
          <a:r>
            <a:rPr lang="en-US" sz="2400" b="1" noProof="0" dirty="0"/>
            <a:t>Network services, their models and workflows</a:t>
          </a:r>
        </a:p>
      </dgm:t>
    </dgm:pt>
    <dgm:pt modelId="{C95211EC-12E9-4B91-B9BA-E1F48D5E2226}" type="parTrans" cxnId="{1775EC4E-E60C-47AB-A1B2-8F6E68614CD4}">
      <dgm:prSet/>
      <dgm:spPr/>
      <dgm:t>
        <a:bodyPr/>
        <a:lstStyle/>
        <a:p>
          <a:endParaRPr lang="en-US" sz="2800" noProof="0" dirty="0"/>
        </a:p>
      </dgm:t>
    </dgm:pt>
    <dgm:pt modelId="{C1F0AEDF-9837-489B-BAC5-923BE8981FBD}" type="sibTrans" cxnId="{1775EC4E-E60C-47AB-A1B2-8F6E68614CD4}">
      <dgm:prSet/>
      <dgm:spPr/>
      <dgm:t>
        <a:bodyPr/>
        <a:lstStyle/>
        <a:p>
          <a:endParaRPr lang="en-US" sz="2800" noProof="0" dirty="0"/>
        </a:p>
      </dgm:t>
    </dgm:pt>
    <dgm:pt modelId="{690E2671-8510-4DED-BED8-59C050AA081E}">
      <dgm:prSet custT="1"/>
      <dgm:spPr/>
      <dgm:t>
        <a:bodyPr/>
        <a:lstStyle/>
        <a:p>
          <a:r>
            <a:rPr lang="en-US" sz="2000" noProof="0" dirty="0"/>
            <a:t>L2 circuits</a:t>
          </a:r>
        </a:p>
      </dgm:t>
    </dgm:pt>
    <dgm:pt modelId="{31366F78-58F9-4010-B160-2E9E3CA5775E}" type="parTrans" cxnId="{4B33E898-0D0C-411E-B714-EAB74DE79B31}">
      <dgm:prSet/>
      <dgm:spPr/>
      <dgm:t>
        <a:bodyPr/>
        <a:lstStyle/>
        <a:p>
          <a:endParaRPr lang="en-US" sz="2800" noProof="0" dirty="0"/>
        </a:p>
      </dgm:t>
    </dgm:pt>
    <dgm:pt modelId="{470EC705-CE48-4ADE-B149-E6A5C84ED17A}" type="sibTrans" cxnId="{4B33E898-0D0C-411E-B714-EAB74DE79B31}">
      <dgm:prSet/>
      <dgm:spPr/>
      <dgm:t>
        <a:bodyPr/>
        <a:lstStyle/>
        <a:p>
          <a:endParaRPr lang="en-US" sz="2800" noProof="0" dirty="0"/>
        </a:p>
      </dgm:t>
    </dgm:pt>
    <dgm:pt modelId="{F74C2E02-AF73-4C51-B127-76EBCFECD7B0}">
      <dgm:prSet custT="1"/>
      <dgm:spPr/>
      <dgm:t>
        <a:bodyPr/>
        <a:lstStyle/>
        <a:p>
          <a:r>
            <a:rPr lang="en-US" sz="2000" noProof="0" dirty="0"/>
            <a:t>Interface configuration</a:t>
          </a:r>
        </a:p>
      </dgm:t>
    </dgm:pt>
    <dgm:pt modelId="{955C638A-9BD8-4146-BC38-6AE2C7818994}" type="parTrans" cxnId="{39F12F4B-FA1E-473F-B392-F400D6357DD4}">
      <dgm:prSet/>
      <dgm:spPr/>
      <dgm:t>
        <a:bodyPr/>
        <a:lstStyle/>
        <a:p>
          <a:endParaRPr lang="en-US" sz="2800" noProof="0" dirty="0"/>
        </a:p>
      </dgm:t>
    </dgm:pt>
    <dgm:pt modelId="{5A8FC627-4DB8-4062-96EC-43388CB30BD9}" type="sibTrans" cxnId="{39F12F4B-FA1E-473F-B392-F400D6357DD4}">
      <dgm:prSet/>
      <dgm:spPr/>
      <dgm:t>
        <a:bodyPr/>
        <a:lstStyle/>
        <a:p>
          <a:endParaRPr lang="en-US" sz="2800" noProof="0" dirty="0"/>
        </a:p>
      </dgm:t>
    </dgm:pt>
    <dgm:pt modelId="{4F3B8DFE-84FA-452E-89FD-524238FF57C4}">
      <dgm:prSet custT="1"/>
      <dgm:spPr/>
      <dgm:t>
        <a:bodyPr/>
        <a:lstStyle/>
        <a:p>
          <a:r>
            <a:rPr lang="en-US" sz="2000" noProof="0" dirty="0"/>
            <a:t>EVPN</a:t>
          </a:r>
        </a:p>
      </dgm:t>
    </dgm:pt>
    <dgm:pt modelId="{C62561B4-D285-47F5-86E3-BF5EF802EDFA}" type="parTrans" cxnId="{3EFED19F-459B-44DB-8430-026380DBC030}">
      <dgm:prSet/>
      <dgm:spPr/>
      <dgm:t>
        <a:bodyPr/>
        <a:lstStyle/>
        <a:p>
          <a:endParaRPr lang="en-US" sz="2800" noProof="0" dirty="0"/>
        </a:p>
      </dgm:t>
    </dgm:pt>
    <dgm:pt modelId="{BD06D73C-A188-426C-BD18-38C1D129D55C}" type="sibTrans" cxnId="{3EFED19F-459B-44DB-8430-026380DBC030}">
      <dgm:prSet/>
      <dgm:spPr/>
      <dgm:t>
        <a:bodyPr/>
        <a:lstStyle/>
        <a:p>
          <a:endParaRPr lang="en-US" sz="2800" noProof="0" dirty="0"/>
        </a:p>
      </dgm:t>
    </dgm:pt>
    <dgm:pt modelId="{62A8DDCB-68DB-4318-A818-09F491977B0C}">
      <dgm:prSet custT="1"/>
      <dgm:spPr/>
      <dgm:t>
        <a:bodyPr/>
        <a:lstStyle/>
        <a:p>
          <a:r>
            <a:rPr lang="en-US" sz="2000" noProof="0" dirty="0"/>
            <a:t>…</a:t>
          </a:r>
        </a:p>
      </dgm:t>
    </dgm:pt>
    <dgm:pt modelId="{2F072189-E758-4848-800E-48D0C435E5A7}" type="parTrans" cxnId="{EB8A33E2-85AC-43F3-893C-E9D264267595}">
      <dgm:prSet/>
      <dgm:spPr/>
      <dgm:t>
        <a:bodyPr/>
        <a:lstStyle/>
        <a:p>
          <a:endParaRPr lang="en-US" sz="2800" noProof="0" dirty="0"/>
        </a:p>
      </dgm:t>
    </dgm:pt>
    <dgm:pt modelId="{0E63EDE8-50C0-47C8-84DF-7ED6592946D6}" type="sibTrans" cxnId="{EB8A33E2-85AC-43F3-893C-E9D264267595}">
      <dgm:prSet/>
      <dgm:spPr/>
      <dgm:t>
        <a:bodyPr/>
        <a:lstStyle/>
        <a:p>
          <a:endParaRPr lang="en-US" sz="2800" noProof="0" dirty="0"/>
        </a:p>
      </dgm:t>
    </dgm:pt>
    <dgm:pt modelId="{8B05DF4F-4289-41C6-816B-4754D4AB5B7F}">
      <dgm:prSet custT="1"/>
      <dgm:spPr/>
      <dgm:t>
        <a:bodyPr/>
        <a:lstStyle/>
        <a:p>
          <a:r>
            <a:rPr lang="en-US" sz="2400" b="1" noProof="0" dirty="0"/>
            <a:t>Implementation team (PCSS)</a:t>
          </a:r>
        </a:p>
      </dgm:t>
    </dgm:pt>
    <dgm:pt modelId="{876257C8-5D83-4075-9FAA-8AFFA496B0C4}" type="parTrans" cxnId="{419EB5CA-6A07-41EC-B442-4F3473673774}">
      <dgm:prSet/>
      <dgm:spPr/>
      <dgm:t>
        <a:bodyPr/>
        <a:lstStyle/>
        <a:p>
          <a:endParaRPr lang="en-US" sz="2800" noProof="0" dirty="0"/>
        </a:p>
      </dgm:t>
    </dgm:pt>
    <dgm:pt modelId="{AE59A4C2-0888-4D8B-908D-61C4514F21C3}" type="sibTrans" cxnId="{419EB5CA-6A07-41EC-B442-4F3473673774}">
      <dgm:prSet/>
      <dgm:spPr/>
      <dgm:t>
        <a:bodyPr/>
        <a:lstStyle/>
        <a:p>
          <a:endParaRPr lang="en-US" sz="2800" noProof="0" dirty="0"/>
        </a:p>
      </dgm:t>
    </dgm:pt>
    <dgm:pt modelId="{F0629D07-5927-42F2-962B-B1CDA20F2CCB}">
      <dgm:prSet custT="1"/>
      <dgm:spPr/>
      <dgm:t>
        <a:bodyPr/>
        <a:lstStyle/>
        <a:p>
          <a:r>
            <a:rPr lang="en-US" sz="2000" noProof="0" dirty="0"/>
            <a:t>Network engineers</a:t>
          </a:r>
        </a:p>
      </dgm:t>
    </dgm:pt>
    <dgm:pt modelId="{0CE15B28-E044-496A-9DE4-FAC0607770CC}" type="parTrans" cxnId="{287DCC95-EFA6-4A63-A79F-61F75C2682F8}">
      <dgm:prSet/>
      <dgm:spPr/>
      <dgm:t>
        <a:bodyPr/>
        <a:lstStyle/>
        <a:p>
          <a:endParaRPr lang="en-US" sz="2800" noProof="0" dirty="0"/>
        </a:p>
      </dgm:t>
    </dgm:pt>
    <dgm:pt modelId="{A9395DB3-A958-42E4-A6B0-0DEB5364EC10}" type="sibTrans" cxnId="{287DCC95-EFA6-4A63-A79F-61F75C2682F8}">
      <dgm:prSet/>
      <dgm:spPr/>
      <dgm:t>
        <a:bodyPr/>
        <a:lstStyle/>
        <a:p>
          <a:endParaRPr lang="en-US" sz="2800" noProof="0" dirty="0"/>
        </a:p>
      </dgm:t>
    </dgm:pt>
    <dgm:pt modelId="{47CAF6FB-6BDA-4D13-9DCC-849127BDDB68}">
      <dgm:prSet custT="1"/>
      <dgm:spPr/>
      <dgm:t>
        <a:bodyPr/>
        <a:lstStyle/>
        <a:p>
          <a:r>
            <a:rPr lang="en-US" sz="2000" noProof="0" dirty="0"/>
            <a:t>NOC Staff</a:t>
          </a:r>
        </a:p>
      </dgm:t>
    </dgm:pt>
    <dgm:pt modelId="{735F2A7E-F240-4C99-8D89-402A577A1612}" type="parTrans" cxnId="{7EAA358E-32EC-456D-B6AD-5D238C1C399A}">
      <dgm:prSet/>
      <dgm:spPr/>
      <dgm:t>
        <a:bodyPr/>
        <a:lstStyle/>
        <a:p>
          <a:endParaRPr lang="en-US" sz="2800" noProof="0" dirty="0"/>
        </a:p>
      </dgm:t>
    </dgm:pt>
    <dgm:pt modelId="{0C4BB8BA-91C1-44D9-A0EB-F4F0CDEF83DF}" type="sibTrans" cxnId="{7EAA358E-32EC-456D-B6AD-5D238C1C399A}">
      <dgm:prSet/>
      <dgm:spPr/>
      <dgm:t>
        <a:bodyPr/>
        <a:lstStyle/>
        <a:p>
          <a:endParaRPr lang="en-US" sz="2800" noProof="0" dirty="0"/>
        </a:p>
      </dgm:t>
    </dgm:pt>
    <dgm:pt modelId="{E8F42174-0CF2-4C82-846F-14CED435E2EC}">
      <dgm:prSet custT="1"/>
      <dgm:spPr/>
      <dgm:t>
        <a:bodyPr/>
        <a:lstStyle/>
        <a:p>
          <a:r>
            <a:rPr lang="en-US" sz="2000" noProof="0" dirty="0"/>
            <a:t>Software Developers</a:t>
          </a:r>
        </a:p>
      </dgm:t>
    </dgm:pt>
    <dgm:pt modelId="{C2DAC009-A546-4149-B26E-AA05D64CD444}" type="parTrans" cxnId="{1EC3F4D8-6FBE-4D58-BD9E-A745F9D970A3}">
      <dgm:prSet/>
      <dgm:spPr/>
      <dgm:t>
        <a:bodyPr/>
        <a:lstStyle/>
        <a:p>
          <a:endParaRPr lang="en-US" sz="2800" noProof="0" dirty="0"/>
        </a:p>
      </dgm:t>
    </dgm:pt>
    <dgm:pt modelId="{229610FE-3811-4385-B72D-8C79B994987C}" type="sibTrans" cxnId="{1EC3F4D8-6FBE-4D58-BD9E-A745F9D970A3}">
      <dgm:prSet/>
      <dgm:spPr/>
      <dgm:t>
        <a:bodyPr/>
        <a:lstStyle/>
        <a:p>
          <a:endParaRPr lang="en-US" sz="2800" noProof="0" dirty="0"/>
        </a:p>
      </dgm:t>
    </dgm:pt>
    <dgm:pt modelId="{9F9952C8-234D-44CD-958E-164D5E00C07B}">
      <dgm:prSet custT="1"/>
      <dgm:spPr/>
      <dgm:t>
        <a:bodyPr/>
        <a:lstStyle/>
        <a:p>
          <a:r>
            <a:rPr lang="en-US" sz="2000" noProof="0" dirty="0"/>
            <a:t>DevOps Staff</a:t>
          </a:r>
        </a:p>
      </dgm:t>
    </dgm:pt>
    <dgm:pt modelId="{6D9AD82F-D8CC-4DE7-BD40-DD250EA9643A}" type="parTrans" cxnId="{5924EA46-2E24-4B21-8D08-79390D93B972}">
      <dgm:prSet/>
      <dgm:spPr/>
      <dgm:t>
        <a:bodyPr/>
        <a:lstStyle/>
        <a:p>
          <a:endParaRPr lang="en-US" sz="2800" noProof="0" dirty="0"/>
        </a:p>
      </dgm:t>
    </dgm:pt>
    <dgm:pt modelId="{32FD81F9-6F6A-4560-9EA5-E7FA39E89E1B}" type="sibTrans" cxnId="{5924EA46-2E24-4B21-8D08-79390D93B972}">
      <dgm:prSet/>
      <dgm:spPr/>
      <dgm:t>
        <a:bodyPr/>
        <a:lstStyle/>
        <a:p>
          <a:endParaRPr lang="en-US" sz="2800" noProof="0" dirty="0"/>
        </a:p>
      </dgm:t>
    </dgm:pt>
    <dgm:pt modelId="{531D7542-DC92-4E0E-910C-EF2BAE78CE7D}">
      <dgm:prSet custT="1"/>
      <dgm:spPr/>
      <dgm:t>
        <a:bodyPr/>
        <a:lstStyle/>
        <a:p>
          <a:r>
            <a:rPr lang="en-US" sz="2400" b="1" noProof="0" dirty="0"/>
            <a:t>Information available to the PIONIER partners</a:t>
          </a:r>
        </a:p>
      </dgm:t>
    </dgm:pt>
    <dgm:pt modelId="{DBD1F412-0F3B-4DF2-8139-6444B8F72A6A}" type="parTrans" cxnId="{15F86CE5-9FE6-4070-B880-BDD8A6ADA9FA}">
      <dgm:prSet/>
      <dgm:spPr/>
      <dgm:t>
        <a:bodyPr/>
        <a:lstStyle/>
        <a:p>
          <a:endParaRPr lang="en-US" sz="2800" noProof="0" dirty="0"/>
        </a:p>
      </dgm:t>
    </dgm:pt>
    <dgm:pt modelId="{EA7BE255-5D84-4127-BCC5-55300C30AD88}" type="sibTrans" cxnId="{15F86CE5-9FE6-4070-B880-BDD8A6ADA9FA}">
      <dgm:prSet/>
      <dgm:spPr/>
      <dgm:t>
        <a:bodyPr/>
        <a:lstStyle/>
        <a:p>
          <a:endParaRPr lang="en-US" sz="2800" noProof="0" dirty="0"/>
        </a:p>
      </dgm:t>
    </dgm:pt>
    <dgm:pt modelId="{EE99E8B8-6BA8-490D-9139-0D4E19260986}">
      <dgm:prSet custT="1"/>
      <dgm:spPr/>
      <dgm:t>
        <a:bodyPr/>
        <a:lstStyle/>
        <a:p>
          <a:r>
            <a:rPr lang="en-US" sz="2000" noProof="0" dirty="0"/>
            <a:t>Service information via IM interface (</a:t>
          </a:r>
          <a:r>
            <a:rPr lang="en-US" sz="2000" noProof="0" dirty="0" err="1"/>
            <a:t>Mattermost</a:t>
          </a:r>
          <a:r>
            <a:rPr lang="en-US" sz="2000" noProof="0" dirty="0"/>
            <a:t> chatbot)</a:t>
          </a:r>
        </a:p>
      </dgm:t>
    </dgm:pt>
    <dgm:pt modelId="{B7567799-6108-41BB-A33F-C6920FAC2600}" type="parTrans" cxnId="{3CB19C35-CEB8-482D-BA4A-C194A357F088}">
      <dgm:prSet/>
      <dgm:spPr/>
      <dgm:t>
        <a:bodyPr/>
        <a:lstStyle/>
        <a:p>
          <a:endParaRPr lang="en-US" sz="2800" noProof="0" dirty="0"/>
        </a:p>
      </dgm:t>
    </dgm:pt>
    <dgm:pt modelId="{180C104F-0347-4D22-80E3-089A82F2C3F2}" type="sibTrans" cxnId="{3CB19C35-CEB8-482D-BA4A-C194A357F088}">
      <dgm:prSet/>
      <dgm:spPr/>
      <dgm:t>
        <a:bodyPr/>
        <a:lstStyle/>
        <a:p>
          <a:endParaRPr lang="en-US" sz="2800" noProof="0" dirty="0"/>
        </a:p>
      </dgm:t>
    </dgm:pt>
    <dgm:pt modelId="{6050735C-898F-4E68-A4A1-D620F1D41E8A}">
      <dgm:prSet custT="1"/>
      <dgm:spPr/>
      <dgm:t>
        <a:bodyPr/>
        <a:lstStyle/>
        <a:p>
          <a:r>
            <a:rPr lang="en-US" sz="2000" noProof="0" dirty="0" err="1"/>
            <a:t>Visualisation</a:t>
          </a:r>
          <a:r>
            <a:rPr lang="en-US" sz="2000" noProof="0" dirty="0"/>
            <a:t> with Grafana</a:t>
          </a:r>
        </a:p>
      </dgm:t>
    </dgm:pt>
    <dgm:pt modelId="{D492D0E2-F8B5-4522-8C5A-1725F8972283}" type="parTrans" cxnId="{262245D1-D555-4936-A22B-453527FBC45D}">
      <dgm:prSet/>
      <dgm:spPr/>
      <dgm:t>
        <a:bodyPr/>
        <a:lstStyle/>
        <a:p>
          <a:endParaRPr lang="en-US" sz="2800" noProof="0" dirty="0"/>
        </a:p>
      </dgm:t>
    </dgm:pt>
    <dgm:pt modelId="{328A9713-ED02-45FD-BAAD-EA61F20B2D1B}" type="sibTrans" cxnId="{262245D1-D555-4936-A22B-453527FBC45D}">
      <dgm:prSet/>
      <dgm:spPr/>
      <dgm:t>
        <a:bodyPr/>
        <a:lstStyle/>
        <a:p>
          <a:endParaRPr lang="en-US" sz="2800" noProof="0" dirty="0"/>
        </a:p>
      </dgm:t>
    </dgm:pt>
    <dgm:pt modelId="{D5C5AA3D-0CFD-9A48-95BE-CA8A44F4D125}" type="pres">
      <dgm:prSet presAssocID="{68628940-F56E-4D5B-8282-8B47423775CF}" presName="linear" presStyleCnt="0">
        <dgm:presLayoutVars>
          <dgm:dir/>
          <dgm:animLvl val="lvl"/>
          <dgm:resizeHandles val="exact"/>
        </dgm:presLayoutVars>
      </dgm:prSet>
      <dgm:spPr/>
    </dgm:pt>
    <dgm:pt modelId="{FDD04308-3356-CE4F-8F10-C65C6F3B709F}" type="pres">
      <dgm:prSet presAssocID="{23770273-D700-4185-909C-D55CA630129C}" presName="parentLin" presStyleCnt="0"/>
      <dgm:spPr/>
    </dgm:pt>
    <dgm:pt modelId="{21F50DCC-3277-9E40-822F-B05F0D24C1C4}" type="pres">
      <dgm:prSet presAssocID="{23770273-D700-4185-909C-D55CA630129C}" presName="parentLeftMargin" presStyleLbl="node1" presStyleIdx="0" presStyleCnt="3"/>
      <dgm:spPr/>
    </dgm:pt>
    <dgm:pt modelId="{0C0B842E-CBB5-7040-B93B-FA4944968B20}" type="pres">
      <dgm:prSet presAssocID="{23770273-D700-4185-909C-D55CA630129C}" presName="parentText" presStyleLbl="node1" presStyleIdx="0" presStyleCnt="3">
        <dgm:presLayoutVars>
          <dgm:chMax val="0"/>
          <dgm:bulletEnabled val="1"/>
        </dgm:presLayoutVars>
      </dgm:prSet>
      <dgm:spPr/>
    </dgm:pt>
    <dgm:pt modelId="{52A478F5-170F-DC4C-A3E3-5FE7882345AE}" type="pres">
      <dgm:prSet presAssocID="{23770273-D700-4185-909C-D55CA630129C}" presName="negativeSpace" presStyleCnt="0"/>
      <dgm:spPr/>
    </dgm:pt>
    <dgm:pt modelId="{89DB5B23-C0A6-1A4D-9B03-55C9E8996BDB}" type="pres">
      <dgm:prSet presAssocID="{23770273-D700-4185-909C-D55CA630129C}" presName="childText" presStyleLbl="conFgAcc1" presStyleIdx="0" presStyleCnt="3">
        <dgm:presLayoutVars>
          <dgm:bulletEnabled val="1"/>
        </dgm:presLayoutVars>
      </dgm:prSet>
      <dgm:spPr/>
    </dgm:pt>
    <dgm:pt modelId="{F862ED56-55E6-6445-853A-49F28C6918F0}" type="pres">
      <dgm:prSet presAssocID="{C1F0AEDF-9837-489B-BAC5-923BE8981FBD}" presName="spaceBetweenRectangles" presStyleCnt="0"/>
      <dgm:spPr/>
    </dgm:pt>
    <dgm:pt modelId="{9D419A1A-8342-3D47-BB86-9899117F99D4}" type="pres">
      <dgm:prSet presAssocID="{8B05DF4F-4289-41C6-816B-4754D4AB5B7F}" presName="parentLin" presStyleCnt="0"/>
      <dgm:spPr/>
    </dgm:pt>
    <dgm:pt modelId="{7D305996-5542-F446-9238-DCDF7DC234BA}" type="pres">
      <dgm:prSet presAssocID="{8B05DF4F-4289-41C6-816B-4754D4AB5B7F}" presName="parentLeftMargin" presStyleLbl="node1" presStyleIdx="0" presStyleCnt="3"/>
      <dgm:spPr/>
    </dgm:pt>
    <dgm:pt modelId="{2D4948AA-4947-964B-BBFC-85446FCD4BE0}" type="pres">
      <dgm:prSet presAssocID="{8B05DF4F-4289-41C6-816B-4754D4AB5B7F}" presName="parentText" presStyleLbl="node1" presStyleIdx="1" presStyleCnt="3">
        <dgm:presLayoutVars>
          <dgm:chMax val="0"/>
          <dgm:bulletEnabled val="1"/>
        </dgm:presLayoutVars>
      </dgm:prSet>
      <dgm:spPr/>
    </dgm:pt>
    <dgm:pt modelId="{0A1C2E33-A590-E24A-9896-DBBDE75CF338}" type="pres">
      <dgm:prSet presAssocID="{8B05DF4F-4289-41C6-816B-4754D4AB5B7F}" presName="negativeSpace" presStyleCnt="0"/>
      <dgm:spPr/>
    </dgm:pt>
    <dgm:pt modelId="{3E0B48CD-DB4D-DD48-868F-9CC893864FF5}" type="pres">
      <dgm:prSet presAssocID="{8B05DF4F-4289-41C6-816B-4754D4AB5B7F}" presName="childText" presStyleLbl="conFgAcc1" presStyleIdx="1" presStyleCnt="3">
        <dgm:presLayoutVars>
          <dgm:bulletEnabled val="1"/>
        </dgm:presLayoutVars>
      </dgm:prSet>
      <dgm:spPr/>
    </dgm:pt>
    <dgm:pt modelId="{AD9111EB-BE56-734D-8EBD-AB60C0F7DC96}" type="pres">
      <dgm:prSet presAssocID="{AE59A4C2-0888-4D8B-908D-61C4514F21C3}" presName="spaceBetweenRectangles" presStyleCnt="0"/>
      <dgm:spPr/>
    </dgm:pt>
    <dgm:pt modelId="{D7A2F493-7F90-8B47-AB5F-729C297F7C8F}" type="pres">
      <dgm:prSet presAssocID="{531D7542-DC92-4E0E-910C-EF2BAE78CE7D}" presName="parentLin" presStyleCnt="0"/>
      <dgm:spPr/>
    </dgm:pt>
    <dgm:pt modelId="{23DC1042-0789-B844-8D07-FB2DD454CE35}" type="pres">
      <dgm:prSet presAssocID="{531D7542-DC92-4E0E-910C-EF2BAE78CE7D}" presName="parentLeftMargin" presStyleLbl="node1" presStyleIdx="1" presStyleCnt="3"/>
      <dgm:spPr/>
    </dgm:pt>
    <dgm:pt modelId="{70F93484-8138-ED49-8D00-50C029F98DD7}" type="pres">
      <dgm:prSet presAssocID="{531D7542-DC92-4E0E-910C-EF2BAE78CE7D}" presName="parentText" presStyleLbl="node1" presStyleIdx="2" presStyleCnt="3">
        <dgm:presLayoutVars>
          <dgm:chMax val="0"/>
          <dgm:bulletEnabled val="1"/>
        </dgm:presLayoutVars>
      </dgm:prSet>
      <dgm:spPr/>
    </dgm:pt>
    <dgm:pt modelId="{77C91B89-FBD7-5343-909E-F10E899948B2}" type="pres">
      <dgm:prSet presAssocID="{531D7542-DC92-4E0E-910C-EF2BAE78CE7D}" presName="negativeSpace" presStyleCnt="0"/>
      <dgm:spPr/>
    </dgm:pt>
    <dgm:pt modelId="{69225725-B97D-A945-9448-072E39E809B5}" type="pres">
      <dgm:prSet presAssocID="{531D7542-DC92-4E0E-910C-EF2BAE78CE7D}" presName="childText" presStyleLbl="conFgAcc1" presStyleIdx="2" presStyleCnt="3">
        <dgm:presLayoutVars>
          <dgm:bulletEnabled val="1"/>
        </dgm:presLayoutVars>
      </dgm:prSet>
      <dgm:spPr/>
    </dgm:pt>
  </dgm:ptLst>
  <dgm:cxnLst>
    <dgm:cxn modelId="{F1F2DE05-84C1-E84E-A06A-62E72F5979C0}" type="presOf" srcId="{E8F42174-0CF2-4C82-846F-14CED435E2EC}" destId="{3E0B48CD-DB4D-DD48-868F-9CC893864FF5}" srcOrd="0" destOrd="2" presId="urn:microsoft.com/office/officeart/2005/8/layout/list1"/>
    <dgm:cxn modelId="{BE69E911-EE10-B642-90B3-7AE6C7F88466}" type="presOf" srcId="{23770273-D700-4185-909C-D55CA630129C}" destId="{0C0B842E-CBB5-7040-B93B-FA4944968B20}" srcOrd="1" destOrd="0" presId="urn:microsoft.com/office/officeart/2005/8/layout/list1"/>
    <dgm:cxn modelId="{73B2A21D-D131-4341-AC58-B5F8FCF663BA}" type="presOf" srcId="{F74C2E02-AF73-4C51-B127-76EBCFECD7B0}" destId="{89DB5B23-C0A6-1A4D-9B03-55C9E8996BDB}" srcOrd="0" destOrd="1" presId="urn:microsoft.com/office/officeart/2005/8/layout/list1"/>
    <dgm:cxn modelId="{829E6524-7881-5343-8F8C-A3677EF376AB}" type="presOf" srcId="{6050735C-898F-4E68-A4A1-D620F1D41E8A}" destId="{69225725-B97D-A945-9448-072E39E809B5}" srcOrd="0" destOrd="1" presId="urn:microsoft.com/office/officeart/2005/8/layout/list1"/>
    <dgm:cxn modelId="{3CB19C35-CEB8-482D-BA4A-C194A357F088}" srcId="{531D7542-DC92-4E0E-910C-EF2BAE78CE7D}" destId="{EE99E8B8-6BA8-490D-9139-0D4E19260986}" srcOrd="0" destOrd="0" parTransId="{B7567799-6108-41BB-A33F-C6920FAC2600}" sibTransId="{180C104F-0347-4D22-80E3-089A82F2C3F2}"/>
    <dgm:cxn modelId="{55117E44-7E91-8F4F-B96E-6BFEAEF2074E}" type="presOf" srcId="{531D7542-DC92-4E0E-910C-EF2BAE78CE7D}" destId="{70F93484-8138-ED49-8D00-50C029F98DD7}" srcOrd="1" destOrd="0" presId="urn:microsoft.com/office/officeart/2005/8/layout/list1"/>
    <dgm:cxn modelId="{5924EA46-2E24-4B21-8D08-79390D93B972}" srcId="{8B05DF4F-4289-41C6-816B-4754D4AB5B7F}" destId="{9F9952C8-234D-44CD-958E-164D5E00C07B}" srcOrd="3" destOrd="0" parTransId="{6D9AD82F-D8CC-4DE7-BD40-DD250EA9643A}" sibTransId="{32FD81F9-6F6A-4560-9EA5-E7FA39E89E1B}"/>
    <dgm:cxn modelId="{82FB524A-2BC0-C841-BCD1-4712890D8CC8}" type="presOf" srcId="{690E2671-8510-4DED-BED8-59C050AA081E}" destId="{89DB5B23-C0A6-1A4D-9B03-55C9E8996BDB}" srcOrd="0" destOrd="0" presId="urn:microsoft.com/office/officeart/2005/8/layout/list1"/>
    <dgm:cxn modelId="{39F12F4B-FA1E-473F-B392-F400D6357DD4}" srcId="{23770273-D700-4185-909C-D55CA630129C}" destId="{F74C2E02-AF73-4C51-B127-76EBCFECD7B0}" srcOrd="1" destOrd="0" parTransId="{955C638A-9BD8-4146-BC38-6AE2C7818994}" sibTransId="{5A8FC627-4DB8-4062-96EC-43388CB30BD9}"/>
    <dgm:cxn modelId="{1B14026C-3E57-9448-AC15-1B28769B0F3E}" type="presOf" srcId="{4F3B8DFE-84FA-452E-89FD-524238FF57C4}" destId="{89DB5B23-C0A6-1A4D-9B03-55C9E8996BDB}" srcOrd="0" destOrd="2" presId="urn:microsoft.com/office/officeart/2005/8/layout/list1"/>
    <dgm:cxn modelId="{1775EC4E-E60C-47AB-A1B2-8F6E68614CD4}" srcId="{68628940-F56E-4D5B-8282-8B47423775CF}" destId="{23770273-D700-4185-909C-D55CA630129C}" srcOrd="0" destOrd="0" parTransId="{C95211EC-12E9-4B91-B9BA-E1F48D5E2226}" sibTransId="{C1F0AEDF-9837-489B-BAC5-923BE8981FBD}"/>
    <dgm:cxn modelId="{02B8B150-B11B-AD4B-885B-9979848598AB}" type="presOf" srcId="{8B05DF4F-4289-41C6-816B-4754D4AB5B7F}" destId="{2D4948AA-4947-964B-BBFC-85446FCD4BE0}" srcOrd="1" destOrd="0" presId="urn:microsoft.com/office/officeart/2005/8/layout/list1"/>
    <dgm:cxn modelId="{87860D7C-F885-B943-AEB6-E83EDCB24BF5}" type="presOf" srcId="{23770273-D700-4185-909C-D55CA630129C}" destId="{21F50DCC-3277-9E40-822F-B05F0D24C1C4}" srcOrd="0" destOrd="0" presId="urn:microsoft.com/office/officeart/2005/8/layout/list1"/>
    <dgm:cxn modelId="{6ECE897C-980D-D54B-82BF-66C4DAB96459}" type="presOf" srcId="{F0629D07-5927-42F2-962B-B1CDA20F2CCB}" destId="{3E0B48CD-DB4D-DD48-868F-9CC893864FF5}" srcOrd="0" destOrd="0" presId="urn:microsoft.com/office/officeart/2005/8/layout/list1"/>
    <dgm:cxn modelId="{7EAA358E-32EC-456D-B6AD-5D238C1C399A}" srcId="{8B05DF4F-4289-41C6-816B-4754D4AB5B7F}" destId="{47CAF6FB-6BDA-4D13-9DCC-849127BDDB68}" srcOrd="1" destOrd="0" parTransId="{735F2A7E-F240-4C99-8D89-402A577A1612}" sibTransId="{0C4BB8BA-91C1-44D9-A0EB-F4F0CDEF83DF}"/>
    <dgm:cxn modelId="{287DCC95-EFA6-4A63-A79F-61F75C2682F8}" srcId="{8B05DF4F-4289-41C6-816B-4754D4AB5B7F}" destId="{F0629D07-5927-42F2-962B-B1CDA20F2CCB}" srcOrd="0" destOrd="0" parTransId="{0CE15B28-E044-496A-9DE4-FAC0607770CC}" sibTransId="{A9395DB3-A958-42E4-A6B0-0DEB5364EC10}"/>
    <dgm:cxn modelId="{4B33E898-0D0C-411E-B714-EAB74DE79B31}" srcId="{23770273-D700-4185-909C-D55CA630129C}" destId="{690E2671-8510-4DED-BED8-59C050AA081E}" srcOrd="0" destOrd="0" parTransId="{31366F78-58F9-4010-B160-2E9E3CA5775E}" sibTransId="{470EC705-CE48-4ADE-B149-E6A5C84ED17A}"/>
    <dgm:cxn modelId="{F23BE59D-C832-EB42-A2CD-65EA57842C34}" type="presOf" srcId="{47CAF6FB-6BDA-4D13-9DCC-849127BDDB68}" destId="{3E0B48CD-DB4D-DD48-868F-9CC893864FF5}" srcOrd="0" destOrd="1" presId="urn:microsoft.com/office/officeart/2005/8/layout/list1"/>
    <dgm:cxn modelId="{3EFED19F-459B-44DB-8430-026380DBC030}" srcId="{23770273-D700-4185-909C-D55CA630129C}" destId="{4F3B8DFE-84FA-452E-89FD-524238FF57C4}" srcOrd="2" destOrd="0" parTransId="{C62561B4-D285-47F5-86E3-BF5EF802EDFA}" sibTransId="{BD06D73C-A188-426C-BD18-38C1D129D55C}"/>
    <dgm:cxn modelId="{95FF7EA0-CA75-CC48-B998-5FD1D3EE4537}" type="presOf" srcId="{68628940-F56E-4D5B-8282-8B47423775CF}" destId="{D5C5AA3D-0CFD-9A48-95BE-CA8A44F4D125}" srcOrd="0" destOrd="0" presId="urn:microsoft.com/office/officeart/2005/8/layout/list1"/>
    <dgm:cxn modelId="{FD758AA9-509F-844F-9393-02A6CFC86896}" type="presOf" srcId="{EE99E8B8-6BA8-490D-9139-0D4E19260986}" destId="{69225725-B97D-A945-9448-072E39E809B5}" srcOrd="0" destOrd="0" presId="urn:microsoft.com/office/officeart/2005/8/layout/list1"/>
    <dgm:cxn modelId="{43A725AA-6310-534A-9325-B1318ECAB034}" type="presOf" srcId="{531D7542-DC92-4E0E-910C-EF2BAE78CE7D}" destId="{23DC1042-0789-B844-8D07-FB2DD454CE35}" srcOrd="0" destOrd="0" presId="urn:microsoft.com/office/officeart/2005/8/layout/list1"/>
    <dgm:cxn modelId="{0AAB68B4-1E7C-DD49-B7E6-1BEFB117E1D0}" type="presOf" srcId="{9F9952C8-234D-44CD-958E-164D5E00C07B}" destId="{3E0B48CD-DB4D-DD48-868F-9CC893864FF5}" srcOrd="0" destOrd="3" presId="urn:microsoft.com/office/officeart/2005/8/layout/list1"/>
    <dgm:cxn modelId="{419EB5CA-6A07-41EC-B442-4F3473673774}" srcId="{68628940-F56E-4D5B-8282-8B47423775CF}" destId="{8B05DF4F-4289-41C6-816B-4754D4AB5B7F}" srcOrd="1" destOrd="0" parTransId="{876257C8-5D83-4075-9FAA-8AFFA496B0C4}" sibTransId="{AE59A4C2-0888-4D8B-908D-61C4514F21C3}"/>
    <dgm:cxn modelId="{262245D1-D555-4936-A22B-453527FBC45D}" srcId="{531D7542-DC92-4E0E-910C-EF2BAE78CE7D}" destId="{6050735C-898F-4E68-A4A1-D620F1D41E8A}" srcOrd="1" destOrd="0" parTransId="{D492D0E2-F8B5-4522-8C5A-1725F8972283}" sibTransId="{328A9713-ED02-45FD-BAAD-EA61F20B2D1B}"/>
    <dgm:cxn modelId="{1EC3F4D8-6FBE-4D58-BD9E-A745F9D970A3}" srcId="{8B05DF4F-4289-41C6-816B-4754D4AB5B7F}" destId="{E8F42174-0CF2-4C82-846F-14CED435E2EC}" srcOrd="2" destOrd="0" parTransId="{C2DAC009-A546-4149-B26E-AA05D64CD444}" sibTransId="{229610FE-3811-4385-B72D-8C79B994987C}"/>
    <dgm:cxn modelId="{2CEA11DC-C0DF-7B4C-B7A0-E6038DAAE735}" type="presOf" srcId="{62A8DDCB-68DB-4318-A818-09F491977B0C}" destId="{89DB5B23-C0A6-1A4D-9B03-55C9E8996BDB}" srcOrd="0" destOrd="3" presId="urn:microsoft.com/office/officeart/2005/8/layout/list1"/>
    <dgm:cxn modelId="{43B21BDD-6143-C442-96E9-63C26940BDC4}" type="presOf" srcId="{8B05DF4F-4289-41C6-816B-4754D4AB5B7F}" destId="{7D305996-5542-F446-9238-DCDF7DC234BA}" srcOrd="0" destOrd="0" presId="urn:microsoft.com/office/officeart/2005/8/layout/list1"/>
    <dgm:cxn modelId="{EB8A33E2-85AC-43F3-893C-E9D264267595}" srcId="{23770273-D700-4185-909C-D55CA630129C}" destId="{62A8DDCB-68DB-4318-A818-09F491977B0C}" srcOrd="3" destOrd="0" parTransId="{2F072189-E758-4848-800E-48D0C435E5A7}" sibTransId="{0E63EDE8-50C0-47C8-84DF-7ED6592946D6}"/>
    <dgm:cxn modelId="{15F86CE5-9FE6-4070-B880-BDD8A6ADA9FA}" srcId="{68628940-F56E-4D5B-8282-8B47423775CF}" destId="{531D7542-DC92-4E0E-910C-EF2BAE78CE7D}" srcOrd="2" destOrd="0" parTransId="{DBD1F412-0F3B-4DF2-8139-6444B8F72A6A}" sibTransId="{EA7BE255-5D84-4127-BCC5-55300C30AD88}"/>
    <dgm:cxn modelId="{ED54BBC1-1365-AB47-86E2-FFF8A11BF790}" type="presParOf" srcId="{D5C5AA3D-0CFD-9A48-95BE-CA8A44F4D125}" destId="{FDD04308-3356-CE4F-8F10-C65C6F3B709F}" srcOrd="0" destOrd="0" presId="urn:microsoft.com/office/officeart/2005/8/layout/list1"/>
    <dgm:cxn modelId="{425E9EFA-F08F-DA4E-A153-F517E0DAF67F}" type="presParOf" srcId="{FDD04308-3356-CE4F-8F10-C65C6F3B709F}" destId="{21F50DCC-3277-9E40-822F-B05F0D24C1C4}" srcOrd="0" destOrd="0" presId="urn:microsoft.com/office/officeart/2005/8/layout/list1"/>
    <dgm:cxn modelId="{3AE4E493-2AD9-6344-B5F5-F08111A4F8C3}" type="presParOf" srcId="{FDD04308-3356-CE4F-8F10-C65C6F3B709F}" destId="{0C0B842E-CBB5-7040-B93B-FA4944968B20}" srcOrd="1" destOrd="0" presId="urn:microsoft.com/office/officeart/2005/8/layout/list1"/>
    <dgm:cxn modelId="{514DF8B6-D813-6E4A-BE9D-A20730D79397}" type="presParOf" srcId="{D5C5AA3D-0CFD-9A48-95BE-CA8A44F4D125}" destId="{52A478F5-170F-DC4C-A3E3-5FE7882345AE}" srcOrd="1" destOrd="0" presId="urn:microsoft.com/office/officeart/2005/8/layout/list1"/>
    <dgm:cxn modelId="{68EE2D9A-E475-5F42-9BEB-D037C08D15B2}" type="presParOf" srcId="{D5C5AA3D-0CFD-9A48-95BE-CA8A44F4D125}" destId="{89DB5B23-C0A6-1A4D-9B03-55C9E8996BDB}" srcOrd="2" destOrd="0" presId="urn:microsoft.com/office/officeart/2005/8/layout/list1"/>
    <dgm:cxn modelId="{18E8862A-AC28-7E43-B645-BC8E3E63BF47}" type="presParOf" srcId="{D5C5AA3D-0CFD-9A48-95BE-CA8A44F4D125}" destId="{F862ED56-55E6-6445-853A-49F28C6918F0}" srcOrd="3" destOrd="0" presId="urn:microsoft.com/office/officeart/2005/8/layout/list1"/>
    <dgm:cxn modelId="{BEC4DCEC-55AB-934F-A4F9-4B1C3434C493}" type="presParOf" srcId="{D5C5AA3D-0CFD-9A48-95BE-CA8A44F4D125}" destId="{9D419A1A-8342-3D47-BB86-9899117F99D4}" srcOrd="4" destOrd="0" presId="urn:microsoft.com/office/officeart/2005/8/layout/list1"/>
    <dgm:cxn modelId="{C1D3A5D9-5C89-6B4B-8F89-AD7C8E5592AA}" type="presParOf" srcId="{9D419A1A-8342-3D47-BB86-9899117F99D4}" destId="{7D305996-5542-F446-9238-DCDF7DC234BA}" srcOrd="0" destOrd="0" presId="urn:microsoft.com/office/officeart/2005/8/layout/list1"/>
    <dgm:cxn modelId="{70628796-10A3-E446-A64F-3B644467CFD8}" type="presParOf" srcId="{9D419A1A-8342-3D47-BB86-9899117F99D4}" destId="{2D4948AA-4947-964B-BBFC-85446FCD4BE0}" srcOrd="1" destOrd="0" presId="urn:microsoft.com/office/officeart/2005/8/layout/list1"/>
    <dgm:cxn modelId="{F900A96C-64E5-1E4E-8E7E-C8BCF57D7E0C}" type="presParOf" srcId="{D5C5AA3D-0CFD-9A48-95BE-CA8A44F4D125}" destId="{0A1C2E33-A590-E24A-9896-DBBDE75CF338}" srcOrd="5" destOrd="0" presId="urn:microsoft.com/office/officeart/2005/8/layout/list1"/>
    <dgm:cxn modelId="{2A69E4CA-5BA7-7648-B7C9-B895397F4F54}" type="presParOf" srcId="{D5C5AA3D-0CFD-9A48-95BE-CA8A44F4D125}" destId="{3E0B48CD-DB4D-DD48-868F-9CC893864FF5}" srcOrd="6" destOrd="0" presId="urn:microsoft.com/office/officeart/2005/8/layout/list1"/>
    <dgm:cxn modelId="{4ACAE551-279A-1547-80AB-3D528F6E8F77}" type="presParOf" srcId="{D5C5AA3D-0CFD-9A48-95BE-CA8A44F4D125}" destId="{AD9111EB-BE56-734D-8EBD-AB60C0F7DC96}" srcOrd="7" destOrd="0" presId="urn:microsoft.com/office/officeart/2005/8/layout/list1"/>
    <dgm:cxn modelId="{C46AAD33-E546-CA47-8074-56D4CD6CCFFC}" type="presParOf" srcId="{D5C5AA3D-0CFD-9A48-95BE-CA8A44F4D125}" destId="{D7A2F493-7F90-8B47-AB5F-729C297F7C8F}" srcOrd="8" destOrd="0" presId="urn:microsoft.com/office/officeart/2005/8/layout/list1"/>
    <dgm:cxn modelId="{590ABBF2-FEED-D34C-AA8C-901C48E82309}" type="presParOf" srcId="{D7A2F493-7F90-8B47-AB5F-729C297F7C8F}" destId="{23DC1042-0789-B844-8D07-FB2DD454CE35}" srcOrd="0" destOrd="0" presId="urn:microsoft.com/office/officeart/2005/8/layout/list1"/>
    <dgm:cxn modelId="{D79F377F-095A-7147-B7D3-F452AE375BCC}" type="presParOf" srcId="{D7A2F493-7F90-8B47-AB5F-729C297F7C8F}" destId="{70F93484-8138-ED49-8D00-50C029F98DD7}" srcOrd="1" destOrd="0" presId="urn:microsoft.com/office/officeart/2005/8/layout/list1"/>
    <dgm:cxn modelId="{2EF45E6B-10CD-BD45-A34F-56C69C4A5F32}" type="presParOf" srcId="{D5C5AA3D-0CFD-9A48-95BE-CA8A44F4D125}" destId="{77C91B89-FBD7-5343-909E-F10E899948B2}" srcOrd="9" destOrd="0" presId="urn:microsoft.com/office/officeart/2005/8/layout/list1"/>
    <dgm:cxn modelId="{AB01135E-076F-E94F-959F-A2FCC852F431}" type="presParOf" srcId="{D5C5AA3D-0CFD-9A48-95BE-CA8A44F4D125}" destId="{69225725-B97D-A945-9448-072E39E809B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CD0D7C-CF7E-47C8-B6F1-BD36B69B9AD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AD5F3B5-9CE6-49B6-8AE4-48EA7145B737}">
      <dgm:prSet/>
      <dgm:spPr/>
      <dgm:t>
        <a:bodyPr/>
        <a:lstStyle/>
        <a:p>
          <a:r>
            <a:rPr lang="en-US" noProof="0" dirty="0"/>
            <a:t>Can smaller NRENs/network service providers easily develop their own workflows?</a:t>
          </a:r>
        </a:p>
      </dgm:t>
    </dgm:pt>
    <dgm:pt modelId="{B77BF23B-A39A-413B-B41A-C3A654900764}" type="parTrans" cxnId="{48D3FECB-AFC9-438D-A262-92819D7C0BC4}">
      <dgm:prSet/>
      <dgm:spPr/>
      <dgm:t>
        <a:bodyPr/>
        <a:lstStyle/>
        <a:p>
          <a:endParaRPr lang="en-US"/>
        </a:p>
      </dgm:t>
    </dgm:pt>
    <dgm:pt modelId="{0F54CAB2-C983-46F0-89F7-72AD9D397129}" type="sibTrans" cxnId="{48D3FECB-AFC9-438D-A262-92819D7C0BC4}">
      <dgm:prSet/>
      <dgm:spPr/>
      <dgm:t>
        <a:bodyPr/>
        <a:lstStyle/>
        <a:p>
          <a:endParaRPr lang="en-US"/>
        </a:p>
      </dgm:t>
    </dgm:pt>
    <dgm:pt modelId="{821B1ACB-C1B6-42EE-94E6-01CE4ADE2E1C}">
      <dgm:prSet/>
      <dgm:spPr/>
      <dgm:t>
        <a:bodyPr/>
        <a:lstStyle/>
        <a:p>
          <a:r>
            <a:rPr lang="pl-PL"/>
            <a:t>Limited resources and experience</a:t>
          </a:r>
          <a:endParaRPr lang="en-US"/>
        </a:p>
      </dgm:t>
    </dgm:pt>
    <dgm:pt modelId="{F275AD5F-43AE-4C6B-B84E-1153D144F138}" type="parTrans" cxnId="{4A0A87DA-98F2-421E-8110-8491F0275430}">
      <dgm:prSet/>
      <dgm:spPr/>
      <dgm:t>
        <a:bodyPr/>
        <a:lstStyle/>
        <a:p>
          <a:endParaRPr lang="en-US"/>
        </a:p>
      </dgm:t>
    </dgm:pt>
    <dgm:pt modelId="{378F6D01-0EF6-4845-BB27-797441111C31}" type="sibTrans" cxnId="{4A0A87DA-98F2-421E-8110-8491F0275430}">
      <dgm:prSet/>
      <dgm:spPr/>
      <dgm:t>
        <a:bodyPr/>
        <a:lstStyle/>
        <a:p>
          <a:endParaRPr lang="en-US"/>
        </a:p>
      </dgm:t>
    </dgm:pt>
    <dgm:pt modelId="{00344D4C-0E8D-444C-B40F-F8454A3FF672}">
      <dgm:prSet/>
      <dgm:spPr/>
      <dgm:t>
        <a:bodyPr/>
        <a:lstStyle/>
        <a:p>
          <a:r>
            <a:rPr lang="en-US" noProof="0" dirty="0"/>
            <a:t>Can AI support them by defining, implementing and testing data models and workflows according to their needs?</a:t>
          </a:r>
        </a:p>
      </dgm:t>
    </dgm:pt>
    <dgm:pt modelId="{92ADE1CF-4F5E-49D9-94A0-FA49E09742E2}" type="parTrans" cxnId="{33662CD3-2197-4A84-BE90-FCFC7265773D}">
      <dgm:prSet/>
      <dgm:spPr/>
      <dgm:t>
        <a:bodyPr/>
        <a:lstStyle/>
        <a:p>
          <a:endParaRPr lang="en-US"/>
        </a:p>
      </dgm:t>
    </dgm:pt>
    <dgm:pt modelId="{1BD02780-41DC-41BA-B446-54F93041D1D5}" type="sibTrans" cxnId="{33662CD3-2197-4A84-BE90-FCFC7265773D}">
      <dgm:prSet/>
      <dgm:spPr/>
      <dgm:t>
        <a:bodyPr/>
        <a:lstStyle/>
        <a:p>
          <a:endParaRPr lang="en-US"/>
        </a:p>
      </dgm:t>
    </dgm:pt>
    <dgm:pt modelId="{EBC8424F-7CEE-411C-A5CB-93CF0D76D1ED}" type="pres">
      <dgm:prSet presAssocID="{4CCD0D7C-CF7E-47C8-B6F1-BD36B69B9ADF}" presName="root" presStyleCnt="0">
        <dgm:presLayoutVars>
          <dgm:dir/>
          <dgm:resizeHandles val="exact"/>
        </dgm:presLayoutVars>
      </dgm:prSet>
      <dgm:spPr/>
    </dgm:pt>
    <dgm:pt modelId="{B90F7393-35B5-4337-8BF6-13C805245C2C}" type="pres">
      <dgm:prSet presAssocID="{0AD5F3B5-9CE6-49B6-8AE4-48EA7145B737}" presName="compNode" presStyleCnt="0"/>
      <dgm:spPr/>
    </dgm:pt>
    <dgm:pt modelId="{7CC67FC2-598B-4E14-B643-169F4D4FF996}" type="pres">
      <dgm:prSet presAssocID="{0AD5F3B5-9CE6-49B6-8AE4-48EA7145B737}" presName="bgRect" presStyleLbl="bgShp" presStyleIdx="0" presStyleCnt="2"/>
      <dgm:spPr/>
    </dgm:pt>
    <dgm:pt modelId="{62799F8E-2464-4E0D-B59F-20C9ABE2BDC6}" type="pres">
      <dgm:prSet presAssocID="{0AD5F3B5-9CE6-49B6-8AE4-48EA7145B73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9B994308-4E0B-4B91-B208-7DEDDDCAFFBD}" type="pres">
      <dgm:prSet presAssocID="{0AD5F3B5-9CE6-49B6-8AE4-48EA7145B737}" presName="spaceRect" presStyleCnt="0"/>
      <dgm:spPr/>
    </dgm:pt>
    <dgm:pt modelId="{7FA6BB55-7108-4419-85FA-73056F211C3E}" type="pres">
      <dgm:prSet presAssocID="{0AD5F3B5-9CE6-49B6-8AE4-48EA7145B737}" presName="parTx" presStyleLbl="revTx" presStyleIdx="0" presStyleCnt="3">
        <dgm:presLayoutVars>
          <dgm:chMax val="0"/>
          <dgm:chPref val="0"/>
        </dgm:presLayoutVars>
      </dgm:prSet>
      <dgm:spPr/>
    </dgm:pt>
    <dgm:pt modelId="{B71F1B8D-8ED8-4908-8FB3-AB502BC6FE89}" type="pres">
      <dgm:prSet presAssocID="{0AD5F3B5-9CE6-49B6-8AE4-48EA7145B737}" presName="desTx" presStyleLbl="revTx" presStyleIdx="1" presStyleCnt="3">
        <dgm:presLayoutVars/>
      </dgm:prSet>
      <dgm:spPr/>
    </dgm:pt>
    <dgm:pt modelId="{8A18C637-3136-4F88-958C-80B3FEF6FE8A}" type="pres">
      <dgm:prSet presAssocID="{0F54CAB2-C983-46F0-89F7-72AD9D397129}" presName="sibTrans" presStyleCnt="0"/>
      <dgm:spPr/>
    </dgm:pt>
    <dgm:pt modelId="{FC35075E-1546-453E-9795-5BC1ED64264F}" type="pres">
      <dgm:prSet presAssocID="{00344D4C-0E8D-444C-B40F-F8454A3FF672}" presName="compNode" presStyleCnt="0"/>
      <dgm:spPr/>
    </dgm:pt>
    <dgm:pt modelId="{A5FDF2BF-EBC8-47EB-B3EB-65E6FAC95533}" type="pres">
      <dgm:prSet presAssocID="{00344D4C-0E8D-444C-B40F-F8454A3FF672}" presName="bgRect" presStyleLbl="bgShp" presStyleIdx="1" presStyleCnt="2"/>
      <dgm:spPr/>
    </dgm:pt>
    <dgm:pt modelId="{70246A0D-EED8-4F12-A71D-484EF7F06A07}" type="pres">
      <dgm:prSet presAssocID="{00344D4C-0E8D-444C-B40F-F8454A3FF67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61AE6158-D9E2-4C2D-B5C9-73C551BD970F}" type="pres">
      <dgm:prSet presAssocID="{00344D4C-0E8D-444C-B40F-F8454A3FF672}" presName="spaceRect" presStyleCnt="0"/>
      <dgm:spPr/>
    </dgm:pt>
    <dgm:pt modelId="{A0CF2A5E-3CCB-4CD5-9475-7944B6AB3C96}" type="pres">
      <dgm:prSet presAssocID="{00344D4C-0E8D-444C-B40F-F8454A3FF672}" presName="parTx" presStyleLbl="revTx" presStyleIdx="2" presStyleCnt="3">
        <dgm:presLayoutVars>
          <dgm:chMax val="0"/>
          <dgm:chPref val="0"/>
        </dgm:presLayoutVars>
      </dgm:prSet>
      <dgm:spPr/>
    </dgm:pt>
  </dgm:ptLst>
  <dgm:cxnLst>
    <dgm:cxn modelId="{D717CF99-ADCC-4C5A-B319-F42B5427B883}" type="presOf" srcId="{821B1ACB-C1B6-42EE-94E6-01CE4ADE2E1C}" destId="{B71F1B8D-8ED8-4908-8FB3-AB502BC6FE89}" srcOrd="0" destOrd="0" presId="urn:microsoft.com/office/officeart/2018/2/layout/IconVerticalSolidList"/>
    <dgm:cxn modelId="{3C5A5CA3-C3CF-44D0-9DDE-F96BD24E87B1}" type="presOf" srcId="{00344D4C-0E8D-444C-B40F-F8454A3FF672}" destId="{A0CF2A5E-3CCB-4CD5-9475-7944B6AB3C96}" srcOrd="0" destOrd="0" presId="urn:microsoft.com/office/officeart/2018/2/layout/IconVerticalSolidList"/>
    <dgm:cxn modelId="{D50D48AD-FF50-4D7A-9FA0-1203E1225B35}" type="presOf" srcId="{4CCD0D7C-CF7E-47C8-B6F1-BD36B69B9ADF}" destId="{EBC8424F-7CEE-411C-A5CB-93CF0D76D1ED}" srcOrd="0" destOrd="0" presId="urn:microsoft.com/office/officeart/2018/2/layout/IconVerticalSolidList"/>
    <dgm:cxn modelId="{D85A25B3-03FA-4E74-8356-1BA77CC8FE4C}" type="presOf" srcId="{0AD5F3B5-9CE6-49B6-8AE4-48EA7145B737}" destId="{7FA6BB55-7108-4419-85FA-73056F211C3E}" srcOrd="0" destOrd="0" presId="urn:microsoft.com/office/officeart/2018/2/layout/IconVerticalSolidList"/>
    <dgm:cxn modelId="{48D3FECB-AFC9-438D-A262-92819D7C0BC4}" srcId="{4CCD0D7C-CF7E-47C8-B6F1-BD36B69B9ADF}" destId="{0AD5F3B5-9CE6-49B6-8AE4-48EA7145B737}" srcOrd="0" destOrd="0" parTransId="{B77BF23B-A39A-413B-B41A-C3A654900764}" sibTransId="{0F54CAB2-C983-46F0-89F7-72AD9D397129}"/>
    <dgm:cxn modelId="{33662CD3-2197-4A84-BE90-FCFC7265773D}" srcId="{4CCD0D7C-CF7E-47C8-B6F1-BD36B69B9ADF}" destId="{00344D4C-0E8D-444C-B40F-F8454A3FF672}" srcOrd="1" destOrd="0" parTransId="{92ADE1CF-4F5E-49D9-94A0-FA49E09742E2}" sibTransId="{1BD02780-41DC-41BA-B446-54F93041D1D5}"/>
    <dgm:cxn modelId="{4A0A87DA-98F2-421E-8110-8491F0275430}" srcId="{0AD5F3B5-9CE6-49B6-8AE4-48EA7145B737}" destId="{821B1ACB-C1B6-42EE-94E6-01CE4ADE2E1C}" srcOrd="0" destOrd="0" parTransId="{F275AD5F-43AE-4C6B-B84E-1153D144F138}" sibTransId="{378F6D01-0EF6-4845-BB27-797441111C31}"/>
    <dgm:cxn modelId="{430E52E3-D427-44CB-8A80-0A8CC6D541B8}" type="presParOf" srcId="{EBC8424F-7CEE-411C-A5CB-93CF0D76D1ED}" destId="{B90F7393-35B5-4337-8BF6-13C805245C2C}" srcOrd="0" destOrd="0" presId="urn:microsoft.com/office/officeart/2018/2/layout/IconVerticalSolidList"/>
    <dgm:cxn modelId="{51178801-07C0-443F-834D-49E203E15306}" type="presParOf" srcId="{B90F7393-35B5-4337-8BF6-13C805245C2C}" destId="{7CC67FC2-598B-4E14-B643-169F4D4FF996}" srcOrd="0" destOrd="0" presId="urn:microsoft.com/office/officeart/2018/2/layout/IconVerticalSolidList"/>
    <dgm:cxn modelId="{971095D5-8883-49E8-9457-BD64AED32E6A}" type="presParOf" srcId="{B90F7393-35B5-4337-8BF6-13C805245C2C}" destId="{62799F8E-2464-4E0D-B59F-20C9ABE2BDC6}" srcOrd="1" destOrd="0" presId="urn:microsoft.com/office/officeart/2018/2/layout/IconVerticalSolidList"/>
    <dgm:cxn modelId="{5820F856-D4B9-4EEB-BA4F-F56F458617AA}" type="presParOf" srcId="{B90F7393-35B5-4337-8BF6-13C805245C2C}" destId="{9B994308-4E0B-4B91-B208-7DEDDDCAFFBD}" srcOrd="2" destOrd="0" presId="urn:microsoft.com/office/officeart/2018/2/layout/IconVerticalSolidList"/>
    <dgm:cxn modelId="{C5ECD2D9-4B8E-452C-A227-55130939A361}" type="presParOf" srcId="{B90F7393-35B5-4337-8BF6-13C805245C2C}" destId="{7FA6BB55-7108-4419-85FA-73056F211C3E}" srcOrd="3" destOrd="0" presId="urn:microsoft.com/office/officeart/2018/2/layout/IconVerticalSolidList"/>
    <dgm:cxn modelId="{53624466-9E02-431E-83A0-096940AC48E5}" type="presParOf" srcId="{B90F7393-35B5-4337-8BF6-13C805245C2C}" destId="{B71F1B8D-8ED8-4908-8FB3-AB502BC6FE89}" srcOrd="4" destOrd="0" presId="urn:microsoft.com/office/officeart/2018/2/layout/IconVerticalSolidList"/>
    <dgm:cxn modelId="{19219607-C68D-40EB-A7C0-445707D6FD3F}" type="presParOf" srcId="{EBC8424F-7CEE-411C-A5CB-93CF0D76D1ED}" destId="{8A18C637-3136-4F88-958C-80B3FEF6FE8A}" srcOrd="1" destOrd="0" presId="urn:microsoft.com/office/officeart/2018/2/layout/IconVerticalSolidList"/>
    <dgm:cxn modelId="{15F46332-BEA5-478C-9001-A4EAECBB55CF}" type="presParOf" srcId="{EBC8424F-7CEE-411C-A5CB-93CF0D76D1ED}" destId="{FC35075E-1546-453E-9795-5BC1ED64264F}" srcOrd="2" destOrd="0" presId="urn:microsoft.com/office/officeart/2018/2/layout/IconVerticalSolidList"/>
    <dgm:cxn modelId="{2F84CEA6-284D-4498-A5F7-4F687DD9E2AC}" type="presParOf" srcId="{FC35075E-1546-453E-9795-5BC1ED64264F}" destId="{A5FDF2BF-EBC8-47EB-B3EB-65E6FAC95533}" srcOrd="0" destOrd="0" presId="urn:microsoft.com/office/officeart/2018/2/layout/IconVerticalSolidList"/>
    <dgm:cxn modelId="{33FA7CE8-9343-4C61-8682-81717101D2BD}" type="presParOf" srcId="{FC35075E-1546-453E-9795-5BC1ED64264F}" destId="{70246A0D-EED8-4F12-A71D-484EF7F06A07}" srcOrd="1" destOrd="0" presId="urn:microsoft.com/office/officeart/2018/2/layout/IconVerticalSolidList"/>
    <dgm:cxn modelId="{56F944B7-6923-4BB0-9925-016467069971}" type="presParOf" srcId="{FC35075E-1546-453E-9795-5BC1ED64264F}" destId="{61AE6158-D9E2-4C2D-B5C9-73C551BD970F}" srcOrd="2" destOrd="0" presId="urn:microsoft.com/office/officeart/2018/2/layout/IconVerticalSolidList"/>
    <dgm:cxn modelId="{7119C083-72F0-4FB4-B8BE-E6A982B7B19A}" type="presParOf" srcId="{FC35075E-1546-453E-9795-5BC1ED64264F}" destId="{A0CF2A5E-3CCB-4CD5-9475-7944B6AB3C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3A1FD0-AE1D-423E-B513-14EDB57D512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82E78CE-CCD1-4069-9CC2-5A4EC292AFD6}">
      <dgm:prSet/>
      <dgm:spPr/>
      <dgm:t>
        <a:bodyPr/>
        <a:lstStyle/>
        <a:p>
          <a:r>
            <a:rPr lang="en-GB" b="1" i="1" dirty="0"/>
            <a:t>Vibe coding</a:t>
          </a:r>
          <a:r>
            <a:rPr lang="en-GB" dirty="0"/>
            <a:t> approach</a:t>
          </a:r>
          <a:endParaRPr lang="en-US" dirty="0"/>
        </a:p>
      </dgm:t>
    </dgm:pt>
    <dgm:pt modelId="{3D3975FE-971B-41AC-9BC0-457F889EA808}" type="parTrans" cxnId="{0F22E903-4C8A-4407-B4F2-CF01E2AA0262}">
      <dgm:prSet/>
      <dgm:spPr/>
      <dgm:t>
        <a:bodyPr/>
        <a:lstStyle/>
        <a:p>
          <a:endParaRPr lang="en-US"/>
        </a:p>
      </dgm:t>
    </dgm:pt>
    <dgm:pt modelId="{2EDA6D7C-7781-4273-87C3-41A9183DEDC8}" type="sibTrans" cxnId="{0F22E903-4C8A-4407-B4F2-CF01E2AA0262}">
      <dgm:prSet/>
      <dgm:spPr/>
      <dgm:t>
        <a:bodyPr/>
        <a:lstStyle/>
        <a:p>
          <a:endParaRPr lang="en-US"/>
        </a:p>
      </dgm:t>
    </dgm:pt>
    <dgm:pt modelId="{19C3A3BF-5FD1-4E03-A877-0668A77C3E37}">
      <dgm:prSet/>
      <dgm:spPr/>
      <dgm:t>
        <a:bodyPr/>
        <a:lstStyle/>
        <a:p>
          <a:r>
            <a:rPr lang="en-GB"/>
            <a:t>interactive, iterative conversation with the AI</a:t>
          </a:r>
          <a:endParaRPr lang="en-US"/>
        </a:p>
      </dgm:t>
    </dgm:pt>
    <dgm:pt modelId="{F16AE69F-0AD3-40C6-BFC0-22FCBBD778DE}" type="parTrans" cxnId="{71ADC9B0-C4A0-4DF2-924D-6142D8CA6609}">
      <dgm:prSet/>
      <dgm:spPr/>
      <dgm:t>
        <a:bodyPr/>
        <a:lstStyle/>
        <a:p>
          <a:endParaRPr lang="en-US"/>
        </a:p>
      </dgm:t>
    </dgm:pt>
    <dgm:pt modelId="{82F8051B-D444-42C2-B2F4-AB778EA3E980}" type="sibTrans" cxnId="{71ADC9B0-C4A0-4DF2-924D-6142D8CA6609}">
      <dgm:prSet/>
      <dgm:spPr/>
      <dgm:t>
        <a:bodyPr/>
        <a:lstStyle/>
        <a:p>
          <a:endParaRPr lang="en-US"/>
        </a:p>
      </dgm:t>
    </dgm:pt>
    <dgm:pt modelId="{392D5293-9005-4866-87E9-CFA7C0DF6A27}">
      <dgm:prSet/>
      <dgm:spPr/>
      <dgm:t>
        <a:bodyPr/>
        <a:lstStyle/>
        <a:p>
          <a:r>
            <a:rPr lang="en-GB"/>
            <a:t>zero code is purely manually produced</a:t>
          </a:r>
          <a:endParaRPr lang="en-US"/>
        </a:p>
      </dgm:t>
    </dgm:pt>
    <dgm:pt modelId="{EE444826-5924-4134-A51F-D14314F5F7F1}" type="parTrans" cxnId="{A475FA48-5E52-49AD-9E64-5FC487908A9D}">
      <dgm:prSet/>
      <dgm:spPr/>
      <dgm:t>
        <a:bodyPr/>
        <a:lstStyle/>
        <a:p>
          <a:endParaRPr lang="en-US"/>
        </a:p>
      </dgm:t>
    </dgm:pt>
    <dgm:pt modelId="{1DE21449-A776-4AB4-A298-19430EFD1471}" type="sibTrans" cxnId="{A475FA48-5E52-49AD-9E64-5FC487908A9D}">
      <dgm:prSet/>
      <dgm:spPr/>
      <dgm:t>
        <a:bodyPr/>
        <a:lstStyle/>
        <a:p>
          <a:endParaRPr lang="en-US"/>
        </a:p>
      </dgm:t>
    </dgm:pt>
    <dgm:pt modelId="{4200758D-D5F8-44D3-9EB1-D7F3AD3278A4}">
      <dgm:prSet/>
      <dgm:spPr/>
      <dgm:t>
        <a:bodyPr/>
        <a:lstStyle/>
        <a:p>
          <a:r>
            <a:rPr lang="en-GB"/>
            <a:t>Standards-compliant</a:t>
          </a:r>
          <a:endParaRPr lang="en-US"/>
        </a:p>
      </dgm:t>
    </dgm:pt>
    <dgm:pt modelId="{627C36F1-DB60-42E4-9B92-0B7C4047FB08}" type="parTrans" cxnId="{9D99ED19-5D65-46E0-8E12-D33BD9E55BC6}">
      <dgm:prSet/>
      <dgm:spPr/>
      <dgm:t>
        <a:bodyPr/>
        <a:lstStyle/>
        <a:p>
          <a:endParaRPr lang="en-US"/>
        </a:p>
      </dgm:t>
    </dgm:pt>
    <dgm:pt modelId="{D948A776-57C5-42D7-A551-AB17A55DB367}" type="sibTrans" cxnId="{9D99ED19-5D65-46E0-8E12-D33BD9E55BC6}">
      <dgm:prSet/>
      <dgm:spPr/>
      <dgm:t>
        <a:bodyPr/>
        <a:lstStyle/>
        <a:p>
          <a:endParaRPr lang="en-US"/>
        </a:p>
      </dgm:t>
    </dgm:pt>
    <dgm:pt modelId="{768A40E1-C5C2-4A2A-BCB3-FD3333B0BFA2}">
      <dgm:prSet/>
      <dgm:spPr/>
      <dgm:t>
        <a:bodyPr/>
        <a:lstStyle/>
        <a:p>
          <a:r>
            <a:rPr lang="en-GB" dirty="0"/>
            <a:t>Assistant is instructed to use TM Forum ODA + APIs</a:t>
          </a:r>
          <a:endParaRPr lang="en-US" dirty="0"/>
        </a:p>
      </dgm:t>
    </dgm:pt>
    <dgm:pt modelId="{EC01F74B-D7C2-45E9-8DD0-EE0511272EED}" type="parTrans" cxnId="{A1D4257F-E997-45A1-952D-2EE64339FA7E}">
      <dgm:prSet/>
      <dgm:spPr/>
      <dgm:t>
        <a:bodyPr/>
        <a:lstStyle/>
        <a:p>
          <a:endParaRPr lang="en-US"/>
        </a:p>
      </dgm:t>
    </dgm:pt>
    <dgm:pt modelId="{78633D67-CDA2-403D-9728-4BC54F6A84F3}" type="sibTrans" cxnId="{A1D4257F-E997-45A1-952D-2EE64339FA7E}">
      <dgm:prSet/>
      <dgm:spPr/>
      <dgm:t>
        <a:bodyPr/>
        <a:lstStyle/>
        <a:p>
          <a:endParaRPr lang="en-US"/>
        </a:p>
      </dgm:t>
    </dgm:pt>
    <dgm:pt modelId="{057A1BF6-8122-4E44-B608-90A8006F5256}">
      <dgm:prSet/>
      <dgm:spPr/>
      <dgm:t>
        <a:bodyPr/>
        <a:lstStyle/>
        <a:p>
          <a:r>
            <a:rPr lang="en-GB"/>
            <a:t>Emphasis on scalable solution</a:t>
          </a:r>
          <a:endParaRPr lang="en-US"/>
        </a:p>
      </dgm:t>
    </dgm:pt>
    <dgm:pt modelId="{CE94BE6B-1D92-45C0-B490-84902892FACC}" type="parTrans" cxnId="{B7ED5884-BBD0-4E25-B2B2-D4EB168B743A}">
      <dgm:prSet/>
      <dgm:spPr/>
      <dgm:t>
        <a:bodyPr/>
        <a:lstStyle/>
        <a:p>
          <a:endParaRPr lang="en-US"/>
        </a:p>
      </dgm:t>
    </dgm:pt>
    <dgm:pt modelId="{822C2659-4F91-4C11-95A0-BE818939D012}" type="sibTrans" cxnId="{B7ED5884-BBD0-4E25-B2B2-D4EB168B743A}">
      <dgm:prSet/>
      <dgm:spPr/>
      <dgm:t>
        <a:bodyPr/>
        <a:lstStyle/>
        <a:p>
          <a:endParaRPr lang="en-US"/>
        </a:p>
      </dgm:t>
    </dgm:pt>
    <dgm:pt modelId="{DFA7BF27-F81F-4517-96CE-DCFAEE31060E}">
      <dgm:prSet/>
      <dgm:spPr/>
      <dgm:t>
        <a:bodyPr/>
        <a:lstStyle/>
        <a:p>
          <a:r>
            <a:rPr lang="en-GB" dirty="0"/>
            <a:t>Assistant is instructed to provide </a:t>
          </a:r>
          <a:r>
            <a:rPr lang="en-GB" b="1" dirty="0"/>
            <a:t>reusable, modular, adaptable</a:t>
          </a:r>
          <a:r>
            <a:rPr lang="en-GB" dirty="0"/>
            <a:t> workflows</a:t>
          </a:r>
          <a:endParaRPr lang="en-US" dirty="0"/>
        </a:p>
      </dgm:t>
    </dgm:pt>
    <dgm:pt modelId="{E49134F8-E178-4968-B8C6-4666BB0E4C6C}" type="parTrans" cxnId="{7ACA7236-F779-4C1A-928F-6AD52050838C}">
      <dgm:prSet/>
      <dgm:spPr/>
      <dgm:t>
        <a:bodyPr/>
        <a:lstStyle/>
        <a:p>
          <a:endParaRPr lang="en-US"/>
        </a:p>
      </dgm:t>
    </dgm:pt>
    <dgm:pt modelId="{9E9E5D19-6909-4B7D-AB3B-68C2629CDB13}" type="sibTrans" cxnId="{7ACA7236-F779-4C1A-928F-6AD52050838C}">
      <dgm:prSet/>
      <dgm:spPr/>
      <dgm:t>
        <a:bodyPr/>
        <a:lstStyle/>
        <a:p>
          <a:endParaRPr lang="en-US"/>
        </a:p>
      </dgm:t>
    </dgm:pt>
    <dgm:pt modelId="{7A625A9D-A4EC-4B23-AD13-80F49C791BEC}" type="pres">
      <dgm:prSet presAssocID="{DD3A1FD0-AE1D-423E-B513-14EDB57D512B}" presName="root" presStyleCnt="0">
        <dgm:presLayoutVars>
          <dgm:dir/>
          <dgm:resizeHandles val="exact"/>
        </dgm:presLayoutVars>
      </dgm:prSet>
      <dgm:spPr/>
    </dgm:pt>
    <dgm:pt modelId="{614D2467-8164-4C9A-9707-1C69784C85DF}" type="pres">
      <dgm:prSet presAssocID="{882E78CE-CCD1-4069-9CC2-5A4EC292AFD6}" presName="compNode" presStyleCnt="0"/>
      <dgm:spPr/>
    </dgm:pt>
    <dgm:pt modelId="{A6B6AEAB-2630-48EB-86AB-7EE9A4CB051D}" type="pres">
      <dgm:prSet presAssocID="{882E78CE-CCD1-4069-9CC2-5A4EC292AFD6}" presName="bgRect" presStyleLbl="bgShp" presStyleIdx="0" presStyleCnt="3"/>
      <dgm:spPr/>
    </dgm:pt>
    <dgm:pt modelId="{4AEA3ACE-86BC-4586-84CF-0FDDA10787ED}" type="pres">
      <dgm:prSet presAssocID="{882E78CE-CCD1-4069-9CC2-5A4EC292AF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1A9FE6D7-9938-4F4B-9400-559247401E72}" type="pres">
      <dgm:prSet presAssocID="{882E78CE-CCD1-4069-9CC2-5A4EC292AFD6}" presName="spaceRect" presStyleCnt="0"/>
      <dgm:spPr/>
    </dgm:pt>
    <dgm:pt modelId="{5D03E169-AC2A-472C-A99F-F3155629A94D}" type="pres">
      <dgm:prSet presAssocID="{882E78CE-CCD1-4069-9CC2-5A4EC292AFD6}" presName="parTx" presStyleLbl="revTx" presStyleIdx="0" presStyleCnt="6">
        <dgm:presLayoutVars>
          <dgm:chMax val="0"/>
          <dgm:chPref val="0"/>
        </dgm:presLayoutVars>
      </dgm:prSet>
      <dgm:spPr/>
    </dgm:pt>
    <dgm:pt modelId="{84D77A84-140E-483C-BF8D-2E09B1A1D669}" type="pres">
      <dgm:prSet presAssocID="{882E78CE-CCD1-4069-9CC2-5A4EC292AFD6}" presName="desTx" presStyleLbl="revTx" presStyleIdx="1" presStyleCnt="6">
        <dgm:presLayoutVars/>
      </dgm:prSet>
      <dgm:spPr/>
    </dgm:pt>
    <dgm:pt modelId="{9A207914-0C70-4709-A647-07E7E2CED179}" type="pres">
      <dgm:prSet presAssocID="{2EDA6D7C-7781-4273-87C3-41A9183DEDC8}" presName="sibTrans" presStyleCnt="0"/>
      <dgm:spPr/>
    </dgm:pt>
    <dgm:pt modelId="{DF37E3DE-4780-4D4C-9E78-6CE74C6DE3D6}" type="pres">
      <dgm:prSet presAssocID="{4200758D-D5F8-44D3-9EB1-D7F3AD3278A4}" presName="compNode" presStyleCnt="0"/>
      <dgm:spPr/>
    </dgm:pt>
    <dgm:pt modelId="{283A6EAC-7123-48BF-B29A-4B57A1ED784F}" type="pres">
      <dgm:prSet presAssocID="{4200758D-D5F8-44D3-9EB1-D7F3AD3278A4}" presName="bgRect" presStyleLbl="bgShp" presStyleIdx="1" presStyleCnt="3"/>
      <dgm:spPr/>
    </dgm:pt>
    <dgm:pt modelId="{D362FBC3-920A-4A72-B4AF-B4417F16A9F4}" type="pres">
      <dgm:prSet presAssocID="{4200758D-D5F8-44D3-9EB1-D7F3AD3278A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ick"/>
        </a:ext>
      </dgm:extLst>
    </dgm:pt>
    <dgm:pt modelId="{37847AC9-1991-485C-AAF7-9E9B14884E04}" type="pres">
      <dgm:prSet presAssocID="{4200758D-D5F8-44D3-9EB1-D7F3AD3278A4}" presName="spaceRect" presStyleCnt="0"/>
      <dgm:spPr/>
    </dgm:pt>
    <dgm:pt modelId="{A9F744C4-78EA-4DE7-9619-5F2D9F25EC4D}" type="pres">
      <dgm:prSet presAssocID="{4200758D-D5F8-44D3-9EB1-D7F3AD3278A4}" presName="parTx" presStyleLbl="revTx" presStyleIdx="2" presStyleCnt="6">
        <dgm:presLayoutVars>
          <dgm:chMax val="0"/>
          <dgm:chPref val="0"/>
        </dgm:presLayoutVars>
      </dgm:prSet>
      <dgm:spPr/>
    </dgm:pt>
    <dgm:pt modelId="{147EF55B-DE42-44F1-9BBE-9B29A9DEE915}" type="pres">
      <dgm:prSet presAssocID="{4200758D-D5F8-44D3-9EB1-D7F3AD3278A4}" presName="desTx" presStyleLbl="revTx" presStyleIdx="3" presStyleCnt="6">
        <dgm:presLayoutVars/>
      </dgm:prSet>
      <dgm:spPr/>
    </dgm:pt>
    <dgm:pt modelId="{78C71C5E-C3BB-40D6-83C5-D0C5112022D3}" type="pres">
      <dgm:prSet presAssocID="{D948A776-57C5-42D7-A551-AB17A55DB367}" presName="sibTrans" presStyleCnt="0"/>
      <dgm:spPr/>
    </dgm:pt>
    <dgm:pt modelId="{2F52E60B-8688-49D4-9D5D-DABEA63D9660}" type="pres">
      <dgm:prSet presAssocID="{057A1BF6-8122-4E44-B608-90A8006F5256}" presName="compNode" presStyleCnt="0"/>
      <dgm:spPr/>
    </dgm:pt>
    <dgm:pt modelId="{D6B4A011-5864-4141-8403-FC553DBADB3A}" type="pres">
      <dgm:prSet presAssocID="{057A1BF6-8122-4E44-B608-90A8006F5256}" presName="bgRect" presStyleLbl="bgShp" presStyleIdx="2" presStyleCnt="3"/>
      <dgm:spPr/>
    </dgm:pt>
    <dgm:pt modelId="{AB4DB798-37A7-4ACF-BE44-1F2E148BE88F}" type="pres">
      <dgm:prSet presAssocID="{057A1BF6-8122-4E44-B608-90A8006F525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b Design"/>
        </a:ext>
      </dgm:extLst>
    </dgm:pt>
    <dgm:pt modelId="{7A16FCE8-96C0-4B1E-80E7-604D30633B7C}" type="pres">
      <dgm:prSet presAssocID="{057A1BF6-8122-4E44-B608-90A8006F5256}" presName="spaceRect" presStyleCnt="0"/>
      <dgm:spPr/>
    </dgm:pt>
    <dgm:pt modelId="{0BA17B17-BE1D-4639-B5C2-E18DC0553A54}" type="pres">
      <dgm:prSet presAssocID="{057A1BF6-8122-4E44-B608-90A8006F5256}" presName="parTx" presStyleLbl="revTx" presStyleIdx="4" presStyleCnt="6">
        <dgm:presLayoutVars>
          <dgm:chMax val="0"/>
          <dgm:chPref val="0"/>
        </dgm:presLayoutVars>
      </dgm:prSet>
      <dgm:spPr/>
    </dgm:pt>
    <dgm:pt modelId="{D290B50A-30D0-4F44-BC8B-79B87B958B2B}" type="pres">
      <dgm:prSet presAssocID="{057A1BF6-8122-4E44-B608-90A8006F5256}" presName="desTx" presStyleLbl="revTx" presStyleIdx="5" presStyleCnt="6">
        <dgm:presLayoutVars/>
      </dgm:prSet>
      <dgm:spPr/>
    </dgm:pt>
  </dgm:ptLst>
  <dgm:cxnLst>
    <dgm:cxn modelId="{0F22E903-4C8A-4407-B4F2-CF01E2AA0262}" srcId="{DD3A1FD0-AE1D-423E-B513-14EDB57D512B}" destId="{882E78CE-CCD1-4069-9CC2-5A4EC292AFD6}" srcOrd="0" destOrd="0" parTransId="{3D3975FE-971B-41AC-9BC0-457F889EA808}" sibTransId="{2EDA6D7C-7781-4273-87C3-41A9183DEDC8}"/>
    <dgm:cxn modelId="{9D99ED19-5D65-46E0-8E12-D33BD9E55BC6}" srcId="{DD3A1FD0-AE1D-423E-B513-14EDB57D512B}" destId="{4200758D-D5F8-44D3-9EB1-D7F3AD3278A4}" srcOrd="1" destOrd="0" parTransId="{627C36F1-DB60-42E4-9B92-0B7C4047FB08}" sibTransId="{D948A776-57C5-42D7-A551-AB17A55DB367}"/>
    <dgm:cxn modelId="{6779A31B-BE38-4919-B7B9-881A42F281F9}" type="presOf" srcId="{768A40E1-C5C2-4A2A-BCB3-FD3333B0BFA2}" destId="{147EF55B-DE42-44F1-9BBE-9B29A9DEE915}" srcOrd="0" destOrd="0" presId="urn:microsoft.com/office/officeart/2018/2/layout/IconVerticalSolidList"/>
    <dgm:cxn modelId="{2A942933-9B5F-4B10-88D8-966E633862DD}" type="presOf" srcId="{882E78CE-CCD1-4069-9CC2-5A4EC292AFD6}" destId="{5D03E169-AC2A-472C-A99F-F3155629A94D}" srcOrd="0" destOrd="0" presId="urn:microsoft.com/office/officeart/2018/2/layout/IconVerticalSolidList"/>
    <dgm:cxn modelId="{7ACA7236-F779-4C1A-928F-6AD52050838C}" srcId="{057A1BF6-8122-4E44-B608-90A8006F5256}" destId="{DFA7BF27-F81F-4517-96CE-DCFAEE31060E}" srcOrd="0" destOrd="0" parTransId="{E49134F8-E178-4968-B8C6-4666BB0E4C6C}" sibTransId="{9E9E5D19-6909-4B7D-AB3B-68C2629CDB13}"/>
    <dgm:cxn modelId="{E283133D-7D1B-4D35-AD08-6676A4E6E7BE}" type="presOf" srcId="{19C3A3BF-5FD1-4E03-A877-0668A77C3E37}" destId="{84D77A84-140E-483C-BF8D-2E09B1A1D669}" srcOrd="0" destOrd="0" presId="urn:microsoft.com/office/officeart/2018/2/layout/IconVerticalSolidList"/>
    <dgm:cxn modelId="{32E47E45-375F-44B9-B9C1-1253C5CEC7D3}" type="presOf" srcId="{4200758D-D5F8-44D3-9EB1-D7F3AD3278A4}" destId="{A9F744C4-78EA-4DE7-9619-5F2D9F25EC4D}" srcOrd="0" destOrd="0" presId="urn:microsoft.com/office/officeart/2018/2/layout/IconVerticalSolidList"/>
    <dgm:cxn modelId="{A475FA48-5E52-49AD-9E64-5FC487908A9D}" srcId="{882E78CE-CCD1-4069-9CC2-5A4EC292AFD6}" destId="{392D5293-9005-4866-87E9-CFA7C0DF6A27}" srcOrd="1" destOrd="0" parTransId="{EE444826-5924-4134-A51F-D14314F5F7F1}" sibTransId="{1DE21449-A776-4AB4-A298-19430EFD1471}"/>
    <dgm:cxn modelId="{8DA74C6B-0243-4A08-9126-1121A20C0291}" type="presOf" srcId="{057A1BF6-8122-4E44-B608-90A8006F5256}" destId="{0BA17B17-BE1D-4639-B5C2-E18DC0553A54}" srcOrd="0" destOrd="0" presId="urn:microsoft.com/office/officeart/2018/2/layout/IconVerticalSolidList"/>
    <dgm:cxn modelId="{A1D4257F-E997-45A1-952D-2EE64339FA7E}" srcId="{4200758D-D5F8-44D3-9EB1-D7F3AD3278A4}" destId="{768A40E1-C5C2-4A2A-BCB3-FD3333B0BFA2}" srcOrd="0" destOrd="0" parTransId="{EC01F74B-D7C2-45E9-8DD0-EE0511272EED}" sibTransId="{78633D67-CDA2-403D-9728-4BC54F6A84F3}"/>
    <dgm:cxn modelId="{B7ED5884-BBD0-4E25-B2B2-D4EB168B743A}" srcId="{DD3A1FD0-AE1D-423E-B513-14EDB57D512B}" destId="{057A1BF6-8122-4E44-B608-90A8006F5256}" srcOrd="2" destOrd="0" parTransId="{CE94BE6B-1D92-45C0-B490-84902892FACC}" sibTransId="{822C2659-4F91-4C11-95A0-BE818939D012}"/>
    <dgm:cxn modelId="{BAA48AA9-F044-49C7-AFDD-4055E97E6E42}" type="presOf" srcId="{DD3A1FD0-AE1D-423E-B513-14EDB57D512B}" destId="{7A625A9D-A4EC-4B23-AD13-80F49C791BEC}" srcOrd="0" destOrd="0" presId="urn:microsoft.com/office/officeart/2018/2/layout/IconVerticalSolidList"/>
    <dgm:cxn modelId="{71ADC9B0-C4A0-4DF2-924D-6142D8CA6609}" srcId="{882E78CE-CCD1-4069-9CC2-5A4EC292AFD6}" destId="{19C3A3BF-5FD1-4E03-A877-0668A77C3E37}" srcOrd="0" destOrd="0" parTransId="{F16AE69F-0AD3-40C6-BFC0-22FCBBD778DE}" sibTransId="{82F8051B-D444-42C2-B2F4-AB778EA3E980}"/>
    <dgm:cxn modelId="{E87571CD-B012-455D-8832-4B7BC8DB2CA2}" type="presOf" srcId="{392D5293-9005-4866-87E9-CFA7C0DF6A27}" destId="{84D77A84-140E-483C-BF8D-2E09B1A1D669}" srcOrd="0" destOrd="1" presId="urn:microsoft.com/office/officeart/2018/2/layout/IconVerticalSolidList"/>
    <dgm:cxn modelId="{88A169F8-EC25-4C73-8AA0-8EDD4740A617}" type="presOf" srcId="{DFA7BF27-F81F-4517-96CE-DCFAEE31060E}" destId="{D290B50A-30D0-4F44-BC8B-79B87B958B2B}" srcOrd="0" destOrd="0" presId="urn:microsoft.com/office/officeart/2018/2/layout/IconVerticalSolidList"/>
    <dgm:cxn modelId="{20DE89DB-7BDD-482E-85B2-B8C70E4598BE}" type="presParOf" srcId="{7A625A9D-A4EC-4B23-AD13-80F49C791BEC}" destId="{614D2467-8164-4C9A-9707-1C69784C85DF}" srcOrd="0" destOrd="0" presId="urn:microsoft.com/office/officeart/2018/2/layout/IconVerticalSolidList"/>
    <dgm:cxn modelId="{861DA11A-38BD-494E-9AAC-C356C9CE4A03}" type="presParOf" srcId="{614D2467-8164-4C9A-9707-1C69784C85DF}" destId="{A6B6AEAB-2630-48EB-86AB-7EE9A4CB051D}" srcOrd="0" destOrd="0" presId="urn:microsoft.com/office/officeart/2018/2/layout/IconVerticalSolidList"/>
    <dgm:cxn modelId="{95F05CBB-57D6-46E3-96D8-178760ED4C58}" type="presParOf" srcId="{614D2467-8164-4C9A-9707-1C69784C85DF}" destId="{4AEA3ACE-86BC-4586-84CF-0FDDA10787ED}" srcOrd="1" destOrd="0" presId="urn:microsoft.com/office/officeart/2018/2/layout/IconVerticalSolidList"/>
    <dgm:cxn modelId="{95C24B1E-FF94-4970-A270-0403487BFF8C}" type="presParOf" srcId="{614D2467-8164-4C9A-9707-1C69784C85DF}" destId="{1A9FE6D7-9938-4F4B-9400-559247401E72}" srcOrd="2" destOrd="0" presId="urn:microsoft.com/office/officeart/2018/2/layout/IconVerticalSolidList"/>
    <dgm:cxn modelId="{66C98DB4-3124-4A24-A7FA-573775321A98}" type="presParOf" srcId="{614D2467-8164-4C9A-9707-1C69784C85DF}" destId="{5D03E169-AC2A-472C-A99F-F3155629A94D}" srcOrd="3" destOrd="0" presId="urn:microsoft.com/office/officeart/2018/2/layout/IconVerticalSolidList"/>
    <dgm:cxn modelId="{65FDDAB8-8DD3-4DD1-8410-A8F34AA18179}" type="presParOf" srcId="{614D2467-8164-4C9A-9707-1C69784C85DF}" destId="{84D77A84-140E-483C-BF8D-2E09B1A1D669}" srcOrd="4" destOrd="0" presId="urn:microsoft.com/office/officeart/2018/2/layout/IconVerticalSolidList"/>
    <dgm:cxn modelId="{977D95AB-9A47-4031-A052-1C7C0EC149CA}" type="presParOf" srcId="{7A625A9D-A4EC-4B23-AD13-80F49C791BEC}" destId="{9A207914-0C70-4709-A647-07E7E2CED179}" srcOrd="1" destOrd="0" presId="urn:microsoft.com/office/officeart/2018/2/layout/IconVerticalSolidList"/>
    <dgm:cxn modelId="{5BB8522E-567E-4ADB-AD20-A4D86F4BEE85}" type="presParOf" srcId="{7A625A9D-A4EC-4B23-AD13-80F49C791BEC}" destId="{DF37E3DE-4780-4D4C-9E78-6CE74C6DE3D6}" srcOrd="2" destOrd="0" presId="urn:microsoft.com/office/officeart/2018/2/layout/IconVerticalSolidList"/>
    <dgm:cxn modelId="{6C05D17C-232B-46F3-9042-7BD8728EC35E}" type="presParOf" srcId="{DF37E3DE-4780-4D4C-9E78-6CE74C6DE3D6}" destId="{283A6EAC-7123-48BF-B29A-4B57A1ED784F}" srcOrd="0" destOrd="0" presId="urn:microsoft.com/office/officeart/2018/2/layout/IconVerticalSolidList"/>
    <dgm:cxn modelId="{064742F3-7FB4-4695-A5F7-577B97EB5E35}" type="presParOf" srcId="{DF37E3DE-4780-4D4C-9E78-6CE74C6DE3D6}" destId="{D362FBC3-920A-4A72-B4AF-B4417F16A9F4}" srcOrd="1" destOrd="0" presId="urn:microsoft.com/office/officeart/2018/2/layout/IconVerticalSolidList"/>
    <dgm:cxn modelId="{CCADCB61-EE6D-4F4F-B0E2-2567623C9DBB}" type="presParOf" srcId="{DF37E3DE-4780-4D4C-9E78-6CE74C6DE3D6}" destId="{37847AC9-1991-485C-AAF7-9E9B14884E04}" srcOrd="2" destOrd="0" presId="urn:microsoft.com/office/officeart/2018/2/layout/IconVerticalSolidList"/>
    <dgm:cxn modelId="{874DBC60-20B0-4021-868F-7514B2C4B2D4}" type="presParOf" srcId="{DF37E3DE-4780-4D4C-9E78-6CE74C6DE3D6}" destId="{A9F744C4-78EA-4DE7-9619-5F2D9F25EC4D}" srcOrd="3" destOrd="0" presId="urn:microsoft.com/office/officeart/2018/2/layout/IconVerticalSolidList"/>
    <dgm:cxn modelId="{2246E01D-7B5F-4146-A50A-8901B45C6B0C}" type="presParOf" srcId="{DF37E3DE-4780-4D4C-9E78-6CE74C6DE3D6}" destId="{147EF55B-DE42-44F1-9BBE-9B29A9DEE915}" srcOrd="4" destOrd="0" presId="urn:microsoft.com/office/officeart/2018/2/layout/IconVerticalSolidList"/>
    <dgm:cxn modelId="{520C0B3E-AF9B-4E4B-B29D-F4AF46AA2D43}" type="presParOf" srcId="{7A625A9D-A4EC-4B23-AD13-80F49C791BEC}" destId="{78C71C5E-C3BB-40D6-83C5-D0C5112022D3}" srcOrd="3" destOrd="0" presId="urn:microsoft.com/office/officeart/2018/2/layout/IconVerticalSolidList"/>
    <dgm:cxn modelId="{CEEA44E5-4E1F-434E-ADC4-4E06D33CB71B}" type="presParOf" srcId="{7A625A9D-A4EC-4B23-AD13-80F49C791BEC}" destId="{2F52E60B-8688-49D4-9D5D-DABEA63D9660}" srcOrd="4" destOrd="0" presId="urn:microsoft.com/office/officeart/2018/2/layout/IconVerticalSolidList"/>
    <dgm:cxn modelId="{3D1F9EBE-C1EC-4D07-B02E-8A16127420DF}" type="presParOf" srcId="{2F52E60B-8688-49D4-9D5D-DABEA63D9660}" destId="{D6B4A011-5864-4141-8403-FC553DBADB3A}" srcOrd="0" destOrd="0" presId="urn:microsoft.com/office/officeart/2018/2/layout/IconVerticalSolidList"/>
    <dgm:cxn modelId="{A455D793-D927-4BF2-B83D-D665E3133933}" type="presParOf" srcId="{2F52E60B-8688-49D4-9D5D-DABEA63D9660}" destId="{AB4DB798-37A7-4ACF-BE44-1F2E148BE88F}" srcOrd="1" destOrd="0" presId="urn:microsoft.com/office/officeart/2018/2/layout/IconVerticalSolidList"/>
    <dgm:cxn modelId="{0B927560-9472-495D-ACC1-6A10ABEBC75A}" type="presParOf" srcId="{2F52E60B-8688-49D4-9D5D-DABEA63D9660}" destId="{7A16FCE8-96C0-4B1E-80E7-604D30633B7C}" srcOrd="2" destOrd="0" presId="urn:microsoft.com/office/officeart/2018/2/layout/IconVerticalSolidList"/>
    <dgm:cxn modelId="{338F74B8-C3C8-4735-A310-4CF9340D7887}" type="presParOf" srcId="{2F52E60B-8688-49D4-9D5D-DABEA63D9660}" destId="{0BA17B17-BE1D-4639-B5C2-E18DC0553A54}" srcOrd="3" destOrd="0" presId="urn:microsoft.com/office/officeart/2018/2/layout/IconVerticalSolidList"/>
    <dgm:cxn modelId="{2CE73E9A-9F8A-460A-BB36-BF8A9C96CF2D}" type="presParOf" srcId="{2F52E60B-8688-49D4-9D5D-DABEA63D9660}" destId="{D290B50A-30D0-4F44-BC8B-79B87B958B2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04E53F-D91D-48DF-8174-E8A3A045DC4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CE7269F-BD38-465D-8B00-C7293ED806A6}">
      <dgm:prSet custT="1"/>
      <dgm:spPr/>
      <dgm:t>
        <a:bodyPr/>
        <a:lstStyle/>
        <a:p>
          <a:r>
            <a:rPr lang="en-GB" sz="2400" dirty="0"/>
            <a:t>THE LOOP: Prompt → AI → draft workflow → test → refine</a:t>
          </a:r>
          <a:endParaRPr lang="en-US" sz="2400" dirty="0"/>
        </a:p>
      </dgm:t>
    </dgm:pt>
    <dgm:pt modelId="{349A94C9-6262-4FF9-9226-3295F323EE15}" type="parTrans" cxnId="{0CA88201-A43D-4287-A669-4565E56264ED}">
      <dgm:prSet/>
      <dgm:spPr/>
      <dgm:t>
        <a:bodyPr/>
        <a:lstStyle/>
        <a:p>
          <a:endParaRPr lang="en-US"/>
        </a:p>
      </dgm:t>
    </dgm:pt>
    <dgm:pt modelId="{7726FFC9-0325-4D33-A6E7-D396E86FABB1}" type="sibTrans" cxnId="{0CA88201-A43D-4287-A669-4565E56264ED}">
      <dgm:prSet/>
      <dgm:spPr/>
      <dgm:t>
        <a:bodyPr/>
        <a:lstStyle/>
        <a:p>
          <a:endParaRPr lang="en-US"/>
        </a:p>
      </dgm:t>
    </dgm:pt>
    <dgm:pt modelId="{16061DCC-6359-4DF7-90C5-586C3E675C08}">
      <dgm:prSet custT="1"/>
      <dgm:spPr/>
      <dgm:t>
        <a:bodyPr/>
        <a:lstStyle/>
        <a:p>
          <a:r>
            <a:rPr lang="en-GB" sz="2000" dirty="0"/>
            <a:t>Phase 1: Design service and workflow blueprint with holistic prompting</a:t>
          </a:r>
          <a:endParaRPr lang="en-US" sz="2000" dirty="0"/>
        </a:p>
      </dgm:t>
    </dgm:pt>
    <dgm:pt modelId="{C7105C6F-3815-481D-A78C-18F90B4729C1}" type="parTrans" cxnId="{6B047562-83C5-49E7-B2D2-AEB64BA44C69}">
      <dgm:prSet/>
      <dgm:spPr/>
      <dgm:t>
        <a:bodyPr/>
        <a:lstStyle/>
        <a:p>
          <a:endParaRPr lang="en-US"/>
        </a:p>
      </dgm:t>
    </dgm:pt>
    <dgm:pt modelId="{4A777ACC-1285-4819-A5E5-F77AFC94EC7A}" type="sibTrans" cxnId="{6B047562-83C5-49E7-B2D2-AEB64BA44C69}">
      <dgm:prSet/>
      <dgm:spPr/>
      <dgm:t>
        <a:bodyPr/>
        <a:lstStyle/>
        <a:p>
          <a:endParaRPr lang="en-US"/>
        </a:p>
      </dgm:t>
    </dgm:pt>
    <dgm:pt modelId="{048CDBE7-F1EE-49FB-B453-4E84B10435F8}">
      <dgm:prSet custT="1"/>
      <dgm:spPr/>
      <dgm:t>
        <a:bodyPr/>
        <a:lstStyle/>
        <a:p>
          <a:r>
            <a:rPr lang="en-GB" sz="2000" dirty="0"/>
            <a:t>Phase 2: Develop workflow logic task by task with granular prompting</a:t>
          </a:r>
          <a:endParaRPr lang="en-US" sz="2000" dirty="0"/>
        </a:p>
      </dgm:t>
    </dgm:pt>
    <dgm:pt modelId="{FB255FC0-C6A4-4CE4-99DD-4029A1B06C7E}" type="parTrans" cxnId="{84951966-B60B-4269-BAF7-BB2C08DBA8A7}">
      <dgm:prSet/>
      <dgm:spPr/>
      <dgm:t>
        <a:bodyPr/>
        <a:lstStyle/>
        <a:p>
          <a:endParaRPr lang="en-US"/>
        </a:p>
      </dgm:t>
    </dgm:pt>
    <dgm:pt modelId="{8FA4A1B6-769A-4234-90A9-D329CEA35795}" type="sibTrans" cxnId="{84951966-B60B-4269-BAF7-BB2C08DBA8A7}">
      <dgm:prSet/>
      <dgm:spPr/>
      <dgm:t>
        <a:bodyPr/>
        <a:lstStyle/>
        <a:p>
          <a:endParaRPr lang="en-US"/>
        </a:p>
      </dgm:t>
    </dgm:pt>
    <dgm:pt modelId="{1A16AEF8-78AA-4329-8F47-1054BB475B3D}" type="pres">
      <dgm:prSet presAssocID="{3604E53F-D91D-48DF-8174-E8A3A045DC46}" presName="root" presStyleCnt="0">
        <dgm:presLayoutVars>
          <dgm:dir/>
          <dgm:resizeHandles val="exact"/>
        </dgm:presLayoutVars>
      </dgm:prSet>
      <dgm:spPr/>
    </dgm:pt>
    <dgm:pt modelId="{42F1F3C1-00A2-4C5C-B0D0-3563BE2D14AF}" type="pres">
      <dgm:prSet presAssocID="{0CE7269F-BD38-465D-8B00-C7293ED806A6}" presName="compNode" presStyleCnt="0"/>
      <dgm:spPr/>
    </dgm:pt>
    <dgm:pt modelId="{E67E715C-A181-4F93-9266-725FB51708B8}" type="pres">
      <dgm:prSet presAssocID="{0CE7269F-BD38-465D-8B00-C7293ED806A6}" presName="bgRect" presStyleLbl="bgShp" presStyleIdx="0" presStyleCnt="3"/>
      <dgm:spPr/>
    </dgm:pt>
    <dgm:pt modelId="{D8BD5DAC-12D6-4F5A-9E48-C3A286BA63FA}" type="pres">
      <dgm:prSet presAssocID="{0CE7269F-BD38-465D-8B00-C7293ED806A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peat"/>
        </a:ext>
      </dgm:extLst>
    </dgm:pt>
    <dgm:pt modelId="{3F75253E-2B4E-49A5-A5C6-7573E1D06E05}" type="pres">
      <dgm:prSet presAssocID="{0CE7269F-BD38-465D-8B00-C7293ED806A6}" presName="spaceRect" presStyleCnt="0"/>
      <dgm:spPr/>
    </dgm:pt>
    <dgm:pt modelId="{BA02771C-621D-48BB-87B5-9DAF5BAD7778}" type="pres">
      <dgm:prSet presAssocID="{0CE7269F-BD38-465D-8B00-C7293ED806A6}" presName="parTx" presStyleLbl="revTx" presStyleIdx="0" presStyleCnt="3">
        <dgm:presLayoutVars>
          <dgm:chMax val="0"/>
          <dgm:chPref val="0"/>
        </dgm:presLayoutVars>
      </dgm:prSet>
      <dgm:spPr/>
    </dgm:pt>
    <dgm:pt modelId="{0E9FB0D1-D090-42D7-A222-D9B7330A2DA3}" type="pres">
      <dgm:prSet presAssocID="{7726FFC9-0325-4D33-A6E7-D396E86FABB1}" presName="sibTrans" presStyleCnt="0"/>
      <dgm:spPr/>
    </dgm:pt>
    <dgm:pt modelId="{88E45B1E-E150-4D2F-9B3E-1CD178908678}" type="pres">
      <dgm:prSet presAssocID="{16061DCC-6359-4DF7-90C5-586C3E675C08}" presName="compNode" presStyleCnt="0"/>
      <dgm:spPr/>
    </dgm:pt>
    <dgm:pt modelId="{01A9D0D5-C2D3-446A-8DDA-B0CFE9C6E29D}" type="pres">
      <dgm:prSet presAssocID="{16061DCC-6359-4DF7-90C5-586C3E675C08}" presName="bgRect" presStyleLbl="bgShp" presStyleIdx="1" presStyleCnt="3"/>
      <dgm:spPr/>
    </dgm:pt>
    <dgm:pt modelId="{BB24C7A5-7178-4134-A533-C928297CE792}" type="pres">
      <dgm:prSet presAssocID="{16061DCC-6359-4DF7-90C5-586C3E675C0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0AF792A2-636C-4E60-A2F7-45293032D555}" type="pres">
      <dgm:prSet presAssocID="{16061DCC-6359-4DF7-90C5-586C3E675C08}" presName="spaceRect" presStyleCnt="0"/>
      <dgm:spPr/>
    </dgm:pt>
    <dgm:pt modelId="{1F2BFFF1-429C-43CE-ADEC-07318CBE5B73}" type="pres">
      <dgm:prSet presAssocID="{16061DCC-6359-4DF7-90C5-586C3E675C08}" presName="parTx" presStyleLbl="revTx" presStyleIdx="1" presStyleCnt="3" custScaleX="34818" custLinFactNeighborX="-31912" custLinFactNeighborY="817">
        <dgm:presLayoutVars>
          <dgm:chMax val="0"/>
          <dgm:chPref val="0"/>
        </dgm:presLayoutVars>
      </dgm:prSet>
      <dgm:spPr/>
    </dgm:pt>
    <dgm:pt modelId="{BB30B450-D906-4BC0-AA9A-FCD250580A42}" type="pres">
      <dgm:prSet presAssocID="{4A777ACC-1285-4819-A5E5-F77AFC94EC7A}" presName="sibTrans" presStyleCnt="0"/>
      <dgm:spPr/>
    </dgm:pt>
    <dgm:pt modelId="{4D5DDF73-EA7D-47F9-B9EB-359A96D112FD}" type="pres">
      <dgm:prSet presAssocID="{048CDBE7-F1EE-49FB-B453-4E84B10435F8}" presName="compNode" presStyleCnt="0"/>
      <dgm:spPr/>
    </dgm:pt>
    <dgm:pt modelId="{1BE21E02-7997-4C2C-AD0A-B1D521DC0C09}" type="pres">
      <dgm:prSet presAssocID="{048CDBE7-F1EE-49FB-B453-4E84B10435F8}" presName="bgRect" presStyleLbl="bgShp" presStyleIdx="2" presStyleCnt="3"/>
      <dgm:spPr/>
    </dgm:pt>
    <dgm:pt modelId="{2F800E13-1A64-4F5D-8FCB-4D59FE35E52E}" type="pres">
      <dgm:prSet presAssocID="{048CDBE7-F1EE-49FB-B453-4E84B10435F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2816FB30-6A84-457E-8198-01E76951E27F}" type="pres">
      <dgm:prSet presAssocID="{048CDBE7-F1EE-49FB-B453-4E84B10435F8}" presName="spaceRect" presStyleCnt="0"/>
      <dgm:spPr/>
    </dgm:pt>
    <dgm:pt modelId="{A4C86C5C-A965-421B-8426-19A4EB8B51F5}" type="pres">
      <dgm:prSet presAssocID="{048CDBE7-F1EE-49FB-B453-4E84B10435F8}" presName="parTx" presStyleLbl="revTx" presStyleIdx="2" presStyleCnt="3" custScaleX="28320" custLinFactNeighborX="-33789" custLinFactNeighborY="4121">
        <dgm:presLayoutVars>
          <dgm:chMax val="0"/>
          <dgm:chPref val="0"/>
        </dgm:presLayoutVars>
      </dgm:prSet>
      <dgm:spPr/>
    </dgm:pt>
  </dgm:ptLst>
  <dgm:cxnLst>
    <dgm:cxn modelId="{0CA88201-A43D-4287-A669-4565E56264ED}" srcId="{3604E53F-D91D-48DF-8174-E8A3A045DC46}" destId="{0CE7269F-BD38-465D-8B00-C7293ED806A6}" srcOrd="0" destOrd="0" parTransId="{349A94C9-6262-4FF9-9226-3295F323EE15}" sibTransId="{7726FFC9-0325-4D33-A6E7-D396E86FABB1}"/>
    <dgm:cxn modelId="{0585E105-8158-4E54-A2F4-F0AA6980AE8B}" type="presOf" srcId="{0CE7269F-BD38-465D-8B00-C7293ED806A6}" destId="{BA02771C-621D-48BB-87B5-9DAF5BAD7778}" srcOrd="0" destOrd="0" presId="urn:microsoft.com/office/officeart/2018/2/layout/IconVerticalSolidList"/>
    <dgm:cxn modelId="{7952A641-3F9D-4BE0-9CE0-8F14708024D1}" type="presOf" srcId="{3604E53F-D91D-48DF-8174-E8A3A045DC46}" destId="{1A16AEF8-78AA-4329-8F47-1054BB475B3D}" srcOrd="0" destOrd="0" presId="urn:microsoft.com/office/officeart/2018/2/layout/IconVerticalSolidList"/>
    <dgm:cxn modelId="{6B047562-83C5-49E7-B2D2-AEB64BA44C69}" srcId="{3604E53F-D91D-48DF-8174-E8A3A045DC46}" destId="{16061DCC-6359-4DF7-90C5-586C3E675C08}" srcOrd="1" destOrd="0" parTransId="{C7105C6F-3815-481D-A78C-18F90B4729C1}" sibTransId="{4A777ACC-1285-4819-A5E5-F77AFC94EC7A}"/>
    <dgm:cxn modelId="{84951966-B60B-4269-BAF7-BB2C08DBA8A7}" srcId="{3604E53F-D91D-48DF-8174-E8A3A045DC46}" destId="{048CDBE7-F1EE-49FB-B453-4E84B10435F8}" srcOrd="2" destOrd="0" parTransId="{FB255FC0-C6A4-4CE4-99DD-4029A1B06C7E}" sibTransId="{8FA4A1B6-769A-4234-90A9-D329CEA35795}"/>
    <dgm:cxn modelId="{5C524F7B-7468-45FE-B077-0D8928B3B059}" type="presOf" srcId="{16061DCC-6359-4DF7-90C5-586C3E675C08}" destId="{1F2BFFF1-429C-43CE-ADEC-07318CBE5B73}" srcOrd="0" destOrd="0" presId="urn:microsoft.com/office/officeart/2018/2/layout/IconVerticalSolidList"/>
    <dgm:cxn modelId="{14A53DC6-07D2-434B-97D5-5BD45820376A}" type="presOf" srcId="{048CDBE7-F1EE-49FB-B453-4E84B10435F8}" destId="{A4C86C5C-A965-421B-8426-19A4EB8B51F5}" srcOrd="0" destOrd="0" presId="urn:microsoft.com/office/officeart/2018/2/layout/IconVerticalSolidList"/>
    <dgm:cxn modelId="{2558E0F2-5FC3-4340-A78F-F7B9D8A9C555}" type="presParOf" srcId="{1A16AEF8-78AA-4329-8F47-1054BB475B3D}" destId="{42F1F3C1-00A2-4C5C-B0D0-3563BE2D14AF}" srcOrd="0" destOrd="0" presId="urn:microsoft.com/office/officeart/2018/2/layout/IconVerticalSolidList"/>
    <dgm:cxn modelId="{02636552-F1B9-46BF-9171-A01A6F0210FC}" type="presParOf" srcId="{42F1F3C1-00A2-4C5C-B0D0-3563BE2D14AF}" destId="{E67E715C-A181-4F93-9266-725FB51708B8}" srcOrd="0" destOrd="0" presId="urn:microsoft.com/office/officeart/2018/2/layout/IconVerticalSolidList"/>
    <dgm:cxn modelId="{0BDF5A53-1367-4497-9AB2-7D55AAE8DD30}" type="presParOf" srcId="{42F1F3C1-00A2-4C5C-B0D0-3563BE2D14AF}" destId="{D8BD5DAC-12D6-4F5A-9E48-C3A286BA63FA}" srcOrd="1" destOrd="0" presId="urn:microsoft.com/office/officeart/2018/2/layout/IconVerticalSolidList"/>
    <dgm:cxn modelId="{197E8E77-8105-4B83-BEA2-1F600B135D55}" type="presParOf" srcId="{42F1F3C1-00A2-4C5C-B0D0-3563BE2D14AF}" destId="{3F75253E-2B4E-49A5-A5C6-7573E1D06E05}" srcOrd="2" destOrd="0" presId="urn:microsoft.com/office/officeart/2018/2/layout/IconVerticalSolidList"/>
    <dgm:cxn modelId="{C3944310-86F7-459C-8FB1-D47B6F0BC90E}" type="presParOf" srcId="{42F1F3C1-00A2-4C5C-B0D0-3563BE2D14AF}" destId="{BA02771C-621D-48BB-87B5-9DAF5BAD7778}" srcOrd="3" destOrd="0" presId="urn:microsoft.com/office/officeart/2018/2/layout/IconVerticalSolidList"/>
    <dgm:cxn modelId="{6B3ED08A-ABA2-47A6-844E-8BAA6AA11F75}" type="presParOf" srcId="{1A16AEF8-78AA-4329-8F47-1054BB475B3D}" destId="{0E9FB0D1-D090-42D7-A222-D9B7330A2DA3}" srcOrd="1" destOrd="0" presId="urn:microsoft.com/office/officeart/2018/2/layout/IconVerticalSolidList"/>
    <dgm:cxn modelId="{1A1FB8CC-37AE-40DA-9809-AA2848154CB3}" type="presParOf" srcId="{1A16AEF8-78AA-4329-8F47-1054BB475B3D}" destId="{88E45B1E-E150-4D2F-9B3E-1CD178908678}" srcOrd="2" destOrd="0" presId="urn:microsoft.com/office/officeart/2018/2/layout/IconVerticalSolidList"/>
    <dgm:cxn modelId="{4CD498D7-34A7-4831-A958-3EE5C119B5B7}" type="presParOf" srcId="{88E45B1E-E150-4D2F-9B3E-1CD178908678}" destId="{01A9D0D5-C2D3-446A-8DDA-B0CFE9C6E29D}" srcOrd="0" destOrd="0" presId="urn:microsoft.com/office/officeart/2018/2/layout/IconVerticalSolidList"/>
    <dgm:cxn modelId="{96E94425-CCFC-48E5-9AEE-6732383846C0}" type="presParOf" srcId="{88E45B1E-E150-4D2F-9B3E-1CD178908678}" destId="{BB24C7A5-7178-4134-A533-C928297CE792}" srcOrd="1" destOrd="0" presId="urn:microsoft.com/office/officeart/2018/2/layout/IconVerticalSolidList"/>
    <dgm:cxn modelId="{8D80771D-1781-422B-B135-DF0C5C134D47}" type="presParOf" srcId="{88E45B1E-E150-4D2F-9B3E-1CD178908678}" destId="{0AF792A2-636C-4E60-A2F7-45293032D555}" srcOrd="2" destOrd="0" presId="urn:microsoft.com/office/officeart/2018/2/layout/IconVerticalSolidList"/>
    <dgm:cxn modelId="{95E86192-A2F5-43EE-9F99-B33697FEB72B}" type="presParOf" srcId="{88E45B1E-E150-4D2F-9B3E-1CD178908678}" destId="{1F2BFFF1-429C-43CE-ADEC-07318CBE5B73}" srcOrd="3" destOrd="0" presId="urn:microsoft.com/office/officeart/2018/2/layout/IconVerticalSolidList"/>
    <dgm:cxn modelId="{4F465727-AE67-42A1-B50B-1216919A710A}" type="presParOf" srcId="{1A16AEF8-78AA-4329-8F47-1054BB475B3D}" destId="{BB30B450-D906-4BC0-AA9A-FCD250580A42}" srcOrd="3" destOrd="0" presId="urn:microsoft.com/office/officeart/2018/2/layout/IconVerticalSolidList"/>
    <dgm:cxn modelId="{5912C40B-ECBC-43DA-898E-9EB860C70556}" type="presParOf" srcId="{1A16AEF8-78AA-4329-8F47-1054BB475B3D}" destId="{4D5DDF73-EA7D-47F9-B9EB-359A96D112FD}" srcOrd="4" destOrd="0" presId="urn:microsoft.com/office/officeart/2018/2/layout/IconVerticalSolidList"/>
    <dgm:cxn modelId="{73C8D1C5-A627-4FA4-82E5-D6A1CD38F528}" type="presParOf" srcId="{4D5DDF73-EA7D-47F9-B9EB-359A96D112FD}" destId="{1BE21E02-7997-4C2C-AD0A-B1D521DC0C09}" srcOrd="0" destOrd="0" presId="urn:microsoft.com/office/officeart/2018/2/layout/IconVerticalSolidList"/>
    <dgm:cxn modelId="{8A409A12-A9E7-4B51-9B88-FB8042BF682D}" type="presParOf" srcId="{4D5DDF73-EA7D-47F9-B9EB-359A96D112FD}" destId="{2F800E13-1A64-4F5D-8FCB-4D59FE35E52E}" srcOrd="1" destOrd="0" presId="urn:microsoft.com/office/officeart/2018/2/layout/IconVerticalSolidList"/>
    <dgm:cxn modelId="{8528CD13-B336-4002-B356-B6F9D9B6B478}" type="presParOf" srcId="{4D5DDF73-EA7D-47F9-B9EB-359A96D112FD}" destId="{2816FB30-6A84-457E-8198-01E76951E27F}" srcOrd="2" destOrd="0" presId="urn:microsoft.com/office/officeart/2018/2/layout/IconVerticalSolidList"/>
    <dgm:cxn modelId="{9F450F05-CB93-46C5-AAB0-304B6B6AE4F3}" type="presParOf" srcId="{4D5DDF73-EA7D-47F9-B9EB-359A96D112FD}" destId="{A4C86C5C-A965-421B-8426-19A4EB8B51F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AD5537-B278-4C89-8186-E50DD65EA6EE}"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B0CAB3B9-B277-4227-93A6-E84407B935C9}">
      <dgm:prSet custT="1"/>
      <dgm:spPr/>
      <dgm:t>
        <a:bodyPr/>
        <a:lstStyle/>
        <a:p>
          <a:pPr>
            <a:defRPr b="1"/>
          </a:pPr>
          <a:r>
            <a:rPr lang="en-GB" sz="2400"/>
            <a:t>AI is amazing at </a:t>
          </a:r>
          <a:r>
            <a:rPr lang="en-GB" sz="2400" b="1" i="1"/>
            <a:t>service design &amp; blueprinting</a:t>
          </a:r>
          <a:endParaRPr lang="en-US" sz="2400"/>
        </a:p>
      </dgm:t>
    </dgm:pt>
    <dgm:pt modelId="{3523C002-54B0-4FA3-B78B-A3B9B9486BE2}" type="parTrans" cxnId="{7E24BBCE-EB60-4088-AFA2-C69A693678B1}">
      <dgm:prSet/>
      <dgm:spPr/>
      <dgm:t>
        <a:bodyPr/>
        <a:lstStyle/>
        <a:p>
          <a:endParaRPr lang="en-US" sz="3200"/>
        </a:p>
      </dgm:t>
    </dgm:pt>
    <dgm:pt modelId="{5F005BE7-928E-4138-BA94-6FCD797D15D0}" type="sibTrans" cxnId="{7E24BBCE-EB60-4088-AFA2-C69A693678B1}">
      <dgm:prSet/>
      <dgm:spPr/>
      <dgm:t>
        <a:bodyPr/>
        <a:lstStyle/>
        <a:p>
          <a:endParaRPr lang="en-US" sz="3200"/>
        </a:p>
      </dgm:t>
    </dgm:pt>
    <dgm:pt modelId="{D4C8BA2C-2A4E-4466-A4D3-DCB8BA3A0109}">
      <dgm:prSet custT="1"/>
      <dgm:spPr/>
      <dgm:t>
        <a:bodyPr/>
        <a:lstStyle/>
        <a:p>
          <a:r>
            <a:rPr lang="en-GB" sz="1800" dirty="0"/>
            <a:t>Excellent intrinsic knowledge of TM Forum ODA and Airflow</a:t>
          </a:r>
          <a:endParaRPr lang="en-US" sz="1800" dirty="0"/>
        </a:p>
      </dgm:t>
    </dgm:pt>
    <dgm:pt modelId="{819F24E5-57A7-4FEB-A7FB-B12606748674}" type="parTrans" cxnId="{2DB73EB0-A163-4A58-9C68-72185CC4ADAA}">
      <dgm:prSet/>
      <dgm:spPr/>
      <dgm:t>
        <a:bodyPr/>
        <a:lstStyle/>
        <a:p>
          <a:endParaRPr lang="en-US" sz="3200"/>
        </a:p>
      </dgm:t>
    </dgm:pt>
    <dgm:pt modelId="{D65D83E7-368C-4F4A-81C7-B1501FF816E7}" type="sibTrans" cxnId="{2DB73EB0-A163-4A58-9C68-72185CC4ADAA}">
      <dgm:prSet/>
      <dgm:spPr/>
      <dgm:t>
        <a:bodyPr/>
        <a:lstStyle/>
        <a:p>
          <a:endParaRPr lang="en-US" sz="3200"/>
        </a:p>
      </dgm:t>
    </dgm:pt>
    <dgm:pt modelId="{04983170-DEA3-4F6D-86A1-8B9EE2E2BA48}">
      <dgm:prSet custT="1"/>
      <dgm:spPr/>
      <dgm:t>
        <a:bodyPr/>
        <a:lstStyle/>
        <a:p>
          <a:r>
            <a:rPr lang="en-GB" sz="1800" dirty="0"/>
            <a:t>Without any user provided documentation</a:t>
          </a:r>
          <a:endParaRPr lang="en-US" sz="1800" dirty="0"/>
        </a:p>
      </dgm:t>
    </dgm:pt>
    <dgm:pt modelId="{4C037DA5-7B57-4DA5-8074-E80B08B653DD}" type="parTrans" cxnId="{66206C6D-6813-4A79-92DB-A077CAB5C9D1}">
      <dgm:prSet/>
      <dgm:spPr/>
      <dgm:t>
        <a:bodyPr/>
        <a:lstStyle/>
        <a:p>
          <a:endParaRPr lang="en-US" sz="3200"/>
        </a:p>
      </dgm:t>
    </dgm:pt>
    <dgm:pt modelId="{C391DAC4-5A5B-449B-91FF-B74E4215FFB6}" type="sibTrans" cxnId="{66206C6D-6813-4A79-92DB-A077CAB5C9D1}">
      <dgm:prSet/>
      <dgm:spPr/>
      <dgm:t>
        <a:bodyPr/>
        <a:lstStyle/>
        <a:p>
          <a:endParaRPr lang="en-US" sz="3200"/>
        </a:p>
      </dgm:t>
    </dgm:pt>
    <dgm:pt modelId="{8E5DA8A6-9032-44B4-91BB-2CF2CE4AFC98}">
      <dgm:prSet custT="1"/>
      <dgm:spPr/>
      <dgm:t>
        <a:bodyPr/>
        <a:lstStyle/>
        <a:p>
          <a:r>
            <a:rPr lang="en-GB" sz="1800"/>
            <a:t>Needs </a:t>
          </a:r>
          <a:r>
            <a:rPr lang="en-GB" sz="1800" i="1"/>
            <a:t>guidance on component-specific logic</a:t>
          </a:r>
          <a:endParaRPr lang="en-US" sz="1800"/>
        </a:p>
      </dgm:t>
    </dgm:pt>
    <dgm:pt modelId="{5A925CCC-9CD7-4A2A-ADE3-3190629DE4BC}" type="parTrans" cxnId="{4D340C8B-FDC3-498D-8F3D-98A4E82B27CC}">
      <dgm:prSet/>
      <dgm:spPr/>
      <dgm:t>
        <a:bodyPr/>
        <a:lstStyle/>
        <a:p>
          <a:endParaRPr lang="en-US" sz="3200"/>
        </a:p>
      </dgm:t>
    </dgm:pt>
    <dgm:pt modelId="{45C0CC7F-6D7D-4327-A90E-7FEAD41B8D3F}" type="sibTrans" cxnId="{4D340C8B-FDC3-498D-8F3D-98A4E82B27CC}">
      <dgm:prSet/>
      <dgm:spPr/>
      <dgm:t>
        <a:bodyPr/>
        <a:lstStyle/>
        <a:p>
          <a:endParaRPr lang="en-US" sz="3200"/>
        </a:p>
      </dgm:t>
    </dgm:pt>
    <dgm:pt modelId="{963CC169-51C2-4CBB-8536-FB13827A0A72}">
      <dgm:prSet custT="1"/>
      <dgm:spPr/>
      <dgm:t>
        <a:bodyPr/>
        <a:lstStyle/>
        <a:p>
          <a:pPr>
            <a:defRPr b="1"/>
          </a:pPr>
          <a:r>
            <a:rPr lang="en-GB" sz="2400" b="1"/>
            <a:t>Very good guidance</a:t>
          </a:r>
          <a:r>
            <a:rPr lang="en-GB" sz="2400"/>
            <a:t> of the development process</a:t>
          </a:r>
          <a:endParaRPr lang="en-US" sz="2400"/>
        </a:p>
      </dgm:t>
    </dgm:pt>
    <dgm:pt modelId="{2E0B1344-5E53-4C32-A02C-D8B0B4CB813C}" type="parTrans" cxnId="{6208C298-163B-47C5-BEE3-D2F171426DAE}">
      <dgm:prSet/>
      <dgm:spPr/>
      <dgm:t>
        <a:bodyPr/>
        <a:lstStyle/>
        <a:p>
          <a:endParaRPr lang="en-US" sz="3200"/>
        </a:p>
      </dgm:t>
    </dgm:pt>
    <dgm:pt modelId="{3453A90A-5D23-48E2-A7CD-CB861830D8DA}" type="sibTrans" cxnId="{6208C298-163B-47C5-BEE3-D2F171426DAE}">
      <dgm:prSet/>
      <dgm:spPr/>
      <dgm:t>
        <a:bodyPr/>
        <a:lstStyle/>
        <a:p>
          <a:endParaRPr lang="en-US" sz="3200"/>
        </a:p>
      </dgm:t>
    </dgm:pt>
    <dgm:pt modelId="{A1EC5FBE-14DA-4421-B3AC-37D1C6BC9A40}">
      <dgm:prSet custT="1"/>
      <dgm:spPr/>
      <dgm:t>
        <a:bodyPr/>
        <a:lstStyle/>
        <a:p>
          <a:r>
            <a:rPr lang="en-GB" sz="1800"/>
            <a:t>Correctly identifies priorities</a:t>
          </a:r>
          <a:endParaRPr lang="en-US" sz="1800"/>
        </a:p>
      </dgm:t>
    </dgm:pt>
    <dgm:pt modelId="{8ECF6760-3F15-45EF-BF88-C20DEB3302BF}" type="parTrans" cxnId="{6427BE3B-16A2-4E61-81CD-8031550B6AE9}">
      <dgm:prSet/>
      <dgm:spPr/>
      <dgm:t>
        <a:bodyPr/>
        <a:lstStyle/>
        <a:p>
          <a:endParaRPr lang="en-US" sz="3200"/>
        </a:p>
      </dgm:t>
    </dgm:pt>
    <dgm:pt modelId="{1004BBEE-015E-4E07-AEF7-47F14DE43489}" type="sibTrans" cxnId="{6427BE3B-16A2-4E61-81CD-8031550B6AE9}">
      <dgm:prSet/>
      <dgm:spPr/>
      <dgm:t>
        <a:bodyPr/>
        <a:lstStyle/>
        <a:p>
          <a:endParaRPr lang="en-US" sz="3200"/>
        </a:p>
      </dgm:t>
    </dgm:pt>
    <dgm:pt modelId="{CFD2B3B5-FB5C-4CA8-8299-DC8EF043B7A6}">
      <dgm:prSet custT="1"/>
      <dgm:spPr/>
      <dgm:t>
        <a:bodyPr/>
        <a:lstStyle/>
        <a:p>
          <a:r>
            <a:rPr lang="en-GB" sz="1800"/>
            <a:t>Can adapt to changes of initial requirements with just a few prompts</a:t>
          </a:r>
          <a:endParaRPr lang="en-US" sz="1800"/>
        </a:p>
      </dgm:t>
    </dgm:pt>
    <dgm:pt modelId="{A0033ED6-EA4A-491C-97B0-0462FEF1D947}" type="parTrans" cxnId="{ACF898E4-E06A-4548-A4AA-9A96D0219C53}">
      <dgm:prSet/>
      <dgm:spPr/>
      <dgm:t>
        <a:bodyPr/>
        <a:lstStyle/>
        <a:p>
          <a:endParaRPr lang="en-US" sz="3200"/>
        </a:p>
      </dgm:t>
    </dgm:pt>
    <dgm:pt modelId="{5EF9515A-FB2E-41F3-B1C8-9CC2434F8B2C}" type="sibTrans" cxnId="{ACF898E4-E06A-4548-A4AA-9A96D0219C53}">
      <dgm:prSet/>
      <dgm:spPr/>
      <dgm:t>
        <a:bodyPr/>
        <a:lstStyle/>
        <a:p>
          <a:endParaRPr lang="en-US" sz="3200"/>
        </a:p>
      </dgm:t>
    </dgm:pt>
    <dgm:pt modelId="{E93523E0-50E5-4BDE-856A-7A98BC1F9A99}">
      <dgm:prSet custT="1"/>
      <dgm:spPr/>
      <dgm:t>
        <a:bodyPr/>
        <a:lstStyle/>
        <a:p>
          <a:pPr>
            <a:defRPr b="1"/>
          </a:pPr>
          <a:r>
            <a:rPr lang="en-GB" sz="2400" b="1"/>
            <a:t>Iterative prompting</a:t>
          </a:r>
          <a:r>
            <a:rPr lang="en-GB" sz="2400"/>
            <a:t> improves implementation</a:t>
          </a:r>
          <a:endParaRPr lang="en-US" sz="2400"/>
        </a:p>
      </dgm:t>
    </dgm:pt>
    <dgm:pt modelId="{08D36338-58FC-48BE-B63C-8F28A7FF3B78}" type="parTrans" cxnId="{3AA0484F-6162-4A48-A43A-ACF74220435D}">
      <dgm:prSet/>
      <dgm:spPr/>
      <dgm:t>
        <a:bodyPr/>
        <a:lstStyle/>
        <a:p>
          <a:endParaRPr lang="en-US" sz="3200"/>
        </a:p>
      </dgm:t>
    </dgm:pt>
    <dgm:pt modelId="{E02451E6-8A9B-4685-B99C-1D55CC29323E}" type="sibTrans" cxnId="{3AA0484F-6162-4A48-A43A-ACF74220435D}">
      <dgm:prSet/>
      <dgm:spPr/>
      <dgm:t>
        <a:bodyPr/>
        <a:lstStyle/>
        <a:p>
          <a:endParaRPr lang="en-US" sz="3200"/>
        </a:p>
      </dgm:t>
    </dgm:pt>
    <dgm:pt modelId="{D86C9C98-1D50-4369-BB6B-C69F2F44A63B}">
      <dgm:prSet custT="1"/>
      <dgm:spPr/>
      <dgm:t>
        <a:bodyPr/>
        <a:lstStyle/>
        <a:p>
          <a:r>
            <a:rPr lang="en-GB" sz="1800"/>
            <a:t>Provided with the encountered errors it is mostly good at fixing them</a:t>
          </a:r>
          <a:endParaRPr lang="en-US" sz="1800"/>
        </a:p>
      </dgm:t>
    </dgm:pt>
    <dgm:pt modelId="{2BEFF11B-18BA-4782-8F4D-8581B4299E1A}" type="parTrans" cxnId="{EA4B10AF-4737-4157-BC95-FF93A878E974}">
      <dgm:prSet/>
      <dgm:spPr/>
      <dgm:t>
        <a:bodyPr/>
        <a:lstStyle/>
        <a:p>
          <a:endParaRPr lang="en-US" sz="3200"/>
        </a:p>
      </dgm:t>
    </dgm:pt>
    <dgm:pt modelId="{DF2EAF92-96C4-411F-9B13-29A0573FFC59}" type="sibTrans" cxnId="{EA4B10AF-4737-4157-BC95-FF93A878E974}">
      <dgm:prSet/>
      <dgm:spPr/>
      <dgm:t>
        <a:bodyPr/>
        <a:lstStyle/>
        <a:p>
          <a:endParaRPr lang="en-US" sz="3200"/>
        </a:p>
      </dgm:t>
    </dgm:pt>
    <dgm:pt modelId="{4B05ECCC-8E2B-45EF-904F-731262317914}">
      <dgm:prSet custT="1"/>
      <dgm:spPr/>
      <dgm:t>
        <a:bodyPr/>
        <a:lstStyle/>
        <a:p>
          <a:pPr>
            <a:defRPr b="1"/>
          </a:pPr>
          <a:r>
            <a:rPr lang="en-GB" sz="2400"/>
            <a:t>Works best with </a:t>
          </a:r>
          <a:r>
            <a:rPr lang="en-GB" sz="2400" b="1"/>
            <a:t>clear standards and well-documented</a:t>
          </a:r>
          <a:r>
            <a:rPr lang="en-GB" sz="2400"/>
            <a:t> APIs</a:t>
          </a:r>
          <a:endParaRPr lang="en-US" sz="2400"/>
        </a:p>
      </dgm:t>
    </dgm:pt>
    <dgm:pt modelId="{23183F64-9D4C-41D8-BAF8-4140C4F223CA}" type="parTrans" cxnId="{A55F6AD4-D2CE-440D-8617-84BF0A6B246C}">
      <dgm:prSet/>
      <dgm:spPr/>
      <dgm:t>
        <a:bodyPr/>
        <a:lstStyle/>
        <a:p>
          <a:endParaRPr lang="en-US" sz="3200"/>
        </a:p>
      </dgm:t>
    </dgm:pt>
    <dgm:pt modelId="{D2DE728B-657C-4711-A9A7-BE17A0616D54}" type="sibTrans" cxnId="{A55F6AD4-D2CE-440D-8617-84BF0A6B246C}">
      <dgm:prSet/>
      <dgm:spPr/>
      <dgm:t>
        <a:bodyPr/>
        <a:lstStyle/>
        <a:p>
          <a:endParaRPr lang="en-US" sz="3200"/>
        </a:p>
      </dgm:t>
    </dgm:pt>
    <dgm:pt modelId="{7DCAFB8E-B917-404D-B830-6F7DDBCF8F3F}">
      <dgm:prSet custT="1"/>
      <dgm:spPr/>
      <dgm:t>
        <a:bodyPr/>
        <a:lstStyle/>
        <a:p>
          <a:r>
            <a:rPr lang="en-GB" sz="1800"/>
            <a:t>Providing JSON schema for data model and API patterns per component works best</a:t>
          </a:r>
          <a:endParaRPr lang="en-US" sz="1800"/>
        </a:p>
      </dgm:t>
    </dgm:pt>
    <dgm:pt modelId="{80E313FB-C9D9-40A4-8C80-1CFA122C731B}" type="parTrans" cxnId="{63158F05-1898-4A8B-8F64-B2FA9E1C88AA}">
      <dgm:prSet/>
      <dgm:spPr/>
      <dgm:t>
        <a:bodyPr/>
        <a:lstStyle/>
        <a:p>
          <a:endParaRPr lang="en-US" sz="3200"/>
        </a:p>
      </dgm:t>
    </dgm:pt>
    <dgm:pt modelId="{96994E04-2D00-459B-9001-588EDB84EE35}" type="sibTrans" cxnId="{63158F05-1898-4A8B-8F64-B2FA9E1C88AA}">
      <dgm:prSet/>
      <dgm:spPr/>
      <dgm:t>
        <a:bodyPr/>
        <a:lstStyle/>
        <a:p>
          <a:endParaRPr lang="en-US" sz="3200"/>
        </a:p>
      </dgm:t>
    </dgm:pt>
    <dgm:pt modelId="{445BCDCA-3AA6-41F6-BB7B-5B274E7C75AE}" type="pres">
      <dgm:prSet presAssocID="{E3AD5537-B278-4C89-8186-E50DD65EA6EE}" presName="root" presStyleCnt="0">
        <dgm:presLayoutVars>
          <dgm:dir/>
          <dgm:resizeHandles val="exact"/>
        </dgm:presLayoutVars>
      </dgm:prSet>
      <dgm:spPr/>
    </dgm:pt>
    <dgm:pt modelId="{B1456D2F-3BCA-42EF-9465-9DCA13D98B85}" type="pres">
      <dgm:prSet presAssocID="{B0CAB3B9-B277-4227-93A6-E84407B935C9}" presName="compNode" presStyleCnt="0"/>
      <dgm:spPr/>
    </dgm:pt>
    <dgm:pt modelId="{AC544712-ECE5-4197-B9E2-24AF4FE516D5}" type="pres">
      <dgm:prSet presAssocID="{B0CAB3B9-B277-4227-93A6-E84407B935C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845CCF1-341F-4195-A390-CEF3B5E6C273}" type="pres">
      <dgm:prSet presAssocID="{B0CAB3B9-B277-4227-93A6-E84407B935C9}" presName="iconSpace" presStyleCnt="0"/>
      <dgm:spPr/>
    </dgm:pt>
    <dgm:pt modelId="{09AF5241-9064-4301-A711-B3CF35888D16}" type="pres">
      <dgm:prSet presAssocID="{B0CAB3B9-B277-4227-93A6-E84407B935C9}" presName="parTx" presStyleLbl="revTx" presStyleIdx="0" presStyleCnt="8">
        <dgm:presLayoutVars>
          <dgm:chMax val="0"/>
          <dgm:chPref val="0"/>
        </dgm:presLayoutVars>
      </dgm:prSet>
      <dgm:spPr/>
    </dgm:pt>
    <dgm:pt modelId="{2B2862B6-AC37-4BE6-9E8B-E198A0FE30A0}" type="pres">
      <dgm:prSet presAssocID="{B0CAB3B9-B277-4227-93A6-E84407B935C9}" presName="txSpace" presStyleCnt="0"/>
      <dgm:spPr/>
    </dgm:pt>
    <dgm:pt modelId="{0D0F60D4-3C59-42B5-B039-DB86F86219A8}" type="pres">
      <dgm:prSet presAssocID="{B0CAB3B9-B277-4227-93A6-E84407B935C9}" presName="desTx" presStyleLbl="revTx" presStyleIdx="1" presStyleCnt="8">
        <dgm:presLayoutVars/>
      </dgm:prSet>
      <dgm:spPr/>
    </dgm:pt>
    <dgm:pt modelId="{9F3B5A5D-EAC0-4FE5-8897-BD8A90456E30}" type="pres">
      <dgm:prSet presAssocID="{5F005BE7-928E-4138-BA94-6FCD797D15D0}" presName="sibTrans" presStyleCnt="0"/>
      <dgm:spPr/>
    </dgm:pt>
    <dgm:pt modelId="{62D427F1-80F1-4338-8DA3-28F4DFB498DA}" type="pres">
      <dgm:prSet presAssocID="{963CC169-51C2-4CBB-8536-FB13827A0A72}" presName="compNode" presStyleCnt="0"/>
      <dgm:spPr/>
    </dgm:pt>
    <dgm:pt modelId="{15CC2C7E-F711-4D2B-BE43-02FF38CF17A7}" type="pres">
      <dgm:prSet presAssocID="{963CC169-51C2-4CBB-8536-FB13827A0A7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BF485822-EC8F-448A-873B-24D01DA3DF0A}" type="pres">
      <dgm:prSet presAssocID="{963CC169-51C2-4CBB-8536-FB13827A0A72}" presName="iconSpace" presStyleCnt="0"/>
      <dgm:spPr/>
    </dgm:pt>
    <dgm:pt modelId="{48DA126F-C3BA-403B-8D4A-6A0E949F2881}" type="pres">
      <dgm:prSet presAssocID="{963CC169-51C2-4CBB-8536-FB13827A0A72}" presName="parTx" presStyleLbl="revTx" presStyleIdx="2" presStyleCnt="8">
        <dgm:presLayoutVars>
          <dgm:chMax val="0"/>
          <dgm:chPref val="0"/>
        </dgm:presLayoutVars>
      </dgm:prSet>
      <dgm:spPr/>
    </dgm:pt>
    <dgm:pt modelId="{C42A7992-44E3-4EE5-9698-B91230447E59}" type="pres">
      <dgm:prSet presAssocID="{963CC169-51C2-4CBB-8536-FB13827A0A72}" presName="txSpace" presStyleCnt="0"/>
      <dgm:spPr/>
    </dgm:pt>
    <dgm:pt modelId="{1D8D590F-24CC-4E3F-A951-658E2CA08B2E}" type="pres">
      <dgm:prSet presAssocID="{963CC169-51C2-4CBB-8536-FB13827A0A72}" presName="desTx" presStyleLbl="revTx" presStyleIdx="3" presStyleCnt="8">
        <dgm:presLayoutVars/>
      </dgm:prSet>
      <dgm:spPr/>
    </dgm:pt>
    <dgm:pt modelId="{393FAEEB-2C82-4E81-BCF3-22751C8B2B15}" type="pres">
      <dgm:prSet presAssocID="{3453A90A-5D23-48E2-A7CD-CB861830D8DA}" presName="sibTrans" presStyleCnt="0"/>
      <dgm:spPr/>
    </dgm:pt>
    <dgm:pt modelId="{4B2A730B-FCC9-4FCA-B098-DB9794B9F8FA}" type="pres">
      <dgm:prSet presAssocID="{E93523E0-50E5-4BDE-856A-7A98BC1F9A99}" presName="compNode" presStyleCnt="0"/>
      <dgm:spPr/>
    </dgm:pt>
    <dgm:pt modelId="{EA57BF0E-4278-4E5C-BC6A-0F17751F8286}" type="pres">
      <dgm:prSet presAssocID="{E93523E0-50E5-4BDE-856A-7A98BC1F9A9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ACF425D3-E30C-4E20-8F21-5F92CA785C4C}" type="pres">
      <dgm:prSet presAssocID="{E93523E0-50E5-4BDE-856A-7A98BC1F9A99}" presName="iconSpace" presStyleCnt="0"/>
      <dgm:spPr/>
    </dgm:pt>
    <dgm:pt modelId="{E0A94BB0-0B5C-428F-96C9-6335C0B20C84}" type="pres">
      <dgm:prSet presAssocID="{E93523E0-50E5-4BDE-856A-7A98BC1F9A99}" presName="parTx" presStyleLbl="revTx" presStyleIdx="4" presStyleCnt="8">
        <dgm:presLayoutVars>
          <dgm:chMax val="0"/>
          <dgm:chPref val="0"/>
        </dgm:presLayoutVars>
      </dgm:prSet>
      <dgm:spPr/>
    </dgm:pt>
    <dgm:pt modelId="{923AD24C-9AF3-4851-B9F9-A32DFE9A750C}" type="pres">
      <dgm:prSet presAssocID="{E93523E0-50E5-4BDE-856A-7A98BC1F9A99}" presName="txSpace" presStyleCnt="0"/>
      <dgm:spPr/>
    </dgm:pt>
    <dgm:pt modelId="{57E6AC84-1EA6-4E54-AAE9-9ED54074F1AB}" type="pres">
      <dgm:prSet presAssocID="{E93523E0-50E5-4BDE-856A-7A98BC1F9A99}" presName="desTx" presStyleLbl="revTx" presStyleIdx="5" presStyleCnt="8">
        <dgm:presLayoutVars/>
      </dgm:prSet>
      <dgm:spPr/>
    </dgm:pt>
    <dgm:pt modelId="{8528B6CA-C4D7-47DD-80F8-BA1B62EA54DF}" type="pres">
      <dgm:prSet presAssocID="{E02451E6-8A9B-4685-B99C-1D55CC29323E}" presName="sibTrans" presStyleCnt="0"/>
      <dgm:spPr/>
    </dgm:pt>
    <dgm:pt modelId="{4A9E3BBA-DC58-4A7B-BF5A-3AA4F519EA7B}" type="pres">
      <dgm:prSet presAssocID="{4B05ECCC-8E2B-45EF-904F-731262317914}" presName="compNode" presStyleCnt="0"/>
      <dgm:spPr/>
    </dgm:pt>
    <dgm:pt modelId="{4ED6C158-D752-4312-9A22-C402761C12EB}" type="pres">
      <dgm:prSet presAssocID="{4B05ECCC-8E2B-45EF-904F-73126231791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987C09A2-9FC9-45B2-A10F-CACE3C3C27D6}" type="pres">
      <dgm:prSet presAssocID="{4B05ECCC-8E2B-45EF-904F-731262317914}" presName="iconSpace" presStyleCnt="0"/>
      <dgm:spPr/>
    </dgm:pt>
    <dgm:pt modelId="{7C74EF9B-EF1D-44F7-AA13-EB85F7EA3065}" type="pres">
      <dgm:prSet presAssocID="{4B05ECCC-8E2B-45EF-904F-731262317914}" presName="parTx" presStyleLbl="revTx" presStyleIdx="6" presStyleCnt="8">
        <dgm:presLayoutVars>
          <dgm:chMax val="0"/>
          <dgm:chPref val="0"/>
        </dgm:presLayoutVars>
      </dgm:prSet>
      <dgm:spPr/>
    </dgm:pt>
    <dgm:pt modelId="{2EA4A5EF-6FDC-41BB-B5DB-3B9A4C39BC58}" type="pres">
      <dgm:prSet presAssocID="{4B05ECCC-8E2B-45EF-904F-731262317914}" presName="txSpace" presStyleCnt="0"/>
      <dgm:spPr/>
    </dgm:pt>
    <dgm:pt modelId="{CA8BE580-A0C0-43A8-B161-5CD3B2D97D62}" type="pres">
      <dgm:prSet presAssocID="{4B05ECCC-8E2B-45EF-904F-731262317914}" presName="desTx" presStyleLbl="revTx" presStyleIdx="7" presStyleCnt="8">
        <dgm:presLayoutVars/>
      </dgm:prSet>
      <dgm:spPr/>
    </dgm:pt>
  </dgm:ptLst>
  <dgm:cxnLst>
    <dgm:cxn modelId="{63158F05-1898-4A8B-8F64-B2FA9E1C88AA}" srcId="{4B05ECCC-8E2B-45EF-904F-731262317914}" destId="{7DCAFB8E-B917-404D-B830-6F7DDBCF8F3F}" srcOrd="0" destOrd="0" parTransId="{80E313FB-C9D9-40A4-8C80-1CFA122C731B}" sibTransId="{96994E04-2D00-459B-9001-588EDB84EE35}"/>
    <dgm:cxn modelId="{388A7C26-747F-4DA5-8427-030114F24012}" type="presOf" srcId="{04983170-DEA3-4F6D-86A1-8B9EE2E2BA48}" destId="{0D0F60D4-3C59-42B5-B039-DB86F86219A8}" srcOrd="0" destOrd="1" presId="urn:microsoft.com/office/officeart/2018/2/layout/IconLabelDescriptionList"/>
    <dgm:cxn modelId="{BCEDCD3A-AAA3-4536-A4A5-10AD25B53C1E}" type="presOf" srcId="{7DCAFB8E-B917-404D-B830-6F7DDBCF8F3F}" destId="{CA8BE580-A0C0-43A8-B161-5CD3B2D97D62}" srcOrd="0" destOrd="0" presId="urn:microsoft.com/office/officeart/2018/2/layout/IconLabelDescriptionList"/>
    <dgm:cxn modelId="{6427BE3B-16A2-4E61-81CD-8031550B6AE9}" srcId="{963CC169-51C2-4CBB-8536-FB13827A0A72}" destId="{A1EC5FBE-14DA-4421-B3AC-37D1C6BC9A40}" srcOrd="0" destOrd="0" parTransId="{8ECF6760-3F15-45EF-BF88-C20DEB3302BF}" sibTransId="{1004BBEE-015E-4E07-AEF7-47F14DE43489}"/>
    <dgm:cxn modelId="{AB4A2C5E-28CF-49A3-9FE9-A5EA8FE3FCC2}" type="presOf" srcId="{B0CAB3B9-B277-4227-93A6-E84407B935C9}" destId="{09AF5241-9064-4301-A711-B3CF35888D16}" srcOrd="0" destOrd="0" presId="urn:microsoft.com/office/officeart/2018/2/layout/IconLabelDescriptionList"/>
    <dgm:cxn modelId="{66206C6D-6813-4A79-92DB-A077CAB5C9D1}" srcId="{D4C8BA2C-2A4E-4466-A4D3-DCB8BA3A0109}" destId="{04983170-DEA3-4F6D-86A1-8B9EE2E2BA48}" srcOrd="0" destOrd="0" parTransId="{4C037DA5-7B57-4DA5-8074-E80B08B653DD}" sibTransId="{C391DAC4-5A5B-449B-91FF-B74E4215FFB6}"/>
    <dgm:cxn modelId="{3AA0484F-6162-4A48-A43A-ACF74220435D}" srcId="{E3AD5537-B278-4C89-8186-E50DD65EA6EE}" destId="{E93523E0-50E5-4BDE-856A-7A98BC1F9A99}" srcOrd="2" destOrd="0" parTransId="{08D36338-58FC-48BE-B63C-8F28A7FF3B78}" sibTransId="{E02451E6-8A9B-4685-B99C-1D55CC29323E}"/>
    <dgm:cxn modelId="{C813E54F-524B-4A12-B2A5-B12F69D739E6}" type="presOf" srcId="{8E5DA8A6-9032-44B4-91BB-2CF2CE4AFC98}" destId="{0D0F60D4-3C59-42B5-B039-DB86F86219A8}" srcOrd="0" destOrd="2" presId="urn:microsoft.com/office/officeart/2018/2/layout/IconLabelDescriptionList"/>
    <dgm:cxn modelId="{DE767C53-DD96-4DF4-9129-D7B25B6F021D}" type="presOf" srcId="{CFD2B3B5-FB5C-4CA8-8299-DC8EF043B7A6}" destId="{1D8D590F-24CC-4E3F-A951-658E2CA08B2E}" srcOrd="0" destOrd="1" presId="urn:microsoft.com/office/officeart/2018/2/layout/IconLabelDescriptionList"/>
    <dgm:cxn modelId="{4D340C8B-FDC3-498D-8F3D-98A4E82B27CC}" srcId="{B0CAB3B9-B277-4227-93A6-E84407B935C9}" destId="{8E5DA8A6-9032-44B4-91BB-2CF2CE4AFC98}" srcOrd="1" destOrd="0" parTransId="{5A925CCC-9CD7-4A2A-ADE3-3190629DE4BC}" sibTransId="{45C0CC7F-6D7D-4327-A90E-7FEAD41B8D3F}"/>
    <dgm:cxn modelId="{6208C298-163B-47C5-BEE3-D2F171426DAE}" srcId="{E3AD5537-B278-4C89-8186-E50DD65EA6EE}" destId="{963CC169-51C2-4CBB-8536-FB13827A0A72}" srcOrd="1" destOrd="0" parTransId="{2E0B1344-5E53-4C32-A02C-D8B0B4CB813C}" sibTransId="{3453A90A-5D23-48E2-A7CD-CB861830D8DA}"/>
    <dgm:cxn modelId="{60611CAE-FBEA-48D9-8FA9-3FBF90152957}" type="presOf" srcId="{4B05ECCC-8E2B-45EF-904F-731262317914}" destId="{7C74EF9B-EF1D-44F7-AA13-EB85F7EA3065}" srcOrd="0" destOrd="0" presId="urn:microsoft.com/office/officeart/2018/2/layout/IconLabelDescriptionList"/>
    <dgm:cxn modelId="{EA4B10AF-4737-4157-BC95-FF93A878E974}" srcId="{E93523E0-50E5-4BDE-856A-7A98BC1F9A99}" destId="{D86C9C98-1D50-4369-BB6B-C69F2F44A63B}" srcOrd="0" destOrd="0" parTransId="{2BEFF11B-18BA-4782-8F4D-8581B4299E1A}" sibTransId="{DF2EAF92-96C4-411F-9B13-29A0573FFC59}"/>
    <dgm:cxn modelId="{2DB73EB0-A163-4A58-9C68-72185CC4ADAA}" srcId="{B0CAB3B9-B277-4227-93A6-E84407B935C9}" destId="{D4C8BA2C-2A4E-4466-A4D3-DCB8BA3A0109}" srcOrd="0" destOrd="0" parTransId="{819F24E5-57A7-4FEB-A7FB-B12606748674}" sibTransId="{D65D83E7-368C-4F4A-81C7-B1501FF816E7}"/>
    <dgm:cxn modelId="{38FE9BBA-3F75-42B6-886F-622BB0923C2C}" type="presOf" srcId="{E93523E0-50E5-4BDE-856A-7A98BC1F9A99}" destId="{E0A94BB0-0B5C-428F-96C9-6335C0B20C84}" srcOrd="0" destOrd="0" presId="urn:microsoft.com/office/officeart/2018/2/layout/IconLabelDescriptionList"/>
    <dgm:cxn modelId="{955C67BD-6F8B-473E-9560-F43EFC5B29D3}" type="presOf" srcId="{E3AD5537-B278-4C89-8186-E50DD65EA6EE}" destId="{445BCDCA-3AA6-41F6-BB7B-5B274E7C75AE}" srcOrd="0" destOrd="0" presId="urn:microsoft.com/office/officeart/2018/2/layout/IconLabelDescriptionList"/>
    <dgm:cxn modelId="{7E24BBCE-EB60-4088-AFA2-C69A693678B1}" srcId="{E3AD5537-B278-4C89-8186-E50DD65EA6EE}" destId="{B0CAB3B9-B277-4227-93A6-E84407B935C9}" srcOrd="0" destOrd="0" parTransId="{3523C002-54B0-4FA3-B78B-A3B9B9486BE2}" sibTransId="{5F005BE7-928E-4138-BA94-6FCD797D15D0}"/>
    <dgm:cxn modelId="{F41F67D4-B5EC-4535-AF91-313B705C708E}" type="presOf" srcId="{A1EC5FBE-14DA-4421-B3AC-37D1C6BC9A40}" destId="{1D8D590F-24CC-4E3F-A951-658E2CA08B2E}" srcOrd="0" destOrd="0" presId="urn:microsoft.com/office/officeart/2018/2/layout/IconLabelDescriptionList"/>
    <dgm:cxn modelId="{A55F6AD4-D2CE-440D-8617-84BF0A6B246C}" srcId="{E3AD5537-B278-4C89-8186-E50DD65EA6EE}" destId="{4B05ECCC-8E2B-45EF-904F-731262317914}" srcOrd="3" destOrd="0" parTransId="{23183F64-9D4C-41D8-BAF8-4140C4F223CA}" sibTransId="{D2DE728B-657C-4711-A9A7-BE17A0616D54}"/>
    <dgm:cxn modelId="{2419A0E3-B5BE-42FC-98CC-BCDB282C05FD}" type="presOf" srcId="{D4C8BA2C-2A4E-4466-A4D3-DCB8BA3A0109}" destId="{0D0F60D4-3C59-42B5-B039-DB86F86219A8}" srcOrd="0" destOrd="0" presId="urn:microsoft.com/office/officeart/2018/2/layout/IconLabelDescriptionList"/>
    <dgm:cxn modelId="{ACF898E4-E06A-4548-A4AA-9A96D0219C53}" srcId="{963CC169-51C2-4CBB-8536-FB13827A0A72}" destId="{CFD2B3B5-FB5C-4CA8-8299-DC8EF043B7A6}" srcOrd="1" destOrd="0" parTransId="{A0033ED6-EA4A-491C-97B0-0462FEF1D947}" sibTransId="{5EF9515A-FB2E-41F3-B1C8-9CC2434F8B2C}"/>
    <dgm:cxn modelId="{06E935EE-DC86-4861-971E-EF67363CD93D}" type="presOf" srcId="{963CC169-51C2-4CBB-8536-FB13827A0A72}" destId="{48DA126F-C3BA-403B-8D4A-6A0E949F2881}" srcOrd="0" destOrd="0" presId="urn:microsoft.com/office/officeart/2018/2/layout/IconLabelDescriptionList"/>
    <dgm:cxn modelId="{C2C553FB-5613-4A8E-9A72-B41242B68179}" type="presOf" srcId="{D86C9C98-1D50-4369-BB6B-C69F2F44A63B}" destId="{57E6AC84-1EA6-4E54-AAE9-9ED54074F1AB}" srcOrd="0" destOrd="0" presId="urn:microsoft.com/office/officeart/2018/2/layout/IconLabelDescriptionList"/>
    <dgm:cxn modelId="{9B9B21B1-109F-489A-A1AA-B37934744D85}" type="presParOf" srcId="{445BCDCA-3AA6-41F6-BB7B-5B274E7C75AE}" destId="{B1456D2F-3BCA-42EF-9465-9DCA13D98B85}" srcOrd="0" destOrd="0" presId="urn:microsoft.com/office/officeart/2018/2/layout/IconLabelDescriptionList"/>
    <dgm:cxn modelId="{E1C4BDBE-2110-40F5-A54F-1B6BC1A26A0C}" type="presParOf" srcId="{B1456D2F-3BCA-42EF-9465-9DCA13D98B85}" destId="{AC544712-ECE5-4197-B9E2-24AF4FE516D5}" srcOrd="0" destOrd="0" presId="urn:microsoft.com/office/officeart/2018/2/layout/IconLabelDescriptionList"/>
    <dgm:cxn modelId="{CBD6E4D6-9F1C-449C-AE92-6F3FD5EC4F1D}" type="presParOf" srcId="{B1456D2F-3BCA-42EF-9465-9DCA13D98B85}" destId="{5845CCF1-341F-4195-A390-CEF3B5E6C273}" srcOrd="1" destOrd="0" presId="urn:microsoft.com/office/officeart/2018/2/layout/IconLabelDescriptionList"/>
    <dgm:cxn modelId="{5501B080-696D-4490-8E12-29040CDE5387}" type="presParOf" srcId="{B1456D2F-3BCA-42EF-9465-9DCA13D98B85}" destId="{09AF5241-9064-4301-A711-B3CF35888D16}" srcOrd="2" destOrd="0" presId="urn:microsoft.com/office/officeart/2018/2/layout/IconLabelDescriptionList"/>
    <dgm:cxn modelId="{70CB2E16-2A5B-4273-84C5-327AA16ABCC3}" type="presParOf" srcId="{B1456D2F-3BCA-42EF-9465-9DCA13D98B85}" destId="{2B2862B6-AC37-4BE6-9E8B-E198A0FE30A0}" srcOrd="3" destOrd="0" presId="urn:microsoft.com/office/officeart/2018/2/layout/IconLabelDescriptionList"/>
    <dgm:cxn modelId="{70207F2A-229A-4C3B-98AE-56E052EDA36F}" type="presParOf" srcId="{B1456D2F-3BCA-42EF-9465-9DCA13D98B85}" destId="{0D0F60D4-3C59-42B5-B039-DB86F86219A8}" srcOrd="4" destOrd="0" presId="urn:microsoft.com/office/officeart/2018/2/layout/IconLabelDescriptionList"/>
    <dgm:cxn modelId="{73E4E014-6523-43F1-94C2-AB65C8AAB647}" type="presParOf" srcId="{445BCDCA-3AA6-41F6-BB7B-5B274E7C75AE}" destId="{9F3B5A5D-EAC0-4FE5-8897-BD8A90456E30}" srcOrd="1" destOrd="0" presId="urn:microsoft.com/office/officeart/2018/2/layout/IconLabelDescriptionList"/>
    <dgm:cxn modelId="{BEEBCA84-BECB-4CC6-B866-6989E2435156}" type="presParOf" srcId="{445BCDCA-3AA6-41F6-BB7B-5B274E7C75AE}" destId="{62D427F1-80F1-4338-8DA3-28F4DFB498DA}" srcOrd="2" destOrd="0" presId="urn:microsoft.com/office/officeart/2018/2/layout/IconLabelDescriptionList"/>
    <dgm:cxn modelId="{4B41400F-24E6-4EFF-B993-7AB00506FDA7}" type="presParOf" srcId="{62D427F1-80F1-4338-8DA3-28F4DFB498DA}" destId="{15CC2C7E-F711-4D2B-BE43-02FF38CF17A7}" srcOrd="0" destOrd="0" presId="urn:microsoft.com/office/officeart/2018/2/layout/IconLabelDescriptionList"/>
    <dgm:cxn modelId="{A2996C46-1615-427E-9130-8C07E1E7DEA2}" type="presParOf" srcId="{62D427F1-80F1-4338-8DA3-28F4DFB498DA}" destId="{BF485822-EC8F-448A-873B-24D01DA3DF0A}" srcOrd="1" destOrd="0" presId="urn:microsoft.com/office/officeart/2018/2/layout/IconLabelDescriptionList"/>
    <dgm:cxn modelId="{6FCAFE98-9204-4464-8CEC-391E9C675A4C}" type="presParOf" srcId="{62D427F1-80F1-4338-8DA3-28F4DFB498DA}" destId="{48DA126F-C3BA-403B-8D4A-6A0E949F2881}" srcOrd="2" destOrd="0" presId="urn:microsoft.com/office/officeart/2018/2/layout/IconLabelDescriptionList"/>
    <dgm:cxn modelId="{FF7FD077-0C04-4746-A858-07EB2BB6BBAE}" type="presParOf" srcId="{62D427F1-80F1-4338-8DA3-28F4DFB498DA}" destId="{C42A7992-44E3-4EE5-9698-B91230447E59}" srcOrd="3" destOrd="0" presId="urn:microsoft.com/office/officeart/2018/2/layout/IconLabelDescriptionList"/>
    <dgm:cxn modelId="{6B7E53C8-49B3-4E23-9BA2-48E245A62439}" type="presParOf" srcId="{62D427F1-80F1-4338-8DA3-28F4DFB498DA}" destId="{1D8D590F-24CC-4E3F-A951-658E2CA08B2E}" srcOrd="4" destOrd="0" presId="urn:microsoft.com/office/officeart/2018/2/layout/IconLabelDescriptionList"/>
    <dgm:cxn modelId="{DFFE3A70-EF4A-4893-A326-7CEF2A1A8D39}" type="presParOf" srcId="{445BCDCA-3AA6-41F6-BB7B-5B274E7C75AE}" destId="{393FAEEB-2C82-4E81-BCF3-22751C8B2B15}" srcOrd="3" destOrd="0" presId="urn:microsoft.com/office/officeart/2018/2/layout/IconLabelDescriptionList"/>
    <dgm:cxn modelId="{F76E270E-3D64-4EEE-A29F-6A267D6D4DC9}" type="presParOf" srcId="{445BCDCA-3AA6-41F6-BB7B-5B274E7C75AE}" destId="{4B2A730B-FCC9-4FCA-B098-DB9794B9F8FA}" srcOrd="4" destOrd="0" presId="urn:microsoft.com/office/officeart/2018/2/layout/IconLabelDescriptionList"/>
    <dgm:cxn modelId="{CEA5957F-4DD9-415F-9996-430B4B534283}" type="presParOf" srcId="{4B2A730B-FCC9-4FCA-B098-DB9794B9F8FA}" destId="{EA57BF0E-4278-4E5C-BC6A-0F17751F8286}" srcOrd="0" destOrd="0" presId="urn:microsoft.com/office/officeart/2018/2/layout/IconLabelDescriptionList"/>
    <dgm:cxn modelId="{69BED5A1-7B88-4114-B761-4FCFCCF6BC44}" type="presParOf" srcId="{4B2A730B-FCC9-4FCA-B098-DB9794B9F8FA}" destId="{ACF425D3-E30C-4E20-8F21-5F92CA785C4C}" srcOrd="1" destOrd="0" presId="urn:microsoft.com/office/officeart/2018/2/layout/IconLabelDescriptionList"/>
    <dgm:cxn modelId="{CB652D33-3961-47DA-91E7-1CD4CA3075C5}" type="presParOf" srcId="{4B2A730B-FCC9-4FCA-B098-DB9794B9F8FA}" destId="{E0A94BB0-0B5C-428F-96C9-6335C0B20C84}" srcOrd="2" destOrd="0" presId="urn:microsoft.com/office/officeart/2018/2/layout/IconLabelDescriptionList"/>
    <dgm:cxn modelId="{76F543FD-EB30-482E-824A-79EB207621C5}" type="presParOf" srcId="{4B2A730B-FCC9-4FCA-B098-DB9794B9F8FA}" destId="{923AD24C-9AF3-4851-B9F9-A32DFE9A750C}" srcOrd="3" destOrd="0" presId="urn:microsoft.com/office/officeart/2018/2/layout/IconLabelDescriptionList"/>
    <dgm:cxn modelId="{20E67B01-1A75-47F8-9E51-04DC75A088BE}" type="presParOf" srcId="{4B2A730B-FCC9-4FCA-B098-DB9794B9F8FA}" destId="{57E6AC84-1EA6-4E54-AAE9-9ED54074F1AB}" srcOrd="4" destOrd="0" presId="urn:microsoft.com/office/officeart/2018/2/layout/IconLabelDescriptionList"/>
    <dgm:cxn modelId="{29EA429E-D6E5-4294-8ED5-F3FB7F87D47F}" type="presParOf" srcId="{445BCDCA-3AA6-41F6-BB7B-5B274E7C75AE}" destId="{8528B6CA-C4D7-47DD-80F8-BA1B62EA54DF}" srcOrd="5" destOrd="0" presId="urn:microsoft.com/office/officeart/2018/2/layout/IconLabelDescriptionList"/>
    <dgm:cxn modelId="{BF65D845-B85B-4A95-A1AA-75926EDE650E}" type="presParOf" srcId="{445BCDCA-3AA6-41F6-BB7B-5B274E7C75AE}" destId="{4A9E3BBA-DC58-4A7B-BF5A-3AA4F519EA7B}" srcOrd="6" destOrd="0" presId="urn:microsoft.com/office/officeart/2018/2/layout/IconLabelDescriptionList"/>
    <dgm:cxn modelId="{4E2F3D67-F11F-462D-838E-201FFE840276}" type="presParOf" srcId="{4A9E3BBA-DC58-4A7B-BF5A-3AA4F519EA7B}" destId="{4ED6C158-D752-4312-9A22-C402761C12EB}" srcOrd="0" destOrd="0" presId="urn:microsoft.com/office/officeart/2018/2/layout/IconLabelDescriptionList"/>
    <dgm:cxn modelId="{077D1033-7EF9-4475-9B46-A2719C40EF1A}" type="presParOf" srcId="{4A9E3BBA-DC58-4A7B-BF5A-3AA4F519EA7B}" destId="{987C09A2-9FC9-45B2-A10F-CACE3C3C27D6}" srcOrd="1" destOrd="0" presId="urn:microsoft.com/office/officeart/2018/2/layout/IconLabelDescriptionList"/>
    <dgm:cxn modelId="{07AE9EE4-BAAC-4104-BDE6-F8685A0048E5}" type="presParOf" srcId="{4A9E3BBA-DC58-4A7B-BF5A-3AA4F519EA7B}" destId="{7C74EF9B-EF1D-44F7-AA13-EB85F7EA3065}" srcOrd="2" destOrd="0" presId="urn:microsoft.com/office/officeart/2018/2/layout/IconLabelDescriptionList"/>
    <dgm:cxn modelId="{7B736244-F709-4649-861E-79B5E8F8D8C3}" type="presParOf" srcId="{4A9E3BBA-DC58-4A7B-BF5A-3AA4F519EA7B}" destId="{2EA4A5EF-6FDC-41BB-B5DB-3B9A4C39BC58}" srcOrd="3" destOrd="0" presId="urn:microsoft.com/office/officeart/2018/2/layout/IconLabelDescriptionList"/>
    <dgm:cxn modelId="{74CD5E5A-75C4-4473-92A7-CF49177F8558}" type="presParOf" srcId="{4A9E3BBA-DC58-4A7B-BF5A-3AA4F519EA7B}" destId="{CA8BE580-A0C0-43A8-B161-5CD3B2D97D6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7D76F-FC7B-D048-B72A-309FE96E53BF}">
      <dsp:nvSpPr>
        <dsp:cNvPr id="0" name=""/>
        <dsp:cNvSpPr/>
      </dsp:nvSpPr>
      <dsp:spPr>
        <a:xfrm>
          <a:off x="0"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D64A65C-A34C-5649-842D-D00D850DD462}">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l-PL" sz="4000" kern="1200"/>
            <a:t>Why</a:t>
          </a:r>
          <a:endParaRPr lang="en-US" sz="4000" kern="1200"/>
        </a:p>
      </dsp:txBody>
      <dsp:txXfrm>
        <a:off x="383617" y="1447754"/>
        <a:ext cx="2847502" cy="1768010"/>
      </dsp:txXfrm>
    </dsp:sp>
    <dsp:sp modelId="{B9A2B758-FA4D-9E40-B74F-C83D5C1E4FB9}">
      <dsp:nvSpPr>
        <dsp:cNvPr id="0" name=""/>
        <dsp:cNvSpPr/>
      </dsp:nvSpPr>
      <dsp:spPr>
        <a:xfrm>
          <a:off x="3614737"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67CBA02-5040-AC4B-A8C8-CC037403D2E5}">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l-PL" sz="4000" kern="1200"/>
            <a:t>For whom</a:t>
          </a:r>
          <a:endParaRPr lang="en-US" sz="4000" kern="1200"/>
        </a:p>
      </dsp:txBody>
      <dsp:txXfrm>
        <a:off x="3998355" y="1447754"/>
        <a:ext cx="2847502" cy="1768010"/>
      </dsp:txXfrm>
    </dsp:sp>
    <dsp:sp modelId="{FA916712-2BA0-5848-A7DC-7A51AABFBE86}">
      <dsp:nvSpPr>
        <dsp:cNvPr id="0" name=""/>
        <dsp:cNvSpPr/>
      </dsp:nvSpPr>
      <dsp:spPr>
        <a:xfrm>
          <a:off x="7229475"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C59CB9D-D127-3845-8ABB-BAF3F45D6957}">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l-PL" sz="4000" kern="1200"/>
            <a:t>How</a:t>
          </a:r>
          <a:endParaRPr lang="en-US" sz="4000" kern="1200"/>
        </a:p>
      </dsp:txBody>
      <dsp:txXfrm>
        <a:off x="7613092" y="1447754"/>
        <a:ext cx="2847502" cy="17680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88594-2598-47F1-8F5B-4360DA4DDC13}">
      <dsp:nvSpPr>
        <dsp:cNvPr id="0" name=""/>
        <dsp:cNvSpPr/>
      </dsp:nvSpPr>
      <dsp:spPr>
        <a:xfrm>
          <a:off x="0" y="5520"/>
          <a:ext cx="10660117" cy="6091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1E997F-23D8-4833-BC7F-307CF72DFD24}">
      <dsp:nvSpPr>
        <dsp:cNvPr id="0" name=""/>
        <dsp:cNvSpPr/>
      </dsp:nvSpPr>
      <dsp:spPr>
        <a:xfrm>
          <a:off x="184272" y="142582"/>
          <a:ext cx="335367" cy="3350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DD657C-3938-4CA0-A00F-3816D3AFB083}">
      <dsp:nvSpPr>
        <dsp:cNvPr id="0" name=""/>
        <dsp:cNvSpPr/>
      </dsp:nvSpPr>
      <dsp:spPr>
        <a:xfrm>
          <a:off x="703912" y="5520"/>
          <a:ext cx="9892962"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1066800">
            <a:lnSpc>
              <a:spcPct val="90000"/>
            </a:lnSpc>
            <a:spcBef>
              <a:spcPct val="0"/>
            </a:spcBef>
            <a:spcAft>
              <a:spcPct val="35000"/>
            </a:spcAft>
            <a:buNone/>
          </a:pPr>
          <a:r>
            <a:rPr lang="en-GB" sz="2400" kern="1200"/>
            <a:t>Ultra fast design</a:t>
          </a:r>
          <a:endParaRPr lang="en-US" sz="2400" kern="1200"/>
        </a:p>
      </dsp:txBody>
      <dsp:txXfrm>
        <a:off x="703912" y="5520"/>
        <a:ext cx="9892962" cy="723382"/>
      </dsp:txXfrm>
    </dsp:sp>
    <dsp:sp modelId="{A06F1412-9E41-47FC-8B90-3DC91CB480A6}">
      <dsp:nvSpPr>
        <dsp:cNvPr id="0" name=""/>
        <dsp:cNvSpPr/>
      </dsp:nvSpPr>
      <dsp:spPr>
        <a:xfrm>
          <a:off x="0" y="909749"/>
          <a:ext cx="10660117" cy="6091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70C0E-878F-4B67-933B-25D86D1C6E50}">
      <dsp:nvSpPr>
        <dsp:cNvPr id="0" name=""/>
        <dsp:cNvSpPr/>
      </dsp:nvSpPr>
      <dsp:spPr>
        <a:xfrm>
          <a:off x="184272" y="1046811"/>
          <a:ext cx="335367" cy="3350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4D4B58-C77E-49D5-9824-D334FCA76E11}">
      <dsp:nvSpPr>
        <dsp:cNvPr id="0" name=""/>
        <dsp:cNvSpPr/>
      </dsp:nvSpPr>
      <dsp:spPr>
        <a:xfrm>
          <a:off x="703912" y="909749"/>
          <a:ext cx="9892962"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1066800">
            <a:lnSpc>
              <a:spcPct val="90000"/>
            </a:lnSpc>
            <a:spcBef>
              <a:spcPct val="0"/>
            </a:spcBef>
            <a:spcAft>
              <a:spcPct val="35000"/>
            </a:spcAft>
            <a:buNone/>
          </a:pPr>
          <a:r>
            <a:rPr lang="en-GB" sz="2400" kern="1200"/>
            <a:t>Faster prototyping with all the bells and whistles</a:t>
          </a:r>
          <a:endParaRPr lang="en-US" sz="2400" kern="1200"/>
        </a:p>
      </dsp:txBody>
      <dsp:txXfrm>
        <a:off x="703912" y="909749"/>
        <a:ext cx="9892962" cy="723382"/>
      </dsp:txXfrm>
    </dsp:sp>
    <dsp:sp modelId="{C509FB78-7714-444C-8529-DA8E3F7DD317}">
      <dsp:nvSpPr>
        <dsp:cNvPr id="0" name=""/>
        <dsp:cNvSpPr/>
      </dsp:nvSpPr>
      <dsp:spPr>
        <a:xfrm>
          <a:off x="0" y="1813977"/>
          <a:ext cx="10660117" cy="6091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008007-37DB-48A7-A3F4-05EA6512D519}">
      <dsp:nvSpPr>
        <dsp:cNvPr id="0" name=""/>
        <dsp:cNvSpPr/>
      </dsp:nvSpPr>
      <dsp:spPr>
        <a:xfrm>
          <a:off x="184272" y="1951039"/>
          <a:ext cx="335367" cy="3350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B01E91-45D3-4E18-832B-B891F9FF4C65}">
      <dsp:nvSpPr>
        <dsp:cNvPr id="0" name=""/>
        <dsp:cNvSpPr/>
      </dsp:nvSpPr>
      <dsp:spPr>
        <a:xfrm>
          <a:off x="703912" y="1813977"/>
          <a:ext cx="4797052"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1066800">
            <a:lnSpc>
              <a:spcPct val="90000"/>
            </a:lnSpc>
            <a:spcBef>
              <a:spcPct val="0"/>
            </a:spcBef>
            <a:spcAft>
              <a:spcPct val="35000"/>
            </a:spcAft>
            <a:buNone/>
          </a:pPr>
          <a:r>
            <a:rPr lang="en-GB" sz="2400" kern="1200"/>
            <a:t>Lowers barrier for less experienced automation engineers</a:t>
          </a:r>
          <a:endParaRPr lang="en-US" sz="2400" kern="1200"/>
        </a:p>
      </dsp:txBody>
      <dsp:txXfrm>
        <a:off x="703912" y="1813977"/>
        <a:ext cx="4797052" cy="723382"/>
      </dsp:txXfrm>
    </dsp:sp>
    <dsp:sp modelId="{4FF907E0-9BC5-4CE3-B352-4846D6FFA750}">
      <dsp:nvSpPr>
        <dsp:cNvPr id="0" name=""/>
        <dsp:cNvSpPr/>
      </dsp:nvSpPr>
      <dsp:spPr>
        <a:xfrm>
          <a:off x="5500965" y="1813977"/>
          <a:ext cx="5095910" cy="60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70" tIns="64470" rIns="64470" bIns="64470" numCol="1" spcCol="1270" anchor="ctr" anchorCtr="0">
          <a:noAutofit/>
        </a:bodyPr>
        <a:lstStyle/>
        <a:p>
          <a:pPr marL="0" lvl="0" indent="0" algn="l" defTabSz="1066800">
            <a:lnSpc>
              <a:spcPct val="90000"/>
            </a:lnSpc>
            <a:spcBef>
              <a:spcPct val="0"/>
            </a:spcBef>
            <a:spcAft>
              <a:spcPct val="35000"/>
            </a:spcAft>
            <a:buNone/>
          </a:pPr>
          <a:r>
            <a:rPr lang="en-GB" sz="2400" kern="1200"/>
            <a:t>No need to know the ins and outs of Airflow beforehand</a:t>
          </a:r>
          <a:endParaRPr lang="en-US" sz="2400" kern="1200"/>
        </a:p>
      </dsp:txBody>
      <dsp:txXfrm>
        <a:off x="5500965" y="1813977"/>
        <a:ext cx="5095910" cy="609164"/>
      </dsp:txXfrm>
    </dsp:sp>
    <dsp:sp modelId="{C9166A3A-88F4-4DB0-BF6D-5E7E3929873F}">
      <dsp:nvSpPr>
        <dsp:cNvPr id="0" name=""/>
        <dsp:cNvSpPr/>
      </dsp:nvSpPr>
      <dsp:spPr>
        <a:xfrm>
          <a:off x="0" y="2718206"/>
          <a:ext cx="10660117" cy="6091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648F5-FCAD-4540-9F76-F6B520580E7C}">
      <dsp:nvSpPr>
        <dsp:cNvPr id="0" name=""/>
        <dsp:cNvSpPr/>
      </dsp:nvSpPr>
      <dsp:spPr>
        <a:xfrm>
          <a:off x="184272" y="2855268"/>
          <a:ext cx="335367" cy="3350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9D165E-6E0D-4210-8029-FD640B2FA330}">
      <dsp:nvSpPr>
        <dsp:cNvPr id="0" name=""/>
        <dsp:cNvSpPr/>
      </dsp:nvSpPr>
      <dsp:spPr>
        <a:xfrm>
          <a:off x="703912" y="2718206"/>
          <a:ext cx="4797052"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1066800">
            <a:lnSpc>
              <a:spcPct val="90000"/>
            </a:lnSpc>
            <a:spcBef>
              <a:spcPct val="0"/>
            </a:spcBef>
            <a:spcAft>
              <a:spcPct val="35000"/>
            </a:spcAft>
            <a:buNone/>
          </a:pPr>
          <a:r>
            <a:rPr lang="en-GB" sz="2400" kern="1200"/>
            <a:t>Potential to accelerate service rollout &amp; innovation</a:t>
          </a:r>
          <a:endParaRPr lang="en-US" sz="2400" kern="1200"/>
        </a:p>
      </dsp:txBody>
      <dsp:txXfrm>
        <a:off x="703912" y="2718206"/>
        <a:ext cx="4797052" cy="723382"/>
      </dsp:txXfrm>
    </dsp:sp>
    <dsp:sp modelId="{81FC042D-D5F2-4135-A8F7-3EA3D4E3E4AB}">
      <dsp:nvSpPr>
        <dsp:cNvPr id="0" name=""/>
        <dsp:cNvSpPr/>
      </dsp:nvSpPr>
      <dsp:spPr>
        <a:xfrm>
          <a:off x="5500965" y="2718206"/>
          <a:ext cx="5095910" cy="60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70" tIns="64470" rIns="64470" bIns="64470" numCol="1" spcCol="1270" anchor="ctr" anchorCtr="0">
          <a:noAutofit/>
        </a:bodyPr>
        <a:lstStyle/>
        <a:p>
          <a:pPr marL="0" lvl="0" indent="0" algn="l" defTabSz="1066800">
            <a:lnSpc>
              <a:spcPct val="90000"/>
            </a:lnSpc>
            <a:spcBef>
              <a:spcPct val="0"/>
            </a:spcBef>
            <a:spcAft>
              <a:spcPct val="35000"/>
            </a:spcAft>
            <a:buNone/>
          </a:pPr>
          <a:r>
            <a:rPr lang="en-GB" sz="2400" kern="1200"/>
            <a:t>Hours versus days</a:t>
          </a:r>
          <a:endParaRPr lang="en-US" sz="2400" kern="1200"/>
        </a:p>
      </dsp:txBody>
      <dsp:txXfrm>
        <a:off x="5500965" y="2718206"/>
        <a:ext cx="5095910" cy="609164"/>
      </dsp:txXfrm>
    </dsp:sp>
    <dsp:sp modelId="{531E3CB1-7AE6-4923-BF2B-7BD4FB759E7B}">
      <dsp:nvSpPr>
        <dsp:cNvPr id="0" name=""/>
        <dsp:cNvSpPr/>
      </dsp:nvSpPr>
      <dsp:spPr>
        <a:xfrm>
          <a:off x="0" y="3622434"/>
          <a:ext cx="10660117" cy="6091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2B045-D006-4124-BE4F-8B4233270106}">
      <dsp:nvSpPr>
        <dsp:cNvPr id="0" name=""/>
        <dsp:cNvSpPr/>
      </dsp:nvSpPr>
      <dsp:spPr>
        <a:xfrm>
          <a:off x="184272" y="3759496"/>
          <a:ext cx="335367" cy="3350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1DFE80-8AC9-4183-BEDC-83C4BD1FA30D}">
      <dsp:nvSpPr>
        <dsp:cNvPr id="0" name=""/>
        <dsp:cNvSpPr/>
      </dsp:nvSpPr>
      <dsp:spPr>
        <a:xfrm>
          <a:off x="703912" y="3622434"/>
          <a:ext cx="9892962"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1066800">
            <a:lnSpc>
              <a:spcPct val="90000"/>
            </a:lnSpc>
            <a:spcBef>
              <a:spcPct val="0"/>
            </a:spcBef>
            <a:spcAft>
              <a:spcPct val="35000"/>
            </a:spcAft>
            <a:buNone/>
          </a:pPr>
          <a:r>
            <a:rPr lang="en-GB" sz="2400" kern="1200"/>
            <a:t>Opens door to AI-assisted </a:t>
          </a:r>
          <a:r>
            <a:rPr lang="en-GB" sz="2400" b="1" kern="1200"/>
            <a:t>standards-compliant orchestration at scale</a:t>
          </a:r>
          <a:endParaRPr lang="en-US" sz="2400" kern="1200"/>
        </a:p>
      </dsp:txBody>
      <dsp:txXfrm>
        <a:off x="703912" y="3622434"/>
        <a:ext cx="9892962" cy="7233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106FF-C8F1-40DA-8C9D-80EFEFF8B90B}">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AB7C12-2671-4962-8679-A1FE921939A1}">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t>Beyond workflows to playbooks</a:t>
          </a:r>
          <a:endParaRPr lang="en-US" sz="2400" kern="1200" dirty="0"/>
        </a:p>
      </dsp:txBody>
      <dsp:txXfrm>
        <a:off x="417971" y="2644140"/>
        <a:ext cx="2889450" cy="720000"/>
      </dsp:txXfrm>
    </dsp:sp>
    <dsp:sp modelId="{69F80D8B-4EBB-4FCD-ADB6-D76DC2ADFCA3}">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242640-4869-4F31-BB35-A907E09C2F8E}">
      <dsp:nvSpPr>
        <dsp:cNvPr id="0" name=""/>
        <dsp:cNvSpPr/>
      </dsp:nvSpPr>
      <dsp:spPr>
        <a:xfrm>
          <a:off x="3813074"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t>Multi-service, multi-domain workflows</a:t>
          </a:r>
          <a:endParaRPr lang="en-US" sz="2400" kern="1200" dirty="0"/>
        </a:p>
      </dsp:txBody>
      <dsp:txXfrm>
        <a:off x="3813074" y="2644140"/>
        <a:ext cx="2889450" cy="720000"/>
      </dsp:txXfrm>
    </dsp:sp>
    <dsp:sp modelId="{46B25340-4EAE-4942-921A-133566DA387C}">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9B89B1-97B8-4432-9776-4682F2A1423F}">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t>Adaptive AI that learns from </a:t>
          </a:r>
          <a:r>
            <a:rPr lang="en-GB" sz="2400" i="1" kern="1200" dirty="0"/>
            <a:t>our</a:t>
          </a:r>
          <a:r>
            <a:rPr lang="en-GB" sz="2400" kern="1200" dirty="0"/>
            <a:t> corrections</a:t>
          </a:r>
          <a:endParaRPr lang="en-US" sz="2400" kern="1200" dirty="0"/>
        </a:p>
      </dsp:txBody>
      <dsp:txXfrm>
        <a:off x="7208178" y="2644140"/>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38126-FBA6-4526-8547-BFE47D0AD16B}">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381802-A564-4442-8B50-6316C902D06E}">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881998-BB99-4164-B0C2-B51AF6B7207F}">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noProof="0" dirty="0"/>
            <a:t>Moving from manual approach to orchestration and automation</a:t>
          </a:r>
        </a:p>
      </dsp:txBody>
      <dsp:txXfrm>
        <a:off x="1435590" y="531"/>
        <a:ext cx="4732020" cy="1242935"/>
      </dsp:txXfrm>
    </dsp:sp>
    <dsp:sp modelId="{47064594-3C4F-4280-A1A7-07529A36DF9E}">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noProof="0" dirty="0"/>
            <a:t>Definition and implementation of workflows</a:t>
          </a:r>
        </a:p>
        <a:p>
          <a:pPr marL="0" lvl="0" indent="0" algn="l" defTabSz="755650">
            <a:lnSpc>
              <a:spcPct val="90000"/>
            </a:lnSpc>
            <a:spcBef>
              <a:spcPct val="0"/>
            </a:spcBef>
            <a:spcAft>
              <a:spcPct val="35000"/>
            </a:spcAft>
            <a:buNone/>
          </a:pPr>
          <a:r>
            <a:rPr lang="en-US" sz="1700" kern="1200" noProof="0" dirty="0"/>
            <a:t>Open-source software with APIs only</a:t>
          </a:r>
        </a:p>
        <a:p>
          <a:pPr marL="0" lvl="0" indent="0" algn="l" defTabSz="755650">
            <a:lnSpc>
              <a:spcPct val="90000"/>
            </a:lnSpc>
            <a:spcBef>
              <a:spcPct val="0"/>
            </a:spcBef>
            <a:spcAft>
              <a:spcPct val="35000"/>
            </a:spcAft>
            <a:buNone/>
          </a:pPr>
          <a:r>
            <a:rPr lang="en-US" sz="1700" kern="1200" noProof="0" dirty="0"/>
            <a:t>Reusable implementations</a:t>
          </a:r>
        </a:p>
      </dsp:txBody>
      <dsp:txXfrm>
        <a:off x="6167610" y="531"/>
        <a:ext cx="4347989" cy="1242935"/>
      </dsp:txXfrm>
    </dsp:sp>
    <dsp:sp modelId="{DC0E7217-1D7A-4BED-8C9A-10DF5BE57B4B}">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6959BE-1F43-4ECE-B808-A9B14FD111D2}">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181627-4A5A-4120-A09F-B374BCB6D9A4}">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noProof="0" dirty="0"/>
            <a:t>Dynamic service portfolio</a:t>
          </a:r>
        </a:p>
      </dsp:txBody>
      <dsp:txXfrm>
        <a:off x="1435590" y="1554201"/>
        <a:ext cx="4732020" cy="1242935"/>
      </dsp:txXfrm>
    </dsp:sp>
    <dsp:sp modelId="{9944064A-51A1-4E09-9466-2F5B5CD02471}">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noProof="0" dirty="0"/>
            <a:t>Faster implementation of new advanced network services</a:t>
          </a:r>
        </a:p>
      </dsp:txBody>
      <dsp:txXfrm>
        <a:off x="6167610" y="1554201"/>
        <a:ext cx="4347989" cy="1242935"/>
      </dsp:txXfrm>
    </dsp:sp>
    <dsp:sp modelId="{5EB5AB3E-617A-4C4E-AAF9-FF2D481CBE2B}">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3B7BEC-0FA5-45E0-95CE-A4E6D996EC6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B1980F-14A1-41B2-AF31-5EBFD46B4C98}">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noProof="0" dirty="0"/>
            <a:t>Evolution instead of revolution – use of building blocks</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AD7F8-4D81-924E-ACD5-2265E3145822}">
      <dsp:nvSpPr>
        <dsp:cNvPr id="0" name=""/>
        <dsp:cNvSpPr/>
      </dsp:nvSpPr>
      <dsp:spPr>
        <a:xfrm>
          <a:off x="0" y="0"/>
          <a:ext cx="5014029" cy="13511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N</a:t>
          </a:r>
          <a:r>
            <a:rPr lang="pl-PL" sz="2800" kern="1200" dirty="0" err="1"/>
            <a:t>ational</a:t>
          </a:r>
          <a:r>
            <a:rPr lang="pl-PL" sz="2800" kern="1200" dirty="0"/>
            <a:t> </a:t>
          </a:r>
          <a:r>
            <a:rPr lang="en-GB" sz="2800" kern="1200" dirty="0"/>
            <a:t>R</a:t>
          </a:r>
          <a:r>
            <a:rPr lang="pl-PL" sz="2800" kern="1200" dirty="0" err="1"/>
            <a:t>esearch</a:t>
          </a:r>
          <a:r>
            <a:rPr lang="pl-PL" sz="2800" kern="1200" dirty="0"/>
            <a:t> and </a:t>
          </a:r>
          <a:r>
            <a:rPr lang="en-GB" sz="2800" kern="1200" dirty="0"/>
            <a:t>E</a:t>
          </a:r>
          <a:r>
            <a:rPr lang="pl-PL" sz="2800" kern="1200" dirty="0" err="1"/>
            <a:t>ducation</a:t>
          </a:r>
          <a:r>
            <a:rPr lang="pl-PL" sz="2800" kern="1200" dirty="0"/>
            <a:t> </a:t>
          </a:r>
          <a:r>
            <a:rPr lang="en-GB" sz="2800" kern="1200" dirty="0"/>
            <a:t>N</a:t>
          </a:r>
          <a:r>
            <a:rPr lang="pl-PL" sz="2800" kern="1200" dirty="0" err="1"/>
            <a:t>etworks</a:t>
          </a:r>
          <a:r>
            <a:rPr lang="pl-PL" sz="2800" kern="1200" dirty="0"/>
            <a:t> (</a:t>
          </a:r>
          <a:r>
            <a:rPr lang="pl-PL" sz="2800" kern="1200" dirty="0" err="1"/>
            <a:t>NRENs</a:t>
          </a:r>
          <a:r>
            <a:rPr lang="pl-PL" sz="2800" kern="1200" dirty="0"/>
            <a:t>)</a:t>
          </a:r>
          <a:endParaRPr lang="en-US" sz="2800" kern="1200" dirty="0"/>
        </a:p>
      </dsp:txBody>
      <dsp:txXfrm>
        <a:off x="39573" y="39573"/>
        <a:ext cx="3556064" cy="1271975"/>
      </dsp:txXfrm>
    </dsp:sp>
    <dsp:sp modelId="{463E87B2-C8C6-8A41-9BA9-1C12CEC64B25}">
      <dsp:nvSpPr>
        <dsp:cNvPr id="0" name=""/>
        <dsp:cNvSpPr/>
      </dsp:nvSpPr>
      <dsp:spPr>
        <a:xfrm>
          <a:off x="442414" y="1576307"/>
          <a:ext cx="5014029" cy="13511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Any network service provider (S, M &amp; L)</a:t>
          </a:r>
          <a:endParaRPr lang="en-US" sz="2800" kern="1200" dirty="0"/>
        </a:p>
      </dsp:txBody>
      <dsp:txXfrm>
        <a:off x="481987" y="1615880"/>
        <a:ext cx="3614240" cy="1271975"/>
      </dsp:txXfrm>
    </dsp:sp>
    <dsp:sp modelId="{814719AF-57AA-2541-8DC4-4EDC567E044B}">
      <dsp:nvSpPr>
        <dsp:cNvPr id="0" name=""/>
        <dsp:cNvSpPr/>
      </dsp:nvSpPr>
      <dsp:spPr>
        <a:xfrm>
          <a:off x="884828" y="3152615"/>
          <a:ext cx="5014029" cy="13511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First PoC and a production deployment in PIONIER</a:t>
          </a:r>
          <a:endParaRPr lang="en-US" sz="2800" kern="1200" dirty="0"/>
        </a:p>
      </dsp:txBody>
      <dsp:txXfrm>
        <a:off x="924401" y="3192188"/>
        <a:ext cx="3614240" cy="1271975"/>
      </dsp:txXfrm>
    </dsp:sp>
    <dsp:sp modelId="{2B0628DC-3A77-334C-B280-CC449614729B}">
      <dsp:nvSpPr>
        <dsp:cNvPr id="0" name=""/>
        <dsp:cNvSpPr/>
      </dsp:nvSpPr>
      <dsp:spPr>
        <a:xfrm>
          <a:off x="4135800" y="1024600"/>
          <a:ext cx="878228" cy="878228"/>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4333401" y="1024600"/>
        <a:ext cx="483026" cy="660867"/>
      </dsp:txXfrm>
    </dsp:sp>
    <dsp:sp modelId="{51D2A6A8-CA6D-1D47-B826-9C496EAE0702}">
      <dsp:nvSpPr>
        <dsp:cNvPr id="0" name=""/>
        <dsp:cNvSpPr/>
      </dsp:nvSpPr>
      <dsp:spPr>
        <a:xfrm>
          <a:off x="4578214" y="2591900"/>
          <a:ext cx="878228" cy="878228"/>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4775815" y="2591900"/>
        <a:ext cx="483026" cy="6608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0DC7F-0A03-4CFD-9D8D-998492499BDF}">
      <dsp:nvSpPr>
        <dsp:cNvPr id="0" name=""/>
        <dsp:cNvSpPr/>
      </dsp:nvSpPr>
      <dsp:spPr>
        <a:xfrm>
          <a:off x="751112" y="1013890"/>
          <a:ext cx="807679" cy="8076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E2E789-361E-45EC-9997-20CE72C52435}">
      <dsp:nvSpPr>
        <dsp:cNvPr id="0" name=""/>
        <dsp:cNvSpPr/>
      </dsp:nvSpPr>
      <dsp:spPr>
        <a:xfrm>
          <a:off x="1124" y="1928036"/>
          <a:ext cx="2307656" cy="757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noProof="0" dirty="0"/>
            <a:t>Infrastructure as Code approach</a:t>
          </a:r>
        </a:p>
      </dsp:txBody>
      <dsp:txXfrm>
        <a:off x="1124" y="1928036"/>
        <a:ext cx="2307656" cy="757199"/>
      </dsp:txXfrm>
    </dsp:sp>
    <dsp:sp modelId="{D41B63B7-5549-4B14-AEC6-7B78715233D0}">
      <dsp:nvSpPr>
        <dsp:cNvPr id="0" name=""/>
        <dsp:cNvSpPr/>
      </dsp:nvSpPr>
      <dsp:spPr>
        <a:xfrm>
          <a:off x="1124" y="2734755"/>
          <a:ext cx="2307656" cy="755091"/>
        </a:xfrm>
        <a:prstGeom prst="rect">
          <a:avLst/>
        </a:prstGeom>
        <a:noFill/>
        <a:ln>
          <a:noFill/>
        </a:ln>
        <a:effectLst/>
      </dsp:spPr>
      <dsp:style>
        <a:lnRef idx="0">
          <a:scrgbClr r="0" g="0" b="0"/>
        </a:lnRef>
        <a:fillRef idx="0">
          <a:scrgbClr r="0" g="0" b="0"/>
        </a:fillRef>
        <a:effectRef idx="0">
          <a:scrgbClr r="0" g="0" b="0"/>
        </a:effectRef>
        <a:fontRef idx="minor"/>
      </dsp:style>
    </dsp:sp>
    <dsp:sp modelId="{3418A458-FA8B-4FA5-87BA-472F99FC3CD6}">
      <dsp:nvSpPr>
        <dsp:cNvPr id="0" name=""/>
        <dsp:cNvSpPr/>
      </dsp:nvSpPr>
      <dsp:spPr>
        <a:xfrm>
          <a:off x="3462608" y="1013890"/>
          <a:ext cx="807679" cy="8076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FB1D5A-F207-4853-852B-4AA9E4802CE5}">
      <dsp:nvSpPr>
        <dsp:cNvPr id="0" name=""/>
        <dsp:cNvSpPr/>
      </dsp:nvSpPr>
      <dsp:spPr>
        <a:xfrm>
          <a:off x="2712620" y="1928036"/>
          <a:ext cx="2307656" cy="757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noProof="0" dirty="0"/>
            <a:t>Open-source components</a:t>
          </a:r>
        </a:p>
      </dsp:txBody>
      <dsp:txXfrm>
        <a:off x="2712620" y="1928036"/>
        <a:ext cx="2307656" cy="757199"/>
      </dsp:txXfrm>
    </dsp:sp>
    <dsp:sp modelId="{563E5344-073A-4AB1-AD24-7246CA0EF6EE}">
      <dsp:nvSpPr>
        <dsp:cNvPr id="0" name=""/>
        <dsp:cNvSpPr/>
      </dsp:nvSpPr>
      <dsp:spPr>
        <a:xfrm>
          <a:off x="2712620" y="2734755"/>
          <a:ext cx="2307656" cy="75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noProof="0" dirty="0"/>
            <a:t>Integration with existing solutions</a:t>
          </a:r>
        </a:p>
      </dsp:txBody>
      <dsp:txXfrm>
        <a:off x="2712620" y="2734755"/>
        <a:ext cx="2307656" cy="755091"/>
      </dsp:txXfrm>
    </dsp:sp>
    <dsp:sp modelId="{46C41E6E-14DB-4ACE-8127-588FD4DB655E}">
      <dsp:nvSpPr>
        <dsp:cNvPr id="0" name=""/>
        <dsp:cNvSpPr/>
      </dsp:nvSpPr>
      <dsp:spPr>
        <a:xfrm>
          <a:off x="6174104" y="1013890"/>
          <a:ext cx="807679" cy="8076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A71EF5-EC5E-4A7A-9927-659F2CB7E696}">
      <dsp:nvSpPr>
        <dsp:cNvPr id="0" name=""/>
        <dsp:cNvSpPr/>
      </dsp:nvSpPr>
      <dsp:spPr>
        <a:xfrm>
          <a:off x="5424116" y="1928036"/>
          <a:ext cx="2307656" cy="757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noProof="0" dirty="0"/>
            <a:t>Reusability</a:t>
          </a:r>
        </a:p>
      </dsp:txBody>
      <dsp:txXfrm>
        <a:off x="5424116" y="1928036"/>
        <a:ext cx="2307656" cy="757199"/>
      </dsp:txXfrm>
    </dsp:sp>
    <dsp:sp modelId="{E42CD77E-F548-480A-A34B-9D438E877127}">
      <dsp:nvSpPr>
        <dsp:cNvPr id="0" name=""/>
        <dsp:cNvSpPr/>
      </dsp:nvSpPr>
      <dsp:spPr>
        <a:xfrm>
          <a:off x="5424116" y="2734755"/>
          <a:ext cx="2307656" cy="75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noProof="0" dirty="0"/>
            <a:t>service-agnostic implementation</a:t>
          </a:r>
        </a:p>
      </dsp:txBody>
      <dsp:txXfrm>
        <a:off x="5424116" y="2734755"/>
        <a:ext cx="2307656" cy="755091"/>
      </dsp:txXfrm>
    </dsp:sp>
    <dsp:sp modelId="{1FDE94AF-F35D-43BB-BEC6-F624726F92FF}">
      <dsp:nvSpPr>
        <dsp:cNvPr id="0" name=""/>
        <dsp:cNvSpPr/>
      </dsp:nvSpPr>
      <dsp:spPr>
        <a:xfrm>
          <a:off x="8885600" y="1013890"/>
          <a:ext cx="807679" cy="8076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9B2160-EB0C-486C-9D6D-EDD343FC8883}">
      <dsp:nvSpPr>
        <dsp:cNvPr id="0" name=""/>
        <dsp:cNvSpPr/>
      </dsp:nvSpPr>
      <dsp:spPr>
        <a:xfrm>
          <a:off x="8135612" y="1928036"/>
          <a:ext cx="2307656" cy="757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noProof="0" dirty="0"/>
            <a:t>Standards based approach</a:t>
          </a:r>
        </a:p>
      </dsp:txBody>
      <dsp:txXfrm>
        <a:off x="8135612" y="1928036"/>
        <a:ext cx="2307656" cy="757199"/>
      </dsp:txXfrm>
    </dsp:sp>
    <dsp:sp modelId="{35D8F9E5-271C-4AFD-BE55-8937FA7E39F6}">
      <dsp:nvSpPr>
        <dsp:cNvPr id="0" name=""/>
        <dsp:cNvSpPr/>
      </dsp:nvSpPr>
      <dsp:spPr>
        <a:xfrm>
          <a:off x="8135612" y="2734755"/>
          <a:ext cx="2307656" cy="75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noProof="0" dirty="0"/>
            <a:t>TM Forum ODA + Open APIs</a:t>
          </a:r>
        </a:p>
      </dsp:txBody>
      <dsp:txXfrm>
        <a:off x="8135612" y="2734755"/>
        <a:ext cx="2307656" cy="7550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B5B23-C0A6-1A4D-9B03-55C9E8996BDB}">
      <dsp:nvSpPr>
        <dsp:cNvPr id="0" name=""/>
        <dsp:cNvSpPr/>
      </dsp:nvSpPr>
      <dsp:spPr>
        <a:xfrm>
          <a:off x="0" y="255123"/>
          <a:ext cx="11572886" cy="1678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185" tIns="270764" rIns="89818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noProof="0" dirty="0"/>
            <a:t>L2 circuits</a:t>
          </a:r>
        </a:p>
        <a:p>
          <a:pPr marL="228600" lvl="1" indent="-228600" algn="l" defTabSz="889000">
            <a:lnSpc>
              <a:spcPct val="90000"/>
            </a:lnSpc>
            <a:spcBef>
              <a:spcPct val="0"/>
            </a:spcBef>
            <a:spcAft>
              <a:spcPct val="15000"/>
            </a:spcAft>
            <a:buChar char="•"/>
          </a:pPr>
          <a:r>
            <a:rPr lang="en-US" sz="2000" kern="1200" noProof="0" dirty="0"/>
            <a:t>Interface configuration</a:t>
          </a:r>
        </a:p>
        <a:p>
          <a:pPr marL="228600" lvl="1" indent="-228600" algn="l" defTabSz="889000">
            <a:lnSpc>
              <a:spcPct val="90000"/>
            </a:lnSpc>
            <a:spcBef>
              <a:spcPct val="0"/>
            </a:spcBef>
            <a:spcAft>
              <a:spcPct val="15000"/>
            </a:spcAft>
            <a:buChar char="•"/>
          </a:pPr>
          <a:r>
            <a:rPr lang="en-US" sz="2000" kern="1200" noProof="0" dirty="0"/>
            <a:t>EVPN</a:t>
          </a:r>
        </a:p>
        <a:p>
          <a:pPr marL="228600" lvl="1" indent="-228600" algn="l" defTabSz="889000">
            <a:lnSpc>
              <a:spcPct val="90000"/>
            </a:lnSpc>
            <a:spcBef>
              <a:spcPct val="0"/>
            </a:spcBef>
            <a:spcAft>
              <a:spcPct val="15000"/>
            </a:spcAft>
            <a:buChar char="•"/>
          </a:pPr>
          <a:r>
            <a:rPr lang="en-US" sz="2000" kern="1200" noProof="0" dirty="0"/>
            <a:t>…</a:t>
          </a:r>
        </a:p>
      </dsp:txBody>
      <dsp:txXfrm>
        <a:off x="0" y="255123"/>
        <a:ext cx="11572886" cy="1678950"/>
      </dsp:txXfrm>
    </dsp:sp>
    <dsp:sp modelId="{0C0B842E-CBB5-7040-B93B-FA4944968B20}">
      <dsp:nvSpPr>
        <dsp:cNvPr id="0" name=""/>
        <dsp:cNvSpPr/>
      </dsp:nvSpPr>
      <dsp:spPr>
        <a:xfrm>
          <a:off x="578644" y="63243"/>
          <a:ext cx="81010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199" tIns="0" rIns="306199"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t>Network services, their models and workflows</a:t>
          </a:r>
        </a:p>
      </dsp:txBody>
      <dsp:txXfrm>
        <a:off x="597378" y="81977"/>
        <a:ext cx="8063552" cy="346292"/>
      </dsp:txXfrm>
    </dsp:sp>
    <dsp:sp modelId="{3E0B48CD-DB4D-DD48-868F-9CC893864FF5}">
      <dsp:nvSpPr>
        <dsp:cNvPr id="0" name=""/>
        <dsp:cNvSpPr/>
      </dsp:nvSpPr>
      <dsp:spPr>
        <a:xfrm>
          <a:off x="0" y="2196153"/>
          <a:ext cx="11572886" cy="1678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185" tIns="270764" rIns="89818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noProof="0" dirty="0"/>
            <a:t>Network engineers</a:t>
          </a:r>
        </a:p>
        <a:p>
          <a:pPr marL="228600" lvl="1" indent="-228600" algn="l" defTabSz="889000">
            <a:lnSpc>
              <a:spcPct val="90000"/>
            </a:lnSpc>
            <a:spcBef>
              <a:spcPct val="0"/>
            </a:spcBef>
            <a:spcAft>
              <a:spcPct val="15000"/>
            </a:spcAft>
            <a:buChar char="•"/>
          </a:pPr>
          <a:r>
            <a:rPr lang="en-US" sz="2000" kern="1200" noProof="0" dirty="0"/>
            <a:t>NOC Staff</a:t>
          </a:r>
        </a:p>
        <a:p>
          <a:pPr marL="228600" lvl="1" indent="-228600" algn="l" defTabSz="889000">
            <a:lnSpc>
              <a:spcPct val="90000"/>
            </a:lnSpc>
            <a:spcBef>
              <a:spcPct val="0"/>
            </a:spcBef>
            <a:spcAft>
              <a:spcPct val="15000"/>
            </a:spcAft>
            <a:buChar char="•"/>
          </a:pPr>
          <a:r>
            <a:rPr lang="en-US" sz="2000" kern="1200" noProof="0" dirty="0"/>
            <a:t>Software Developers</a:t>
          </a:r>
        </a:p>
        <a:p>
          <a:pPr marL="228600" lvl="1" indent="-228600" algn="l" defTabSz="889000">
            <a:lnSpc>
              <a:spcPct val="90000"/>
            </a:lnSpc>
            <a:spcBef>
              <a:spcPct val="0"/>
            </a:spcBef>
            <a:spcAft>
              <a:spcPct val="15000"/>
            </a:spcAft>
            <a:buChar char="•"/>
          </a:pPr>
          <a:r>
            <a:rPr lang="en-US" sz="2000" kern="1200" noProof="0" dirty="0"/>
            <a:t>DevOps Staff</a:t>
          </a:r>
        </a:p>
      </dsp:txBody>
      <dsp:txXfrm>
        <a:off x="0" y="2196153"/>
        <a:ext cx="11572886" cy="1678950"/>
      </dsp:txXfrm>
    </dsp:sp>
    <dsp:sp modelId="{2D4948AA-4947-964B-BBFC-85446FCD4BE0}">
      <dsp:nvSpPr>
        <dsp:cNvPr id="0" name=""/>
        <dsp:cNvSpPr/>
      </dsp:nvSpPr>
      <dsp:spPr>
        <a:xfrm>
          <a:off x="578644" y="2004273"/>
          <a:ext cx="81010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199" tIns="0" rIns="306199"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t>Implementation team (PCSS)</a:t>
          </a:r>
        </a:p>
      </dsp:txBody>
      <dsp:txXfrm>
        <a:off x="597378" y="2023007"/>
        <a:ext cx="8063552" cy="346292"/>
      </dsp:txXfrm>
    </dsp:sp>
    <dsp:sp modelId="{69225725-B97D-A945-9448-072E39E809B5}">
      <dsp:nvSpPr>
        <dsp:cNvPr id="0" name=""/>
        <dsp:cNvSpPr/>
      </dsp:nvSpPr>
      <dsp:spPr>
        <a:xfrm>
          <a:off x="0" y="4137183"/>
          <a:ext cx="11572886" cy="1023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185" tIns="270764" rIns="89818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noProof="0" dirty="0"/>
            <a:t>Service information via IM interface (</a:t>
          </a:r>
          <a:r>
            <a:rPr lang="en-US" sz="2000" kern="1200" noProof="0" dirty="0" err="1"/>
            <a:t>Mattermost</a:t>
          </a:r>
          <a:r>
            <a:rPr lang="en-US" sz="2000" kern="1200" noProof="0" dirty="0"/>
            <a:t> chatbot)</a:t>
          </a:r>
        </a:p>
        <a:p>
          <a:pPr marL="228600" lvl="1" indent="-228600" algn="l" defTabSz="889000">
            <a:lnSpc>
              <a:spcPct val="90000"/>
            </a:lnSpc>
            <a:spcBef>
              <a:spcPct val="0"/>
            </a:spcBef>
            <a:spcAft>
              <a:spcPct val="15000"/>
            </a:spcAft>
            <a:buChar char="•"/>
          </a:pPr>
          <a:r>
            <a:rPr lang="en-US" sz="2000" kern="1200" noProof="0" dirty="0" err="1"/>
            <a:t>Visualisation</a:t>
          </a:r>
          <a:r>
            <a:rPr lang="en-US" sz="2000" kern="1200" noProof="0" dirty="0"/>
            <a:t> with Grafana</a:t>
          </a:r>
        </a:p>
      </dsp:txBody>
      <dsp:txXfrm>
        <a:off x="0" y="4137183"/>
        <a:ext cx="11572886" cy="1023750"/>
      </dsp:txXfrm>
    </dsp:sp>
    <dsp:sp modelId="{70F93484-8138-ED49-8D00-50C029F98DD7}">
      <dsp:nvSpPr>
        <dsp:cNvPr id="0" name=""/>
        <dsp:cNvSpPr/>
      </dsp:nvSpPr>
      <dsp:spPr>
        <a:xfrm>
          <a:off x="578644" y="3945303"/>
          <a:ext cx="81010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199" tIns="0" rIns="306199"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t>Information available to the PIONIER partners</a:t>
          </a:r>
        </a:p>
      </dsp:txBody>
      <dsp:txXfrm>
        <a:off x="597378" y="3964037"/>
        <a:ext cx="8063552"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67FC2-598B-4E14-B643-169F4D4FF996}">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799F8E-2464-4E0D-B59F-20C9ABE2BDC6}">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6BB55-7108-4419-85FA-73056F211C3E}">
      <dsp:nvSpPr>
        <dsp:cNvPr id="0" name=""/>
        <dsp:cNvSpPr/>
      </dsp:nvSpPr>
      <dsp:spPr>
        <a:xfrm>
          <a:off x="1507738" y="707092"/>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noProof="0" dirty="0"/>
            <a:t>Can smaller NRENs/network service providers easily develop their own workflows?</a:t>
          </a:r>
        </a:p>
      </dsp:txBody>
      <dsp:txXfrm>
        <a:off x="1507738" y="707092"/>
        <a:ext cx="4732020" cy="1305401"/>
      </dsp:txXfrm>
    </dsp:sp>
    <dsp:sp modelId="{B71F1B8D-8ED8-4908-8FB3-AB502BC6FE89}">
      <dsp:nvSpPr>
        <dsp:cNvPr id="0" name=""/>
        <dsp:cNvSpPr/>
      </dsp:nvSpPr>
      <dsp:spPr>
        <a:xfrm>
          <a:off x="6239758" y="707092"/>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90000"/>
            </a:lnSpc>
            <a:spcBef>
              <a:spcPct val="0"/>
            </a:spcBef>
            <a:spcAft>
              <a:spcPct val="35000"/>
            </a:spcAft>
            <a:buNone/>
          </a:pPr>
          <a:r>
            <a:rPr lang="pl-PL" sz="1800" kern="1200"/>
            <a:t>Limited resources and experience</a:t>
          </a:r>
          <a:endParaRPr lang="en-US" sz="1800" kern="1200"/>
        </a:p>
      </dsp:txBody>
      <dsp:txXfrm>
        <a:off x="6239758" y="707092"/>
        <a:ext cx="4275841" cy="1305401"/>
      </dsp:txXfrm>
    </dsp:sp>
    <dsp:sp modelId="{A5FDF2BF-EBC8-47EB-B3EB-65E6FAC95533}">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246A0D-EED8-4F12-A71D-484EF7F06A07}">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CF2A5E-3CCB-4CD5-9475-7944B6AB3C96}">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noProof="0" dirty="0"/>
            <a:t>Can AI support them by defining, implementing and testing data models and workflows according to their needs?</a:t>
          </a:r>
        </a:p>
      </dsp:txBody>
      <dsp:txXfrm>
        <a:off x="1507738" y="2338844"/>
        <a:ext cx="9007861" cy="1305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6AEAB-2630-48EB-86AB-7EE9A4CB051D}">
      <dsp:nvSpPr>
        <dsp:cNvPr id="0" name=""/>
        <dsp:cNvSpPr/>
      </dsp:nvSpPr>
      <dsp:spPr>
        <a:xfrm>
          <a:off x="0" y="531"/>
          <a:ext cx="11737474"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EA3ACE-86BC-4586-84CF-0FDDA10787ED}">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03E169-AC2A-472C-A99F-F3155629A94D}">
      <dsp:nvSpPr>
        <dsp:cNvPr id="0" name=""/>
        <dsp:cNvSpPr/>
      </dsp:nvSpPr>
      <dsp:spPr>
        <a:xfrm>
          <a:off x="1435590" y="531"/>
          <a:ext cx="5281863"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GB" sz="2500" b="1" i="1" kern="1200" dirty="0"/>
            <a:t>Vibe coding</a:t>
          </a:r>
          <a:r>
            <a:rPr lang="en-GB" sz="2500" kern="1200" dirty="0"/>
            <a:t> approach</a:t>
          </a:r>
          <a:endParaRPr lang="en-US" sz="2500" kern="1200" dirty="0"/>
        </a:p>
      </dsp:txBody>
      <dsp:txXfrm>
        <a:off x="1435590" y="531"/>
        <a:ext cx="5281863" cy="1242935"/>
      </dsp:txXfrm>
    </dsp:sp>
    <dsp:sp modelId="{84D77A84-140E-483C-BF8D-2E09B1A1D669}">
      <dsp:nvSpPr>
        <dsp:cNvPr id="0" name=""/>
        <dsp:cNvSpPr/>
      </dsp:nvSpPr>
      <dsp:spPr>
        <a:xfrm>
          <a:off x="6717454" y="531"/>
          <a:ext cx="5020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90000"/>
            </a:lnSpc>
            <a:spcBef>
              <a:spcPct val="0"/>
            </a:spcBef>
            <a:spcAft>
              <a:spcPct val="35000"/>
            </a:spcAft>
            <a:buNone/>
          </a:pPr>
          <a:r>
            <a:rPr lang="en-GB" sz="1800" kern="1200"/>
            <a:t>interactive, iterative conversation with the AI</a:t>
          </a:r>
          <a:endParaRPr lang="en-US" sz="1800" kern="1200"/>
        </a:p>
        <a:p>
          <a:pPr marL="0" lvl="0" indent="0" algn="l" defTabSz="800100">
            <a:lnSpc>
              <a:spcPct val="90000"/>
            </a:lnSpc>
            <a:spcBef>
              <a:spcPct val="0"/>
            </a:spcBef>
            <a:spcAft>
              <a:spcPct val="35000"/>
            </a:spcAft>
            <a:buNone/>
          </a:pPr>
          <a:r>
            <a:rPr lang="en-GB" sz="1800" kern="1200"/>
            <a:t>zero code is purely manually produced</a:t>
          </a:r>
          <a:endParaRPr lang="en-US" sz="1800" kern="1200"/>
        </a:p>
      </dsp:txBody>
      <dsp:txXfrm>
        <a:off x="6717454" y="531"/>
        <a:ext cx="5020020" cy="1242935"/>
      </dsp:txXfrm>
    </dsp:sp>
    <dsp:sp modelId="{283A6EAC-7123-48BF-B29A-4B57A1ED784F}">
      <dsp:nvSpPr>
        <dsp:cNvPr id="0" name=""/>
        <dsp:cNvSpPr/>
      </dsp:nvSpPr>
      <dsp:spPr>
        <a:xfrm>
          <a:off x="0" y="1554201"/>
          <a:ext cx="11737474"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62FBC3-920A-4A72-B4AF-B4417F16A9F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F744C4-78EA-4DE7-9619-5F2D9F25EC4D}">
      <dsp:nvSpPr>
        <dsp:cNvPr id="0" name=""/>
        <dsp:cNvSpPr/>
      </dsp:nvSpPr>
      <dsp:spPr>
        <a:xfrm>
          <a:off x="1435590" y="1554201"/>
          <a:ext cx="5281863"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GB" sz="2500" kern="1200"/>
            <a:t>Standards-compliant</a:t>
          </a:r>
          <a:endParaRPr lang="en-US" sz="2500" kern="1200"/>
        </a:p>
      </dsp:txBody>
      <dsp:txXfrm>
        <a:off x="1435590" y="1554201"/>
        <a:ext cx="5281863" cy="1242935"/>
      </dsp:txXfrm>
    </dsp:sp>
    <dsp:sp modelId="{147EF55B-DE42-44F1-9BBE-9B29A9DEE915}">
      <dsp:nvSpPr>
        <dsp:cNvPr id="0" name=""/>
        <dsp:cNvSpPr/>
      </dsp:nvSpPr>
      <dsp:spPr>
        <a:xfrm>
          <a:off x="6717454" y="1554201"/>
          <a:ext cx="5020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90000"/>
            </a:lnSpc>
            <a:spcBef>
              <a:spcPct val="0"/>
            </a:spcBef>
            <a:spcAft>
              <a:spcPct val="35000"/>
            </a:spcAft>
            <a:buNone/>
          </a:pPr>
          <a:r>
            <a:rPr lang="en-GB" sz="1800" kern="1200" dirty="0"/>
            <a:t>Assistant is instructed to use TM Forum ODA + APIs</a:t>
          </a:r>
          <a:endParaRPr lang="en-US" sz="1800" kern="1200" dirty="0"/>
        </a:p>
      </dsp:txBody>
      <dsp:txXfrm>
        <a:off x="6717454" y="1554201"/>
        <a:ext cx="5020020" cy="1242935"/>
      </dsp:txXfrm>
    </dsp:sp>
    <dsp:sp modelId="{D6B4A011-5864-4141-8403-FC553DBADB3A}">
      <dsp:nvSpPr>
        <dsp:cNvPr id="0" name=""/>
        <dsp:cNvSpPr/>
      </dsp:nvSpPr>
      <dsp:spPr>
        <a:xfrm>
          <a:off x="0" y="3107870"/>
          <a:ext cx="11737474"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4DB798-37A7-4ACF-BE44-1F2E148BE88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A17B17-BE1D-4639-B5C2-E18DC0553A54}">
      <dsp:nvSpPr>
        <dsp:cNvPr id="0" name=""/>
        <dsp:cNvSpPr/>
      </dsp:nvSpPr>
      <dsp:spPr>
        <a:xfrm>
          <a:off x="1435590" y="3107870"/>
          <a:ext cx="5281863"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GB" sz="2500" kern="1200"/>
            <a:t>Emphasis on scalable solution</a:t>
          </a:r>
          <a:endParaRPr lang="en-US" sz="2500" kern="1200"/>
        </a:p>
      </dsp:txBody>
      <dsp:txXfrm>
        <a:off x="1435590" y="3107870"/>
        <a:ext cx="5281863" cy="1242935"/>
      </dsp:txXfrm>
    </dsp:sp>
    <dsp:sp modelId="{D290B50A-30D0-4F44-BC8B-79B87B958B2B}">
      <dsp:nvSpPr>
        <dsp:cNvPr id="0" name=""/>
        <dsp:cNvSpPr/>
      </dsp:nvSpPr>
      <dsp:spPr>
        <a:xfrm>
          <a:off x="6717454" y="3107870"/>
          <a:ext cx="5020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90000"/>
            </a:lnSpc>
            <a:spcBef>
              <a:spcPct val="0"/>
            </a:spcBef>
            <a:spcAft>
              <a:spcPct val="35000"/>
            </a:spcAft>
            <a:buNone/>
          </a:pPr>
          <a:r>
            <a:rPr lang="en-GB" sz="1800" kern="1200" dirty="0"/>
            <a:t>Assistant is instructed to provide </a:t>
          </a:r>
          <a:r>
            <a:rPr lang="en-GB" sz="1800" b="1" kern="1200" dirty="0"/>
            <a:t>reusable, modular, adaptable</a:t>
          </a:r>
          <a:r>
            <a:rPr lang="en-GB" sz="1800" kern="1200" dirty="0"/>
            <a:t> workflows</a:t>
          </a:r>
          <a:endParaRPr lang="en-US" sz="1800" kern="1200" dirty="0"/>
        </a:p>
      </dsp:txBody>
      <dsp:txXfrm>
        <a:off x="6717454" y="3107870"/>
        <a:ext cx="5020020" cy="1242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E715C-A181-4F93-9266-725FB51708B8}">
      <dsp:nvSpPr>
        <dsp:cNvPr id="0" name=""/>
        <dsp:cNvSpPr/>
      </dsp:nvSpPr>
      <dsp:spPr>
        <a:xfrm>
          <a:off x="0" y="2930"/>
          <a:ext cx="11238114" cy="12896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BD5DAC-12D6-4F5A-9E48-C3A286BA63FA}">
      <dsp:nvSpPr>
        <dsp:cNvPr id="0" name=""/>
        <dsp:cNvSpPr/>
      </dsp:nvSpPr>
      <dsp:spPr>
        <a:xfrm>
          <a:off x="390110" y="293094"/>
          <a:ext cx="709985" cy="7092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02771C-621D-48BB-87B5-9DAF5BAD7778}">
      <dsp:nvSpPr>
        <dsp:cNvPr id="0" name=""/>
        <dsp:cNvSpPr/>
      </dsp:nvSpPr>
      <dsp:spPr>
        <a:xfrm>
          <a:off x="1490206" y="2930"/>
          <a:ext cx="9702771" cy="137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015" tIns="145015" rIns="145015" bIns="145015" numCol="1" spcCol="1270" anchor="ctr" anchorCtr="0">
          <a:noAutofit/>
        </a:bodyPr>
        <a:lstStyle/>
        <a:p>
          <a:pPr marL="0" lvl="0" indent="0" algn="l" defTabSz="1066800">
            <a:lnSpc>
              <a:spcPct val="90000"/>
            </a:lnSpc>
            <a:spcBef>
              <a:spcPct val="0"/>
            </a:spcBef>
            <a:spcAft>
              <a:spcPct val="35000"/>
            </a:spcAft>
            <a:buNone/>
          </a:pPr>
          <a:r>
            <a:rPr lang="en-GB" sz="2400" kern="1200" dirty="0"/>
            <a:t>THE LOOP: Prompt → AI → draft workflow → test → refine</a:t>
          </a:r>
          <a:endParaRPr lang="en-US" sz="2400" kern="1200" dirty="0"/>
        </a:p>
      </dsp:txBody>
      <dsp:txXfrm>
        <a:off x="1490206" y="2930"/>
        <a:ext cx="9702771" cy="1370222"/>
      </dsp:txXfrm>
    </dsp:sp>
    <dsp:sp modelId="{01A9D0D5-C2D3-446A-8DDA-B0CFE9C6E29D}">
      <dsp:nvSpPr>
        <dsp:cNvPr id="0" name=""/>
        <dsp:cNvSpPr/>
      </dsp:nvSpPr>
      <dsp:spPr>
        <a:xfrm>
          <a:off x="0" y="1715708"/>
          <a:ext cx="11238114" cy="12896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24C7A5-7178-4134-A533-C928297CE792}">
      <dsp:nvSpPr>
        <dsp:cNvPr id="0" name=""/>
        <dsp:cNvSpPr/>
      </dsp:nvSpPr>
      <dsp:spPr>
        <a:xfrm>
          <a:off x="390110" y="2005873"/>
          <a:ext cx="709985" cy="7092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2BFFF1-429C-43CE-ADEC-07318CBE5B73}">
      <dsp:nvSpPr>
        <dsp:cNvPr id="0" name=""/>
        <dsp:cNvSpPr/>
      </dsp:nvSpPr>
      <dsp:spPr>
        <a:xfrm>
          <a:off x="1556087" y="1726903"/>
          <a:ext cx="3378310" cy="137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015" tIns="145015" rIns="145015" bIns="145015" numCol="1" spcCol="1270" anchor="ctr" anchorCtr="0">
          <a:noAutofit/>
        </a:bodyPr>
        <a:lstStyle/>
        <a:p>
          <a:pPr marL="0" lvl="0" indent="0" algn="l" defTabSz="889000">
            <a:lnSpc>
              <a:spcPct val="90000"/>
            </a:lnSpc>
            <a:spcBef>
              <a:spcPct val="0"/>
            </a:spcBef>
            <a:spcAft>
              <a:spcPct val="35000"/>
            </a:spcAft>
            <a:buNone/>
          </a:pPr>
          <a:r>
            <a:rPr lang="en-GB" sz="2000" kern="1200" dirty="0"/>
            <a:t>Phase 1: Design service and workflow blueprint with holistic prompting</a:t>
          </a:r>
          <a:endParaRPr lang="en-US" sz="2000" kern="1200" dirty="0"/>
        </a:p>
      </dsp:txBody>
      <dsp:txXfrm>
        <a:off x="1556087" y="1726903"/>
        <a:ext cx="3378310" cy="1370222"/>
      </dsp:txXfrm>
    </dsp:sp>
    <dsp:sp modelId="{1BE21E02-7997-4C2C-AD0A-B1D521DC0C09}">
      <dsp:nvSpPr>
        <dsp:cNvPr id="0" name=""/>
        <dsp:cNvSpPr/>
      </dsp:nvSpPr>
      <dsp:spPr>
        <a:xfrm>
          <a:off x="0" y="3428487"/>
          <a:ext cx="11238114" cy="12896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800E13-1A64-4F5D-8FCB-4D59FE35E52E}">
      <dsp:nvSpPr>
        <dsp:cNvPr id="0" name=""/>
        <dsp:cNvSpPr/>
      </dsp:nvSpPr>
      <dsp:spPr>
        <a:xfrm>
          <a:off x="390491" y="3718651"/>
          <a:ext cx="709985" cy="7092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C86C5C-A965-421B-8426-19A4EB8B51F5}">
      <dsp:nvSpPr>
        <dsp:cNvPr id="0" name=""/>
        <dsp:cNvSpPr/>
      </dsp:nvSpPr>
      <dsp:spPr>
        <a:xfrm>
          <a:off x="1688971" y="3431417"/>
          <a:ext cx="2734001" cy="137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015" tIns="145015" rIns="145015" bIns="145015" numCol="1" spcCol="1270" anchor="ctr" anchorCtr="0">
          <a:noAutofit/>
        </a:bodyPr>
        <a:lstStyle/>
        <a:p>
          <a:pPr marL="0" lvl="0" indent="0" algn="l" defTabSz="889000">
            <a:lnSpc>
              <a:spcPct val="90000"/>
            </a:lnSpc>
            <a:spcBef>
              <a:spcPct val="0"/>
            </a:spcBef>
            <a:spcAft>
              <a:spcPct val="35000"/>
            </a:spcAft>
            <a:buNone/>
          </a:pPr>
          <a:r>
            <a:rPr lang="en-GB" sz="2000" kern="1200" dirty="0"/>
            <a:t>Phase 2: Develop workflow logic task by task with granular prompting</a:t>
          </a:r>
          <a:endParaRPr lang="en-US" sz="2000" kern="1200" dirty="0"/>
        </a:p>
      </dsp:txBody>
      <dsp:txXfrm>
        <a:off x="1688971" y="3431417"/>
        <a:ext cx="2734001" cy="13702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44712-ECE5-4197-B9E2-24AF4FE516D5}">
      <dsp:nvSpPr>
        <dsp:cNvPr id="0" name=""/>
        <dsp:cNvSpPr/>
      </dsp:nvSpPr>
      <dsp:spPr>
        <a:xfrm>
          <a:off x="5638" y="81821"/>
          <a:ext cx="868218" cy="8682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AF5241-9064-4301-A711-B3CF35888D16}">
      <dsp:nvSpPr>
        <dsp:cNvPr id="0" name=""/>
        <dsp:cNvSpPr/>
      </dsp:nvSpPr>
      <dsp:spPr>
        <a:xfrm>
          <a:off x="5638" y="1138919"/>
          <a:ext cx="2480625" cy="134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en-GB" sz="2400" kern="1200"/>
            <a:t>AI is amazing at </a:t>
          </a:r>
          <a:r>
            <a:rPr lang="en-GB" sz="2400" b="1" i="1" kern="1200"/>
            <a:t>service design &amp; blueprinting</a:t>
          </a:r>
          <a:endParaRPr lang="en-US" sz="2400" kern="1200"/>
        </a:p>
      </dsp:txBody>
      <dsp:txXfrm>
        <a:off x="5638" y="1138919"/>
        <a:ext cx="2480625" cy="1348359"/>
      </dsp:txXfrm>
    </dsp:sp>
    <dsp:sp modelId="{0D0F60D4-3C59-42B5-B039-DB86F86219A8}">
      <dsp:nvSpPr>
        <dsp:cNvPr id="0" name=""/>
        <dsp:cNvSpPr/>
      </dsp:nvSpPr>
      <dsp:spPr>
        <a:xfrm>
          <a:off x="5638" y="2575130"/>
          <a:ext cx="2480625" cy="1899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Excellent intrinsic knowledge of TM Forum ODA and Airflow</a:t>
          </a:r>
          <a:endParaRPr lang="en-US" sz="1800" kern="1200" dirty="0"/>
        </a:p>
        <a:p>
          <a:pPr marL="171450" lvl="1" indent="-171450" algn="l" defTabSz="800100">
            <a:lnSpc>
              <a:spcPct val="90000"/>
            </a:lnSpc>
            <a:spcBef>
              <a:spcPct val="0"/>
            </a:spcBef>
            <a:spcAft>
              <a:spcPct val="15000"/>
            </a:spcAft>
            <a:buChar char="•"/>
          </a:pPr>
          <a:r>
            <a:rPr lang="en-GB" sz="1800" kern="1200" dirty="0"/>
            <a:t>Without any user provided documentation</a:t>
          </a:r>
          <a:endParaRPr lang="en-US" sz="1800" kern="1200" dirty="0"/>
        </a:p>
        <a:p>
          <a:pPr marL="0" lvl="0" indent="0" algn="l" defTabSz="800100">
            <a:lnSpc>
              <a:spcPct val="90000"/>
            </a:lnSpc>
            <a:spcBef>
              <a:spcPct val="0"/>
            </a:spcBef>
            <a:spcAft>
              <a:spcPct val="35000"/>
            </a:spcAft>
            <a:buNone/>
          </a:pPr>
          <a:r>
            <a:rPr lang="en-GB" sz="1800" kern="1200"/>
            <a:t>Needs </a:t>
          </a:r>
          <a:r>
            <a:rPr lang="en-GB" sz="1800" i="1" kern="1200"/>
            <a:t>guidance on component-specific logic</a:t>
          </a:r>
          <a:endParaRPr lang="en-US" sz="1800" kern="1200"/>
        </a:p>
      </dsp:txBody>
      <dsp:txXfrm>
        <a:off x="5638" y="2575130"/>
        <a:ext cx="2480625" cy="1899245"/>
      </dsp:txXfrm>
    </dsp:sp>
    <dsp:sp modelId="{15CC2C7E-F711-4D2B-BE43-02FF38CF17A7}">
      <dsp:nvSpPr>
        <dsp:cNvPr id="0" name=""/>
        <dsp:cNvSpPr/>
      </dsp:nvSpPr>
      <dsp:spPr>
        <a:xfrm>
          <a:off x="2920372" y="81821"/>
          <a:ext cx="868218" cy="8682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DA126F-C3BA-403B-8D4A-6A0E949F2881}">
      <dsp:nvSpPr>
        <dsp:cNvPr id="0" name=""/>
        <dsp:cNvSpPr/>
      </dsp:nvSpPr>
      <dsp:spPr>
        <a:xfrm>
          <a:off x="2920372" y="1138919"/>
          <a:ext cx="2480625" cy="134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en-GB" sz="2400" b="1" kern="1200"/>
            <a:t>Very good guidance</a:t>
          </a:r>
          <a:r>
            <a:rPr lang="en-GB" sz="2400" kern="1200"/>
            <a:t> of the development process</a:t>
          </a:r>
          <a:endParaRPr lang="en-US" sz="2400" kern="1200"/>
        </a:p>
      </dsp:txBody>
      <dsp:txXfrm>
        <a:off x="2920372" y="1138919"/>
        <a:ext cx="2480625" cy="1348359"/>
      </dsp:txXfrm>
    </dsp:sp>
    <dsp:sp modelId="{1D8D590F-24CC-4E3F-A951-658E2CA08B2E}">
      <dsp:nvSpPr>
        <dsp:cNvPr id="0" name=""/>
        <dsp:cNvSpPr/>
      </dsp:nvSpPr>
      <dsp:spPr>
        <a:xfrm>
          <a:off x="2920372" y="2575130"/>
          <a:ext cx="2480625" cy="1899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kern="1200"/>
            <a:t>Correctly identifies priorities</a:t>
          </a:r>
          <a:endParaRPr lang="en-US" sz="1800" kern="1200"/>
        </a:p>
        <a:p>
          <a:pPr marL="0" lvl="0" indent="0" algn="l" defTabSz="800100">
            <a:lnSpc>
              <a:spcPct val="90000"/>
            </a:lnSpc>
            <a:spcBef>
              <a:spcPct val="0"/>
            </a:spcBef>
            <a:spcAft>
              <a:spcPct val="35000"/>
            </a:spcAft>
            <a:buNone/>
          </a:pPr>
          <a:r>
            <a:rPr lang="en-GB" sz="1800" kern="1200"/>
            <a:t>Can adapt to changes of initial requirements with just a few prompts</a:t>
          </a:r>
          <a:endParaRPr lang="en-US" sz="1800" kern="1200"/>
        </a:p>
      </dsp:txBody>
      <dsp:txXfrm>
        <a:off x="2920372" y="2575130"/>
        <a:ext cx="2480625" cy="1899245"/>
      </dsp:txXfrm>
    </dsp:sp>
    <dsp:sp modelId="{EA57BF0E-4278-4E5C-BC6A-0F17751F8286}">
      <dsp:nvSpPr>
        <dsp:cNvPr id="0" name=""/>
        <dsp:cNvSpPr/>
      </dsp:nvSpPr>
      <dsp:spPr>
        <a:xfrm>
          <a:off x="5835107" y="81821"/>
          <a:ext cx="868218" cy="8682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A94BB0-0B5C-428F-96C9-6335C0B20C84}">
      <dsp:nvSpPr>
        <dsp:cNvPr id="0" name=""/>
        <dsp:cNvSpPr/>
      </dsp:nvSpPr>
      <dsp:spPr>
        <a:xfrm>
          <a:off x="5835107" y="1138919"/>
          <a:ext cx="2480625" cy="134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en-GB" sz="2400" b="1" kern="1200"/>
            <a:t>Iterative prompting</a:t>
          </a:r>
          <a:r>
            <a:rPr lang="en-GB" sz="2400" kern="1200"/>
            <a:t> improves implementation</a:t>
          </a:r>
          <a:endParaRPr lang="en-US" sz="2400" kern="1200"/>
        </a:p>
      </dsp:txBody>
      <dsp:txXfrm>
        <a:off x="5835107" y="1138919"/>
        <a:ext cx="2480625" cy="1348359"/>
      </dsp:txXfrm>
    </dsp:sp>
    <dsp:sp modelId="{57E6AC84-1EA6-4E54-AAE9-9ED54074F1AB}">
      <dsp:nvSpPr>
        <dsp:cNvPr id="0" name=""/>
        <dsp:cNvSpPr/>
      </dsp:nvSpPr>
      <dsp:spPr>
        <a:xfrm>
          <a:off x="5835107" y="2575130"/>
          <a:ext cx="2480625" cy="1899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kern="1200"/>
            <a:t>Provided with the encountered errors it is mostly good at fixing them</a:t>
          </a:r>
          <a:endParaRPr lang="en-US" sz="1800" kern="1200"/>
        </a:p>
      </dsp:txBody>
      <dsp:txXfrm>
        <a:off x="5835107" y="2575130"/>
        <a:ext cx="2480625" cy="1899245"/>
      </dsp:txXfrm>
    </dsp:sp>
    <dsp:sp modelId="{4ED6C158-D752-4312-9A22-C402761C12EB}">
      <dsp:nvSpPr>
        <dsp:cNvPr id="0" name=""/>
        <dsp:cNvSpPr/>
      </dsp:nvSpPr>
      <dsp:spPr>
        <a:xfrm>
          <a:off x="8749841" y="81821"/>
          <a:ext cx="868218" cy="8682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74EF9B-EF1D-44F7-AA13-EB85F7EA3065}">
      <dsp:nvSpPr>
        <dsp:cNvPr id="0" name=""/>
        <dsp:cNvSpPr/>
      </dsp:nvSpPr>
      <dsp:spPr>
        <a:xfrm>
          <a:off x="8749841" y="1138919"/>
          <a:ext cx="2480625" cy="134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en-GB" sz="2400" kern="1200"/>
            <a:t>Works best with </a:t>
          </a:r>
          <a:r>
            <a:rPr lang="en-GB" sz="2400" b="1" kern="1200"/>
            <a:t>clear standards and well-documented</a:t>
          </a:r>
          <a:r>
            <a:rPr lang="en-GB" sz="2400" kern="1200"/>
            <a:t> APIs</a:t>
          </a:r>
          <a:endParaRPr lang="en-US" sz="2400" kern="1200"/>
        </a:p>
      </dsp:txBody>
      <dsp:txXfrm>
        <a:off x="8749841" y="1138919"/>
        <a:ext cx="2480625" cy="1348359"/>
      </dsp:txXfrm>
    </dsp:sp>
    <dsp:sp modelId="{CA8BE580-A0C0-43A8-B161-5CD3B2D97D62}">
      <dsp:nvSpPr>
        <dsp:cNvPr id="0" name=""/>
        <dsp:cNvSpPr/>
      </dsp:nvSpPr>
      <dsp:spPr>
        <a:xfrm>
          <a:off x="8749841" y="2575130"/>
          <a:ext cx="2480625" cy="1899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kern="1200"/>
            <a:t>Providing JSON schema for data model and API patterns per component works best</a:t>
          </a:r>
          <a:endParaRPr lang="en-US" sz="1800" kern="1200"/>
        </a:p>
      </dsp:txBody>
      <dsp:txXfrm>
        <a:off x="8749841" y="2575130"/>
        <a:ext cx="2480625" cy="18992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DFA2B-42E7-483C-89A7-B63D17235420}" type="datetimeFigureOut">
              <a:rPr lang="en-GB" smtClean="0"/>
              <a:t>22/09/2025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26957-3063-4AF5-9C10-771E4439D98E}" type="slidenum">
              <a:rPr lang="en-GB" smtClean="0"/>
              <a:t>‹#›</a:t>
            </a:fld>
            <a:endParaRPr lang="en-GB"/>
          </a:p>
        </p:txBody>
      </p:sp>
    </p:spTree>
    <p:extLst>
      <p:ext uri="{BB962C8B-B14F-4D97-AF65-F5344CB8AC3E}">
        <p14:creationId xmlns:p14="http://schemas.microsoft.com/office/powerpoint/2010/main" val="396699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A26957-3063-4AF5-9C10-771E4439D98E}" type="slidenum">
              <a:rPr lang="en-GB" smtClean="0"/>
              <a:t>1</a:t>
            </a:fld>
            <a:endParaRPr lang="en-GB"/>
          </a:p>
        </p:txBody>
      </p:sp>
    </p:spTree>
    <p:extLst>
      <p:ext uri="{BB962C8B-B14F-4D97-AF65-F5344CB8AC3E}">
        <p14:creationId xmlns:p14="http://schemas.microsoft.com/office/powerpoint/2010/main" val="167257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26957-3063-4AF5-9C10-771E4439D98E}" type="slidenum">
              <a:rPr lang="en-GB" smtClean="0"/>
              <a:t>17</a:t>
            </a:fld>
            <a:endParaRPr lang="en-GB"/>
          </a:p>
        </p:txBody>
      </p:sp>
    </p:spTree>
    <p:extLst>
      <p:ext uri="{BB962C8B-B14F-4D97-AF65-F5344CB8AC3E}">
        <p14:creationId xmlns:p14="http://schemas.microsoft.com/office/powerpoint/2010/main" val="2292348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26957-3063-4AF5-9C10-771E4439D98E}" type="slidenum">
              <a:rPr lang="en-GB" smtClean="0"/>
              <a:t>32</a:t>
            </a:fld>
            <a:endParaRPr lang="en-GB"/>
          </a:p>
        </p:txBody>
      </p:sp>
    </p:spTree>
    <p:extLst>
      <p:ext uri="{BB962C8B-B14F-4D97-AF65-F5344CB8AC3E}">
        <p14:creationId xmlns:p14="http://schemas.microsoft.com/office/powerpoint/2010/main" val="559789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A939C3-905C-4049-D5FD-91F532688AE0}"/>
              </a:ext>
            </a:extLst>
          </p:cNvPr>
          <p:cNvSpPr/>
          <p:nvPr userDrawn="1"/>
        </p:nvSpPr>
        <p:spPr>
          <a:xfrm>
            <a:off x="0" y="-22301"/>
            <a:ext cx="12032535" cy="6338264"/>
          </a:xfrm>
          <a:prstGeom prst="rect">
            <a:avLst/>
          </a:prstGeom>
          <a:solidFill>
            <a:srgbClr val="303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5F30A1-C025-1F55-1C24-49A097BD075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286" t="60631" r="43125" b="7997"/>
          <a:stretch/>
        </p:blipFill>
        <p:spPr>
          <a:xfrm>
            <a:off x="711199" y="-22302"/>
            <a:ext cx="11480801" cy="5825201"/>
          </a:xfrm>
          <a:prstGeom prst="rect">
            <a:avLst/>
          </a:prstGeom>
        </p:spPr>
      </p:pic>
      <p:sp>
        <p:nvSpPr>
          <p:cNvPr id="6" name="Rectangle 5">
            <a:extLst>
              <a:ext uri="{FF2B5EF4-FFF2-40B4-BE49-F238E27FC236}">
                <a16:creationId xmlns:a16="http://schemas.microsoft.com/office/drawing/2014/main" id="{D847AC89-A300-37E0-582A-DEC698078DFC}"/>
              </a:ext>
            </a:extLst>
          </p:cNvPr>
          <p:cNvSpPr/>
          <p:nvPr userDrawn="1"/>
        </p:nvSpPr>
        <p:spPr>
          <a:xfrm>
            <a:off x="12754" y="4832211"/>
            <a:ext cx="12179246" cy="2042360"/>
          </a:xfrm>
          <a:prstGeom prst="rect">
            <a:avLst/>
          </a:prstGeom>
          <a:solidFill>
            <a:srgbClr val="42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8C079E9-6E43-7154-64B2-1A5EEF4F8B5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15504"/>
          <a:stretch/>
        </p:blipFill>
        <p:spPr>
          <a:xfrm>
            <a:off x="852542" y="682159"/>
            <a:ext cx="1432450" cy="689706"/>
          </a:xfrm>
          <a:prstGeom prst="rect">
            <a:avLst/>
          </a:prstGeom>
        </p:spPr>
      </p:pic>
      <p:sp>
        <p:nvSpPr>
          <p:cNvPr id="18" name="Title Placeholder 1">
            <a:extLst>
              <a:ext uri="{FF2B5EF4-FFF2-40B4-BE49-F238E27FC236}">
                <a16:creationId xmlns:a16="http://schemas.microsoft.com/office/drawing/2014/main" id="{623F1CF0-B6DA-C595-B8D5-3F1209326CB0}"/>
              </a:ext>
            </a:extLst>
          </p:cNvPr>
          <p:cNvSpPr>
            <a:spLocks noGrp="1"/>
          </p:cNvSpPr>
          <p:nvPr>
            <p:ph type="title"/>
          </p:nvPr>
        </p:nvSpPr>
        <p:spPr>
          <a:xfrm>
            <a:off x="744354" y="2314410"/>
            <a:ext cx="9894723" cy="430909"/>
          </a:xfrm>
          <a:prstGeom prst="rect">
            <a:avLst/>
          </a:prstGeom>
        </p:spPr>
        <p:txBody>
          <a:bodyPr vert="horz" lIns="91440" tIns="45720" rIns="91440" bIns="45720" rtlCol="0" anchor="ctr">
            <a:noAutofit/>
          </a:bodyPr>
          <a:lstStyle>
            <a:lvl1pPr>
              <a:defRPr sz="4000">
                <a:solidFill>
                  <a:schemeClr val="bg1"/>
                </a:solidFill>
              </a:defRPr>
            </a:lvl1pPr>
          </a:lstStyle>
          <a:p>
            <a:r>
              <a:rPr lang="en-US"/>
              <a:t>Click to edit Master title style</a:t>
            </a:r>
            <a:endParaRPr lang="en-GB" dirty="0"/>
          </a:p>
        </p:txBody>
      </p:sp>
      <p:sp>
        <p:nvSpPr>
          <p:cNvPr id="25" name="Content Placeholder 3">
            <a:extLst>
              <a:ext uri="{FF2B5EF4-FFF2-40B4-BE49-F238E27FC236}">
                <a16:creationId xmlns:a16="http://schemas.microsoft.com/office/drawing/2014/main" id="{909EE48B-16DB-EFC1-DECD-D77BE81D8901}"/>
              </a:ext>
            </a:extLst>
          </p:cNvPr>
          <p:cNvSpPr>
            <a:spLocks noGrp="1"/>
          </p:cNvSpPr>
          <p:nvPr>
            <p:ph sz="quarter" idx="10" hasCustomPrompt="1"/>
          </p:nvPr>
        </p:nvSpPr>
        <p:spPr>
          <a:xfrm>
            <a:off x="744354" y="2777636"/>
            <a:ext cx="10444393" cy="479323"/>
          </a:xfrm>
          <a:prstGeom prst="rect">
            <a:avLst/>
          </a:prstGeom>
        </p:spPr>
        <p:txBody>
          <a:bodyPr/>
          <a:lstStyle>
            <a:lvl1pPr marL="0" indent="0">
              <a:buNone/>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GB" dirty="0"/>
              <a:t>Click to edit Master subtitle styles</a:t>
            </a:r>
          </a:p>
        </p:txBody>
      </p:sp>
      <p:sp>
        <p:nvSpPr>
          <p:cNvPr id="7" name="Rectangle 6">
            <a:extLst>
              <a:ext uri="{FF2B5EF4-FFF2-40B4-BE49-F238E27FC236}">
                <a16:creationId xmlns:a16="http://schemas.microsoft.com/office/drawing/2014/main" id="{BB941A64-01CD-4B12-F0DF-7AA9843D140F}"/>
              </a:ext>
            </a:extLst>
          </p:cNvPr>
          <p:cNvSpPr/>
          <p:nvPr userDrawn="1"/>
        </p:nvSpPr>
        <p:spPr>
          <a:xfrm>
            <a:off x="11037739" y="5716824"/>
            <a:ext cx="1171195" cy="1171195"/>
          </a:xfrm>
          <a:custGeom>
            <a:avLst/>
            <a:gdLst>
              <a:gd name="connsiteX0" fmla="*/ 0 w 1402596"/>
              <a:gd name="connsiteY0" fmla="*/ 0 h 1402596"/>
              <a:gd name="connsiteX1" fmla="*/ 1402596 w 1402596"/>
              <a:gd name="connsiteY1" fmla="*/ 0 h 1402596"/>
              <a:gd name="connsiteX2" fmla="*/ 1402596 w 1402596"/>
              <a:gd name="connsiteY2" fmla="*/ 1402596 h 1402596"/>
              <a:gd name="connsiteX3" fmla="*/ 0 w 1402596"/>
              <a:gd name="connsiteY3" fmla="*/ 1402596 h 1402596"/>
              <a:gd name="connsiteX4" fmla="*/ 0 w 1402596"/>
              <a:gd name="connsiteY4" fmla="*/ 0 h 1402596"/>
              <a:gd name="connsiteX0" fmla="*/ 0 w 1402596"/>
              <a:gd name="connsiteY0" fmla="*/ 1402596 h 1402596"/>
              <a:gd name="connsiteX1" fmla="*/ 1402596 w 1402596"/>
              <a:gd name="connsiteY1" fmla="*/ 0 h 1402596"/>
              <a:gd name="connsiteX2" fmla="*/ 1402596 w 1402596"/>
              <a:gd name="connsiteY2" fmla="*/ 1402596 h 1402596"/>
              <a:gd name="connsiteX3" fmla="*/ 0 w 1402596"/>
              <a:gd name="connsiteY3" fmla="*/ 1402596 h 1402596"/>
            </a:gdLst>
            <a:ahLst/>
            <a:cxnLst>
              <a:cxn ang="0">
                <a:pos x="connsiteX0" y="connsiteY0"/>
              </a:cxn>
              <a:cxn ang="0">
                <a:pos x="connsiteX1" y="connsiteY1"/>
              </a:cxn>
              <a:cxn ang="0">
                <a:pos x="connsiteX2" y="connsiteY2"/>
              </a:cxn>
              <a:cxn ang="0">
                <a:pos x="connsiteX3" y="connsiteY3"/>
              </a:cxn>
            </a:cxnLst>
            <a:rect l="l" t="t" r="r" b="b"/>
            <a:pathLst>
              <a:path w="1402596" h="1402596">
                <a:moveTo>
                  <a:pt x="0" y="1402596"/>
                </a:moveTo>
                <a:lnTo>
                  <a:pt x="1402596" y="0"/>
                </a:lnTo>
                <a:lnTo>
                  <a:pt x="1402596" y="1402596"/>
                </a:lnTo>
                <a:lnTo>
                  <a:pt x="0" y="14025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iangle 3">
            <a:extLst>
              <a:ext uri="{FF2B5EF4-FFF2-40B4-BE49-F238E27FC236}">
                <a16:creationId xmlns:a16="http://schemas.microsoft.com/office/drawing/2014/main" id="{28DAA213-132D-6A2A-F21C-9C7AAC5538AA}"/>
              </a:ext>
            </a:extLst>
          </p:cNvPr>
          <p:cNvSpPr/>
          <p:nvPr userDrawn="1"/>
        </p:nvSpPr>
        <p:spPr>
          <a:xfrm rot="18940972">
            <a:off x="10539361" y="5650681"/>
            <a:ext cx="1640667" cy="774393"/>
          </a:xfrm>
          <a:custGeom>
            <a:avLst/>
            <a:gdLst>
              <a:gd name="connsiteX0" fmla="*/ 0 w 1591482"/>
              <a:gd name="connsiteY0" fmla="*/ 750465 h 750465"/>
              <a:gd name="connsiteX1" fmla="*/ 795741 w 1591482"/>
              <a:gd name="connsiteY1" fmla="*/ 0 h 750465"/>
              <a:gd name="connsiteX2" fmla="*/ 1591482 w 1591482"/>
              <a:gd name="connsiteY2" fmla="*/ 750465 h 750465"/>
              <a:gd name="connsiteX3" fmla="*/ 0 w 1591482"/>
              <a:gd name="connsiteY3" fmla="*/ 750465 h 750465"/>
              <a:gd name="connsiteX0" fmla="*/ 0 w 1591482"/>
              <a:gd name="connsiteY0" fmla="*/ 761518 h 761518"/>
              <a:gd name="connsiteX1" fmla="*/ 784688 w 1591482"/>
              <a:gd name="connsiteY1" fmla="*/ 0 h 761518"/>
              <a:gd name="connsiteX2" fmla="*/ 1591482 w 1591482"/>
              <a:gd name="connsiteY2" fmla="*/ 761518 h 761518"/>
              <a:gd name="connsiteX3" fmla="*/ 0 w 1591482"/>
              <a:gd name="connsiteY3" fmla="*/ 761518 h 761518"/>
              <a:gd name="connsiteX0" fmla="*/ 0 w 1591482"/>
              <a:gd name="connsiteY0" fmla="*/ 761518 h 761518"/>
              <a:gd name="connsiteX1" fmla="*/ 784688 w 1591482"/>
              <a:gd name="connsiteY1" fmla="*/ 0 h 761518"/>
              <a:gd name="connsiteX2" fmla="*/ 1591482 w 1591482"/>
              <a:gd name="connsiteY2" fmla="*/ 761518 h 761518"/>
              <a:gd name="connsiteX3" fmla="*/ 0 w 1591482"/>
              <a:gd name="connsiteY3" fmla="*/ 761518 h 761518"/>
              <a:gd name="connsiteX0" fmla="*/ 0 w 1591482"/>
              <a:gd name="connsiteY0" fmla="*/ 761518 h 761518"/>
              <a:gd name="connsiteX1" fmla="*/ 784688 w 1591482"/>
              <a:gd name="connsiteY1" fmla="*/ 0 h 761518"/>
              <a:gd name="connsiteX2" fmla="*/ 1591482 w 1591482"/>
              <a:gd name="connsiteY2" fmla="*/ 761518 h 761518"/>
              <a:gd name="connsiteX3" fmla="*/ 0 w 1591482"/>
              <a:gd name="connsiteY3" fmla="*/ 761518 h 761518"/>
              <a:gd name="connsiteX0" fmla="*/ 0 w 1591543"/>
              <a:gd name="connsiteY0" fmla="*/ 761518 h 761518"/>
              <a:gd name="connsiteX1" fmla="*/ 784688 w 1591543"/>
              <a:gd name="connsiteY1" fmla="*/ 0 h 761518"/>
              <a:gd name="connsiteX2" fmla="*/ 1591482 w 1591543"/>
              <a:gd name="connsiteY2" fmla="*/ 761518 h 761518"/>
              <a:gd name="connsiteX3" fmla="*/ 0 w 1591543"/>
              <a:gd name="connsiteY3" fmla="*/ 761518 h 761518"/>
              <a:gd name="connsiteX0" fmla="*/ 0 w 1591556"/>
              <a:gd name="connsiteY0" fmla="*/ 756181 h 756181"/>
              <a:gd name="connsiteX1" fmla="*/ 828613 w 1591556"/>
              <a:gd name="connsiteY1" fmla="*/ 0 h 756181"/>
              <a:gd name="connsiteX2" fmla="*/ 1591482 w 1591556"/>
              <a:gd name="connsiteY2" fmla="*/ 756181 h 756181"/>
              <a:gd name="connsiteX3" fmla="*/ 0 w 1591556"/>
              <a:gd name="connsiteY3" fmla="*/ 756181 h 756181"/>
              <a:gd name="connsiteX0" fmla="*/ 0 w 1591550"/>
              <a:gd name="connsiteY0" fmla="*/ 756181 h 756181"/>
              <a:gd name="connsiteX1" fmla="*/ 828613 w 1591550"/>
              <a:gd name="connsiteY1" fmla="*/ 0 h 756181"/>
              <a:gd name="connsiteX2" fmla="*/ 1591482 w 1591550"/>
              <a:gd name="connsiteY2" fmla="*/ 756181 h 756181"/>
              <a:gd name="connsiteX3" fmla="*/ 0 w 1591550"/>
              <a:gd name="connsiteY3" fmla="*/ 756181 h 756181"/>
              <a:gd name="connsiteX0" fmla="*/ 0 w 1591550"/>
              <a:gd name="connsiteY0" fmla="*/ 756181 h 756181"/>
              <a:gd name="connsiteX1" fmla="*/ 828613 w 1591550"/>
              <a:gd name="connsiteY1" fmla="*/ 0 h 756181"/>
              <a:gd name="connsiteX2" fmla="*/ 1591482 w 1591550"/>
              <a:gd name="connsiteY2" fmla="*/ 756181 h 756181"/>
              <a:gd name="connsiteX3" fmla="*/ 0 w 1591550"/>
              <a:gd name="connsiteY3" fmla="*/ 756181 h 756181"/>
              <a:gd name="connsiteX0" fmla="*/ 0 w 1591550"/>
              <a:gd name="connsiteY0" fmla="*/ 756181 h 756181"/>
              <a:gd name="connsiteX1" fmla="*/ 828613 w 1591550"/>
              <a:gd name="connsiteY1" fmla="*/ 0 h 756181"/>
              <a:gd name="connsiteX2" fmla="*/ 1591482 w 1591550"/>
              <a:gd name="connsiteY2" fmla="*/ 756181 h 756181"/>
              <a:gd name="connsiteX3" fmla="*/ 0 w 1591550"/>
              <a:gd name="connsiteY3" fmla="*/ 756181 h 756181"/>
              <a:gd name="connsiteX0" fmla="*/ 0 w 1591548"/>
              <a:gd name="connsiteY0" fmla="*/ 756181 h 756181"/>
              <a:gd name="connsiteX1" fmla="*/ 828613 w 1591548"/>
              <a:gd name="connsiteY1" fmla="*/ 0 h 756181"/>
              <a:gd name="connsiteX2" fmla="*/ 1591482 w 1591548"/>
              <a:gd name="connsiteY2" fmla="*/ 756181 h 756181"/>
              <a:gd name="connsiteX3" fmla="*/ 0 w 1591548"/>
              <a:gd name="connsiteY3" fmla="*/ 756181 h 756181"/>
              <a:gd name="connsiteX0" fmla="*/ 0 w 1591548"/>
              <a:gd name="connsiteY0" fmla="*/ 756181 h 756181"/>
              <a:gd name="connsiteX1" fmla="*/ 828613 w 1591548"/>
              <a:gd name="connsiteY1" fmla="*/ 0 h 756181"/>
              <a:gd name="connsiteX2" fmla="*/ 1591482 w 1591548"/>
              <a:gd name="connsiteY2" fmla="*/ 756181 h 756181"/>
              <a:gd name="connsiteX3" fmla="*/ 0 w 1591548"/>
              <a:gd name="connsiteY3" fmla="*/ 756181 h 756181"/>
              <a:gd name="connsiteX0" fmla="*/ 0 w 1591548"/>
              <a:gd name="connsiteY0" fmla="*/ 756181 h 756181"/>
              <a:gd name="connsiteX1" fmla="*/ 828613 w 1591548"/>
              <a:gd name="connsiteY1" fmla="*/ 0 h 756181"/>
              <a:gd name="connsiteX2" fmla="*/ 1591482 w 1591548"/>
              <a:gd name="connsiteY2" fmla="*/ 756181 h 756181"/>
              <a:gd name="connsiteX3" fmla="*/ 0 w 1591548"/>
              <a:gd name="connsiteY3" fmla="*/ 756181 h 756181"/>
              <a:gd name="connsiteX0" fmla="*/ 0 w 1591548"/>
              <a:gd name="connsiteY0" fmla="*/ 756181 h 756181"/>
              <a:gd name="connsiteX1" fmla="*/ 828613 w 1591548"/>
              <a:gd name="connsiteY1" fmla="*/ 0 h 756181"/>
              <a:gd name="connsiteX2" fmla="*/ 1591482 w 1591548"/>
              <a:gd name="connsiteY2" fmla="*/ 756181 h 756181"/>
              <a:gd name="connsiteX3" fmla="*/ 0 w 1591548"/>
              <a:gd name="connsiteY3" fmla="*/ 756181 h 756181"/>
              <a:gd name="connsiteX0" fmla="*/ 0 w 1568383"/>
              <a:gd name="connsiteY0" fmla="*/ 780013 h 780013"/>
              <a:gd name="connsiteX1" fmla="*/ 805448 w 1568383"/>
              <a:gd name="connsiteY1" fmla="*/ 0 h 780013"/>
              <a:gd name="connsiteX2" fmla="*/ 1568317 w 1568383"/>
              <a:gd name="connsiteY2" fmla="*/ 756181 h 780013"/>
              <a:gd name="connsiteX3" fmla="*/ 0 w 1568383"/>
              <a:gd name="connsiteY3" fmla="*/ 780013 h 780013"/>
              <a:gd name="connsiteX0" fmla="*/ 28149 w 1596532"/>
              <a:gd name="connsiteY0" fmla="*/ 780013 h 780020"/>
              <a:gd name="connsiteX1" fmla="*/ 833597 w 1596532"/>
              <a:gd name="connsiteY1" fmla="*/ 0 h 780020"/>
              <a:gd name="connsiteX2" fmla="*/ 1596466 w 1596532"/>
              <a:gd name="connsiteY2" fmla="*/ 756181 h 780020"/>
              <a:gd name="connsiteX3" fmla="*/ 28149 w 1596532"/>
              <a:gd name="connsiteY3" fmla="*/ 780013 h 780020"/>
              <a:gd name="connsiteX0" fmla="*/ 28149 w 1596719"/>
              <a:gd name="connsiteY0" fmla="*/ 780013 h 780020"/>
              <a:gd name="connsiteX1" fmla="*/ 833597 w 1596719"/>
              <a:gd name="connsiteY1" fmla="*/ 0 h 780020"/>
              <a:gd name="connsiteX2" fmla="*/ 1596466 w 1596719"/>
              <a:gd name="connsiteY2" fmla="*/ 756181 h 780020"/>
              <a:gd name="connsiteX3" fmla="*/ 28149 w 1596719"/>
              <a:gd name="connsiteY3" fmla="*/ 780013 h 780020"/>
              <a:gd name="connsiteX0" fmla="*/ 26113 w 1594683"/>
              <a:gd name="connsiteY0" fmla="*/ 780013 h 780029"/>
              <a:gd name="connsiteX1" fmla="*/ 831561 w 1594683"/>
              <a:gd name="connsiteY1" fmla="*/ 0 h 780029"/>
              <a:gd name="connsiteX2" fmla="*/ 1594430 w 1594683"/>
              <a:gd name="connsiteY2" fmla="*/ 756181 h 780029"/>
              <a:gd name="connsiteX3" fmla="*/ 26113 w 1594683"/>
              <a:gd name="connsiteY3" fmla="*/ 780013 h 780029"/>
              <a:gd name="connsiteX0" fmla="*/ 19416 w 1587986"/>
              <a:gd name="connsiteY0" fmla="*/ 780013 h 852385"/>
              <a:gd name="connsiteX1" fmla="*/ 824864 w 1587986"/>
              <a:gd name="connsiteY1" fmla="*/ 0 h 852385"/>
              <a:gd name="connsiteX2" fmla="*/ 1587733 w 1587986"/>
              <a:gd name="connsiteY2" fmla="*/ 756181 h 852385"/>
              <a:gd name="connsiteX3" fmla="*/ 19416 w 1587986"/>
              <a:gd name="connsiteY3" fmla="*/ 780013 h 852385"/>
              <a:gd name="connsiteX0" fmla="*/ 19416 w 1587986"/>
              <a:gd name="connsiteY0" fmla="*/ 780013 h 852385"/>
              <a:gd name="connsiteX1" fmla="*/ 824864 w 1587986"/>
              <a:gd name="connsiteY1" fmla="*/ 0 h 852385"/>
              <a:gd name="connsiteX2" fmla="*/ 1587733 w 1587986"/>
              <a:gd name="connsiteY2" fmla="*/ 756181 h 852385"/>
              <a:gd name="connsiteX3" fmla="*/ 19416 w 1587986"/>
              <a:gd name="connsiteY3" fmla="*/ 780013 h 852385"/>
              <a:gd name="connsiteX0" fmla="*/ 19416 w 1587986"/>
              <a:gd name="connsiteY0" fmla="*/ 780013 h 780013"/>
              <a:gd name="connsiteX1" fmla="*/ 824864 w 1587986"/>
              <a:gd name="connsiteY1" fmla="*/ 0 h 780013"/>
              <a:gd name="connsiteX2" fmla="*/ 1587733 w 1587986"/>
              <a:gd name="connsiteY2" fmla="*/ 756181 h 780013"/>
              <a:gd name="connsiteX3" fmla="*/ 19416 w 1587986"/>
              <a:gd name="connsiteY3" fmla="*/ 780013 h 780013"/>
              <a:gd name="connsiteX0" fmla="*/ 0 w 1568570"/>
              <a:gd name="connsiteY0" fmla="*/ 780013 h 780013"/>
              <a:gd name="connsiteX1" fmla="*/ 805448 w 1568570"/>
              <a:gd name="connsiteY1" fmla="*/ 0 h 780013"/>
              <a:gd name="connsiteX2" fmla="*/ 1568317 w 1568570"/>
              <a:gd name="connsiteY2" fmla="*/ 756181 h 780013"/>
              <a:gd name="connsiteX3" fmla="*/ 0 w 1568570"/>
              <a:gd name="connsiteY3" fmla="*/ 780013 h 780013"/>
            </a:gdLst>
            <a:ahLst/>
            <a:cxnLst>
              <a:cxn ang="0">
                <a:pos x="connsiteX0" y="connsiteY0"/>
              </a:cxn>
              <a:cxn ang="0">
                <a:pos x="connsiteX1" y="connsiteY1"/>
              </a:cxn>
              <a:cxn ang="0">
                <a:pos x="connsiteX2" y="connsiteY2"/>
              </a:cxn>
              <a:cxn ang="0">
                <a:pos x="connsiteX3" y="connsiteY3"/>
              </a:cxn>
            </a:cxnLst>
            <a:rect l="l" t="t" r="r" b="b"/>
            <a:pathLst>
              <a:path w="1568570" h="780013">
                <a:moveTo>
                  <a:pt x="0" y="780013"/>
                </a:moveTo>
                <a:cubicBezTo>
                  <a:pt x="22577" y="772854"/>
                  <a:pt x="614066" y="457407"/>
                  <a:pt x="805448" y="0"/>
                </a:cubicBezTo>
                <a:cubicBezTo>
                  <a:pt x="1338525" y="651398"/>
                  <a:pt x="1577484" y="756042"/>
                  <a:pt x="1568317" y="756181"/>
                </a:cubicBezTo>
                <a:lnTo>
                  <a:pt x="0" y="780013"/>
                </a:lnTo>
                <a:close/>
              </a:path>
            </a:pathLst>
          </a:custGeom>
          <a:solidFill>
            <a:srgbClr val="303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6">
            <a:extLst>
              <a:ext uri="{FF2B5EF4-FFF2-40B4-BE49-F238E27FC236}">
                <a16:creationId xmlns:a16="http://schemas.microsoft.com/office/drawing/2014/main" id="{A8479A2B-31D9-0E3C-9171-7C8A00505931}"/>
              </a:ext>
            </a:extLst>
          </p:cNvPr>
          <p:cNvSpPr txBox="1">
            <a:spLocks/>
          </p:cNvSpPr>
          <p:nvPr userDrawn="1"/>
        </p:nvSpPr>
        <p:spPr>
          <a:xfrm>
            <a:off x="11291245" y="6408696"/>
            <a:ext cx="1003253" cy="4793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2000" b="1" cap="all" dirty="0">
                <a:solidFill>
                  <a:srgbClr val="EE426D"/>
                </a:solidFill>
              </a:rPr>
              <a:t>Gn5-2</a:t>
            </a:r>
            <a:endParaRPr lang="en-GB" sz="2000" b="1" cap="all" dirty="0">
              <a:solidFill>
                <a:srgbClr val="EE426D"/>
              </a:solidFill>
            </a:endParaRPr>
          </a:p>
        </p:txBody>
      </p:sp>
    </p:spTree>
    <p:extLst>
      <p:ext uri="{BB962C8B-B14F-4D97-AF65-F5344CB8AC3E}">
        <p14:creationId xmlns:p14="http://schemas.microsoft.com/office/powerpoint/2010/main" val="183407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4" name="Content Placeholder 3">
            <a:extLst>
              <a:ext uri="{FF2B5EF4-FFF2-40B4-BE49-F238E27FC236}">
                <a16:creationId xmlns:a16="http://schemas.microsoft.com/office/drawing/2014/main" id="{EC916E53-B331-D746-836D-0D6BAC2D7CF0}"/>
              </a:ext>
            </a:extLst>
          </p:cNvPr>
          <p:cNvSpPr>
            <a:spLocks noGrp="1"/>
          </p:cNvSpPr>
          <p:nvPr>
            <p:ph sz="quarter" idx="10"/>
          </p:nvPr>
        </p:nvSpPr>
        <p:spPr>
          <a:xfrm>
            <a:off x="449389" y="1567629"/>
            <a:ext cx="10444393" cy="450373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A95B5F70-4483-CEAA-B08B-0FAAFC153C29}"/>
              </a:ext>
            </a:extLst>
          </p:cNvPr>
          <p:cNvSpPr>
            <a:spLocks noGrp="1"/>
          </p:cNvSpPr>
          <p:nvPr>
            <p:ph type="title"/>
          </p:nvPr>
        </p:nvSpPr>
        <p:spPr>
          <a:xfrm>
            <a:off x="449389" y="734174"/>
            <a:ext cx="9894723" cy="430909"/>
          </a:xfrm>
          <a:prstGeom prst="rect">
            <a:avLst/>
          </a:prstGeom>
        </p:spPr>
        <p:txBody>
          <a:bodyPr vert="horz" lIns="91440" tIns="45720" rIns="91440" bIns="45720" rtlCol="0" anchor="ctr">
            <a:noAutofit/>
          </a:bodyPr>
          <a:lstStyle>
            <a:lvl1pPr>
              <a:defRPr sz="2800"/>
            </a:lvl1pPr>
          </a:lstStyle>
          <a:p>
            <a:r>
              <a:rPr lang="en-US" dirty="0"/>
              <a:t>Click to edit Master title style</a:t>
            </a:r>
            <a:endParaRPr lang="en-GB" dirty="0"/>
          </a:p>
        </p:txBody>
      </p:sp>
    </p:spTree>
    <p:extLst>
      <p:ext uri="{BB962C8B-B14F-4D97-AF65-F5344CB8AC3E}">
        <p14:creationId xmlns:p14="http://schemas.microsoft.com/office/powerpoint/2010/main" val="207758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3C02-CB49-7B46-F9C9-E6E7C6E13C84}"/>
              </a:ext>
            </a:extLst>
          </p:cNvPr>
          <p:cNvSpPr>
            <a:spLocks noGrp="1"/>
          </p:cNvSpPr>
          <p:nvPr>
            <p:ph type="title"/>
          </p:nvPr>
        </p:nvSpPr>
        <p:spPr>
          <a:xfrm>
            <a:off x="454525" y="390292"/>
            <a:ext cx="9390692" cy="752705"/>
          </a:xfrm>
          <a:prstGeom prst="rect">
            <a:avLst/>
          </a:prstGeom>
        </p:spPr>
        <p:txBody>
          <a:bodyPr/>
          <a:lstStyle>
            <a:lvl1pPr>
              <a:defRPr sz="2400" b="1" cap="none" baseline="0">
                <a:solidFill>
                  <a:srgbClr val="1F4270"/>
                </a:solidFill>
                <a:latin typeface="+mn-lt"/>
              </a:defRPr>
            </a:lvl1pPr>
          </a:lstStyle>
          <a:p>
            <a:r>
              <a:rPr lang="en-GB" dirty="0"/>
              <a:t>Click to edit Master title style</a:t>
            </a:r>
            <a:endParaRPr lang="en-US" dirty="0"/>
          </a:p>
        </p:txBody>
      </p:sp>
      <p:sp>
        <p:nvSpPr>
          <p:cNvPr id="3" name="Slide Number Placeholder 4">
            <a:extLst>
              <a:ext uri="{FF2B5EF4-FFF2-40B4-BE49-F238E27FC236}">
                <a16:creationId xmlns:a16="http://schemas.microsoft.com/office/drawing/2014/main" id="{86790A62-2E7B-5F7B-4677-4AD038BB7A35}"/>
              </a:ext>
            </a:extLst>
          </p:cNvPr>
          <p:cNvSpPr>
            <a:spLocks noGrp="1"/>
          </p:cNvSpPr>
          <p:nvPr>
            <p:ph type="sldNum" sz="quarter" idx="4"/>
          </p:nvPr>
        </p:nvSpPr>
        <p:spPr>
          <a:xfrm>
            <a:off x="11452675" y="6502153"/>
            <a:ext cx="569600" cy="321399"/>
          </a:xfrm>
          <a:prstGeom prst="rect">
            <a:avLst/>
          </a:prstGeom>
        </p:spPr>
        <p:txBody>
          <a:bodyPr/>
          <a:lstStyle>
            <a:lvl1pPr algn="r">
              <a:defRPr sz="1400">
                <a:solidFill>
                  <a:schemeClr val="bg1"/>
                </a:solidFill>
              </a:defRPr>
            </a:lvl1pPr>
          </a:lstStyle>
          <a:p>
            <a:pPr defTabSz="914377"/>
            <a:fld id="{6FA41F67-6E16-BC4F-8A8C-42F359C0BCBA}" type="slidenum">
              <a:rPr lang="en-GB" smtClean="0"/>
              <a:pPr defTabSz="914377"/>
              <a:t>‹#›</a:t>
            </a:fld>
            <a:endParaRPr lang="en-GB" dirty="0"/>
          </a:p>
        </p:txBody>
      </p:sp>
      <p:sp>
        <p:nvSpPr>
          <p:cNvPr id="4" name="Text Placeholder 2">
            <a:extLst>
              <a:ext uri="{FF2B5EF4-FFF2-40B4-BE49-F238E27FC236}">
                <a16:creationId xmlns:a16="http://schemas.microsoft.com/office/drawing/2014/main" id="{2B244539-6C7B-7301-9B0A-59FE06FB21D5}"/>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1671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C916E53-B331-D746-836D-0D6BAC2D7CF0}"/>
              </a:ext>
            </a:extLst>
          </p:cNvPr>
          <p:cNvSpPr>
            <a:spLocks noGrp="1"/>
          </p:cNvSpPr>
          <p:nvPr>
            <p:ph sz="quarter" idx="10"/>
          </p:nvPr>
        </p:nvSpPr>
        <p:spPr>
          <a:xfrm>
            <a:off x="449389" y="1567629"/>
            <a:ext cx="10444393" cy="4503737"/>
          </a:xfrm>
          <a:prstGeom prst="rect">
            <a:avLst/>
          </a:prstGeom>
        </p:spPr>
        <p:txBody>
          <a:bodyPr/>
          <a:lstStyle>
            <a:lvl3pPr>
              <a:defRPr sz="2200"/>
            </a:lvl3pPr>
            <a:lvl4pPr>
              <a:defRPr sz="2200"/>
            </a:lvl4pPr>
            <a:lvl5pPr>
              <a:defRPr sz="2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Placeholder 1">
            <a:extLst>
              <a:ext uri="{FF2B5EF4-FFF2-40B4-BE49-F238E27FC236}">
                <a16:creationId xmlns:a16="http://schemas.microsoft.com/office/drawing/2014/main" id="{A95B5F70-4483-CEAA-B08B-0FAAFC153C29}"/>
              </a:ext>
            </a:extLst>
          </p:cNvPr>
          <p:cNvSpPr>
            <a:spLocks noGrp="1"/>
          </p:cNvSpPr>
          <p:nvPr>
            <p:ph type="title"/>
          </p:nvPr>
        </p:nvSpPr>
        <p:spPr>
          <a:xfrm>
            <a:off x="449389" y="387589"/>
            <a:ext cx="9894723" cy="430909"/>
          </a:xfrm>
          <a:prstGeom prst="rect">
            <a:avLst/>
          </a:prstGeom>
        </p:spPr>
        <p:txBody>
          <a:bodyPr vert="horz" lIns="91440" tIns="45720" rIns="91440" bIns="45720" rtlCol="0" anchor="ctr">
            <a:noAutofit/>
          </a:bodyPr>
          <a:lstStyle>
            <a:lvl1pPr>
              <a:defRPr sz="2800"/>
            </a:lvl1pPr>
          </a:lstStyle>
          <a:p>
            <a:r>
              <a:rPr lang="en-US" dirty="0"/>
              <a:t>Click to edit Master title style</a:t>
            </a:r>
            <a:endParaRPr lang="en-GB" dirty="0"/>
          </a:p>
        </p:txBody>
      </p:sp>
    </p:spTree>
    <p:extLst>
      <p:ext uri="{BB962C8B-B14F-4D97-AF65-F5344CB8AC3E}">
        <p14:creationId xmlns:p14="http://schemas.microsoft.com/office/powerpoint/2010/main" val="382253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A939C3-905C-4049-D5FD-91F532688AE0}"/>
              </a:ext>
            </a:extLst>
          </p:cNvPr>
          <p:cNvSpPr/>
          <p:nvPr userDrawn="1"/>
        </p:nvSpPr>
        <p:spPr>
          <a:xfrm>
            <a:off x="0" y="-22302"/>
            <a:ext cx="12192000" cy="6842711"/>
          </a:xfrm>
          <a:prstGeom prst="rect">
            <a:avLst/>
          </a:prstGeom>
          <a:solidFill>
            <a:srgbClr val="303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5F30A1-C025-1F55-1C24-49A097BD075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286" t="60631" r="43125" b="7997"/>
          <a:stretch/>
        </p:blipFill>
        <p:spPr>
          <a:xfrm>
            <a:off x="711199" y="-22302"/>
            <a:ext cx="11480801" cy="5825201"/>
          </a:xfrm>
          <a:prstGeom prst="rect">
            <a:avLst/>
          </a:prstGeom>
        </p:spPr>
      </p:pic>
      <p:sp>
        <p:nvSpPr>
          <p:cNvPr id="6" name="Rectangle 5">
            <a:extLst>
              <a:ext uri="{FF2B5EF4-FFF2-40B4-BE49-F238E27FC236}">
                <a16:creationId xmlns:a16="http://schemas.microsoft.com/office/drawing/2014/main" id="{D847AC89-A300-37E0-582A-DEC698078DFC}"/>
              </a:ext>
            </a:extLst>
          </p:cNvPr>
          <p:cNvSpPr/>
          <p:nvPr userDrawn="1"/>
        </p:nvSpPr>
        <p:spPr>
          <a:xfrm>
            <a:off x="0" y="4828031"/>
            <a:ext cx="12192000" cy="2052067"/>
          </a:xfrm>
          <a:prstGeom prst="rect">
            <a:avLst/>
          </a:prstGeom>
          <a:solidFill>
            <a:srgbClr val="42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8C079E9-6E43-7154-64B2-1A5EEF4F8B5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15504"/>
          <a:stretch/>
        </p:blipFill>
        <p:spPr>
          <a:xfrm>
            <a:off x="852542" y="682159"/>
            <a:ext cx="1432450" cy="689706"/>
          </a:xfrm>
          <a:prstGeom prst="rect">
            <a:avLst/>
          </a:prstGeom>
        </p:spPr>
      </p:pic>
      <p:sp>
        <p:nvSpPr>
          <p:cNvPr id="18" name="Title Placeholder 1">
            <a:extLst>
              <a:ext uri="{FF2B5EF4-FFF2-40B4-BE49-F238E27FC236}">
                <a16:creationId xmlns:a16="http://schemas.microsoft.com/office/drawing/2014/main" id="{623F1CF0-B6DA-C595-B8D5-3F1209326CB0}"/>
              </a:ext>
            </a:extLst>
          </p:cNvPr>
          <p:cNvSpPr>
            <a:spLocks noGrp="1"/>
          </p:cNvSpPr>
          <p:nvPr>
            <p:ph type="title"/>
          </p:nvPr>
        </p:nvSpPr>
        <p:spPr>
          <a:xfrm>
            <a:off x="744354" y="2187410"/>
            <a:ext cx="9894723" cy="430909"/>
          </a:xfrm>
          <a:prstGeom prst="rect">
            <a:avLst/>
          </a:prstGeom>
        </p:spPr>
        <p:txBody>
          <a:bodyPr vert="horz" lIns="91440" tIns="45720" rIns="91440" bIns="45720" rtlCol="0" anchor="ctr">
            <a:noAutofit/>
          </a:bodyPr>
          <a:lstStyle>
            <a:lvl1pPr>
              <a:defRPr sz="4000">
                <a:solidFill>
                  <a:schemeClr val="bg1"/>
                </a:solidFill>
              </a:defRPr>
            </a:lvl1pPr>
          </a:lstStyle>
          <a:p>
            <a:r>
              <a:rPr lang="en-US" dirty="0"/>
              <a:t>Click to edit Master title style</a:t>
            </a:r>
            <a:endParaRPr lang="en-GB" dirty="0"/>
          </a:p>
        </p:txBody>
      </p:sp>
      <p:sp>
        <p:nvSpPr>
          <p:cNvPr id="25" name="Content Placeholder 3">
            <a:extLst>
              <a:ext uri="{FF2B5EF4-FFF2-40B4-BE49-F238E27FC236}">
                <a16:creationId xmlns:a16="http://schemas.microsoft.com/office/drawing/2014/main" id="{909EE48B-16DB-EFC1-DECD-D77BE81D8901}"/>
              </a:ext>
            </a:extLst>
          </p:cNvPr>
          <p:cNvSpPr>
            <a:spLocks noGrp="1"/>
          </p:cNvSpPr>
          <p:nvPr>
            <p:ph sz="quarter" idx="10" hasCustomPrompt="1"/>
          </p:nvPr>
        </p:nvSpPr>
        <p:spPr>
          <a:xfrm>
            <a:off x="744354" y="2650636"/>
            <a:ext cx="10444393" cy="479323"/>
          </a:xfrm>
          <a:prstGeom prst="rect">
            <a:avLst/>
          </a:prstGeom>
        </p:spPr>
        <p:txBody>
          <a:bodyPr/>
          <a:lstStyle>
            <a:lvl1pPr marL="0" indent="0">
              <a:buNone/>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GB" dirty="0"/>
              <a:t>Click to edit Master subtitle styles</a:t>
            </a:r>
          </a:p>
        </p:txBody>
      </p:sp>
      <p:sp>
        <p:nvSpPr>
          <p:cNvPr id="4" name="Text Placeholder 6">
            <a:extLst>
              <a:ext uri="{FF2B5EF4-FFF2-40B4-BE49-F238E27FC236}">
                <a16:creationId xmlns:a16="http://schemas.microsoft.com/office/drawing/2014/main" id="{CCCA3BB8-A994-4079-4751-525E79977CE8}"/>
              </a:ext>
            </a:extLst>
          </p:cNvPr>
          <p:cNvSpPr txBox="1">
            <a:spLocks/>
          </p:cNvSpPr>
          <p:nvPr userDrawn="1"/>
        </p:nvSpPr>
        <p:spPr>
          <a:xfrm>
            <a:off x="744354" y="5303545"/>
            <a:ext cx="5467827" cy="42767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err="1">
                <a:solidFill>
                  <a:schemeClr val="bg1"/>
                </a:solidFill>
              </a:rPr>
              <a:t>www.geant.org</a:t>
            </a:r>
            <a:endParaRPr lang="en-GB" sz="1400" dirty="0">
              <a:solidFill>
                <a:schemeClr val="bg1"/>
              </a:solidFill>
            </a:endParaRPr>
          </a:p>
        </p:txBody>
      </p:sp>
      <p:pic>
        <p:nvPicPr>
          <p:cNvPr id="9" name="Picture 8" descr="Graphical user interface, text, email&#10;&#10;Description automatically generated">
            <a:extLst>
              <a:ext uri="{FF2B5EF4-FFF2-40B4-BE49-F238E27FC236}">
                <a16:creationId xmlns:a16="http://schemas.microsoft.com/office/drawing/2014/main" id="{47868D09-7E26-5049-0782-B28B5EDDF4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8189" y="5824136"/>
            <a:ext cx="1984777" cy="414874"/>
          </a:xfrm>
          <a:prstGeom prst="rect">
            <a:avLst/>
          </a:prstGeom>
        </p:spPr>
      </p:pic>
    </p:spTree>
    <p:extLst>
      <p:ext uri="{BB962C8B-B14F-4D97-AF65-F5344CB8AC3E}">
        <p14:creationId xmlns:p14="http://schemas.microsoft.com/office/powerpoint/2010/main" val="2683851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39E1F8-990F-F5B1-0F9A-2A6582A4B0A9}"/>
              </a:ext>
            </a:extLst>
          </p:cNvPr>
          <p:cNvSpPr/>
          <p:nvPr userDrawn="1"/>
        </p:nvSpPr>
        <p:spPr>
          <a:xfrm>
            <a:off x="0" y="-22302"/>
            <a:ext cx="12192000" cy="6842711"/>
          </a:xfrm>
          <a:prstGeom prst="rect">
            <a:avLst/>
          </a:prstGeom>
          <a:solidFill>
            <a:srgbClr val="303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A85A7FE-50B9-666E-795F-45B63970CBF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286" t="60631" r="43125" b="7997"/>
          <a:stretch/>
        </p:blipFill>
        <p:spPr>
          <a:xfrm>
            <a:off x="711199" y="-22302"/>
            <a:ext cx="11480801" cy="5825201"/>
          </a:xfrm>
          <a:prstGeom prst="rect">
            <a:avLst/>
          </a:prstGeom>
        </p:spPr>
      </p:pic>
      <p:sp>
        <p:nvSpPr>
          <p:cNvPr id="16" name="Rectangle 15">
            <a:extLst>
              <a:ext uri="{FF2B5EF4-FFF2-40B4-BE49-F238E27FC236}">
                <a16:creationId xmlns:a16="http://schemas.microsoft.com/office/drawing/2014/main" id="{29B5C591-99D1-235D-18AA-B504CEF331E4}"/>
              </a:ext>
            </a:extLst>
          </p:cNvPr>
          <p:cNvSpPr/>
          <p:nvPr userDrawn="1"/>
        </p:nvSpPr>
        <p:spPr>
          <a:xfrm>
            <a:off x="0" y="4828031"/>
            <a:ext cx="12192000" cy="2052067"/>
          </a:xfrm>
          <a:prstGeom prst="rect">
            <a:avLst/>
          </a:prstGeom>
          <a:solidFill>
            <a:srgbClr val="42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4D23DF3-447B-8C13-7C2C-570B97CE8A8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 b="15504"/>
          <a:stretch/>
        </p:blipFill>
        <p:spPr>
          <a:xfrm>
            <a:off x="852542" y="682159"/>
            <a:ext cx="1432450" cy="689706"/>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defTabSz="914400" rtl="0" eaLnBrk="1" latinLnBrk="0" hangingPunct="1">
        <a:lnSpc>
          <a:spcPct val="90000"/>
        </a:lnSpc>
        <a:spcBef>
          <a:spcPct val="0"/>
        </a:spcBef>
        <a:buNone/>
        <a:defRPr lang="en-GB" sz="2800" b="1" kern="1200" dirty="0">
          <a:solidFill>
            <a:schemeClr val="accent1">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389" y="918524"/>
            <a:ext cx="10472611" cy="430909"/>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49388" y="1566391"/>
            <a:ext cx="104726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A0886023-3160-F54D-ABE2-A8AFA16E520E}"/>
              </a:ext>
            </a:extLst>
          </p:cNvPr>
          <p:cNvSpPr/>
          <p:nvPr userDrawn="1"/>
        </p:nvSpPr>
        <p:spPr>
          <a:xfrm>
            <a:off x="0" y="-38314"/>
            <a:ext cx="12192000" cy="593453"/>
          </a:xfrm>
          <a:prstGeom prst="rect">
            <a:avLst/>
          </a:prstGeom>
          <a:solidFill>
            <a:srgbClr val="1D2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8" name="Slide Number Placeholder 5">
            <a:extLst>
              <a:ext uri="{FF2B5EF4-FFF2-40B4-BE49-F238E27FC236}">
                <a16:creationId xmlns:a16="http://schemas.microsoft.com/office/drawing/2014/main" id="{B72B47DB-29AD-084C-8232-6CAF9C67327F}"/>
              </a:ext>
            </a:extLst>
          </p:cNvPr>
          <p:cNvSpPr txBox="1">
            <a:spLocks/>
          </p:cNvSpPr>
          <p:nvPr userDrawn="1"/>
        </p:nvSpPr>
        <p:spPr>
          <a:xfrm>
            <a:off x="10646471" y="105344"/>
            <a:ext cx="670560" cy="3320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EB0FA4-9B1C-4D6B-AF0A-97437B69127A}" type="slidenum">
              <a:rPr lang="en-GB" smtClean="0">
                <a:solidFill>
                  <a:schemeClr val="bg1"/>
                </a:solidFill>
              </a:rPr>
              <a:pPr/>
              <a:t>‹#›</a:t>
            </a:fld>
            <a:r>
              <a:rPr lang="en-GB" dirty="0">
                <a:solidFill>
                  <a:schemeClr val="bg1"/>
                </a:solidFill>
              </a:rPr>
              <a:t>     |</a:t>
            </a:r>
          </a:p>
        </p:txBody>
      </p:sp>
      <p:sp>
        <p:nvSpPr>
          <p:cNvPr id="9" name="Text Placeholder 6">
            <a:extLst>
              <a:ext uri="{FF2B5EF4-FFF2-40B4-BE49-F238E27FC236}">
                <a16:creationId xmlns:a16="http://schemas.microsoft.com/office/drawing/2014/main" id="{365F78CF-3545-4647-AFFC-4E9114BD5F00}"/>
              </a:ext>
            </a:extLst>
          </p:cNvPr>
          <p:cNvSpPr txBox="1">
            <a:spLocks/>
          </p:cNvSpPr>
          <p:nvPr userDrawn="1"/>
        </p:nvSpPr>
        <p:spPr>
          <a:xfrm>
            <a:off x="11356610" y="139678"/>
            <a:ext cx="1268825" cy="29094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rgbClr val="F4E200"/>
                </a:solidFill>
                <a:latin typeface="+mn-lt"/>
              </a:rPr>
              <a:t>GN5-2</a:t>
            </a:r>
            <a:endParaRPr lang="en-GB" sz="1200" b="1" dirty="0">
              <a:solidFill>
                <a:srgbClr val="F4E200"/>
              </a:solidFill>
              <a:latin typeface="+mn-lt"/>
            </a:endParaRPr>
          </a:p>
        </p:txBody>
      </p:sp>
      <p:pic>
        <p:nvPicPr>
          <p:cNvPr id="5" name="Picture 4" descr="A picture containing aircraft&#10;&#10;Description automatically generated">
            <a:extLst>
              <a:ext uri="{FF2B5EF4-FFF2-40B4-BE49-F238E27FC236}">
                <a16:creationId xmlns:a16="http://schemas.microsoft.com/office/drawing/2014/main" id="{A3DBBBB7-9CE4-D342-A765-EF35A5E661D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0541" t="70685" r="16055" b="24139"/>
          <a:stretch/>
        </p:blipFill>
        <p:spPr>
          <a:xfrm flipH="1">
            <a:off x="0" y="-38313"/>
            <a:ext cx="10286482" cy="593452"/>
          </a:xfrm>
          <a:prstGeom prst="rect">
            <a:avLst/>
          </a:prstGeom>
        </p:spPr>
      </p:pic>
    </p:spTree>
    <p:extLst>
      <p:ext uri="{BB962C8B-B14F-4D97-AF65-F5344CB8AC3E}">
        <p14:creationId xmlns:p14="http://schemas.microsoft.com/office/powerpoint/2010/main" val="1973598711"/>
      </p:ext>
    </p:extLst>
  </p:cSld>
  <p:clrMap bg1="lt1" tx1="dk1" bg2="lt2" tx2="dk2" accent1="accent1" accent2="accent2" accent3="accent3" accent4="accent4" accent5="accent5" accent6="accent6" hlink="hlink" folHlink="folHlink"/>
  <p:sldLayoutIdLst>
    <p:sldLayoutId id="2147483680" r:id="rId1"/>
    <p:sldLayoutId id="2147483686" r:id="rId2"/>
  </p:sldLayoutIdLst>
  <p:hf hdr="0" ftr="0" dt="0"/>
  <p:txStyles>
    <p:titleStyle>
      <a:lvl1pPr algn="l" defTabSz="914400" rtl="0" eaLnBrk="1" latinLnBrk="0" hangingPunct="1">
        <a:lnSpc>
          <a:spcPct val="90000"/>
        </a:lnSpc>
        <a:spcBef>
          <a:spcPct val="0"/>
        </a:spcBef>
        <a:buNone/>
        <a:defRPr lang="en-GB" sz="2800" b="1" kern="1200" dirty="0">
          <a:solidFill>
            <a:schemeClr val="accent1">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04562"/>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14400" rtl="0" eaLnBrk="1" latinLnBrk="0" hangingPunct="1">
        <a:lnSpc>
          <a:spcPct val="90000"/>
        </a:lnSpc>
        <a:spcBef>
          <a:spcPct val="0"/>
        </a:spcBef>
        <a:buNone/>
        <a:defRPr lang="en-GB" sz="2800" b="1" kern="1200" dirty="0">
          <a:solidFill>
            <a:schemeClr val="accent1">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39E1F8-990F-F5B1-0F9A-2A6582A4B0A9}"/>
              </a:ext>
            </a:extLst>
          </p:cNvPr>
          <p:cNvSpPr/>
          <p:nvPr userDrawn="1"/>
        </p:nvSpPr>
        <p:spPr>
          <a:xfrm>
            <a:off x="0" y="-22302"/>
            <a:ext cx="12192000" cy="6842711"/>
          </a:xfrm>
          <a:prstGeom prst="rect">
            <a:avLst/>
          </a:prstGeom>
          <a:solidFill>
            <a:srgbClr val="303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A85A7FE-50B9-666E-795F-45B63970CBF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286" t="60631" r="43125" b="7997"/>
          <a:stretch/>
        </p:blipFill>
        <p:spPr>
          <a:xfrm>
            <a:off x="711199" y="-22302"/>
            <a:ext cx="11480801" cy="5825201"/>
          </a:xfrm>
          <a:prstGeom prst="rect">
            <a:avLst/>
          </a:prstGeom>
        </p:spPr>
      </p:pic>
      <p:sp>
        <p:nvSpPr>
          <p:cNvPr id="16" name="Rectangle 15">
            <a:extLst>
              <a:ext uri="{FF2B5EF4-FFF2-40B4-BE49-F238E27FC236}">
                <a16:creationId xmlns:a16="http://schemas.microsoft.com/office/drawing/2014/main" id="{29B5C591-99D1-235D-18AA-B504CEF331E4}"/>
              </a:ext>
            </a:extLst>
          </p:cNvPr>
          <p:cNvSpPr/>
          <p:nvPr userDrawn="1"/>
        </p:nvSpPr>
        <p:spPr>
          <a:xfrm>
            <a:off x="0" y="4828031"/>
            <a:ext cx="12192000" cy="2052067"/>
          </a:xfrm>
          <a:prstGeom prst="rect">
            <a:avLst/>
          </a:prstGeom>
          <a:solidFill>
            <a:srgbClr val="42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E3F881E-B96E-DF9A-A5E7-193EEFB6779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 b="15504"/>
          <a:stretch/>
        </p:blipFill>
        <p:spPr>
          <a:xfrm>
            <a:off x="852542" y="682159"/>
            <a:ext cx="1432450" cy="689706"/>
          </a:xfrm>
          <a:prstGeom prst="rect">
            <a:avLst/>
          </a:prstGeom>
        </p:spPr>
      </p:pic>
    </p:spTree>
    <p:extLst>
      <p:ext uri="{BB962C8B-B14F-4D97-AF65-F5344CB8AC3E}">
        <p14:creationId xmlns:p14="http://schemas.microsoft.com/office/powerpoint/2010/main" val="1789352682"/>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4400" rtl="0" eaLnBrk="1" latinLnBrk="0" hangingPunct="1">
        <a:lnSpc>
          <a:spcPct val="90000"/>
        </a:lnSpc>
        <a:spcBef>
          <a:spcPct val="0"/>
        </a:spcBef>
        <a:buNone/>
        <a:defRPr lang="en-GB" sz="2800" b="1" kern="1200" dirty="0">
          <a:solidFill>
            <a:schemeClr val="accent1">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HmBRHUSWYe8" TargetMode="External"/><Relationship Id="rId3" Type="http://schemas.openxmlformats.org/officeDocument/2006/relationships/image" Target="../media/image29.png"/><Relationship Id="rId7" Type="http://schemas.openxmlformats.org/officeDocument/2006/relationships/image" Target="../media/image40.png"/><Relationship Id="rId12" Type="http://schemas.openxmlformats.org/officeDocument/2006/relationships/image" Target="../media/image43.sv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38.png"/><Relationship Id="rId10" Type="http://schemas.openxmlformats.org/officeDocument/2006/relationships/hyperlink" Target="https://geant-netdev.gitlab-pages.pcss.pl/gp4ldocs/guides/playground/provision/idea/" TargetMode="External"/><Relationship Id="rId4" Type="http://schemas.openxmlformats.org/officeDocument/2006/relationships/image" Target="../media/image28.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diagramLayout" Target="../diagrams/layout5.xml"/><Relationship Id="rId7" Type="http://schemas.openxmlformats.org/officeDocument/2006/relationships/image" Target="../media/image42.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s://youtu.be/7p_ORrn9g94?t=350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hyperlink" Target="https://geant-netdev.gitlab-pages.pcss.pl/MaatDocs/" TargetMode="External"/><Relationship Id="rId5" Type="http://schemas.openxmlformats.org/officeDocument/2006/relationships/image" Target="../media/image47.sv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hyperlink" Target="mailto:gp4l-admin@lists.geant.or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geant-netdev.gitlab-pages.pcss.pl/gp4ldocs/guides/playgroun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58CCB0DA-D0FE-38AB-2E6B-0D79AC5FEAC8}"/>
              </a:ext>
            </a:extLst>
          </p:cNvPr>
          <p:cNvSpPr txBox="1">
            <a:spLocks/>
          </p:cNvSpPr>
          <p:nvPr/>
        </p:nvSpPr>
        <p:spPr>
          <a:xfrm>
            <a:off x="744354" y="3940600"/>
            <a:ext cx="7485589" cy="7322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GB" sz="2000" cap="all" dirty="0">
              <a:solidFill>
                <a:schemeClr val="bg1"/>
              </a:solidFill>
            </a:endParaRPr>
          </a:p>
        </p:txBody>
      </p:sp>
      <p:sp>
        <p:nvSpPr>
          <p:cNvPr id="9" name="Date Placeholder 3">
            <a:extLst>
              <a:ext uri="{FF2B5EF4-FFF2-40B4-BE49-F238E27FC236}">
                <a16:creationId xmlns:a16="http://schemas.microsoft.com/office/drawing/2014/main" id="{687597CE-8B20-F5C5-04A9-D7C46491FCD8}"/>
              </a:ext>
            </a:extLst>
          </p:cNvPr>
          <p:cNvSpPr txBox="1">
            <a:spLocks/>
          </p:cNvSpPr>
          <p:nvPr/>
        </p:nvSpPr>
        <p:spPr>
          <a:xfrm>
            <a:off x="744354" y="6344021"/>
            <a:ext cx="6689792" cy="353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dirty="0">
                <a:solidFill>
                  <a:schemeClr val="bg1"/>
                </a:solidFill>
              </a:rPr>
              <a:t>Public (PU)</a:t>
            </a:r>
            <a:endParaRPr lang="en-GB" dirty="0">
              <a:solidFill>
                <a:schemeClr val="bg1"/>
              </a:solidFill>
            </a:endParaRPr>
          </a:p>
        </p:txBody>
      </p:sp>
      <p:sp>
        <p:nvSpPr>
          <p:cNvPr id="12" name="Text Placeholder 6">
            <a:extLst>
              <a:ext uri="{FF2B5EF4-FFF2-40B4-BE49-F238E27FC236}">
                <a16:creationId xmlns:a16="http://schemas.microsoft.com/office/drawing/2014/main" id="{0EE7EDA4-3067-4DC1-E658-1AB44EC4A9F6}"/>
              </a:ext>
            </a:extLst>
          </p:cNvPr>
          <p:cNvSpPr txBox="1">
            <a:spLocks/>
          </p:cNvSpPr>
          <p:nvPr/>
        </p:nvSpPr>
        <p:spPr>
          <a:xfrm>
            <a:off x="744354" y="5329996"/>
            <a:ext cx="6199690" cy="42767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bg1"/>
                </a:solidFill>
              </a:rPr>
              <a:t>BalticNOG</a:t>
            </a:r>
            <a:br>
              <a:rPr lang="en-US" sz="1600">
                <a:solidFill>
                  <a:schemeClr val="bg1"/>
                </a:solidFill>
              </a:rPr>
            </a:br>
            <a:r>
              <a:rPr lang="en-US" sz="1600">
                <a:solidFill>
                  <a:schemeClr val="bg1"/>
                </a:solidFill>
              </a:rPr>
              <a:t>September 24-25, 2025</a:t>
            </a:r>
          </a:p>
        </p:txBody>
      </p:sp>
      <p:sp>
        <p:nvSpPr>
          <p:cNvPr id="19" name="Title 18">
            <a:extLst>
              <a:ext uri="{FF2B5EF4-FFF2-40B4-BE49-F238E27FC236}">
                <a16:creationId xmlns:a16="http://schemas.microsoft.com/office/drawing/2014/main" id="{27E757D6-C1A6-5F20-39AE-D5C4BC7D4AF7}"/>
              </a:ext>
            </a:extLst>
          </p:cNvPr>
          <p:cNvSpPr>
            <a:spLocks noGrp="1"/>
          </p:cNvSpPr>
          <p:nvPr>
            <p:ph type="title"/>
          </p:nvPr>
        </p:nvSpPr>
        <p:spPr/>
        <p:txBody>
          <a:bodyPr/>
          <a:lstStyle/>
          <a:p>
            <a:r>
              <a:rPr lang="en-GB" dirty="0"/>
              <a:t>Modular, Standards-Based Network Orchestration with AI-Accelerated Development</a:t>
            </a:r>
            <a:endParaRPr lang="en-US" dirty="0"/>
          </a:p>
        </p:txBody>
      </p:sp>
      <p:sp>
        <p:nvSpPr>
          <p:cNvPr id="6" name="Text Placeholder 6">
            <a:extLst>
              <a:ext uri="{FF2B5EF4-FFF2-40B4-BE49-F238E27FC236}">
                <a16:creationId xmlns:a16="http://schemas.microsoft.com/office/drawing/2014/main" id="{6C71900E-5916-465F-A7D6-E33AD9641D44}"/>
              </a:ext>
            </a:extLst>
          </p:cNvPr>
          <p:cNvSpPr txBox="1">
            <a:spLocks/>
          </p:cNvSpPr>
          <p:nvPr/>
        </p:nvSpPr>
        <p:spPr>
          <a:xfrm>
            <a:off x="773987" y="3916062"/>
            <a:ext cx="6199690" cy="42767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800" dirty="0" err="1">
                <a:solidFill>
                  <a:schemeClr val="bg1"/>
                </a:solidFill>
              </a:rPr>
              <a:t>Sonja</a:t>
            </a:r>
            <a:r>
              <a:rPr lang="pl-PL" sz="1800" dirty="0">
                <a:solidFill>
                  <a:schemeClr val="bg1"/>
                </a:solidFill>
              </a:rPr>
              <a:t> </a:t>
            </a:r>
            <a:r>
              <a:rPr lang="pl-PL" sz="1800" dirty="0" err="1">
                <a:solidFill>
                  <a:schemeClr val="bg1"/>
                </a:solidFill>
              </a:rPr>
              <a:t>Filiposka</a:t>
            </a:r>
            <a:r>
              <a:rPr lang="pl-PL" sz="1800" dirty="0">
                <a:solidFill>
                  <a:schemeClr val="bg1"/>
                </a:solidFill>
              </a:rPr>
              <a:t> (UKIM)</a:t>
            </a:r>
            <a:br>
              <a:rPr lang="pl-PL" sz="1800" dirty="0">
                <a:solidFill>
                  <a:schemeClr val="bg1"/>
                </a:solidFill>
              </a:rPr>
            </a:br>
            <a:r>
              <a:rPr lang="pl-PL" sz="1800" dirty="0">
                <a:solidFill>
                  <a:schemeClr val="bg1"/>
                </a:solidFill>
              </a:rPr>
              <a:t>Roman Łapacz (PCSS)</a:t>
            </a:r>
            <a:endParaRPr lang="en-US" sz="1800" dirty="0">
              <a:solidFill>
                <a:schemeClr val="bg1"/>
              </a:solidFill>
            </a:endParaRPr>
          </a:p>
        </p:txBody>
      </p:sp>
    </p:spTree>
    <p:extLst>
      <p:ext uri="{BB962C8B-B14F-4D97-AF65-F5344CB8AC3E}">
        <p14:creationId xmlns:p14="http://schemas.microsoft.com/office/powerpoint/2010/main" val="330254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F89909-92E2-4238-8283-A05F75591C5C}"/>
              </a:ext>
            </a:extLst>
          </p:cNvPr>
          <p:cNvSpPr>
            <a:spLocks noGrp="1"/>
          </p:cNvSpPr>
          <p:nvPr>
            <p:ph type="title"/>
          </p:nvPr>
        </p:nvSpPr>
        <p:spPr>
          <a:xfrm>
            <a:off x="449389" y="734174"/>
            <a:ext cx="9894723" cy="430909"/>
          </a:xfrm>
        </p:spPr>
        <p:txBody>
          <a:bodyPr anchor="ctr">
            <a:noAutofit/>
          </a:bodyPr>
          <a:lstStyle/>
          <a:p>
            <a:r>
              <a:rPr lang="en-US" sz="4000"/>
              <a:t>Implementation requirements</a:t>
            </a:r>
          </a:p>
        </p:txBody>
      </p:sp>
      <p:sp>
        <p:nvSpPr>
          <p:cNvPr id="3" name="Slide Number Placeholder 2" hidden="1">
            <a:extLst>
              <a:ext uri="{FF2B5EF4-FFF2-40B4-BE49-F238E27FC236}">
                <a16:creationId xmlns:a16="http://schemas.microsoft.com/office/drawing/2014/main" id="{7691F9DF-89E5-4A84-9986-8819C549AF28}"/>
              </a:ext>
            </a:extLst>
          </p:cNvPr>
          <p:cNvSpPr>
            <a:spLocks noGrp="1"/>
          </p:cNvSpPr>
          <p:nvPr>
            <p:ph type="sldNum" sz="quarter" idx="4294967295"/>
          </p:nvPr>
        </p:nvSpPr>
        <p:spPr>
          <a:xfrm>
            <a:off x="11452675" y="6502153"/>
            <a:ext cx="569600" cy="321399"/>
          </a:xfrm>
          <a:prstGeom prst="rect">
            <a:avLst/>
          </a:prstGeom>
        </p:spPr>
        <p:txBody>
          <a:bodyPr/>
          <a:lstStyle/>
          <a:p>
            <a:pPr defTabSz="914377">
              <a:spcAft>
                <a:spcPts val="600"/>
              </a:spcAft>
            </a:pPr>
            <a:fld id="{6FA41F67-6E16-BC4F-8A8C-42F359C0BCBA}" type="slidenum">
              <a:rPr lang="en-GB" smtClean="0"/>
              <a:pPr defTabSz="914377">
                <a:spcAft>
                  <a:spcPts val="600"/>
                </a:spcAft>
              </a:pPr>
              <a:t>10</a:t>
            </a:fld>
            <a:endParaRPr lang="en-GB"/>
          </a:p>
        </p:txBody>
      </p:sp>
      <p:graphicFrame>
        <p:nvGraphicFramePr>
          <p:cNvPr id="8" name="Content Placeholder 4">
            <a:extLst>
              <a:ext uri="{FF2B5EF4-FFF2-40B4-BE49-F238E27FC236}">
                <a16:creationId xmlns:a16="http://schemas.microsoft.com/office/drawing/2014/main" id="{4BDFBCA8-FA88-2623-B6BC-3ACDD4E48C3F}"/>
              </a:ext>
            </a:extLst>
          </p:cNvPr>
          <p:cNvGraphicFramePr>
            <a:graphicFrameLocks noGrp="1"/>
          </p:cNvGraphicFramePr>
          <p:nvPr>
            <p:ph sz="quarter" idx="10"/>
            <p:extLst>
              <p:ext uri="{D42A27DB-BD31-4B8C-83A1-F6EECF244321}">
                <p14:modId xmlns:p14="http://schemas.microsoft.com/office/powerpoint/2010/main" val="1276369133"/>
              </p:ext>
            </p:extLst>
          </p:nvPr>
        </p:nvGraphicFramePr>
        <p:xfrm>
          <a:off x="873803" y="1620089"/>
          <a:ext cx="10444393" cy="4503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305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44669-D017-4DDB-B912-076431E4464A}"/>
              </a:ext>
            </a:extLst>
          </p:cNvPr>
          <p:cNvSpPr>
            <a:spLocks noGrp="1"/>
          </p:cNvSpPr>
          <p:nvPr>
            <p:ph type="title"/>
          </p:nvPr>
        </p:nvSpPr>
        <p:spPr>
          <a:xfrm>
            <a:off x="454525" y="547946"/>
            <a:ext cx="11285530" cy="752705"/>
          </a:xfrm>
        </p:spPr>
        <p:txBody>
          <a:bodyPr/>
          <a:lstStyle/>
          <a:p>
            <a:r>
              <a:rPr lang="en-US" sz="3600"/>
              <a:t>Orchestrated network service provisioning components</a:t>
            </a:r>
          </a:p>
        </p:txBody>
      </p:sp>
      <p:sp>
        <p:nvSpPr>
          <p:cNvPr id="3" name="Slide Number Placeholder 2">
            <a:extLst>
              <a:ext uri="{FF2B5EF4-FFF2-40B4-BE49-F238E27FC236}">
                <a16:creationId xmlns:a16="http://schemas.microsoft.com/office/drawing/2014/main" id="{8FBFEF74-B5CC-4576-949E-8B3763E4CE03}"/>
              </a:ext>
            </a:extLst>
          </p:cNvPr>
          <p:cNvSpPr>
            <a:spLocks noGrp="1"/>
          </p:cNvSpPr>
          <p:nvPr>
            <p:ph type="sldNum" sz="quarter" idx="4"/>
          </p:nvPr>
        </p:nvSpPr>
        <p:spPr/>
        <p:txBody>
          <a:bodyPr/>
          <a:lstStyle/>
          <a:p>
            <a:pPr defTabSz="914377"/>
            <a:fld id="{6FA41F67-6E16-BC4F-8A8C-42F359C0BCBA}" type="slidenum">
              <a:rPr lang="en-GB" smtClean="0"/>
              <a:pPr defTabSz="914377"/>
              <a:t>11</a:t>
            </a:fld>
            <a:endParaRPr lang="en-GB" dirty="0"/>
          </a:p>
        </p:txBody>
      </p:sp>
      <p:grpSp>
        <p:nvGrpSpPr>
          <p:cNvPr id="5" name="Group 4">
            <a:extLst>
              <a:ext uri="{FF2B5EF4-FFF2-40B4-BE49-F238E27FC236}">
                <a16:creationId xmlns:a16="http://schemas.microsoft.com/office/drawing/2014/main" id="{24BDF442-7885-4F94-AA0D-55236114803D}"/>
              </a:ext>
            </a:extLst>
          </p:cNvPr>
          <p:cNvGrpSpPr/>
          <p:nvPr/>
        </p:nvGrpSpPr>
        <p:grpSpPr>
          <a:xfrm>
            <a:off x="1846673" y="1381125"/>
            <a:ext cx="8498654" cy="4859227"/>
            <a:chOff x="1862512" y="1381125"/>
            <a:chExt cx="8498654" cy="4859227"/>
          </a:xfrm>
        </p:grpSpPr>
        <p:grpSp>
          <p:nvGrpSpPr>
            <p:cNvPr id="6" name="Group 5">
              <a:extLst>
                <a:ext uri="{FF2B5EF4-FFF2-40B4-BE49-F238E27FC236}">
                  <a16:creationId xmlns:a16="http://schemas.microsoft.com/office/drawing/2014/main" id="{0864851A-78F2-4AE7-9A4B-693DBF49F50D}"/>
                </a:ext>
              </a:extLst>
            </p:cNvPr>
            <p:cNvGrpSpPr/>
            <p:nvPr/>
          </p:nvGrpSpPr>
          <p:grpSpPr>
            <a:xfrm>
              <a:off x="1862512" y="1381125"/>
              <a:ext cx="8498654" cy="4855394"/>
              <a:chOff x="2026566" y="1408176"/>
              <a:chExt cx="8170545" cy="4667942"/>
            </a:xfrm>
          </p:grpSpPr>
          <p:sp>
            <p:nvSpPr>
              <p:cNvPr id="12" name="Freeform: Shape 8">
                <a:extLst>
                  <a:ext uri="{FF2B5EF4-FFF2-40B4-BE49-F238E27FC236}">
                    <a16:creationId xmlns:a16="http://schemas.microsoft.com/office/drawing/2014/main" id="{2E93A810-872A-4F90-8ED2-898A1DC61165}"/>
                  </a:ext>
                </a:extLst>
              </p:cNvPr>
              <p:cNvSpPr/>
              <p:nvPr/>
            </p:nvSpPr>
            <p:spPr>
              <a:xfrm>
                <a:off x="7186319" y="2512054"/>
                <a:ext cx="356923" cy="12579"/>
              </a:xfrm>
              <a:custGeom>
                <a:avLst/>
                <a:gdLst>
                  <a:gd name="connsiteX0" fmla="*/ 0 w 270262"/>
                  <a:gd name="connsiteY0" fmla="*/ 0 h 9525"/>
                  <a:gd name="connsiteX1" fmla="*/ 270262 w 270262"/>
                  <a:gd name="connsiteY1" fmla="*/ 0 h 9525"/>
                </a:gdLst>
                <a:ahLst/>
                <a:cxnLst>
                  <a:cxn ang="0">
                    <a:pos x="connsiteX0" y="connsiteY0"/>
                  </a:cxn>
                  <a:cxn ang="0">
                    <a:pos x="connsiteX1" y="connsiteY1"/>
                  </a:cxn>
                </a:cxnLst>
                <a:rect l="l" t="t" r="r" b="b"/>
                <a:pathLst>
                  <a:path w="270262" h="9525">
                    <a:moveTo>
                      <a:pt x="0" y="0"/>
                    </a:moveTo>
                    <a:lnTo>
                      <a:pt x="270262" y="0"/>
                    </a:lnTo>
                  </a:path>
                </a:pathLst>
              </a:custGeom>
              <a:ln w="70471" cap="rnd">
                <a:solidFill>
                  <a:schemeClr val="accent5"/>
                </a:solidFill>
                <a:prstDash val="solid"/>
                <a:round/>
              </a:ln>
            </p:spPr>
            <p:txBody>
              <a:bodyPr rtlCol="0" anchor="ctr"/>
              <a:lstStyle/>
              <a:p>
                <a:endParaRPr lang="en-IN"/>
              </a:p>
            </p:txBody>
          </p:sp>
          <p:sp>
            <p:nvSpPr>
              <p:cNvPr id="13" name="Freeform: Shape 15">
                <a:extLst>
                  <a:ext uri="{FF2B5EF4-FFF2-40B4-BE49-F238E27FC236}">
                    <a16:creationId xmlns:a16="http://schemas.microsoft.com/office/drawing/2014/main" id="{031188DC-ED9C-4B18-A9D2-DF2C9748C0FA}"/>
                  </a:ext>
                </a:extLst>
              </p:cNvPr>
              <p:cNvSpPr/>
              <p:nvPr/>
            </p:nvSpPr>
            <p:spPr>
              <a:xfrm>
                <a:off x="7488687" y="1958380"/>
                <a:ext cx="2708424" cy="1181441"/>
              </a:xfrm>
              <a:custGeom>
                <a:avLst/>
                <a:gdLst>
                  <a:gd name="connsiteX0" fmla="*/ 2050818 w 2050818"/>
                  <a:gd name="connsiteY0" fmla="*/ 447294 h 894587"/>
                  <a:gd name="connsiteX1" fmla="*/ 1603524 w 2050818"/>
                  <a:gd name="connsiteY1" fmla="*/ 894588 h 894587"/>
                  <a:gd name="connsiteX2" fmla="*/ 447294 w 2050818"/>
                  <a:gd name="connsiteY2" fmla="*/ 894588 h 894587"/>
                  <a:gd name="connsiteX3" fmla="*/ 0 w 2050818"/>
                  <a:gd name="connsiteY3" fmla="*/ 447294 h 894587"/>
                  <a:gd name="connsiteX4" fmla="*/ 0 w 2050818"/>
                  <a:gd name="connsiteY4" fmla="*/ 447294 h 894587"/>
                  <a:gd name="connsiteX5" fmla="*/ 447294 w 2050818"/>
                  <a:gd name="connsiteY5" fmla="*/ 0 h 894587"/>
                  <a:gd name="connsiteX6" fmla="*/ 1603524 w 2050818"/>
                  <a:gd name="connsiteY6" fmla="*/ 0 h 894587"/>
                  <a:gd name="connsiteX7" fmla="*/ 2050818 w 2050818"/>
                  <a:gd name="connsiteY7" fmla="*/ 447294 h 894587"/>
                  <a:gd name="connsiteX8" fmla="*/ 2050818 w 2050818"/>
                  <a:gd name="connsiteY8" fmla="*/ 447294 h 89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818" h="894587">
                    <a:moveTo>
                      <a:pt x="2050818" y="447294"/>
                    </a:moveTo>
                    <a:cubicBezTo>
                      <a:pt x="2050818" y="694334"/>
                      <a:pt x="1850555" y="894588"/>
                      <a:pt x="1603524" y="894588"/>
                    </a:cubicBezTo>
                    <a:lnTo>
                      <a:pt x="447294" y="894588"/>
                    </a:lnTo>
                    <a:cubicBezTo>
                      <a:pt x="200253" y="894588"/>
                      <a:pt x="0" y="694325"/>
                      <a:pt x="0" y="447294"/>
                    </a:cubicBezTo>
                    <a:lnTo>
                      <a:pt x="0" y="447294"/>
                    </a:lnTo>
                    <a:cubicBezTo>
                      <a:pt x="0" y="200254"/>
                      <a:pt x="200263" y="0"/>
                      <a:pt x="447294" y="0"/>
                    </a:cubicBezTo>
                    <a:lnTo>
                      <a:pt x="1603524" y="0"/>
                    </a:lnTo>
                    <a:cubicBezTo>
                      <a:pt x="1850555" y="0"/>
                      <a:pt x="2050818" y="200263"/>
                      <a:pt x="2050818" y="447294"/>
                    </a:cubicBezTo>
                    <a:lnTo>
                      <a:pt x="2050818" y="447294"/>
                    </a:lnTo>
                    <a:close/>
                  </a:path>
                </a:pathLst>
              </a:custGeom>
              <a:solidFill>
                <a:schemeClr val="accent5"/>
              </a:solidFill>
              <a:ln w="9525" cap="flat">
                <a:noFill/>
                <a:prstDash val="solid"/>
                <a:miter/>
              </a:ln>
            </p:spPr>
            <p:txBody>
              <a:bodyPr rtlCol="0" anchor="ctr"/>
              <a:lstStyle/>
              <a:p>
                <a:endParaRPr lang="en-IN"/>
              </a:p>
            </p:txBody>
          </p:sp>
          <p:sp>
            <p:nvSpPr>
              <p:cNvPr id="14" name="Freeform: Shape 17">
                <a:extLst>
                  <a:ext uri="{FF2B5EF4-FFF2-40B4-BE49-F238E27FC236}">
                    <a16:creationId xmlns:a16="http://schemas.microsoft.com/office/drawing/2014/main" id="{022DA6D6-0A02-4893-B67C-3DD2A807C670}"/>
                  </a:ext>
                </a:extLst>
              </p:cNvPr>
              <p:cNvSpPr/>
              <p:nvPr/>
            </p:nvSpPr>
            <p:spPr>
              <a:xfrm rot="18900000">
                <a:off x="7605426" y="2084939"/>
                <a:ext cx="925093" cy="925092"/>
              </a:xfrm>
              <a:custGeom>
                <a:avLst/>
                <a:gdLst>
                  <a:gd name="connsiteX0" fmla="*/ 700481 w 700480"/>
                  <a:gd name="connsiteY0" fmla="*/ 350240 h 700480"/>
                  <a:gd name="connsiteX1" fmla="*/ 350241 w 700480"/>
                  <a:gd name="connsiteY1" fmla="*/ 700481 h 700480"/>
                  <a:gd name="connsiteX2" fmla="*/ 0 w 700480"/>
                  <a:gd name="connsiteY2" fmla="*/ 350240 h 700480"/>
                  <a:gd name="connsiteX3" fmla="*/ 350241 w 700480"/>
                  <a:gd name="connsiteY3" fmla="*/ 0 h 700480"/>
                  <a:gd name="connsiteX4" fmla="*/ 700481 w 700480"/>
                  <a:gd name="connsiteY4" fmla="*/ 350240 h 700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80" h="700480">
                    <a:moveTo>
                      <a:pt x="700481" y="350240"/>
                    </a:moveTo>
                    <a:cubicBezTo>
                      <a:pt x="700481" y="543673"/>
                      <a:pt x="543673" y="700481"/>
                      <a:pt x="350241" y="700481"/>
                    </a:cubicBezTo>
                    <a:cubicBezTo>
                      <a:pt x="156808" y="700481"/>
                      <a:pt x="0" y="543673"/>
                      <a:pt x="0" y="350240"/>
                    </a:cubicBezTo>
                    <a:cubicBezTo>
                      <a:pt x="0" y="156808"/>
                      <a:pt x="156808" y="0"/>
                      <a:pt x="350241" y="0"/>
                    </a:cubicBezTo>
                    <a:cubicBezTo>
                      <a:pt x="543673" y="0"/>
                      <a:pt x="700481" y="156808"/>
                      <a:pt x="700481" y="350240"/>
                    </a:cubicBezTo>
                    <a:close/>
                  </a:path>
                </a:pathLst>
              </a:custGeom>
              <a:solidFill>
                <a:schemeClr val="accent5">
                  <a:lumMod val="75000"/>
                </a:schemeClr>
              </a:solidFill>
              <a:ln w="9525" cap="flat">
                <a:noFill/>
                <a:prstDash val="solid"/>
                <a:miter/>
              </a:ln>
            </p:spPr>
            <p:txBody>
              <a:bodyPr rtlCol="0" anchor="ctr"/>
              <a:lstStyle/>
              <a:p>
                <a:endParaRPr lang="en-IN"/>
              </a:p>
            </p:txBody>
          </p:sp>
          <p:sp>
            <p:nvSpPr>
              <p:cNvPr id="15" name="Freeform: Shape 19">
                <a:extLst>
                  <a:ext uri="{FF2B5EF4-FFF2-40B4-BE49-F238E27FC236}">
                    <a16:creationId xmlns:a16="http://schemas.microsoft.com/office/drawing/2014/main" id="{35B82F5F-43E7-4362-95F6-70225F841355}"/>
                  </a:ext>
                </a:extLst>
              </p:cNvPr>
              <p:cNvSpPr/>
              <p:nvPr/>
            </p:nvSpPr>
            <p:spPr>
              <a:xfrm>
                <a:off x="7674509" y="2153842"/>
                <a:ext cx="787013" cy="787013"/>
              </a:xfrm>
              <a:custGeom>
                <a:avLst/>
                <a:gdLst>
                  <a:gd name="connsiteX0" fmla="*/ 595927 w 595926"/>
                  <a:gd name="connsiteY0" fmla="*/ 297963 h 595926"/>
                  <a:gd name="connsiteX1" fmla="*/ 297963 w 595926"/>
                  <a:gd name="connsiteY1" fmla="*/ 595927 h 595926"/>
                  <a:gd name="connsiteX2" fmla="*/ 0 w 595926"/>
                  <a:gd name="connsiteY2" fmla="*/ 297963 h 595926"/>
                  <a:gd name="connsiteX3" fmla="*/ 297963 w 595926"/>
                  <a:gd name="connsiteY3" fmla="*/ 0 h 595926"/>
                  <a:gd name="connsiteX4" fmla="*/ 595927 w 595926"/>
                  <a:gd name="connsiteY4" fmla="*/ 297963 h 595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26" h="595926">
                    <a:moveTo>
                      <a:pt x="595927" y="297963"/>
                    </a:moveTo>
                    <a:cubicBezTo>
                      <a:pt x="595927" y="462524"/>
                      <a:pt x="462524" y="595927"/>
                      <a:pt x="297963" y="595927"/>
                    </a:cubicBezTo>
                    <a:cubicBezTo>
                      <a:pt x="133403" y="595927"/>
                      <a:pt x="0" y="462524"/>
                      <a:pt x="0" y="297963"/>
                    </a:cubicBezTo>
                    <a:cubicBezTo>
                      <a:pt x="0" y="133403"/>
                      <a:pt x="133402" y="0"/>
                      <a:pt x="297963" y="0"/>
                    </a:cubicBezTo>
                    <a:cubicBezTo>
                      <a:pt x="462524" y="0"/>
                      <a:pt x="595927" y="133403"/>
                      <a:pt x="595927" y="297963"/>
                    </a:cubicBezTo>
                    <a:close/>
                  </a:path>
                </a:pathLst>
              </a:custGeom>
              <a:solidFill>
                <a:srgbClr val="FFFFFF"/>
              </a:solidFill>
              <a:ln w="9525" cap="flat">
                <a:noFill/>
                <a:prstDash val="solid"/>
                <a:miter/>
              </a:ln>
            </p:spPr>
            <p:txBody>
              <a:bodyPr rtlCol="0" anchor="ctr"/>
              <a:lstStyle/>
              <a:p>
                <a:pPr algn="ctr"/>
                <a:r>
                  <a:rPr lang="en-US" sz="2400" b="1" dirty="0">
                    <a:solidFill>
                      <a:schemeClr val="tx1">
                        <a:lumMod val="75000"/>
                        <a:lumOff val="25000"/>
                      </a:schemeClr>
                    </a:solidFill>
                    <a:latin typeface="Segoe UI" panose="020B0502040204020203" pitchFamily="34" charset="0"/>
                    <a:cs typeface="Segoe UI" panose="020B0502040204020203" pitchFamily="34" charset="0"/>
                  </a:rPr>
                  <a:t>05</a:t>
                </a:r>
                <a:endParaRPr lang="en-IN" sz="240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6" name="Freeform: Shape 38">
                <a:extLst>
                  <a:ext uri="{FF2B5EF4-FFF2-40B4-BE49-F238E27FC236}">
                    <a16:creationId xmlns:a16="http://schemas.microsoft.com/office/drawing/2014/main" id="{0A543D38-4835-448A-8E4C-2C3CAE8F3E10}"/>
                  </a:ext>
                </a:extLst>
              </p:cNvPr>
              <p:cNvSpPr/>
              <p:nvPr/>
            </p:nvSpPr>
            <p:spPr>
              <a:xfrm>
                <a:off x="4239356" y="2512055"/>
                <a:ext cx="806631" cy="12579"/>
              </a:xfrm>
              <a:custGeom>
                <a:avLst/>
                <a:gdLst>
                  <a:gd name="connsiteX0" fmla="*/ 610781 w 610781"/>
                  <a:gd name="connsiteY0" fmla="*/ 0 h 9525"/>
                  <a:gd name="connsiteX1" fmla="*/ 0 w 610781"/>
                  <a:gd name="connsiteY1" fmla="*/ 0 h 9525"/>
                </a:gdLst>
                <a:ahLst/>
                <a:cxnLst>
                  <a:cxn ang="0">
                    <a:pos x="connsiteX0" y="connsiteY0"/>
                  </a:cxn>
                  <a:cxn ang="0">
                    <a:pos x="connsiteX1" y="connsiteY1"/>
                  </a:cxn>
                </a:cxnLst>
                <a:rect l="l" t="t" r="r" b="b"/>
                <a:pathLst>
                  <a:path w="610781" h="9525">
                    <a:moveTo>
                      <a:pt x="610781" y="0"/>
                    </a:moveTo>
                    <a:lnTo>
                      <a:pt x="0" y="0"/>
                    </a:lnTo>
                  </a:path>
                </a:pathLst>
              </a:custGeom>
              <a:ln w="70471" cap="rnd">
                <a:solidFill>
                  <a:schemeClr val="accent1"/>
                </a:solidFill>
                <a:prstDash val="solid"/>
                <a:round/>
              </a:ln>
            </p:spPr>
            <p:txBody>
              <a:bodyPr rtlCol="0" anchor="ctr"/>
              <a:lstStyle/>
              <a:p>
                <a:endParaRPr lang="en-IN"/>
              </a:p>
            </p:txBody>
          </p:sp>
          <p:sp>
            <p:nvSpPr>
              <p:cNvPr id="17" name="Freeform: Shape 45">
                <a:extLst>
                  <a:ext uri="{FF2B5EF4-FFF2-40B4-BE49-F238E27FC236}">
                    <a16:creationId xmlns:a16="http://schemas.microsoft.com/office/drawing/2014/main" id="{E8547BF4-572D-4C60-82B5-7DE474DDD05C}"/>
                  </a:ext>
                </a:extLst>
              </p:cNvPr>
              <p:cNvSpPr/>
              <p:nvPr/>
            </p:nvSpPr>
            <p:spPr>
              <a:xfrm>
                <a:off x="2026566" y="1930895"/>
                <a:ext cx="2708423" cy="1181441"/>
              </a:xfrm>
              <a:custGeom>
                <a:avLst/>
                <a:gdLst>
                  <a:gd name="connsiteX0" fmla="*/ 2050818 w 2050818"/>
                  <a:gd name="connsiteY0" fmla="*/ 447294 h 894587"/>
                  <a:gd name="connsiteX1" fmla="*/ 1603524 w 2050818"/>
                  <a:gd name="connsiteY1" fmla="*/ 894588 h 894587"/>
                  <a:gd name="connsiteX2" fmla="*/ 447294 w 2050818"/>
                  <a:gd name="connsiteY2" fmla="*/ 894588 h 894587"/>
                  <a:gd name="connsiteX3" fmla="*/ 0 w 2050818"/>
                  <a:gd name="connsiteY3" fmla="*/ 447294 h 894587"/>
                  <a:gd name="connsiteX4" fmla="*/ 0 w 2050818"/>
                  <a:gd name="connsiteY4" fmla="*/ 447294 h 894587"/>
                  <a:gd name="connsiteX5" fmla="*/ 447294 w 2050818"/>
                  <a:gd name="connsiteY5" fmla="*/ 0 h 894587"/>
                  <a:gd name="connsiteX6" fmla="*/ 1603524 w 2050818"/>
                  <a:gd name="connsiteY6" fmla="*/ 0 h 894587"/>
                  <a:gd name="connsiteX7" fmla="*/ 2050818 w 2050818"/>
                  <a:gd name="connsiteY7" fmla="*/ 447294 h 894587"/>
                  <a:gd name="connsiteX8" fmla="*/ 2050818 w 2050818"/>
                  <a:gd name="connsiteY8" fmla="*/ 447294 h 89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818" h="894587">
                    <a:moveTo>
                      <a:pt x="2050818" y="447294"/>
                    </a:moveTo>
                    <a:cubicBezTo>
                      <a:pt x="2050818" y="694334"/>
                      <a:pt x="1850555" y="894588"/>
                      <a:pt x="1603524" y="894588"/>
                    </a:cubicBezTo>
                    <a:lnTo>
                      <a:pt x="447294" y="894588"/>
                    </a:lnTo>
                    <a:cubicBezTo>
                      <a:pt x="200254" y="894588"/>
                      <a:pt x="0" y="694325"/>
                      <a:pt x="0" y="447294"/>
                    </a:cubicBezTo>
                    <a:lnTo>
                      <a:pt x="0" y="447294"/>
                    </a:lnTo>
                    <a:cubicBezTo>
                      <a:pt x="0" y="200263"/>
                      <a:pt x="200263" y="0"/>
                      <a:pt x="447294" y="0"/>
                    </a:cubicBezTo>
                    <a:lnTo>
                      <a:pt x="1603524" y="0"/>
                    </a:lnTo>
                    <a:cubicBezTo>
                      <a:pt x="1850555" y="0"/>
                      <a:pt x="2050818" y="200263"/>
                      <a:pt x="2050818" y="447294"/>
                    </a:cubicBezTo>
                    <a:lnTo>
                      <a:pt x="2050818" y="447294"/>
                    </a:lnTo>
                    <a:close/>
                  </a:path>
                </a:pathLst>
              </a:custGeom>
              <a:solidFill>
                <a:schemeClr val="accent1"/>
              </a:solidFill>
              <a:ln w="9525" cap="flat">
                <a:noFill/>
                <a:prstDash val="solid"/>
                <a:miter/>
              </a:ln>
            </p:spPr>
            <p:txBody>
              <a:bodyPr rtlCol="0" anchor="ctr"/>
              <a:lstStyle/>
              <a:p>
                <a:endParaRPr lang="en-IN" dirty="0"/>
              </a:p>
            </p:txBody>
          </p:sp>
          <p:sp>
            <p:nvSpPr>
              <p:cNvPr id="18" name="Freeform: Shape 47">
                <a:extLst>
                  <a:ext uri="{FF2B5EF4-FFF2-40B4-BE49-F238E27FC236}">
                    <a16:creationId xmlns:a16="http://schemas.microsoft.com/office/drawing/2014/main" id="{9680DCB3-FC42-4380-9BFC-8D8F5B898129}"/>
                  </a:ext>
                </a:extLst>
              </p:cNvPr>
              <p:cNvSpPr/>
              <p:nvPr/>
            </p:nvSpPr>
            <p:spPr>
              <a:xfrm rot="18900000">
                <a:off x="2147639" y="2059059"/>
                <a:ext cx="925093" cy="925092"/>
              </a:xfrm>
              <a:custGeom>
                <a:avLst/>
                <a:gdLst>
                  <a:gd name="connsiteX0" fmla="*/ 700481 w 700480"/>
                  <a:gd name="connsiteY0" fmla="*/ 350240 h 700480"/>
                  <a:gd name="connsiteX1" fmla="*/ 350240 w 700480"/>
                  <a:gd name="connsiteY1" fmla="*/ 700481 h 700480"/>
                  <a:gd name="connsiteX2" fmla="*/ 0 w 700480"/>
                  <a:gd name="connsiteY2" fmla="*/ 350240 h 700480"/>
                  <a:gd name="connsiteX3" fmla="*/ 350240 w 700480"/>
                  <a:gd name="connsiteY3" fmla="*/ 0 h 700480"/>
                  <a:gd name="connsiteX4" fmla="*/ 700481 w 700480"/>
                  <a:gd name="connsiteY4" fmla="*/ 350240 h 700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80" h="700480">
                    <a:moveTo>
                      <a:pt x="700481" y="350240"/>
                    </a:moveTo>
                    <a:cubicBezTo>
                      <a:pt x="700481" y="543673"/>
                      <a:pt x="543673" y="700481"/>
                      <a:pt x="350240" y="700481"/>
                    </a:cubicBezTo>
                    <a:cubicBezTo>
                      <a:pt x="156808" y="700481"/>
                      <a:pt x="0" y="543673"/>
                      <a:pt x="0" y="350240"/>
                    </a:cubicBezTo>
                    <a:cubicBezTo>
                      <a:pt x="0" y="156808"/>
                      <a:pt x="156808" y="0"/>
                      <a:pt x="350240" y="0"/>
                    </a:cubicBezTo>
                    <a:cubicBezTo>
                      <a:pt x="543673" y="0"/>
                      <a:pt x="700481" y="156808"/>
                      <a:pt x="700481" y="350240"/>
                    </a:cubicBezTo>
                    <a:close/>
                  </a:path>
                </a:pathLst>
              </a:custGeom>
              <a:solidFill>
                <a:schemeClr val="accent1">
                  <a:lumMod val="75000"/>
                </a:schemeClr>
              </a:solidFill>
              <a:ln w="9525" cap="flat">
                <a:noFill/>
                <a:prstDash val="solid"/>
                <a:miter/>
              </a:ln>
            </p:spPr>
            <p:txBody>
              <a:bodyPr rtlCol="0" anchor="ctr"/>
              <a:lstStyle/>
              <a:p>
                <a:endParaRPr lang="en-IN"/>
              </a:p>
            </p:txBody>
          </p:sp>
          <p:sp>
            <p:nvSpPr>
              <p:cNvPr id="19" name="Freeform: Shape 49">
                <a:extLst>
                  <a:ext uri="{FF2B5EF4-FFF2-40B4-BE49-F238E27FC236}">
                    <a16:creationId xmlns:a16="http://schemas.microsoft.com/office/drawing/2014/main" id="{8E507E22-E7B4-4390-9E79-3AA076BF804C}"/>
                  </a:ext>
                </a:extLst>
              </p:cNvPr>
              <p:cNvSpPr/>
              <p:nvPr/>
            </p:nvSpPr>
            <p:spPr>
              <a:xfrm>
                <a:off x="2216626" y="2128046"/>
                <a:ext cx="786968" cy="786968"/>
              </a:xfrm>
              <a:custGeom>
                <a:avLst/>
                <a:gdLst>
                  <a:gd name="connsiteX0" fmla="*/ 595892 w 595892"/>
                  <a:gd name="connsiteY0" fmla="*/ 297946 h 595892"/>
                  <a:gd name="connsiteX1" fmla="*/ 297946 w 595892"/>
                  <a:gd name="connsiteY1" fmla="*/ 595892 h 595892"/>
                  <a:gd name="connsiteX2" fmla="*/ 0 w 595892"/>
                  <a:gd name="connsiteY2" fmla="*/ 297946 h 595892"/>
                  <a:gd name="connsiteX3" fmla="*/ 297946 w 595892"/>
                  <a:gd name="connsiteY3" fmla="*/ 0 h 595892"/>
                  <a:gd name="connsiteX4" fmla="*/ 595892 w 595892"/>
                  <a:gd name="connsiteY4" fmla="*/ 297946 h 59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2" h="595892">
                    <a:moveTo>
                      <a:pt x="595892" y="297946"/>
                    </a:moveTo>
                    <a:cubicBezTo>
                      <a:pt x="595892" y="462497"/>
                      <a:pt x="462497" y="595892"/>
                      <a:pt x="297946" y="595892"/>
                    </a:cubicBezTo>
                    <a:cubicBezTo>
                      <a:pt x="133395" y="595892"/>
                      <a:pt x="0" y="462497"/>
                      <a:pt x="0" y="297946"/>
                    </a:cubicBezTo>
                    <a:cubicBezTo>
                      <a:pt x="0" y="133395"/>
                      <a:pt x="133395" y="0"/>
                      <a:pt x="297946" y="0"/>
                    </a:cubicBezTo>
                    <a:cubicBezTo>
                      <a:pt x="462497" y="0"/>
                      <a:pt x="595892" y="133395"/>
                      <a:pt x="595892" y="297946"/>
                    </a:cubicBezTo>
                    <a:close/>
                  </a:path>
                </a:pathLst>
              </a:custGeom>
              <a:solidFill>
                <a:srgbClr val="FFFFFF"/>
              </a:solidFill>
              <a:ln w="9525" cap="flat">
                <a:noFill/>
                <a:prstDash val="solid"/>
                <a:miter/>
              </a:ln>
            </p:spPr>
            <p:txBody>
              <a:bodyPr rtlCol="0" anchor="ctr"/>
              <a:lstStyle/>
              <a:p>
                <a:pPr algn="ctr"/>
                <a:r>
                  <a:rPr lang="en-US" sz="2400" b="1" dirty="0">
                    <a:solidFill>
                      <a:schemeClr val="tx1">
                        <a:lumMod val="75000"/>
                        <a:lumOff val="25000"/>
                      </a:schemeClr>
                    </a:solidFill>
                    <a:latin typeface="Segoe UI" panose="020B0502040204020203" pitchFamily="34" charset="0"/>
                    <a:cs typeface="Segoe UI" panose="020B0502040204020203" pitchFamily="34" charset="0"/>
                  </a:rPr>
                  <a:t>01</a:t>
                </a:r>
                <a:endParaRPr lang="en-IN" sz="240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0" name="Freeform: Shape 2047">
                <a:extLst>
                  <a:ext uri="{FF2B5EF4-FFF2-40B4-BE49-F238E27FC236}">
                    <a16:creationId xmlns:a16="http://schemas.microsoft.com/office/drawing/2014/main" id="{091F5857-A651-483C-84A8-BF5CB846DFBB}"/>
                  </a:ext>
                </a:extLst>
              </p:cNvPr>
              <p:cNvSpPr/>
              <p:nvPr/>
            </p:nvSpPr>
            <p:spPr>
              <a:xfrm>
                <a:off x="6231970" y="3609192"/>
                <a:ext cx="885301" cy="528378"/>
              </a:xfrm>
              <a:custGeom>
                <a:avLst/>
                <a:gdLst>
                  <a:gd name="connsiteX0" fmla="*/ 0 w 670350"/>
                  <a:gd name="connsiteY0" fmla="*/ 0 h 400088"/>
                  <a:gd name="connsiteX1" fmla="*/ 0 w 670350"/>
                  <a:gd name="connsiteY1" fmla="*/ 400088 h 400088"/>
                  <a:gd name="connsiteX2" fmla="*/ 670351 w 670350"/>
                  <a:gd name="connsiteY2" fmla="*/ 400088 h 400088"/>
                </a:gdLst>
                <a:ahLst/>
                <a:cxnLst>
                  <a:cxn ang="0">
                    <a:pos x="connsiteX0" y="connsiteY0"/>
                  </a:cxn>
                  <a:cxn ang="0">
                    <a:pos x="connsiteX1" y="connsiteY1"/>
                  </a:cxn>
                  <a:cxn ang="0">
                    <a:pos x="connsiteX2" y="connsiteY2"/>
                  </a:cxn>
                </a:cxnLst>
                <a:rect l="l" t="t" r="r" b="b"/>
                <a:pathLst>
                  <a:path w="670350" h="400088">
                    <a:moveTo>
                      <a:pt x="0" y="0"/>
                    </a:moveTo>
                    <a:lnTo>
                      <a:pt x="0" y="400088"/>
                    </a:lnTo>
                    <a:lnTo>
                      <a:pt x="670351" y="400088"/>
                    </a:lnTo>
                  </a:path>
                </a:pathLst>
              </a:custGeom>
              <a:noFill/>
              <a:ln w="70471" cap="rnd">
                <a:solidFill>
                  <a:schemeClr val="accent4"/>
                </a:solidFill>
                <a:prstDash val="solid"/>
                <a:round/>
              </a:ln>
            </p:spPr>
            <p:txBody>
              <a:bodyPr rtlCol="0" anchor="ctr"/>
              <a:lstStyle/>
              <a:p>
                <a:endParaRPr lang="en-IN"/>
              </a:p>
            </p:txBody>
          </p:sp>
          <p:sp>
            <p:nvSpPr>
              <p:cNvPr id="21" name="Freeform: Shape 2055">
                <a:extLst>
                  <a:ext uri="{FF2B5EF4-FFF2-40B4-BE49-F238E27FC236}">
                    <a16:creationId xmlns:a16="http://schemas.microsoft.com/office/drawing/2014/main" id="{90CFA77C-319B-4213-A000-EEFD65F0F10B}"/>
                  </a:ext>
                </a:extLst>
              </p:cNvPr>
              <p:cNvSpPr/>
              <p:nvPr/>
            </p:nvSpPr>
            <p:spPr>
              <a:xfrm>
                <a:off x="7019744" y="3529175"/>
                <a:ext cx="3022335" cy="1181440"/>
              </a:xfrm>
              <a:custGeom>
                <a:avLst/>
                <a:gdLst>
                  <a:gd name="connsiteX0" fmla="*/ 2050818 w 2050818"/>
                  <a:gd name="connsiteY0" fmla="*/ 447294 h 894587"/>
                  <a:gd name="connsiteX1" fmla="*/ 1603524 w 2050818"/>
                  <a:gd name="connsiteY1" fmla="*/ 894588 h 894587"/>
                  <a:gd name="connsiteX2" fmla="*/ 447294 w 2050818"/>
                  <a:gd name="connsiteY2" fmla="*/ 894588 h 894587"/>
                  <a:gd name="connsiteX3" fmla="*/ 0 w 2050818"/>
                  <a:gd name="connsiteY3" fmla="*/ 447294 h 894587"/>
                  <a:gd name="connsiteX4" fmla="*/ 0 w 2050818"/>
                  <a:gd name="connsiteY4" fmla="*/ 447294 h 894587"/>
                  <a:gd name="connsiteX5" fmla="*/ 447294 w 2050818"/>
                  <a:gd name="connsiteY5" fmla="*/ 0 h 894587"/>
                  <a:gd name="connsiteX6" fmla="*/ 1603524 w 2050818"/>
                  <a:gd name="connsiteY6" fmla="*/ 0 h 894587"/>
                  <a:gd name="connsiteX7" fmla="*/ 2050818 w 2050818"/>
                  <a:gd name="connsiteY7" fmla="*/ 447294 h 894587"/>
                  <a:gd name="connsiteX8" fmla="*/ 2050818 w 2050818"/>
                  <a:gd name="connsiteY8" fmla="*/ 447294 h 89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818" h="894587">
                    <a:moveTo>
                      <a:pt x="2050818" y="447294"/>
                    </a:moveTo>
                    <a:cubicBezTo>
                      <a:pt x="2050818" y="694325"/>
                      <a:pt x="1850555" y="894588"/>
                      <a:pt x="1603524" y="894588"/>
                    </a:cubicBezTo>
                    <a:lnTo>
                      <a:pt x="447294" y="894588"/>
                    </a:lnTo>
                    <a:cubicBezTo>
                      <a:pt x="200254" y="894588"/>
                      <a:pt x="0" y="694325"/>
                      <a:pt x="0" y="447294"/>
                    </a:cubicBezTo>
                    <a:lnTo>
                      <a:pt x="0" y="447294"/>
                    </a:lnTo>
                    <a:cubicBezTo>
                      <a:pt x="0" y="200263"/>
                      <a:pt x="200263" y="0"/>
                      <a:pt x="447294" y="0"/>
                    </a:cubicBezTo>
                    <a:lnTo>
                      <a:pt x="1603524" y="0"/>
                    </a:lnTo>
                    <a:cubicBezTo>
                      <a:pt x="1850555" y="0"/>
                      <a:pt x="2050818" y="200263"/>
                      <a:pt x="2050818" y="447294"/>
                    </a:cubicBezTo>
                    <a:lnTo>
                      <a:pt x="2050818" y="447294"/>
                    </a:lnTo>
                    <a:close/>
                  </a:path>
                </a:pathLst>
              </a:custGeom>
              <a:solidFill>
                <a:schemeClr val="accent4"/>
              </a:solidFill>
              <a:ln w="9525" cap="flat">
                <a:noFill/>
                <a:prstDash val="solid"/>
                <a:miter/>
              </a:ln>
            </p:spPr>
            <p:txBody>
              <a:bodyPr rtlCol="0" anchor="ctr"/>
              <a:lstStyle/>
              <a:p>
                <a:endParaRPr lang="en-IN"/>
              </a:p>
            </p:txBody>
          </p:sp>
          <p:sp>
            <p:nvSpPr>
              <p:cNvPr id="22" name="Freeform: Shape 2057">
                <a:extLst>
                  <a:ext uri="{FF2B5EF4-FFF2-40B4-BE49-F238E27FC236}">
                    <a16:creationId xmlns:a16="http://schemas.microsoft.com/office/drawing/2014/main" id="{C012BDCE-36C2-44F4-B904-BAB7AAD3A4D3}"/>
                  </a:ext>
                </a:extLst>
              </p:cNvPr>
              <p:cNvSpPr/>
              <p:nvPr/>
            </p:nvSpPr>
            <p:spPr>
              <a:xfrm>
                <a:off x="7144355" y="3655420"/>
                <a:ext cx="925102" cy="925101"/>
              </a:xfrm>
              <a:custGeom>
                <a:avLst/>
                <a:gdLst>
                  <a:gd name="connsiteX0" fmla="*/ 700487 w 700487"/>
                  <a:gd name="connsiteY0" fmla="*/ 350244 h 700487"/>
                  <a:gd name="connsiteX1" fmla="*/ 350244 w 700487"/>
                  <a:gd name="connsiteY1" fmla="*/ 700487 h 700487"/>
                  <a:gd name="connsiteX2" fmla="*/ 0 w 700487"/>
                  <a:gd name="connsiteY2" fmla="*/ 350244 h 700487"/>
                  <a:gd name="connsiteX3" fmla="*/ 350244 w 700487"/>
                  <a:gd name="connsiteY3" fmla="*/ 0 h 700487"/>
                  <a:gd name="connsiteX4" fmla="*/ 700487 w 700487"/>
                  <a:gd name="connsiteY4" fmla="*/ 350244 h 70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87" h="700487">
                    <a:moveTo>
                      <a:pt x="700487" y="350244"/>
                    </a:moveTo>
                    <a:cubicBezTo>
                      <a:pt x="700487" y="543678"/>
                      <a:pt x="543678" y="700487"/>
                      <a:pt x="350244" y="700487"/>
                    </a:cubicBezTo>
                    <a:cubicBezTo>
                      <a:pt x="156809" y="700487"/>
                      <a:pt x="0" y="543678"/>
                      <a:pt x="0" y="350244"/>
                    </a:cubicBezTo>
                    <a:cubicBezTo>
                      <a:pt x="0" y="156809"/>
                      <a:pt x="156810" y="0"/>
                      <a:pt x="350244" y="0"/>
                    </a:cubicBezTo>
                    <a:cubicBezTo>
                      <a:pt x="543678" y="0"/>
                      <a:pt x="700487" y="156810"/>
                      <a:pt x="700487" y="350244"/>
                    </a:cubicBezTo>
                    <a:close/>
                  </a:path>
                </a:pathLst>
              </a:custGeom>
              <a:solidFill>
                <a:schemeClr val="accent4">
                  <a:lumMod val="75000"/>
                </a:schemeClr>
              </a:solidFill>
              <a:ln w="9525" cap="flat">
                <a:noFill/>
                <a:prstDash val="solid"/>
                <a:miter/>
              </a:ln>
            </p:spPr>
            <p:txBody>
              <a:bodyPr rtlCol="0" anchor="ctr"/>
              <a:lstStyle/>
              <a:p>
                <a:endParaRPr lang="en-IN"/>
              </a:p>
            </p:txBody>
          </p:sp>
          <p:sp>
            <p:nvSpPr>
              <p:cNvPr id="23" name="Freeform: Shape 2064">
                <a:extLst>
                  <a:ext uri="{FF2B5EF4-FFF2-40B4-BE49-F238E27FC236}">
                    <a16:creationId xmlns:a16="http://schemas.microsoft.com/office/drawing/2014/main" id="{7B29E20C-11E5-41DD-BD9D-EC25721F9C09}"/>
                  </a:ext>
                </a:extLst>
              </p:cNvPr>
              <p:cNvSpPr/>
              <p:nvPr/>
            </p:nvSpPr>
            <p:spPr>
              <a:xfrm>
                <a:off x="5054616" y="3609192"/>
                <a:ext cx="941379" cy="528378"/>
              </a:xfrm>
              <a:custGeom>
                <a:avLst/>
                <a:gdLst>
                  <a:gd name="connsiteX0" fmla="*/ 712813 w 712812"/>
                  <a:gd name="connsiteY0" fmla="*/ 0 h 400088"/>
                  <a:gd name="connsiteX1" fmla="*/ 712813 w 712812"/>
                  <a:gd name="connsiteY1" fmla="*/ 400088 h 400088"/>
                  <a:gd name="connsiteX2" fmla="*/ 0 w 712812"/>
                  <a:gd name="connsiteY2" fmla="*/ 400088 h 400088"/>
                </a:gdLst>
                <a:ahLst/>
                <a:cxnLst>
                  <a:cxn ang="0">
                    <a:pos x="connsiteX0" y="connsiteY0"/>
                  </a:cxn>
                  <a:cxn ang="0">
                    <a:pos x="connsiteX1" y="connsiteY1"/>
                  </a:cxn>
                  <a:cxn ang="0">
                    <a:pos x="connsiteX2" y="connsiteY2"/>
                  </a:cxn>
                </a:cxnLst>
                <a:rect l="l" t="t" r="r" b="b"/>
                <a:pathLst>
                  <a:path w="712812" h="400088">
                    <a:moveTo>
                      <a:pt x="712813" y="0"/>
                    </a:moveTo>
                    <a:lnTo>
                      <a:pt x="712813" y="400088"/>
                    </a:lnTo>
                    <a:lnTo>
                      <a:pt x="0" y="400088"/>
                    </a:lnTo>
                  </a:path>
                </a:pathLst>
              </a:custGeom>
              <a:noFill/>
              <a:ln w="70471" cap="rnd">
                <a:solidFill>
                  <a:schemeClr val="accent2"/>
                </a:solidFill>
                <a:prstDash val="solid"/>
                <a:round/>
              </a:ln>
            </p:spPr>
            <p:txBody>
              <a:bodyPr rtlCol="0" anchor="ctr"/>
              <a:lstStyle/>
              <a:p>
                <a:endParaRPr lang="en-IN"/>
              </a:p>
            </p:txBody>
          </p:sp>
          <p:grpSp>
            <p:nvGrpSpPr>
              <p:cNvPr id="24" name="Graphic 3">
                <a:extLst>
                  <a:ext uri="{FF2B5EF4-FFF2-40B4-BE49-F238E27FC236}">
                    <a16:creationId xmlns:a16="http://schemas.microsoft.com/office/drawing/2014/main" id="{D502880C-540A-45C3-8397-317CE94D9220}"/>
                  </a:ext>
                </a:extLst>
              </p:cNvPr>
              <p:cNvGrpSpPr/>
              <p:nvPr/>
            </p:nvGrpSpPr>
            <p:grpSpPr>
              <a:xfrm>
                <a:off x="2495506" y="3494313"/>
                <a:ext cx="2708423" cy="1181440"/>
                <a:chOff x="3357714" y="3559206"/>
                <a:chExt cx="2050818" cy="894587"/>
              </a:xfrm>
            </p:grpSpPr>
            <p:sp>
              <p:nvSpPr>
                <p:cNvPr id="35" name="Freeform: Shape 2071">
                  <a:extLst>
                    <a:ext uri="{FF2B5EF4-FFF2-40B4-BE49-F238E27FC236}">
                      <a16:creationId xmlns:a16="http://schemas.microsoft.com/office/drawing/2014/main" id="{2FD230B0-3075-4700-8326-C8DB484B2DEC}"/>
                    </a:ext>
                  </a:extLst>
                </p:cNvPr>
                <p:cNvSpPr/>
                <p:nvPr/>
              </p:nvSpPr>
              <p:spPr>
                <a:xfrm>
                  <a:off x="3357714" y="3559206"/>
                  <a:ext cx="2050818" cy="894587"/>
                </a:xfrm>
                <a:custGeom>
                  <a:avLst/>
                  <a:gdLst>
                    <a:gd name="connsiteX0" fmla="*/ 2050818 w 2050818"/>
                    <a:gd name="connsiteY0" fmla="*/ 447294 h 894587"/>
                    <a:gd name="connsiteX1" fmla="*/ 1603524 w 2050818"/>
                    <a:gd name="connsiteY1" fmla="*/ 894588 h 894587"/>
                    <a:gd name="connsiteX2" fmla="*/ 447294 w 2050818"/>
                    <a:gd name="connsiteY2" fmla="*/ 894588 h 894587"/>
                    <a:gd name="connsiteX3" fmla="*/ 0 w 2050818"/>
                    <a:gd name="connsiteY3" fmla="*/ 447294 h 894587"/>
                    <a:gd name="connsiteX4" fmla="*/ 0 w 2050818"/>
                    <a:gd name="connsiteY4" fmla="*/ 447294 h 894587"/>
                    <a:gd name="connsiteX5" fmla="*/ 447294 w 2050818"/>
                    <a:gd name="connsiteY5" fmla="*/ 0 h 894587"/>
                    <a:gd name="connsiteX6" fmla="*/ 1603524 w 2050818"/>
                    <a:gd name="connsiteY6" fmla="*/ 0 h 894587"/>
                    <a:gd name="connsiteX7" fmla="*/ 2050818 w 2050818"/>
                    <a:gd name="connsiteY7" fmla="*/ 447294 h 894587"/>
                    <a:gd name="connsiteX8" fmla="*/ 2050818 w 2050818"/>
                    <a:gd name="connsiteY8" fmla="*/ 447294 h 89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818" h="894587">
                      <a:moveTo>
                        <a:pt x="2050818" y="447294"/>
                      </a:moveTo>
                      <a:cubicBezTo>
                        <a:pt x="2050818" y="694325"/>
                        <a:pt x="1850555" y="894588"/>
                        <a:pt x="1603524" y="894588"/>
                      </a:cubicBezTo>
                      <a:lnTo>
                        <a:pt x="447294" y="894588"/>
                      </a:lnTo>
                      <a:cubicBezTo>
                        <a:pt x="200254" y="894588"/>
                        <a:pt x="0" y="694325"/>
                        <a:pt x="0" y="447294"/>
                      </a:cubicBezTo>
                      <a:lnTo>
                        <a:pt x="0" y="447294"/>
                      </a:lnTo>
                      <a:cubicBezTo>
                        <a:pt x="0" y="200253"/>
                        <a:pt x="200263" y="0"/>
                        <a:pt x="447294" y="0"/>
                      </a:cubicBezTo>
                      <a:lnTo>
                        <a:pt x="1603524" y="0"/>
                      </a:lnTo>
                      <a:cubicBezTo>
                        <a:pt x="1850555" y="-10"/>
                        <a:pt x="2050818" y="200253"/>
                        <a:pt x="2050818" y="447294"/>
                      </a:cubicBezTo>
                      <a:lnTo>
                        <a:pt x="2050818" y="447294"/>
                      </a:lnTo>
                      <a:close/>
                    </a:path>
                  </a:pathLst>
                </a:custGeom>
                <a:solidFill>
                  <a:schemeClr val="accent2"/>
                </a:solidFill>
                <a:ln w="9525" cap="flat">
                  <a:noFill/>
                  <a:prstDash val="solid"/>
                  <a:miter/>
                </a:ln>
              </p:spPr>
              <p:txBody>
                <a:bodyPr rtlCol="0" anchor="ctr"/>
                <a:lstStyle/>
                <a:p>
                  <a:endParaRPr lang="en-IN"/>
                </a:p>
              </p:txBody>
            </p:sp>
            <p:sp>
              <p:nvSpPr>
                <p:cNvPr id="36" name="Freeform: Shape 2073">
                  <a:extLst>
                    <a:ext uri="{FF2B5EF4-FFF2-40B4-BE49-F238E27FC236}">
                      <a16:creationId xmlns:a16="http://schemas.microsoft.com/office/drawing/2014/main" id="{9A17AAEF-2E1A-40E3-8894-61E69D2C897B}"/>
                    </a:ext>
                  </a:extLst>
                </p:cNvPr>
                <p:cNvSpPr/>
                <p:nvPr/>
              </p:nvSpPr>
              <p:spPr>
                <a:xfrm rot="-911297">
                  <a:off x="3457125" y="3651872"/>
                  <a:ext cx="700509" cy="700509"/>
                </a:xfrm>
                <a:custGeom>
                  <a:avLst/>
                  <a:gdLst>
                    <a:gd name="connsiteX0" fmla="*/ 700509 w 700509"/>
                    <a:gd name="connsiteY0" fmla="*/ 350255 h 700509"/>
                    <a:gd name="connsiteX1" fmla="*/ 350255 w 700509"/>
                    <a:gd name="connsiteY1" fmla="*/ 700509 h 700509"/>
                    <a:gd name="connsiteX2" fmla="*/ 0 w 700509"/>
                    <a:gd name="connsiteY2" fmla="*/ 350255 h 700509"/>
                    <a:gd name="connsiteX3" fmla="*/ 350255 w 700509"/>
                    <a:gd name="connsiteY3" fmla="*/ 0 h 700509"/>
                    <a:gd name="connsiteX4" fmla="*/ 700509 w 700509"/>
                    <a:gd name="connsiteY4" fmla="*/ 350255 h 700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509" h="700509">
                      <a:moveTo>
                        <a:pt x="700509" y="350255"/>
                      </a:moveTo>
                      <a:cubicBezTo>
                        <a:pt x="700509" y="543695"/>
                        <a:pt x="543695" y="700509"/>
                        <a:pt x="350255" y="700509"/>
                      </a:cubicBezTo>
                      <a:cubicBezTo>
                        <a:pt x="156814" y="700509"/>
                        <a:pt x="0" y="543695"/>
                        <a:pt x="0" y="350255"/>
                      </a:cubicBezTo>
                      <a:cubicBezTo>
                        <a:pt x="0" y="156814"/>
                        <a:pt x="156814" y="0"/>
                        <a:pt x="350255" y="0"/>
                      </a:cubicBezTo>
                      <a:cubicBezTo>
                        <a:pt x="543695" y="0"/>
                        <a:pt x="700509" y="156814"/>
                        <a:pt x="700509" y="350255"/>
                      </a:cubicBezTo>
                      <a:close/>
                    </a:path>
                  </a:pathLst>
                </a:custGeom>
                <a:solidFill>
                  <a:schemeClr val="accent2">
                    <a:lumMod val="75000"/>
                  </a:schemeClr>
                </a:solidFill>
                <a:ln w="9525" cap="flat">
                  <a:noFill/>
                  <a:prstDash val="solid"/>
                  <a:miter/>
                </a:ln>
              </p:spPr>
              <p:txBody>
                <a:bodyPr rtlCol="0" anchor="ctr"/>
                <a:lstStyle/>
                <a:p>
                  <a:endParaRPr lang="en-IN"/>
                </a:p>
              </p:txBody>
            </p:sp>
          </p:grpSp>
          <p:sp>
            <p:nvSpPr>
              <p:cNvPr id="25" name="Freeform: Shape 2075">
                <a:extLst>
                  <a:ext uri="{FF2B5EF4-FFF2-40B4-BE49-F238E27FC236}">
                    <a16:creationId xmlns:a16="http://schemas.microsoft.com/office/drawing/2014/main" id="{B5441682-DB94-43D7-AF1E-2A994F351884}"/>
                  </a:ext>
                </a:extLst>
              </p:cNvPr>
              <p:cNvSpPr/>
              <p:nvPr/>
            </p:nvSpPr>
            <p:spPr>
              <a:xfrm>
                <a:off x="2695641" y="3685921"/>
                <a:ext cx="787034" cy="787034"/>
              </a:xfrm>
              <a:custGeom>
                <a:avLst/>
                <a:gdLst>
                  <a:gd name="connsiteX0" fmla="*/ 595943 w 595942"/>
                  <a:gd name="connsiteY0" fmla="*/ 297971 h 595942"/>
                  <a:gd name="connsiteX1" fmla="*/ 297971 w 595942"/>
                  <a:gd name="connsiteY1" fmla="*/ 595943 h 595942"/>
                  <a:gd name="connsiteX2" fmla="*/ 0 w 595942"/>
                  <a:gd name="connsiteY2" fmla="*/ 297971 h 595942"/>
                  <a:gd name="connsiteX3" fmla="*/ 297971 w 595942"/>
                  <a:gd name="connsiteY3" fmla="*/ 0 h 595942"/>
                  <a:gd name="connsiteX4" fmla="*/ 595943 w 595942"/>
                  <a:gd name="connsiteY4" fmla="*/ 297971 h 595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42" h="595942">
                    <a:moveTo>
                      <a:pt x="595943" y="297971"/>
                    </a:moveTo>
                    <a:cubicBezTo>
                      <a:pt x="595943" y="462536"/>
                      <a:pt x="462536" y="595943"/>
                      <a:pt x="297971" y="595943"/>
                    </a:cubicBezTo>
                    <a:cubicBezTo>
                      <a:pt x="133406" y="595943"/>
                      <a:pt x="0" y="462536"/>
                      <a:pt x="0" y="297971"/>
                    </a:cubicBezTo>
                    <a:cubicBezTo>
                      <a:pt x="0" y="133406"/>
                      <a:pt x="133406" y="0"/>
                      <a:pt x="297971" y="0"/>
                    </a:cubicBezTo>
                    <a:cubicBezTo>
                      <a:pt x="462536" y="0"/>
                      <a:pt x="595943" y="133406"/>
                      <a:pt x="595943" y="297971"/>
                    </a:cubicBezTo>
                    <a:close/>
                  </a:path>
                </a:pathLst>
              </a:custGeom>
              <a:solidFill>
                <a:srgbClr val="FFFFFF"/>
              </a:solidFill>
              <a:ln w="9525" cap="flat">
                <a:noFill/>
                <a:prstDash val="solid"/>
                <a:miter/>
              </a:ln>
            </p:spPr>
            <p:txBody>
              <a:bodyPr rtlCol="0" anchor="ctr"/>
              <a:lstStyle/>
              <a:p>
                <a:pPr algn="ctr"/>
                <a:r>
                  <a:rPr lang="en-US" sz="2400" b="1" dirty="0">
                    <a:solidFill>
                      <a:schemeClr val="tx1">
                        <a:lumMod val="75000"/>
                        <a:lumOff val="25000"/>
                      </a:schemeClr>
                    </a:solidFill>
                    <a:latin typeface="Segoe UI" panose="020B0502040204020203" pitchFamily="34" charset="0"/>
                    <a:cs typeface="Segoe UI" panose="020B0502040204020203" pitchFamily="34" charset="0"/>
                  </a:rPr>
                  <a:t>02</a:t>
                </a:r>
                <a:endParaRPr lang="en-IN" sz="240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6" name="Freeform: Shape 2084">
                <a:extLst>
                  <a:ext uri="{FF2B5EF4-FFF2-40B4-BE49-F238E27FC236}">
                    <a16:creationId xmlns:a16="http://schemas.microsoft.com/office/drawing/2014/main" id="{3E007335-4295-496C-A852-8F4EC53D8D1B}"/>
                  </a:ext>
                </a:extLst>
              </p:cNvPr>
              <p:cNvSpPr/>
              <p:nvPr/>
            </p:nvSpPr>
            <p:spPr>
              <a:xfrm>
                <a:off x="6108757" y="3602524"/>
                <a:ext cx="6163" cy="1627552"/>
              </a:xfrm>
              <a:custGeom>
                <a:avLst/>
                <a:gdLst>
                  <a:gd name="connsiteX0" fmla="*/ 0 w 4667"/>
                  <a:gd name="connsiteY0" fmla="*/ 0 h 1232382"/>
                  <a:gd name="connsiteX1" fmla="*/ 4667 w 4667"/>
                  <a:gd name="connsiteY1" fmla="*/ 1232383 h 1232382"/>
                </a:gdLst>
                <a:ahLst/>
                <a:cxnLst>
                  <a:cxn ang="0">
                    <a:pos x="connsiteX0" y="connsiteY0"/>
                  </a:cxn>
                  <a:cxn ang="0">
                    <a:pos x="connsiteX1" y="connsiteY1"/>
                  </a:cxn>
                </a:cxnLst>
                <a:rect l="l" t="t" r="r" b="b"/>
                <a:pathLst>
                  <a:path w="4667" h="1232382">
                    <a:moveTo>
                      <a:pt x="0" y="0"/>
                    </a:moveTo>
                    <a:lnTo>
                      <a:pt x="4667" y="1232383"/>
                    </a:lnTo>
                  </a:path>
                </a:pathLst>
              </a:custGeom>
              <a:ln w="70471" cap="rnd">
                <a:solidFill>
                  <a:schemeClr val="accent3"/>
                </a:solidFill>
                <a:prstDash val="solid"/>
                <a:round/>
              </a:ln>
            </p:spPr>
            <p:txBody>
              <a:bodyPr rtlCol="0" anchor="ctr"/>
              <a:lstStyle/>
              <a:p>
                <a:endParaRPr lang="en-IN"/>
              </a:p>
            </p:txBody>
          </p:sp>
          <p:sp>
            <p:nvSpPr>
              <p:cNvPr id="27" name="Freeform: Shape 2091">
                <a:extLst>
                  <a:ext uri="{FF2B5EF4-FFF2-40B4-BE49-F238E27FC236}">
                    <a16:creationId xmlns:a16="http://schemas.microsoft.com/office/drawing/2014/main" id="{E642877B-3E5C-4FF0-8241-56F7E02A4B4F}"/>
                  </a:ext>
                </a:extLst>
              </p:cNvPr>
              <p:cNvSpPr/>
              <p:nvPr/>
            </p:nvSpPr>
            <p:spPr>
              <a:xfrm>
                <a:off x="4757633" y="4790632"/>
                <a:ext cx="2708423" cy="1285486"/>
              </a:xfrm>
              <a:custGeom>
                <a:avLst/>
                <a:gdLst>
                  <a:gd name="connsiteX0" fmla="*/ 2050818 w 2050818"/>
                  <a:gd name="connsiteY0" fmla="*/ 447294 h 894587"/>
                  <a:gd name="connsiteX1" fmla="*/ 1603524 w 2050818"/>
                  <a:gd name="connsiteY1" fmla="*/ 894588 h 894587"/>
                  <a:gd name="connsiteX2" fmla="*/ 447294 w 2050818"/>
                  <a:gd name="connsiteY2" fmla="*/ 894588 h 894587"/>
                  <a:gd name="connsiteX3" fmla="*/ 0 w 2050818"/>
                  <a:gd name="connsiteY3" fmla="*/ 447294 h 894587"/>
                  <a:gd name="connsiteX4" fmla="*/ 0 w 2050818"/>
                  <a:gd name="connsiteY4" fmla="*/ 447294 h 894587"/>
                  <a:gd name="connsiteX5" fmla="*/ 447294 w 2050818"/>
                  <a:gd name="connsiteY5" fmla="*/ 0 h 894587"/>
                  <a:gd name="connsiteX6" fmla="*/ 1603524 w 2050818"/>
                  <a:gd name="connsiteY6" fmla="*/ 0 h 894587"/>
                  <a:gd name="connsiteX7" fmla="*/ 2050818 w 2050818"/>
                  <a:gd name="connsiteY7" fmla="*/ 447294 h 894587"/>
                  <a:gd name="connsiteX8" fmla="*/ 2050818 w 2050818"/>
                  <a:gd name="connsiteY8" fmla="*/ 447294 h 89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818" h="894587">
                    <a:moveTo>
                      <a:pt x="2050818" y="447294"/>
                    </a:moveTo>
                    <a:cubicBezTo>
                      <a:pt x="2050818" y="694325"/>
                      <a:pt x="1850555" y="894588"/>
                      <a:pt x="1603524" y="894588"/>
                    </a:cubicBezTo>
                    <a:lnTo>
                      <a:pt x="447294" y="894588"/>
                    </a:lnTo>
                    <a:cubicBezTo>
                      <a:pt x="200263" y="894588"/>
                      <a:pt x="0" y="694325"/>
                      <a:pt x="0" y="447294"/>
                    </a:cubicBezTo>
                    <a:lnTo>
                      <a:pt x="0" y="447294"/>
                    </a:lnTo>
                    <a:cubicBezTo>
                      <a:pt x="0" y="200253"/>
                      <a:pt x="200263" y="0"/>
                      <a:pt x="447294" y="0"/>
                    </a:cubicBezTo>
                    <a:lnTo>
                      <a:pt x="1603524" y="0"/>
                    </a:lnTo>
                    <a:cubicBezTo>
                      <a:pt x="1850555" y="0"/>
                      <a:pt x="2050818" y="200263"/>
                      <a:pt x="2050818" y="447294"/>
                    </a:cubicBezTo>
                    <a:lnTo>
                      <a:pt x="2050818" y="447294"/>
                    </a:lnTo>
                    <a:close/>
                  </a:path>
                </a:pathLst>
              </a:custGeom>
              <a:solidFill>
                <a:schemeClr val="accent3"/>
              </a:solidFill>
              <a:ln w="9525" cap="flat">
                <a:noFill/>
                <a:prstDash val="solid"/>
                <a:miter/>
              </a:ln>
            </p:spPr>
            <p:txBody>
              <a:bodyPr rtlCol="0" anchor="ctr"/>
              <a:lstStyle/>
              <a:p>
                <a:endParaRPr lang="en-IN"/>
              </a:p>
            </p:txBody>
          </p:sp>
          <p:sp>
            <p:nvSpPr>
              <p:cNvPr id="28" name="Freeform: Shape 2093">
                <a:extLst>
                  <a:ext uri="{FF2B5EF4-FFF2-40B4-BE49-F238E27FC236}">
                    <a16:creationId xmlns:a16="http://schemas.microsoft.com/office/drawing/2014/main" id="{708E91A1-F028-41B8-9CB5-39A9F6414074}"/>
                  </a:ext>
                </a:extLst>
              </p:cNvPr>
              <p:cNvSpPr/>
              <p:nvPr/>
            </p:nvSpPr>
            <p:spPr>
              <a:xfrm>
                <a:off x="4871664" y="5025488"/>
                <a:ext cx="925102" cy="925102"/>
              </a:xfrm>
              <a:custGeom>
                <a:avLst/>
                <a:gdLst>
                  <a:gd name="connsiteX0" fmla="*/ 700488 w 700487"/>
                  <a:gd name="connsiteY0" fmla="*/ 350244 h 700487"/>
                  <a:gd name="connsiteX1" fmla="*/ 350244 w 700487"/>
                  <a:gd name="connsiteY1" fmla="*/ 700487 h 700487"/>
                  <a:gd name="connsiteX2" fmla="*/ 0 w 700487"/>
                  <a:gd name="connsiteY2" fmla="*/ 350244 h 700487"/>
                  <a:gd name="connsiteX3" fmla="*/ 350244 w 700487"/>
                  <a:gd name="connsiteY3" fmla="*/ 0 h 700487"/>
                  <a:gd name="connsiteX4" fmla="*/ 700488 w 700487"/>
                  <a:gd name="connsiteY4" fmla="*/ 350244 h 70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87" h="700487">
                    <a:moveTo>
                      <a:pt x="700488" y="350244"/>
                    </a:moveTo>
                    <a:cubicBezTo>
                      <a:pt x="700488" y="543678"/>
                      <a:pt x="543678" y="700487"/>
                      <a:pt x="350244" y="700487"/>
                    </a:cubicBezTo>
                    <a:cubicBezTo>
                      <a:pt x="156809" y="700487"/>
                      <a:pt x="0" y="543678"/>
                      <a:pt x="0" y="350244"/>
                    </a:cubicBezTo>
                    <a:cubicBezTo>
                      <a:pt x="0" y="156809"/>
                      <a:pt x="156810" y="0"/>
                      <a:pt x="350244" y="0"/>
                    </a:cubicBezTo>
                    <a:cubicBezTo>
                      <a:pt x="543678" y="0"/>
                      <a:pt x="700488" y="156810"/>
                      <a:pt x="700488" y="350244"/>
                    </a:cubicBezTo>
                    <a:close/>
                  </a:path>
                </a:pathLst>
              </a:custGeom>
              <a:solidFill>
                <a:schemeClr val="accent3">
                  <a:lumMod val="75000"/>
                </a:schemeClr>
              </a:solidFill>
              <a:ln w="9525" cap="flat">
                <a:noFill/>
                <a:prstDash val="solid"/>
                <a:miter/>
              </a:ln>
            </p:spPr>
            <p:txBody>
              <a:bodyPr rtlCol="0" anchor="ctr"/>
              <a:lstStyle/>
              <a:p>
                <a:endParaRPr lang="en-IN"/>
              </a:p>
            </p:txBody>
          </p:sp>
          <p:sp>
            <p:nvSpPr>
              <p:cNvPr id="29" name="Freeform: Shape 2095">
                <a:extLst>
                  <a:ext uri="{FF2B5EF4-FFF2-40B4-BE49-F238E27FC236}">
                    <a16:creationId xmlns:a16="http://schemas.microsoft.com/office/drawing/2014/main" id="{53FD9A6C-AFF7-4778-B6C9-3F0D10E80454}"/>
                  </a:ext>
                </a:extLst>
              </p:cNvPr>
              <p:cNvSpPr/>
              <p:nvPr/>
            </p:nvSpPr>
            <p:spPr>
              <a:xfrm>
                <a:off x="4940711" y="5094535"/>
                <a:ext cx="787008" cy="787007"/>
              </a:xfrm>
              <a:custGeom>
                <a:avLst/>
                <a:gdLst>
                  <a:gd name="connsiteX0" fmla="*/ 595922 w 595922"/>
                  <a:gd name="connsiteY0" fmla="*/ 297961 h 595922"/>
                  <a:gd name="connsiteX1" fmla="*/ 297961 w 595922"/>
                  <a:gd name="connsiteY1" fmla="*/ 595922 h 595922"/>
                  <a:gd name="connsiteX2" fmla="*/ 0 w 595922"/>
                  <a:gd name="connsiteY2" fmla="*/ 297961 h 595922"/>
                  <a:gd name="connsiteX3" fmla="*/ 297961 w 595922"/>
                  <a:gd name="connsiteY3" fmla="*/ 0 h 595922"/>
                  <a:gd name="connsiteX4" fmla="*/ 595922 w 595922"/>
                  <a:gd name="connsiteY4" fmla="*/ 297961 h 595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22" h="595922">
                    <a:moveTo>
                      <a:pt x="595922" y="297961"/>
                    </a:moveTo>
                    <a:cubicBezTo>
                      <a:pt x="595922" y="462520"/>
                      <a:pt x="462520" y="595922"/>
                      <a:pt x="297961" y="595922"/>
                    </a:cubicBezTo>
                    <a:cubicBezTo>
                      <a:pt x="133401" y="595922"/>
                      <a:pt x="0" y="462520"/>
                      <a:pt x="0" y="297961"/>
                    </a:cubicBezTo>
                    <a:cubicBezTo>
                      <a:pt x="0" y="133402"/>
                      <a:pt x="133401" y="0"/>
                      <a:pt x="297961" y="0"/>
                    </a:cubicBezTo>
                    <a:cubicBezTo>
                      <a:pt x="462520" y="0"/>
                      <a:pt x="595922" y="133402"/>
                      <a:pt x="595922" y="297961"/>
                    </a:cubicBezTo>
                    <a:close/>
                  </a:path>
                </a:pathLst>
              </a:custGeom>
              <a:solidFill>
                <a:srgbClr val="FFFFFF"/>
              </a:solidFill>
              <a:ln w="9525" cap="flat">
                <a:noFill/>
                <a:prstDash val="solid"/>
                <a:miter/>
              </a:ln>
            </p:spPr>
            <p:txBody>
              <a:bodyPr rtlCol="0" anchor="ctr"/>
              <a:lstStyle/>
              <a:p>
                <a:pPr algn="ctr"/>
                <a:r>
                  <a:rPr lang="en-US" sz="2400" b="1" dirty="0">
                    <a:solidFill>
                      <a:schemeClr val="tx1">
                        <a:lumMod val="75000"/>
                        <a:lumOff val="25000"/>
                      </a:schemeClr>
                    </a:solidFill>
                    <a:latin typeface="Segoe UI" panose="020B0502040204020203" pitchFamily="34" charset="0"/>
                    <a:cs typeface="Segoe UI" panose="020B0502040204020203" pitchFamily="34" charset="0"/>
                  </a:rPr>
                  <a:t>03</a:t>
                </a:r>
                <a:endParaRPr lang="en-IN" sz="240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0" name="Freeform: Shape 2100">
                <a:extLst>
                  <a:ext uri="{FF2B5EF4-FFF2-40B4-BE49-F238E27FC236}">
                    <a16:creationId xmlns:a16="http://schemas.microsoft.com/office/drawing/2014/main" id="{BE26E058-469F-4891-ADCA-B6F4B958FF02}"/>
                  </a:ext>
                </a:extLst>
              </p:cNvPr>
              <p:cNvSpPr/>
              <p:nvPr/>
            </p:nvSpPr>
            <p:spPr>
              <a:xfrm>
                <a:off x="4993531" y="1408176"/>
                <a:ext cx="2236614" cy="2236613"/>
              </a:xfrm>
              <a:custGeom>
                <a:avLst/>
                <a:gdLst>
                  <a:gd name="connsiteX0" fmla="*/ 846782 w 1693564"/>
                  <a:gd name="connsiteY0" fmla="*/ 70466 h 1693563"/>
                  <a:gd name="connsiteX1" fmla="*/ 1623098 w 1693564"/>
                  <a:gd name="connsiteY1" fmla="*/ 846782 h 1693563"/>
                  <a:gd name="connsiteX2" fmla="*/ 846782 w 1693564"/>
                  <a:gd name="connsiteY2" fmla="*/ 1623098 h 1693563"/>
                  <a:gd name="connsiteX3" fmla="*/ 70466 w 1693564"/>
                  <a:gd name="connsiteY3" fmla="*/ 846782 h 1693563"/>
                  <a:gd name="connsiteX4" fmla="*/ 846782 w 1693564"/>
                  <a:gd name="connsiteY4" fmla="*/ 70466 h 1693563"/>
                  <a:gd name="connsiteX5" fmla="*/ 846782 w 1693564"/>
                  <a:gd name="connsiteY5" fmla="*/ 0 h 1693563"/>
                  <a:gd name="connsiteX6" fmla="*/ 0 w 1693564"/>
                  <a:gd name="connsiteY6" fmla="*/ 846782 h 1693563"/>
                  <a:gd name="connsiteX7" fmla="*/ 846782 w 1693564"/>
                  <a:gd name="connsiteY7" fmla="*/ 1693564 h 1693563"/>
                  <a:gd name="connsiteX8" fmla="*/ 1693564 w 1693564"/>
                  <a:gd name="connsiteY8" fmla="*/ 846782 h 1693563"/>
                  <a:gd name="connsiteX9" fmla="*/ 846782 w 1693564"/>
                  <a:gd name="connsiteY9" fmla="*/ 0 h 1693563"/>
                  <a:gd name="connsiteX10" fmla="*/ 846782 w 1693564"/>
                  <a:gd name="connsiteY10" fmla="*/ 0 h 169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3564" h="1693563">
                    <a:moveTo>
                      <a:pt x="846782" y="70466"/>
                    </a:moveTo>
                    <a:cubicBezTo>
                      <a:pt x="1274845" y="70466"/>
                      <a:pt x="1623098" y="418719"/>
                      <a:pt x="1623098" y="846782"/>
                    </a:cubicBezTo>
                    <a:cubicBezTo>
                      <a:pt x="1623098" y="1274845"/>
                      <a:pt x="1274845" y="1623098"/>
                      <a:pt x="846782" y="1623098"/>
                    </a:cubicBezTo>
                    <a:cubicBezTo>
                      <a:pt x="418719" y="1623098"/>
                      <a:pt x="70466" y="1274845"/>
                      <a:pt x="70466" y="846782"/>
                    </a:cubicBezTo>
                    <a:cubicBezTo>
                      <a:pt x="70466" y="418719"/>
                      <a:pt x="418719" y="70466"/>
                      <a:pt x="846782" y="70466"/>
                    </a:cubicBezTo>
                    <a:moveTo>
                      <a:pt x="846782" y="0"/>
                    </a:moveTo>
                    <a:cubicBezTo>
                      <a:pt x="379114" y="0"/>
                      <a:pt x="0" y="379114"/>
                      <a:pt x="0" y="846782"/>
                    </a:cubicBezTo>
                    <a:cubicBezTo>
                      <a:pt x="0" y="1314450"/>
                      <a:pt x="379114" y="1693564"/>
                      <a:pt x="846782" y="1693564"/>
                    </a:cubicBezTo>
                    <a:cubicBezTo>
                      <a:pt x="1314450" y="1693564"/>
                      <a:pt x="1693564" y="1314450"/>
                      <a:pt x="1693564" y="846782"/>
                    </a:cubicBezTo>
                    <a:cubicBezTo>
                      <a:pt x="1693564" y="379114"/>
                      <a:pt x="1314450" y="0"/>
                      <a:pt x="846782" y="0"/>
                    </a:cubicBezTo>
                    <a:lnTo>
                      <a:pt x="846782" y="0"/>
                    </a:lnTo>
                    <a:close/>
                  </a:path>
                </a:pathLst>
              </a:custGeom>
              <a:solidFill>
                <a:schemeClr val="tx2"/>
              </a:solidFill>
              <a:ln w="9525" cap="flat">
                <a:noFill/>
                <a:prstDash val="solid"/>
                <a:miter/>
              </a:ln>
            </p:spPr>
            <p:txBody>
              <a:bodyPr rtlCol="0" anchor="ctr"/>
              <a:lstStyle/>
              <a:p>
                <a:endParaRPr lang="en-IN"/>
              </a:p>
            </p:txBody>
          </p:sp>
          <p:grpSp>
            <p:nvGrpSpPr>
              <p:cNvPr id="31" name="Graphic 3">
                <a:extLst>
                  <a:ext uri="{FF2B5EF4-FFF2-40B4-BE49-F238E27FC236}">
                    <a16:creationId xmlns:a16="http://schemas.microsoft.com/office/drawing/2014/main" id="{DD4BA877-65BA-4F2C-B4C5-4307EF230238}"/>
                  </a:ext>
                </a:extLst>
              </p:cNvPr>
              <p:cNvGrpSpPr/>
              <p:nvPr/>
            </p:nvGrpSpPr>
            <p:grpSpPr>
              <a:xfrm>
                <a:off x="5181481" y="1596122"/>
                <a:ext cx="1860721" cy="1860720"/>
                <a:chOff x="5391531" y="2121893"/>
                <a:chExt cx="1408937" cy="1408937"/>
              </a:xfrm>
            </p:grpSpPr>
            <p:sp>
              <p:nvSpPr>
                <p:cNvPr id="33" name="Freeform: Shape 2105">
                  <a:extLst>
                    <a:ext uri="{FF2B5EF4-FFF2-40B4-BE49-F238E27FC236}">
                      <a16:creationId xmlns:a16="http://schemas.microsoft.com/office/drawing/2014/main" id="{92962B56-A694-44DF-85C0-99A4E6005725}"/>
                    </a:ext>
                  </a:extLst>
                </p:cNvPr>
                <p:cNvSpPr/>
                <p:nvPr/>
              </p:nvSpPr>
              <p:spPr>
                <a:xfrm>
                  <a:off x="5391531" y="2121893"/>
                  <a:ext cx="1408937" cy="1408937"/>
                </a:xfrm>
                <a:custGeom>
                  <a:avLst/>
                  <a:gdLst>
                    <a:gd name="connsiteX0" fmla="*/ 1408938 w 1408937"/>
                    <a:gd name="connsiteY0" fmla="*/ 704469 h 1408937"/>
                    <a:gd name="connsiteX1" fmla="*/ 704469 w 1408937"/>
                    <a:gd name="connsiteY1" fmla="*/ 1408938 h 1408937"/>
                    <a:gd name="connsiteX2" fmla="*/ 0 w 1408937"/>
                    <a:gd name="connsiteY2" fmla="*/ 704469 h 1408937"/>
                    <a:gd name="connsiteX3" fmla="*/ 704469 w 1408937"/>
                    <a:gd name="connsiteY3" fmla="*/ 0 h 1408937"/>
                    <a:gd name="connsiteX4" fmla="*/ 1408938 w 1408937"/>
                    <a:gd name="connsiteY4" fmla="*/ 704469 h 140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937" h="1408937">
                      <a:moveTo>
                        <a:pt x="1408938" y="704469"/>
                      </a:moveTo>
                      <a:cubicBezTo>
                        <a:pt x="1408938" y="1093537"/>
                        <a:pt x="1093537" y="1408938"/>
                        <a:pt x="704469" y="1408938"/>
                      </a:cubicBezTo>
                      <a:cubicBezTo>
                        <a:pt x="315401" y="1408938"/>
                        <a:pt x="0" y="1093537"/>
                        <a:pt x="0" y="704469"/>
                      </a:cubicBezTo>
                      <a:cubicBezTo>
                        <a:pt x="0" y="315402"/>
                        <a:pt x="315401" y="0"/>
                        <a:pt x="704469" y="0"/>
                      </a:cubicBezTo>
                      <a:cubicBezTo>
                        <a:pt x="1093537" y="0"/>
                        <a:pt x="1408938" y="315402"/>
                        <a:pt x="1408938" y="704469"/>
                      </a:cubicBezTo>
                      <a:close/>
                    </a:path>
                  </a:pathLst>
                </a:custGeom>
                <a:solidFill>
                  <a:schemeClr val="tx2"/>
                </a:solidFill>
                <a:ln w="9525" cap="flat">
                  <a:noFill/>
                  <a:prstDash val="solid"/>
                  <a:miter/>
                </a:ln>
              </p:spPr>
              <p:txBody>
                <a:bodyPr rtlCol="0" anchor="ctr"/>
                <a:lstStyle/>
                <a:p>
                  <a:endParaRPr lang="en-IN"/>
                </a:p>
              </p:txBody>
            </p:sp>
            <p:sp>
              <p:nvSpPr>
                <p:cNvPr id="34" name="Freeform: Shape 2108">
                  <a:extLst>
                    <a:ext uri="{FF2B5EF4-FFF2-40B4-BE49-F238E27FC236}">
                      <a16:creationId xmlns:a16="http://schemas.microsoft.com/office/drawing/2014/main" id="{69718F11-A3AB-4B19-AF03-AAE02943124A}"/>
                    </a:ext>
                  </a:extLst>
                </p:cNvPr>
                <p:cNvSpPr/>
                <p:nvPr/>
              </p:nvSpPr>
              <p:spPr>
                <a:xfrm>
                  <a:off x="5536430" y="2266620"/>
                  <a:ext cx="1119273" cy="1119272"/>
                </a:xfrm>
                <a:custGeom>
                  <a:avLst/>
                  <a:gdLst>
                    <a:gd name="connsiteX0" fmla="*/ 1119274 w 1119273"/>
                    <a:gd name="connsiteY0" fmla="*/ 559637 h 1119273"/>
                    <a:gd name="connsiteX1" fmla="*/ 559637 w 1119273"/>
                    <a:gd name="connsiteY1" fmla="*/ 1119274 h 1119273"/>
                    <a:gd name="connsiteX2" fmla="*/ 0 w 1119273"/>
                    <a:gd name="connsiteY2" fmla="*/ 559637 h 1119273"/>
                    <a:gd name="connsiteX3" fmla="*/ 559637 w 1119273"/>
                    <a:gd name="connsiteY3" fmla="*/ 0 h 1119273"/>
                    <a:gd name="connsiteX4" fmla="*/ 1119274 w 1119273"/>
                    <a:gd name="connsiteY4" fmla="*/ 559637 h 1119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273" h="1119273">
                      <a:moveTo>
                        <a:pt x="1119274" y="559637"/>
                      </a:moveTo>
                      <a:cubicBezTo>
                        <a:pt x="1119274" y="868716"/>
                        <a:pt x="868716" y="1119274"/>
                        <a:pt x="559637" y="1119274"/>
                      </a:cubicBezTo>
                      <a:cubicBezTo>
                        <a:pt x="250558" y="1119274"/>
                        <a:pt x="0" y="868716"/>
                        <a:pt x="0" y="559637"/>
                      </a:cubicBezTo>
                      <a:cubicBezTo>
                        <a:pt x="0" y="250558"/>
                        <a:pt x="250558" y="0"/>
                        <a:pt x="559637" y="0"/>
                      </a:cubicBezTo>
                      <a:cubicBezTo>
                        <a:pt x="868716" y="0"/>
                        <a:pt x="1119274" y="250558"/>
                        <a:pt x="1119274" y="559637"/>
                      </a:cubicBezTo>
                      <a:close/>
                    </a:path>
                  </a:pathLst>
                </a:custGeom>
                <a:solidFill>
                  <a:srgbClr val="FFFFFF"/>
                </a:solidFill>
                <a:ln w="9525" cap="flat">
                  <a:noFill/>
                  <a:prstDash val="solid"/>
                  <a:miter/>
                </a:ln>
              </p:spPr>
              <p:txBody>
                <a:bodyPr rtlCol="0" anchor="ctr"/>
                <a:lstStyle/>
                <a:p>
                  <a:pPr algn="ctr"/>
                  <a:r>
                    <a:rPr lang="en-US" b="1" dirty="0">
                      <a:solidFill>
                        <a:schemeClr val="tx1">
                          <a:lumMod val="75000"/>
                          <a:lumOff val="25000"/>
                        </a:schemeClr>
                      </a:solidFill>
                      <a:latin typeface="Segoe UI" panose="020B0502040204020203" pitchFamily="34" charset="0"/>
                      <a:cs typeface="Segoe UI" panose="020B0502040204020203" pitchFamily="34" charset="0"/>
                    </a:rPr>
                    <a:t>Service Provisioning</a:t>
                  </a:r>
                  <a:endParaRPr lang="en-IN" b="1" dirty="0">
                    <a:solidFill>
                      <a:schemeClr val="tx1">
                        <a:lumMod val="75000"/>
                        <a:lumOff val="25000"/>
                      </a:schemeClr>
                    </a:solidFill>
                    <a:latin typeface="Segoe UI" panose="020B0502040204020203" pitchFamily="34" charset="0"/>
                    <a:cs typeface="Segoe UI" panose="020B0502040204020203" pitchFamily="34" charset="0"/>
                  </a:endParaRPr>
                </a:p>
              </p:txBody>
            </p:sp>
          </p:grpSp>
          <p:sp>
            <p:nvSpPr>
              <p:cNvPr id="32" name="Freeform: Shape 2171">
                <a:extLst>
                  <a:ext uri="{FF2B5EF4-FFF2-40B4-BE49-F238E27FC236}">
                    <a16:creationId xmlns:a16="http://schemas.microsoft.com/office/drawing/2014/main" id="{040C35AA-9BC3-4A69-951F-D0123EC09E14}"/>
                  </a:ext>
                </a:extLst>
              </p:cNvPr>
              <p:cNvSpPr/>
              <p:nvPr/>
            </p:nvSpPr>
            <p:spPr>
              <a:xfrm>
                <a:off x="7213390" y="3724454"/>
                <a:ext cx="787034" cy="787034"/>
              </a:xfrm>
              <a:custGeom>
                <a:avLst/>
                <a:gdLst>
                  <a:gd name="connsiteX0" fmla="*/ 595943 w 595942"/>
                  <a:gd name="connsiteY0" fmla="*/ 297971 h 595942"/>
                  <a:gd name="connsiteX1" fmla="*/ 297971 w 595942"/>
                  <a:gd name="connsiteY1" fmla="*/ 595943 h 595942"/>
                  <a:gd name="connsiteX2" fmla="*/ 0 w 595942"/>
                  <a:gd name="connsiteY2" fmla="*/ 297971 h 595942"/>
                  <a:gd name="connsiteX3" fmla="*/ 297971 w 595942"/>
                  <a:gd name="connsiteY3" fmla="*/ 0 h 595942"/>
                  <a:gd name="connsiteX4" fmla="*/ 595943 w 595942"/>
                  <a:gd name="connsiteY4" fmla="*/ 297971 h 595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42" h="595942">
                    <a:moveTo>
                      <a:pt x="595943" y="297971"/>
                    </a:moveTo>
                    <a:cubicBezTo>
                      <a:pt x="595943" y="462536"/>
                      <a:pt x="462536" y="595943"/>
                      <a:pt x="297971" y="595943"/>
                    </a:cubicBezTo>
                    <a:cubicBezTo>
                      <a:pt x="133406" y="595943"/>
                      <a:pt x="0" y="462536"/>
                      <a:pt x="0" y="297971"/>
                    </a:cubicBezTo>
                    <a:cubicBezTo>
                      <a:pt x="0" y="133406"/>
                      <a:pt x="133406" y="0"/>
                      <a:pt x="297971" y="0"/>
                    </a:cubicBezTo>
                    <a:cubicBezTo>
                      <a:pt x="462536" y="0"/>
                      <a:pt x="595943" y="133406"/>
                      <a:pt x="595943" y="297971"/>
                    </a:cubicBezTo>
                    <a:close/>
                  </a:path>
                </a:pathLst>
              </a:custGeom>
              <a:solidFill>
                <a:srgbClr val="FFFFFF"/>
              </a:solidFill>
              <a:ln w="9525" cap="flat">
                <a:noFill/>
                <a:prstDash val="solid"/>
                <a:miter/>
              </a:ln>
            </p:spPr>
            <p:txBody>
              <a:bodyPr rtlCol="0" anchor="ctr"/>
              <a:lstStyle/>
              <a:p>
                <a:pPr algn="ctr"/>
                <a:r>
                  <a:rPr lang="en-US" sz="2400" b="1" dirty="0">
                    <a:solidFill>
                      <a:schemeClr val="tx1">
                        <a:lumMod val="75000"/>
                        <a:lumOff val="25000"/>
                      </a:schemeClr>
                    </a:solidFill>
                    <a:latin typeface="Segoe UI" panose="020B0502040204020203" pitchFamily="34" charset="0"/>
                    <a:cs typeface="Segoe UI" panose="020B0502040204020203" pitchFamily="34" charset="0"/>
                  </a:rPr>
                  <a:t>04</a:t>
                </a:r>
                <a:endParaRPr lang="en-IN" sz="2400" b="1" dirty="0">
                  <a:solidFill>
                    <a:schemeClr val="tx1">
                      <a:lumMod val="75000"/>
                      <a:lumOff val="25000"/>
                    </a:schemeClr>
                  </a:solidFill>
                  <a:latin typeface="Segoe UI" panose="020B0502040204020203" pitchFamily="34" charset="0"/>
                  <a:cs typeface="Segoe UI" panose="020B0502040204020203" pitchFamily="34" charset="0"/>
                </a:endParaRPr>
              </a:p>
            </p:txBody>
          </p:sp>
        </p:grpSp>
        <p:sp>
          <p:nvSpPr>
            <p:cNvPr id="7" name="TextBox 6">
              <a:extLst>
                <a:ext uri="{FF2B5EF4-FFF2-40B4-BE49-F238E27FC236}">
                  <a16:creationId xmlns:a16="http://schemas.microsoft.com/office/drawing/2014/main" id="{B33F297E-DD5A-4208-88CA-0DB5B86DEF35}"/>
                </a:ext>
              </a:extLst>
            </p:cNvPr>
            <p:cNvSpPr txBox="1"/>
            <p:nvPr/>
          </p:nvSpPr>
          <p:spPr>
            <a:xfrm>
              <a:off x="3002614" y="2115107"/>
              <a:ext cx="1648892" cy="830997"/>
            </a:xfrm>
            <a:prstGeom prst="rect">
              <a:avLst/>
            </a:prstGeom>
            <a:noFill/>
          </p:spPr>
          <p:txBody>
            <a:bodyPr wrap="square" rtlCol="0">
              <a:spAutoFit/>
            </a:bodyPr>
            <a:lstStyle/>
            <a:p>
              <a:r>
                <a:rPr lang="en-US" sz="1600" dirty="0">
                  <a:solidFill>
                    <a:schemeClr val="bg1"/>
                  </a:solidFill>
                  <a:latin typeface="Segoe UI" panose="020B0502040204020203" pitchFamily="34" charset="0"/>
                  <a:cs typeface="Segoe UI" panose="020B0502040204020203" pitchFamily="34" charset="0"/>
                </a:rPr>
                <a:t>Generalized workflow definition</a:t>
              </a:r>
            </a:p>
          </p:txBody>
        </p:sp>
        <p:sp>
          <p:nvSpPr>
            <p:cNvPr id="8" name="TextBox 7">
              <a:extLst>
                <a:ext uri="{FF2B5EF4-FFF2-40B4-BE49-F238E27FC236}">
                  <a16:creationId xmlns:a16="http://schemas.microsoft.com/office/drawing/2014/main" id="{B3BF7637-FA36-45C5-9705-1AFC5AC74750}"/>
                </a:ext>
              </a:extLst>
            </p:cNvPr>
            <p:cNvSpPr txBox="1"/>
            <p:nvPr/>
          </p:nvSpPr>
          <p:spPr>
            <a:xfrm>
              <a:off x="3455909" y="3745345"/>
              <a:ext cx="1648892" cy="830997"/>
            </a:xfrm>
            <a:prstGeom prst="rect">
              <a:avLst/>
            </a:prstGeom>
            <a:noFill/>
          </p:spPr>
          <p:txBody>
            <a:bodyPr wrap="square" rtlCol="0">
              <a:spAutoFit/>
            </a:bodyPr>
            <a:lstStyle/>
            <a:p>
              <a:r>
                <a:rPr lang="en-US" sz="1600" dirty="0">
                  <a:solidFill>
                    <a:schemeClr val="bg1"/>
                  </a:solidFill>
                  <a:latin typeface="Segoe UI" panose="020B0502040204020203" pitchFamily="34" charset="0"/>
                  <a:cs typeface="Segoe UI" panose="020B0502040204020203" pitchFamily="34" charset="0"/>
                </a:rPr>
                <a:t>Data model for resources and services</a:t>
              </a:r>
            </a:p>
          </p:txBody>
        </p:sp>
        <p:sp>
          <p:nvSpPr>
            <p:cNvPr id="9" name="TextBox 8">
              <a:extLst>
                <a:ext uri="{FF2B5EF4-FFF2-40B4-BE49-F238E27FC236}">
                  <a16:creationId xmlns:a16="http://schemas.microsoft.com/office/drawing/2014/main" id="{ACCECB7A-D4E7-4E2D-952A-2E9BFB0A9859}"/>
                </a:ext>
              </a:extLst>
            </p:cNvPr>
            <p:cNvSpPr txBox="1"/>
            <p:nvPr/>
          </p:nvSpPr>
          <p:spPr>
            <a:xfrm>
              <a:off x="5766204" y="4916913"/>
              <a:ext cx="1648892" cy="1323439"/>
            </a:xfrm>
            <a:prstGeom prst="rect">
              <a:avLst/>
            </a:prstGeom>
            <a:noFill/>
          </p:spPr>
          <p:txBody>
            <a:bodyPr wrap="square" rtlCol="0">
              <a:spAutoFit/>
            </a:bodyPr>
            <a:lstStyle/>
            <a:p>
              <a:r>
                <a:rPr lang="en-US" sz="1600" dirty="0">
                  <a:solidFill>
                    <a:schemeClr val="bg1"/>
                  </a:solidFill>
                  <a:latin typeface="Segoe UI" panose="020B0502040204020203" pitchFamily="34" charset="0"/>
                  <a:cs typeface="Segoe UI" panose="020B0502040204020203" pitchFamily="34" charset="0"/>
                </a:rPr>
                <a:t>Technology stack and integration with existing NOC tools</a:t>
              </a:r>
            </a:p>
          </p:txBody>
        </p:sp>
        <p:sp>
          <p:nvSpPr>
            <p:cNvPr id="10" name="TextBox 9">
              <a:extLst>
                <a:ext uri="{FF2B5EF4-FFF2-40B4-BE49-F238E27FC236}">
                  <a16:creationId xmlns:a16="http://schemas.microsoft.com/office/drawing/2014/main" id="{E579180D-4414-4FA1-90AB-B5B69888F4FA}"/>
                </a:ext>
              </a:extLst>
            </p:cNvPr>
            <p:cNvSpPr txBox="1"/>
            <p:nvPr/>
          </p:nvSpPr>
          <p:spPr>
            <a:xfrm>
              <a:off x="8176242" y="3655772"/>
              <a:ext cx="1929716" cy="1077218"/>
            </a:xfrm>
            <a:prstGeom prst="rect">
              <a:avLst/>
            </a:prstGeom>
            <a:noFill/>
          </p:spPr>
          <p:txBody>
            <a:bodyPr wrap="square" rtlCol="0">
              <a:spAutoFit/>
            </a:bodyPr>
            <a:lstStyle/>
            <a:p>
              <a:r>
                <a:rPr lang="en-US" sz="1600" dirty="0">
                  <a:solidFill>
                    <a:schemeClr val="bg1"/>
                  </a:solidFill>
                  <a:latin typeface="Segoe UI" panose="020B0502040204020203" pitchFamily="34" charset="0"/>
                  <a:cs typeface="Segoe UI" panose="020B0502040204020203" pitchFamily="34" charset="0"/>
                </a:rPr>
                <a:t>Open-source modular approach reusable in different networks</a:t>
              </a:r>
            </a:p>
          </p:txBody>
        </p:sp>
        <p:sp>
          <p:nvSpPr>
            <p:cNvPr id="11" name="TextBox 10">
              <a:extLst>
                <a:ext uri="{FF2B5EF4-FFF2-40B4-BE49-F238E27FC236}">
                  <a16:creationId xmlns:a16="http://schemas.microsoft.com/office/drawing/2014/main" id="{DD2FEA65-21A9-4210-861B-EB446CEBE00E}"/>
                </a:ext>
              </a:extLst>
            </p:cNvPr>
            <p:cNvSpPr txBox="1"/>
            <p:nvPr/>
          </p:nvSpPr>
          <p:spPr>
            <a:xfrm>
              <a:off x="8680150" y="2224976"/>
              <a:ext cx="1648892" cy="584775"/>
            </a:xfrm>
            <a:prstGeom prst="rect">
              <a:avLst/>
            </a:prstGeom>
            <a:noFill/>
          </p:spPr>
          <p:txBody>
            <a:bodyPr wrap="square" rtlCol="0">
              <a:spAutoFit/>
            </a:bodyPr>
            <a:lstStyle/>
            <a:p>
              <a:r>
                <a:rPr lang="en-US" sz="1600" dirty="0">
                  <a:solidFill>
                    <a:schemeClr val="bg1"/>
                  </a:solidFill>
                  <a:latin typeface="Segoe UI" panose="020B0502040204020203" pitchFamily="34" charset="0"/>
                  <a:cs typeface="Segoe UI" panose="020B0502040204020203" pitchFamily="34" charset="0"/>
                </a:rPr>
                <a:t>Dry-run with digital twin</a:t>
              </a:r>
              <a:endParaRPr lang="en-IN" sz="1600" dirty="0">
                <a:solidFill>
                  <a:schemeClr val="bg1"/>
                </a:solidFill>
                <a:latin typeface="Segoe UI" panose="020B0502040204020203" pitchFamily="34" charset="0"/>
                <a:cs typeface="Segoe UI" panose="020B0502040204020203" pitchFamily="34" charset="0"/>
              </a:endParaRPr>
            </a:p>
          </p:txBody>
        </p:sp>
      </p:grpSp>
      <p:pic>
        <p:nvPicPr>
          <p:cNvPr id="37" name="Google Shape;196;p6">
            <a:extLst>
              <a:ext uri="{FF2B5EF4-FFF2-40B4-BE49-F238E27FC236}">
                <a16:creationId xmlns:a16="http://schemas.microsoft.com/office/drawing/2014/main" id="{5A41A18A-FB73-467E-A925-1857227A366E}"/>
              </a:ext>
            </a:extLst>
          </p:cNvPr>
          <p:cNvPicPr preferRelativeResize="0"/>
          <p:nvPr/>
        </p:nvPicPr>
        <p:blipFill rotWithShape="1">
          <a:blip r:embed="rId2">
            <a:alphaModFix/>
          </a:blip>
          <a:srcRect/>
          <a:stretch/>
        </p:blipFill>
        <p:spPr>
          <a:xfrm>
            <a:off x="419382" y="2212841"/>
            <a:ext cx="1431000" cy="562479"/>
          </a:xfrm>
          <a:prstGeom prst="rect">
            <a:avLst/>
          </a:prstGeom>
          <a:noFill/>
          <a:ln>
            <a:noFill/>
          </a:ln>
        </p:spPr>
      </p:pic>
      <p:pic>
        <p:nvPicPr>
          <p:cNvPr id="38" name="Picture 37">
            <a:extLst>
              <a:ext uri="{FF2B5EF4-FFF2-40B4-BE49-F238E27FC236}">
                <a16:creationId xmlns:a16="http://schemas.microsoft.com/office/drawing/2014/main" id="{BEEA9B70-AC15-464A-9397-AE07FDF5682C}"/>
              </a:ext>
            </a:extLst>
          </p:cNvPr>
          <p:cNvPicPr>
            <a:picLocks noChangeAspect="1"/>
          </p:cNvPicPr>
          <p:nvPr/>
        </p:nvPicPr>
        <p:blipFill>
          <a:blip r:embed="rId3"/>
          <a:stretch>
            <a:fillRect/>
          </a:stretch>
        </p:blipFill>
        <p:spPr>
          <a:xfrm>
            <a:off x="788017" y="3836073"/>
            <a:ext cx="1228484" cy="358308"/>
          </a:xfrm>
          <a:prstGeom prst="rect">
            <a:avLst/>
          </a:prstGeom>
        </p:spPr>
      </p:pic>
      <p:pic>
        <p:nvPicPr>
          <p:cNvPr id="39" name="Picture 2" descr="Ansible Logo PNG vector in SVG, PDF, AI, CDR format">
            <a:extLst>
              <a:ext uri="{FF2B5EF4-FFF2-40B4-BE49-F238E27FC236}">
                <a16:creationId xmlns:a16="http://schemas.microsoft.com/office/drawing/2014/main" id="{205BFA76-AF01-4A7F-99E2-0DFA73CD95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8443" y="5567965"/>
            <a:ext cx="938309" cy="63122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Jinja2 SVG Vector Logos - Vector Logo Zone">
            <a:extLst>
              <a:ext uri="{FF2B5EF4-FFF2-40B4-BE49-F238E27FC236}">
                <a16:creationId xmlns:a16="http://schemas.microsoft.com/office/drawing/2014/main" id="{0A459B7F-D5A4-4A20-83C4-BE821F93EC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9549" y="6246142"/>
            <a:ext cx="1134004" cy="621603"/>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7BAB5B16-B990-48E8-9D5A-3E710FAC977D}"/>
              </a:ext>
            </a:extLst>
          </p:cNvPr>
          <p:cNvSpPr txBox="1"/>
          <p:nvPr/>
        </p:nvSpPr>
        <p:spPr>
          <a:xfrm>
            <a:off x="5648368" y="6372277"/>
            <a:ext cx="1265672" cy="369332"/>
          </a:xfrm>
          <a:prstGeom prst="rect">
            <a:avLst/>
          </a:prstGeom>
          <a:noFill/>
        </p:spPr>
        <p:txBody>
          <a:bodyPr wrap="square" rtlCol="0">
            <a:spAutoFit/>
          </a:bodyPr>
          <a:lstStyle/>
          <a:p>
            <a:r>
              <a:rPr lang="en-MK" dirty="0"/>
              <a:t>GÉANT LSO</a:t>
            </a:r>
          </a:p>
        </p:txBody>
      </p:sp>
      <p:pic>
        <p:nvPicPr>
          <p:cNvPr id="42" name="Picture 6" descr="GitHub - srl-labs/containerlab: container-based networking labs">
            <a:extLst>
              <a:ext uri="{FF2B5EF4-FFF2-40B4-BE49-F238E27FC236}">
                <a16:creationId xmlns:a16="http://schemas.microsoft.com/office/drawing/2014/main" id="{A94EE3A3-6495-4124-98F8-03E81FC387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5376" y="2109913"/>
            <a:ext cx="821625" cy="67182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react&quot; Icon - Download for free – Iconduck">
            <a:extLst>
              <a:ext uri="{FF2B5EF4-FFF2-40B4-BE49-F238E27FC236}">
                <a16:creationId xmlns:a16="http://schemas.microsoft.com/office/drawing/2014/main" id="{4E1A4401-A81A-4EA9-B85F-D08CBDD1C14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983" t="5280" r="12232" b="13151"/>
          <a:stretch/>
        </p:blipFill>
        <p:spPr bwMode="auto">
          <a:xfrm>
            <a:off x="7632066" y="5333758"/>
            <a:ext cx="475541" cy="44098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JSON Schema Form · GitHub">
            <a:extLst>
              <a:ext uri="{FF2B5EF4-FFF2-40B4-BE49-F238E27FC236}">
                <a16:creationId xmlns:a16="http://schemas.microsoft.com/office/drawing/2014/main" id="{82F05753-1FEA-43C4-8A27-259B123827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8764" y="4310070"/>
            <a:ext cx="449352" cy="4229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Image for OpenAPI button · Issue #614 · OAI/OpenAPI ...">
            <a:extLst>
              <a:ext uri="{FF2B5EF4-FFF2-40B4-BE49-F238E27FC236}">
                <a16:creationId xmlns:a16="http://schemas.microsoft.com/office/drawing/2014/main" id="{F52DDBC9-26F0-4799-9B1E-8A4151B7C2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3138" y="4303037"/>
            <a:ext cx="448637" cy="42291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Git original wordmark logo - Social media &amp; Logos Icons">
            <a:extLst>
              <a:ext uri="{FF2B5EF4-FFF2-40B4-BE49-F238E27FC236}">
                <a16:creationId xmlns:a16="http://schemas.microsoft.com/office/drawing/2014/main" id="{D72B564D-5883-444F-8B42-A81A87EFA9F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2979" y="3945326"/>
            <a:ext cx="796571" cy="53104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340906DA-47CC-48EC-BA2D-76287C9DA23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9430" y="6146738"/>
            <a:ext cx="641940" cy="641940"/>
          </a:xfrm>
          <a:prstGeom prst="rect">
            <a:avLst/>
          </a:prstGeom>
        </p:spPr>
      </p:pic>
      <p:pic>
        <p:nvPicPr>
          <p:cNvPr id="49" name="Picture 48">
            <a:extLst>
              <a:ext uri="{FF2B5EF4-FFF2-40B4-BE49-F238E27FC236}">
                <a16:creationId xmlns:a16="http://schemas.microsoft.com/office/drawing/2014/main" id="{5A3F6352-169B-424C-9636-6B3DE94DFEE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91104" y="5861063"/>
            <a:ext cx="576448" cy="589058"/>
          </a:xfrm>
          <a:prstGeom prst="rect">
            <a:avLst/>
          </a:prstGeom>
        </p:spPr>
      </p:pic>
    </p:spTree>
    <p:extLst>
      <p:ext uri="{BB962C8B-B14F-4D97-AF65-F5344CB8AC3E}">
        <p14:creationId xmlns:p14="http://schemas.microsoft.com/office/powerpoint/2010/main" val="163432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059F-4A89-41E0-901D-799DA63BBD1A}"/>
              </a:ext>
            </a:extLst>
          </p:cNvPr>
          <p:cNvSpPr>
            <a:spLocks noGrp="1"/>
          </p:cNvSpPr>
          <p:nvPr>
            <p:ph type="title"/>
          </p:nvPr>
        </p:nvSpPr>
        <p:spPr>
          <a:xfrm>
            <a:off x="454525" y="495392"/>
            <a:ext cx="9390692" cy="752705"/>
          </a:xfrm>
        </p:spPr>
        <p:txBody>
          <a:bodyPr/>
          <a:lstStyle/>
          <a:p>
            <a:r>
              <a:rPr lang="en-US" sz="3600" dirty="0"/>
              <a:t>L2 service provisioning pilot in PIONIER</a:t>
            </a:r>
            <a:r>
              <a:rPr lang="pl-PL" sz="3600" dirty="0"/>
              <a:t> (2024)</a:t>
            </a:r>
            <a:endParaRPr lang="en-US" sz="3600" dirty="0"/>
          </a:p>
        </p:txBody>
      </p:sp>
      <p:sp>
        <p:nvSpPr>
          <p:cNvPr id="3" name="Slide Number Placeholder 2">
            <a:extLst>
              <a:ext uri="{FF2B5EF4-FFF2-40B4-BE49-F238E27FC236}">
                <a16:creationId xmlns:a16="http://schemas.microsoft.com/office/drawing/2014/main" id="{3F998F95-8293-4D6A-B2C7-7453662F940F}"/>
              </a:ext>
            </a:extLst>
          </p:cNvPr>
          <p:cNvSpPr>
            <a:spLocks noGrp="1"/>
          </p:cNvSpPr>
          <p:nvPr>
            <p:ph type="sldNum" sz="quarter" idx="4"/>
          </p:nvPr>
        </p:nvSpPr>
        <p:spPr/>
        <p:txBody>
          <a:bodyPr/>
          <a:lstStyle/>
          <a:p>
            <a:pPr defTabSz="914377"/>
            <a:fld id="{6FA41F67-6E16-BC4F-8A8C-42F359C0BCBA}" type="slidenum">
              <a:rPr lang="en-GB" smtClean="0"/>
              <a:pPr defTabSz="914377"/>
              <a:t>12</a:t>
            </a:fld>
            <a:endParaRPr lang="en-GB" dirty="0"/>
          </a:p>
        </p:txBody>
      </p:sp>
      <p:pic>
        <p:nvPicPr>
          <p:cNvPr id="20" name="Google Shape;196;p6">
            <a:extLst>
              <a:ext uri="{FF2B5EF4-FFF2-40B4-BE49-F238E27FC236}">
                <a16:creationId xmlns:a16="http://schemas.microsoft.com/office/drawing/2014/main" id="{6E44D30F-3BB8-4603-BC29-F99FB2E86735}"/>
              </a:ext>
            </a:extLst>
          </p:cNvPr>
          <p:cNvPicPr preferRelativeResize="0"/>
          <p:nvPr/>
        </p:nvPicPr>
        <p:blipFill rotWithShape="1">
          <a:blip r:embed="rId2">
            <a:alphaModFix/>
          </a:blip>
          <a:srcRect/>
          <a:stretch/>
        </p:blipFill>
        <p:spPr>
          <a:xfrm>
            <a:off x="2502723" y="3143462"/>
            <a:ext cx="1553773" cy="648797"/>
          </a:xfrm>
          <a:prstGeom prst="rect">
            <a:avLst/>
          </a:prstGeom>
          <a:noFill/>
          <a:ln>
            <a:noFill/>
          </a:ln>
        </p:spPr>
      </p:pic>
      <p:pic>
        <p:nvPicPr>
          <p:cNvPr id="21" name="Picture 2" descr="Ansible Logo PNG vector in SVG, PDF, AI, CDR format">
            <a:extLst>
              <a:ext uri="{FF2B5EF4-FFF2-40B4-BE49-F238E27FC236}">
                <a16:creationId xmlns:a16="http://schemas.microsoft.com/office/drawing/2014/main" id="{0893B75C-D90E-424D-B0FE-660962864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901" y="3118072"/>
            <a:ext cx="1319784" cy="8878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C9194DFF-7F07-4D60-AAFC-01CCEC598CB3}"/>
              </a:ext>
            </a:extLst>
          </p:cNvPr>
          <p:cNvPicPr>
            <a:picLocks noChangeAspect="1"/>
          </p:cNvPicPr>
          <p:nvPr/>
        </p:nvPicPr>
        <p:blipFill>
          <a:blip r:embed="rId4"/>
          <a:stretch>
            <a:fillRect/>
          </a:stretch>
        </p:blipFill>
        <p:spPr>
          <a:xfrm>
            <a:off x="2665367" y="4335843"/>
            <a:ext cx="1228484" cy="358308"/>
          </a:xfrm>
          <a:prstGeom prst="rect">
            <a:avLst/>
          </a:prstGeom>
        </p:spPr>
      </p:pic>
      <p:pic>
        <p:nvPicPr>
          <p:cNvPr id="23" name="Picture 22" descr="Icon&#10;&#10;Description automatically generated">
            <a:extLst>
              <a:ext uri="{FF2B5EF4-FFF2-40B4-BE49-F238E27FC236}">
                <a16:creationId xmlns:a16="http://schemas.microsoft.com/office/drawing/2014/main" id="{4BB180E7-329B-4FE0-9972-C685FA824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988" y="3093211"/>
            <a:ext cx="749300" cy="749300"/>
          </a:xfrm>
          <a:prstGeom prst="rect">
            <a:avLst/>
          </a:prstGeom>
        </p:spPr>
      </p:pic>
      <p:sp>
        <p:nvSpPr>
          <p:cNvPr id="24" name="Oval 23">
            <a:extLst>
              <a:ext uri="{FF2B5EF4-FFF2-40B4-BE49-F238E27FC236}">
                <a16:creationId xmlns:a16="http://schemas.microsoft.com/office/drawing/2014/main" id="{B9CBFC7F-0F3D-404B-B748-8E11430B6222}"/>
              </a:ext>
            </a:extLst>
          </p:cNvPr>
          <p:cNvSpPr/>
          <p:nvPr/>
        </p:nvSpPr>
        <p:spPr>
          <a:xfrm>
            <a:off x="4893504" y="3093211"/>
            <a:ext cx="749300" cy="7493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LSO</a:t>
            </a:r>
            <a:endParaRPr lang="en-US" sz="1600" dirty="0"/>
          </a:p>
        </p:txBody>
      </p:sp>
      <p:pic>
        <p:nvPicPr>
          <p:cNvPr id="25" name="Picture 24" descr="Icon&#10;&#10;Description automatically generated">
            <a:extLst>
              <a:ext uri="{FF2B5EF4-FFF2-40B4-BE49-F238E27FC236}">
                <a16:creationId xmlns:a16="http://schemas.microsoft.com/office/drawing/2014/main" id="{7BE74510-967F-4019-8254-90604C2B6F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8512" y="3036954"/>
            <a:ext cx="749300" cy="749300"/>
          </a:xfrm>
          <a:prstGeom prst="rect">
            <a:avLst/>
          </a:prstGeom>
        </p:spPr>
      </p:pic>
      <p:cxnSp>
        <p:nvCxnSpPr>
          <p:cNvPr id="26" name="Straight Arrow Connector 25">
            <a:extLst>
              <a:ext uri="{FF2B5EF4-FFF2-40B4-BE49-F238E27FC236}">
                <a16:creationId xmlns:a16="http://schemas.microsoft.com/office/drawing/2014/main" id="{CF797330-E6D6-4A6E-8B12-8D63AFBEE377}"/>
              </a:ext>
            </a:extLst>
          </p:cNvPr>
          <p:cNvCxnSpPr>
            <a:cxnSpLocks/>
            <a:endCxn id="20" idx="1"/>
          </p:cNvCxnSpPr>
          <p:nvPr/>
        </p:nvCxnSpPr>
        <p:spPr>
          <a:xfrm>
            <a:off x="1804741" y="3467861"/>
            <a:ext cx="697982"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F484924-9D56-4084-AA29-CD2F714B4166}"/>
              </a:ext>
            </a:extLst>
          </p:cNvPr>
          <p:cNvCxnSpPr>
            <a:cxnSpLocks/>
          </p:cNvCxnSpPr>
          <p:nvPr/>
        </p:nvCxnSpPr>
        <p:spPr>
          <a:xfrm>
            <a:off x="4056496" y="3449844"/>
            <a:ext cx="697982"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C598248-8EE2-453B-A4CA-28E8869C501A}"/>
              </a:ext>
            </a:extLst>
          </p:cNvPr>
          <p:cNvCxnSpPr>
            <a:cxnSpLocks/>
          </p:cNvCxnSpPr>
          <p:nvPr/>
        </p:nvCxnSpPr>
        <p:spPr>
          <a:xfrm>
            <a:off x="5759550" y="3449844"/>
            <a:ext cx="697982"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428119D-4ACD-48E3-9CB9-2420B472BED7}"/>
              </a:ext>
            </a:extLst>
          </p:cNvPr>
          <p:cNvCxnSpPr>
            <a:cxnSpLocks/>
          </p:cNvCxnSpPr>
          <p:nvPr/>
        </p:nvCxnSpPr>
        <p:spPr>
          <a:xfrm>
            <a:off x="7450371" y="3433573"/>
            <a:ext cx="2065895"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FE45B20-382D-4362-A502-ECDA7D6392C5}"/>
              </a:ext>
            </a:extLst>
          </p:cNvPr>
          <p:cNvCxnSpPr>
            <a:cxnSpLocks/>
          </p:cNvCxnSpPr>
          <p:nvPr/>
        </p:nvCxnSpPr>
        <p:spPr>
          <a:xfrm>
            <a:off x="3269096" y="3786254"/>
            <a:ext cx="0" cy="484901"/>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1A3E47C-50A6-4F1E-8AA2-65E3872B9643}"/>
              </a:ext>
            </a:extLst>
          </p:cNvPr>
          <p:cNvSpPr txBox="1"/>
          <p:nvPr/>
        </p:nvSpPr>
        <p:spPr>
          <a:xfrm>
            <a:off x="9668309" y="3751705"/>
            <a:ext cx="725840" cy="276999"/>
          </a:xfrm>
          <a:prstGeom prst="rect">
            <a:avLst/>
          </a:prstGeom>
          <a:noFill/>
        </p:spPr>
        <p:txBody>
          <a:bodyPr wrap="none" rtlCol="0">
            <a:spAutoFit/>
          </a:bodyPr>
          <a:lstStyle/>
          <a:p>
            <a:r>
              <a:rPr lang="pl-PL" sz="1200" dirty="0"/>
              <a:t>Network</a:t>
            </a:r>
            <a:endParaRPr lang="en-US" sz="1200" dirty="0"/>
          </a:p>
        </p:txBody>
      </p:sp>
      <p:sp>
        <p:nvSpPr>
          <p:cNvPr id="32" name="Rectangle: Rounded Corners 31">
            <a:extLst>
              <a:ext uri="{FF2B5EF4-FFF2-40B4-BE49-F238E27FC236}">
                <a16:creationId xmlns:a16="http://schemas.microsoft.com/office/drawing/2014/main" id="{5BC46C41-1261-4202-B1C4-8C6B9633951B}"/>
              </a:ext>
            </a:extLst>
          </p:cNvPr>
          <p:cNvSpPr/>
          <p:nvPr/>
        </p:nvSpPr>
        <p:spPr>
          <a:xfrm>
            <a:off x="4485372" y="2880159"/>
            <a:ext cx="3117308" cy="11984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descr="GitHub - srl-labs/containerlab ...">
            <a:extLst>
              <a:ext uri="{FF2B5EF4-FFF2-40B4-BE49-F238E27FC236}">
                <a16:creationId xmlns:a16="http://schemas.microsoft.com/office/drawing/2014/main" id="{8BADF517-BF15-4288-96BF-D43102C07D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1204" y="3577260"/>
            <a:ext cx="1050689" cy="949938"/>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a:extLst>
              <a:ext uri="{FF2B5EF4-FFF2-40B4-BE49-F238E27FC236}">
                <a16:creationId xmlns:a16="http://schemas.microsoft.com/office/drawing/2014/main" id="{47D6AAD6-C85D-4996-A5C3-2BC1574E55D9}"/>
              </a:ext>
            </a:extLst>
          </p:cNvPr>
          <p:cNvCxnSpPr>
            <a:cxnSpLocks/>
          </p:cNvCxnSpPr>
          <p:nvPr/>
        </p:nvCxnSpPr>
        <p:spPr>
          <a:xfrm>
            <a:off x="7450371" y="3577878"/>
            <a:ext cx="881023" cy="25716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235E88D-075F-44D3-BAC4-A2AEDB1F75E8}"/>
              </a:ext>
            </a:extLst>
          </p:cNvPr>
          <p:cNvSpPr txBox="1"/>
          <p:nvPr/>
        </p:nvSpPr>
        <p:spPr>
          <a:xfrm>
            <a:off x="6671762" y="6198180"/>
            <a:ext cx="5368471" cy="369332"/>
          </a:xfrm>
          <a:prstGeom prst="rect">
            <a:avLst/>
          </a:prstGeom>
          <a:noFill/>
        </p:spPr>
        <p:txBody>
          <a:bodyPr wrap="square">
            <a:spAutoFit/>
          </a:bodyPr>
          <a:lstStyle/>
          <a:p>
            <a:r>
              <a:rPr lang="en-US" dirty="0">
                <a:solidFill>
                  <a:srgbClr val="002060"/>
                </a:solidFill>
                <a:hlinkClick r:id="rId8"/>
              </a:rPr>
              <a:t>https://www.youtube.com/watch?v=HmBRHUSWYe8</a:t>
            </a:r>
            <a:r>
              <a:rPr lang="en-US" dirty="0">
                <a:solidFill>
                  <a:srgbClr val="002060"/>
                </a:solidFill>
              </a:rPr>
              <a:t> </a:t>
            </a:r>
          </a:p>
        </p:txBody>
      </p:sp>
      <p:pic>
        <p:nvPicPr>
          <p:cNvPr id="36" name="Picture 35">
            <a:extLst>
              <a:ext uri="{FF2B5EF4-FFF2-40B4-BE49-F238E27FC236}">
                <a16:creationId xmlns:a16="http://schemas.microsoft.com/office/drawing/2014/main" id="{9E070400-17D7-46CF-8BEA-4663FFF91A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38512" y="4839921"/>
            <a:ext cx="2073566" cy="1226275"/>
          </a:xfrm>
          <a:prstGeom prst="rect">
            <a:avLst/>
          </a:prstGeom>
        </p:spPr>
      </p:pic>
      <p:sp>
        <p:nvSpPr>
          <p:cNvPr id="40" name="TextBox 39">
            <a:extLst>
              <a:ext uri="{FF2B5EF4-FFF2-40B4-BE49-F238E27FC236}">
                <a16:creationId xmlns:a16="http://schemas.microsoft.com/office/drawing/2014/main" id="{3AD40123-91E0-499E-9458-9E6898256979}"/>
              </a:ext>
            </a:extLst>
          </p:cNvPr>
          <p:cNvSpPr txBox="1"/>
          <p:nvPr/>
        </p:nvSpPr>
        <p:spPr>
          <a:xfrm>
            <a:off x="3594207" y="6462147"/>
            <a:ext cx="8349091" cy="369332"/>
          </a:xfrm>
          <a:prstGeom prst="rect">
            <a:avLst/>
          </a:prstGeom>
          <a:noFill/>
        </p:spPr>
        <p:txBody>
          <a:bodyPr wrap="square">
            <a:spAutoFit/>
          </a:bodyPr>
          <a:lstStyle/>
          <a:p>
            <a:r>
              <a:rPr lang="en-US" dirty="0">
                <a:solidFill>
                  <a:srgbClr val="002060"/>
                </a:solidFill>
                <a:hlinkClick r:id="rId10"/>
              </a:rPr>
              <a:t>https://geant-netdev.gitlab-pages.pcss.pl/gp4ldocs/guides/playground/provision/idea/</a:t>
            </a:r>
            <a:r>
              <a:rPr lang="pl-PL" dirty="0">
                <a:solidFill>
                  <a:srgbClr val="002060"/>
                </a:solidFill>
              </a:rPr>
              <a:t> </a:t>
            </a:r>
            <a:r>
              <a:rPr lang="en-US" dirty="0">
                <a:solidFill>
                  <a:srgbClr val="002060"/>
                </a:solidFill>
              </a:rPr>
              <a:t> </a:t>
            </a:r>
          </a:p>
        </p:txBody>
      </p:sp>
      <p:pic>
        <p:nvPicPr>
          <p:cNvPr id="43" name="Grafika 2">
            <a:extLst>
              <a:ext uri="{FF2B5EF4-FFF2-40B4-BE49-F238E27FC236}">
                <a16:creationId xmlns:a16="http://schemas.microsoft.com/office/drawing/2014/main" id="{2E5D0E0C-3630-4C02-89ED-BA8D7D73FD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66366" y="1756838"/>
            <a:ext cx="2332683" cy="553672"/>
          </a:xfrm>
          <a:prstGeom prst="rect">
            <a:avLst/>
          </a:prstGeom>
        </p:spPr>
      </p:pic>
    </p:spTree>
    <p:extLst>
      <p:ext uri="{BB962C8B-B14F-4D97-AF65-F5344CB8AC3E}">
        <p14:creationId xmlns:p14="http://schemas.microsoft.com/office/powerpoint/2010/main" val="2154927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D452AF34-BAF2-ECE2-B2F3-FED4A86CFD8F}"/>
              </a:ext>
            </a:extLst>
          </p:cNvPr>
          <p:cNvGraphicFramePr>
            <a:graphicFrameLocks/>
          </p:cNvGraphicFramePr>
          <p:nvPr>
            <p:extLst>
              <p:ext uri="{D42A27DB-BD31-4B8C-83A1-F6EECF244321}">
                <p14:modId xmlns:p14="http://schemas.microsoft.com/office/powerpoint/2010/main" val="729928139"/>
              </p:ext>
            </p:extLst>
          </p:nvPr>
        </p:nvGraphicFramePr>
        <p:xfrm>
          <a:off x="449389" y="1418360"/>
          <a:ext cx="11572886" cy="5224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FB7059F-4A89-41E0-901D-799DA63BBD1A}"/>
              </a:ext>
            </a:extLst>
          </p:cNvPr>
          <p:cNvSpPr>
            <a:spLocks noGrp="1"/>
          </p:cNvSpPr>
          <p:nvPr>
            <p:ph type="title"/>
          </p:nvPr>
        </p:nvSpPr>
        <p:spPr>
          <a:xfrm>
            <a:off x="454525" y="568967"/>
            <a:ext cx="9390692" cy="752705"/>
          </a:xfrm>
        </p:spPr>
        <p:txBody>
          <a:bodyPr/>
          <a:lstStyle/>
          <a:p>
            <a:r>
              <a:rPr lang="en-US" sz="3600" dirty="0"/>
              <a:t>Production deployment in PIONIER (2025)</a:t>
            </a:r>
          </a:p>
        </p:txBody>
      </p:sp>
      <p:sp>
        <p:nvSpPr>
          <p:cNvPr id="3" name="Slide Number Placeholder 2">
            <a:extLst>
              <a:ext uri="{FF2B5EF4-FFF2-40B4-BE49-F238E27FC236}">
                <a16:creationId xmlns:a16="http://schemas.microsoft.com/office/drawing/2014/main" id="{3F998F95-8293-4D6A-B2C7-7453662F940F}"/>
              </a:ext>
            </a:extLst>
          </p:cNvPr>
          <p:cNvSpPr>
            <a:spLocks noGrp="1"/>
          </p:cNvSpPr>
          <p:nvPr>
            <p:ph type="sldNum" sz="quarter" idx="4"/>
          </p:nvPr>
        </p:nvSpPr>
        <p:spPr/>
        <p:txBody>
          <a:bodyPr/>
          <a:lstStyle/>
          <a:p>
            <a:pPr defTabSz="914377"/>
            <a:fld id="{6FA41F67-6E16-BC4F-8A8C-42F359C0BCBA}" type="slidenum">
              <a:rPr lang="en-GB" smtClean="0"/>
              <a:pPr defTabSz="914377"/>
              <a:t>13</a:t>
            </a:fld>
            <a:endParaRPr lang="en-GB" dirty="0"/>
          </a:p>
        </p:txBody>
      </p:sp>
      <p:pic>
        <p:nvPicPr>
          <p:cNvPr id="43" name="Grafika 2">
            <a:extLst>
              <a:ext uri="{FF2B5EF4-FFF2-40B4-BE49-F238E27FC236}">
                <a16:creationId xmlns:a16="http://schemas.microsoft.com/office/drawing/2014/main" id="{2E5D0E0C-3630-4C02-89ED-BA8D7D73FD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55266" y="816344"/>
            <a:ext cx="2332683" cy="553672"/>
          </a:xfrm>
          <a:prstGeom prst="rect">
            <a:avLst/>
          </a:prstGeom>
        </p:spPr>
      </p:pic>
      <p:sp>
        <p:nvSpPr>
          <p:cNvPr id="7" name="TextBox 6">
            <a:extLst>
              <a:ext uri="{FF2B5EF4-FFF2-40B4-BE49-F238E27FC236}">
                <a16:creationId xmlns:a16="http://schemas.microsoft.com/office/drawing/2014/main" id="{B7D04A5D-D028-4ACD-976C-7D83BF3A5E3C}"/>
              </a:ext>
            </a:extLst>
          </p:cNvPr>
          <p:cNvSpPr txBox="1"/>
          <p:nvPr/>
        </p:nvSpPr>
        <p:spPr>
          <a:xfrm>
            <a:off x="8097672" y="6521733"/>
            <a:ext cx="4065331" cy="369332"/>
          </a:xfrm>
          <a:prstGeom prst="rect">
            <a:avLst/>
          </a:prstGeom>
          <a:noFill/>
        </p:spPr>
        <p:txBody>
          <a:bodyPr wrap="square">
            <a:spAutoFit/>
          </a:bodyPr>
          <a:lstStyle/>
          <a:p>
            <a:r>
              <a:rPr lang="en-US" dirty="0">
                <a:solidFill>
                  <a:srgbClr val="002060"/>
                </a:solidFill>
                <a:hlinkClick r:id="rId9"/>
              </a:rPr>
              <a:t>https://youtu.be/7p_ORrn9g94?t=3502</a:t>
            </a:r>
            <a:r>
              <a:rPr lang="en-US" dirty="0">
                <a:solidFill>
                  <a:srgbClr val="002060"/>
                </a:solidFill>
              </a:rPr>
              <a:t> </a:t>
            </a:r>
          </a:p>
        </p:txBody>
      </p:sp>
    </p:spTree>
    <p:extLst>
      <p:ext uri="{BB962C8B-B14F-4D97-AF65-F5344CB8AC3E}">
        <p14:creationId xmlns:p14="http://schemas.microsoft.com/office/powerpoint/2010/main" val="40230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D87A-2F0A-49FD-9212-4A1880DEF05A}"/>
              </a:ext>
            </a:extLst>
          </p:cNvPr>
          <p:cNvSpPr>
            <a:spLocks noGrp="1"/>
          </p:cNvSpPr>
          <p:nvPr>
            <p:ph type="title"/>
          </p:nvPr>
        </p:nvSpPr>
        <p:spPr>
          <a:xfrm>
            <a:off x="275849" y="642540"/>
            <a:ext cx="11880525" cy="752705"/>
          </a:xfrm>
        </p:spPr>
        <p:txBody>
          <a:bodyPr/>
          <a:lstStyle/>
          <a:p>
            <a:r>
              <a:rPr lang="en-US" sz="3200"/>
              <a:t>Maat – the orchestration journey starts from data / Source of Truth</a:t>
            </a:r>
          </a:p>
        </p:txBody>
      </p:sp>
      <p:sp>
        <p:nvSpPr>
          <p:cNvPr id="3" name="Slide Number Placeholder 2">
            <a:extLst>
              <a:ext uri="{FF2B5EF4-FFF2-40B4-BE49-F238E27FC236}">
                <a16:creationId xmlns:a16="http://schemas.microsoft.com/office/drawing/2014/main" id="{7691F9DF-89E5-4A84-9986-8819C549AF28}"/>
              </a:ext>
            </a:extLst>
          </p:cNvPr>
          <p:cNvSpPr>
            <a:spLocks noGrp="1"/>
          </p:cNvSpPr>
          <p:nvPr>
            <p:ph type="sldNum" sz="quarter" idx="4"/>
          </p:nvPr>
        </p:nvSpPr>
        <p:spPr/>
        <p:txBody>
          <a:bodyPr/>
          <a:lstStyle/>
          <a:p>
            <a:pPr defTabSz="914377"/>
            <a:fld id="{6FA41F67-6E16-BC4F-8A8C-42F359C0BCBA}" type="slidenum">
              <a:rPr lang="en-GB" smtClean="0"/>
              <a:pPr defTabSz="914377"/>
              <a:t>14</a:t>
            </a:fld>
            <a:endParaRPr lang="en-GB" dirty="0"/>
          </a:p>
        </p:txBody>
      </p:sp>
      <p:sp>
        <p:nvSpPr>
          <p:cNvPr id="4" name="Content Placeholder 3">
            <a:extLst>
              <a:ext uri="{FF2B5EF4-FFF2-40B4-BE49-F238E27FC236}">
                <a16:creationId xmlns:a16="http://schemas.microsoft.com/office/drawing/2014/main" id="{489846EC-45C9-40A4-A743-9FFC14DD0EA1}"/>
              </a:ext>
            </a:extLst>
          </p:cNvPr>
          <p:cNvSpPr>
            <a:spLocks noGrp="1"/>
          </p:cNvSpPr>
          <p:nvPr>
            <p:ph idx="1"/>
          </p:nvPr>
        </p:nvSpPr>
        <p:spPr>
          <a:xfrm>
            <a:off x="812800" y="1825624"/>
            <a:ext cx="9332937" cy="4451189"/>
          </a:xfrm>
        </p:spPr>
        <p:txBody>
          <a:bodyPr>
            <a:normAutofit/>
          </a:bodyPr>
          <a:lstStyle/>
          <a:p>
            <a:r>
              <a:rPr lang="en-US" dirty="0"/>
              <a:t>Models of network resources and services</a:t>
            </a:r>
          </a:p>
          <a:p>
            <a:r>
              <a:rPr lang="en-US" dirty="0"/>
              <a:t>Selection of </a:t>
            </a:r>
            <a:r>
              <a:rPr lang="en-US" dirty="0" err="1"/>
              <a:t>SoT</a:t>
            </a:r>
            <a:r>
              <a:rPr lang="en-US" dirty="0"/>
              <a:t> implementation</a:t>
            </a:r>
          </a:p>
          <a:p>
            <a:pPr lvl="1"/>
            <a:r>
              <a:rPr lang="en-US" sz="2400" dirty="0"/>
              <a:t>Flexible data model</a:t>
            </a:r>
          </a:p>
          <a:p>
            <a:pPr lvl="1"/>
            <a:r>
              <a:rPr lang="en-US" sz="2400" dirty="0"/>
              <a:t>APIs</a:t>
            </a:r>
          </a:p>
          <a:p>
            <a:pPr lvl="1"/>
            <a:r>
              <a:rPr lang="en-US" sz="2400" dirty="0"/>
              <a:t>Secure</a:t>
            </a:r>
          </a:p>
          <a:p>
            <a:pPr lvl="1"/>
            <a:r>
              <a:rPr lang="en-US" sz="2400" dirty="0"/>
              <a:t>Open source</a:t>
            </a:r>
          </a:p>
          <a:p>
            <a:r>
              <a:rPr lang="en-US" sz="2800" dirty="0"/>
              <a:t>Maat – PIONIER’s choice</a:t>
            </a:r>
          </a:p>
        </p:txBody>
      </p:sp>
      <p:pic>
        <p:nvPicPr>
          <p:cNvPr id="8" name="Picture 7">
            <a:extLst>
              <a:ext uri="{FF2B5EF4-FFF2-40B4-BE49-F238E27FC236}">
                <a16:creationId xmlns:a16="http://schemas.microsoft.com/office/drawing/2014/main" id="{A030C3A4-9225-4B2F-8B1A-B44746A034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0533" y="2506476"/>
            <a:ext cx="5959897" cy="2635392"/>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261F4723-628B-4186-938E-8DCB2F375B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5267" y="4441703"/>
            <a:ext cx="3748644" cy="1835110"/>
          </a:xfrm>
          <a:prstGeom prst="rect">
            <a:avLst/>
          </a:prstGeom>
          <a:ln>
            <a:solidFill>
              <a:schemeClr val="bg1"/>
            </a:solidFill>
          </a:ln>
          <a:effectLst>
            <a:outerShdw blurRad="50800" dist="38100" dir="2700000" algn="tl" rotWithShape="0">
              <a:prstClr val="black">
                <a:alpha val="40000"/>
              </a:prstClr>
            </a:outerShdw>
          </a:effectLst>
        </p:spPr>
      </p:pic>
      <p:pic>
        <p:nvPicPr>
          <p:cNvPr id="14" name="Graphic 13">
            <a:extLst>
              <a:ext uri="{FF2B5EF4-FFF2-40B4-BE49-F238E27FC236}">
                <a16:creationId xmlns:a16="http://schemas.microsoft.com/office/drawing/2014/main" id="{4BB0F8D3-A148-4116-8CDA-6B3F4DC8ED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51565" y="2004460"/>
            <a:ext cx="1365901" cy="397883"/>
          </a:xfrm>
          <a:prstGeom prst="rect">
            <a:avLst/>
          </a:prstGeom>
        </p:spPr>
      </p:pic>
      <p:sp>
        <p:nvSpPr>
          <p:cNvPr id="15" name="TextBox 14">
            <a:extLst>
              <a:ext uri="{FF2B5EF4-FFF2-40B4-BE49-F238E27FC236}">
                <a16:creationId xmlns:a16="http://schemas.microsoft.com/office/drawing/2014/main" id="{8531379C-82F9-4E55-BE54-18C642166C17}"/>
              </a:ext>
            </a:extLst>
          </p:cNvPr>
          <p:cNvSpPr txBox="1"/>
          <p:nvPr/>
        </p:nvSpPr>
        <p:spPr>
          <a:xfrm>
            <a:off x="6644898" y="6462147"/>
            <a:ext cx="5172568" cy="369332"/>
          </a:xfrm>
          <a:prstGeom prst="rect">
            <a:avLst/>
          </a:prstGeom>
          <a:noFill/>
        </p:spPr>
        <p:txBody>
          <a:bodyPr wrap="square">
            <a:spAutoFit/>
          </a:bodyPr>
          <a:lstStyle/>
          <a:p>
            <a:r>
              <a:rPr lang="en-US" dirty="0">
                <a:solidFill>
                  <a:srgbClr val="002060"/>
                </a:solidFill>
                <a:hlinkClick r:id="rId6"/>
              </a:rPr>
              <a:t>https://geant-netdev.gitlab-pages.pcss.pl/MaatDocs/</a:t>
            </a:r>
            <a:r>
              <a:rPr lang="en-US" dirty="0">
                <a:solidFill>
                  <a:srgbClr val="002060"/>
                </a:solidFill>
              </a:rPr>
              <a:t> </a:t>
            </a:r>
          </a:p>
        </p:txBody>
      </p:sp>
      <p:sp>
        <p:nvSpPr>
          <p:cNvPr id="5" name="TextBox 4">
            <a:extLst>
              <a:ext uri="{FF2B5EF4-FFF2-40B4-BE49-F238E27FC236}">
                <a16:creationId xmlns:a16="http://schemas.microsoft.com/office/drawing/2014/main" id="{58207CD7-65DE-CC2F-AC0E-18CB8AC840CD}"/>
              </a:ext>
            </a:extLst>
          </p:cNvPr>
          <p:cNvSpPr txBox="1"/>
          <p:nvPr/>
        </p:nvSpPr>
        <p:spPr>
          <a:xfrm>
            <a:off x="2952999" y="5723149"/>
            <a:ext cx="3571498" cy="646331"/>
          </a:xfrm>
          <a:prstGeom prst="rect">
            <a:avLst/>
          </a:prstGeom>
          <a:noFill/>
        </p:spPr>
        <p:txBody>
          <a:bodyPr wrap="square" rtlCol="0">
            <a:spAutoFit/>
          </a:bodyPr>
          <a:lstStyle/>
          <a:p>
            <a:r>
              <a:rPr lang="en-GB" dirty="0">
                <a:solidFill>
                  <a:schemeClr val="accent1">
                    <a:lumMod val="50000"/>
                  </a:schemeClr>
                </a:solidFill>
              </a:rPr>
              <a:t>N</a:t>
            </a:r>
            <a:r>
              <a:rPr lang="en-MK" dirty="0">
                <a:solidFill>
                  <a:schemeClr val="accent1">
                    <a:lumMod val="50000"/>
                  </a:schemeClr>
                </a:solidFill>
              </a:rPr>
              <a:t>etwork information visualisation via Grafana mapgl panel</a:t>
            </a:r>
          </a:p>
        </p:txBody>
      </p:sp>
    </p:spTree>
    <p:extLst>
      <p:ext uri="{BB962C8B-B14F-4D97-AF65-F5344CB8AC3E}">
        <p14:creationId xmlns:p14="http://schemas.microsoft.com/office/powerpoint/2010/main" val="133397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D87A-2F0A-49FD-9212-4A1880DEF05A}"/>
              </a:ext>
            </a:extLst>
          </p:cNvPr>
          <p:cNvSpPr>
            <a:spLocks noGrp="1"/>
          </p:cNvSpPr>
          <p:nvPr>
            <p:ph type="title"/>
          </p:nvPr>
        </p:nvSpPr>
        <p:spPr>
          <a:xfrm>
            <a:off x="454525" y="526925"/>
            <a:ext cx="9390692" cy="752705"/>
          </a:xfrm>
        </p:spPr>
        <p:txBody>
          <a:bodyPr/>
          <a:lstStyle/>
          <a:p>
            <a:r>
              <a:rPr lang="en-US" sz="3600" dirty="0"/>
              <a:t>PIONIER resources and services – data model</a:t>
            </a:r>
          </a:p>
        </p:txBody>
      </p:sp>
      <p:sp>
        <p:nvSpPr>
          <p:cNvPr id="3" name="Slide Number Placeholder 2">
            <a:extLst>
              <a:ext uri="{FF2B5EF4-FFF2-40B4-BE49-F238E27FC236}">
                <a16:creationId xmlns:a16="http://schemas.microsoft.com/office/drawing/2014/main" id="{7691F9DF-89E5-4A84-9986-8819C549AF28}"/>
              </a:ext>
            </a:extLst>
          </p:cNvPr>
          <p:cNvSpPr>
            <a:spLocks noGrp="1"/>
          </p:cNvSpPr>
          <p:nvPr>
            <p:ph type="sldNum" sz="quarter" idx="4"/>
          </p:nvPr>
        </p:nvSpPr>
        <p:spPr/>
        <p:txBody>
          <a:bodyPr/>
          <a:lstStyle/>
          <a:p>
            <a:pPr defTabSz="914377"/>
            <a:fld id="{6FA41F67-6E16-BC4F-8A8C-42F359C0BCBA}" type="slidenum">
              <a:rPr lang="en-GB" smtClean="0"/>
              <a:pPr defTabSz="914377"/>
              <a:t>15</a:t>
            </a:fld>
            <a:endParaRPr lang="en-GB" dirty="0"/>
          </a:p>
        </p:txBody>
      </p:sp>
      <p:pic>
        <p:nvPicPr>
          <p:cNvPr id="14" name="Graphic 13">
            <a:extLst>
              <a:ext uri="{FF2B5EF4-FFF2-40B4-BE49-F238E27FC236}">
                <a16:creationId xmlns:a16="http://schemas.microsoft.com/office/drawing/2014/main" id="{4BB0F8D3-A148-4116-8CDA-6B3F4DC8ED4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7917" y="671902"/>
            <a:ext cx="1617231" cy="471095"/>
          </a:xfrm>
          <a:prstGeom prst="rect">
            <a:avLst/>
          </a:prstGeom>
        </p:spPr>
      </p:pic>
      <p:pic>
        <p:nvPicPr>
          <p:cNvPr id="5" name="Picture 4">
            <a:extLst>
              <a:ext uri="{FF2B5EF4-FFF2-40B4-BE49-F238E27FC236}">
                <a16:creationId xmlns:a16="http://schemas.microsoft.com/office/drawing/2014/main" id="{AB43D246-872C-4026-941E-230394C47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5294" y="1559030"/>
            <a:ext cx="9581411" cy="5178654"/>
          </a:xfrm>
          <a:prstGeom prst="rect">
            <a:avLst/>
          </a:prstGeom>
        </p:spPr>
      </p:pic>
    </p:spTree>
    <p:extLst>
      <p:ext uri="{BB962C8B-B14F-4D97-AF65-F5344CB8AC3E}">
        <p14:creationId xmlns:p14="http://schemas.microsoft.com/office/powerpoint/2010/main" val="2588259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D87A-2F0A-49FD-9212-4A1880DEF05A}"/>
              </a:ext>
            </a:extLst>
          </p:cNvPr>
          <p:cNvSpPr>
            <a:spLocks noGrp="1"/>
          </p:cNvSpPr>
          <p:nvPr>
            <p:ph type="title"/>
          </p:nvPr>
        </p:nvSpPr>
        <p:spPr>
          <a:xfrm>
            <a:off x="454525" y="558456"/>
            <a:ext cx="9390692" cy="752705"/>
          </a:xfrm>
        </p:spPr>
        <p:txBody>
          <a:bodyPr anchor="ctr">
            <a:normAutofit/>
          </a:bodyPr>
          <a:lstStyle/>
          <a:p>
            <a:r>
              <a:rPr lang="en-US" sz="4000"/>
              <a:t>Complexity issue</a:t>
            </a:r>
          </a:p>
        </p:txBody>
      </p:sp>
      <p:sp>
        <p:nvSpPr>
          <p:cNvPr id="3" name="Slide Number Placeholder 2">
            <a:extLst>
              <a:ext uri="{FF2B5EF4-FFF2-40B4-BE49-F238E27FC236}">
                <a16:creationId xmlns:a16="http://schemas.microsoft.com/office/drawing/2014/main" id="{7691F9DF-89E5-4A84-9986-8819C549AF28}"/>
              </a:ext>
            </a:extLst>
          </p:cNvPr>
          <p:cNvSpPr>
            <a:spLocks noGrp="1"/>
          </p:cNvSpPr>
          <p:nvPr>
            <p:ph type="sldNum" sz="quarter" idx="4"/>
          </p:nvPr>
        </p:nvSpPr>
        <p:spPr>
          <a:xfrm>
            <a:off x="11452675" y="6502153"/>
            <a:ext cx="569600" cy="321399"/>
          </a:xfrm>
        </p:spPr>
        <p:txBody>
          <a:bodyPr>
            <a:normAutofit/>
          </a:bodyPr>
          <a:lstStyle/>
          <a:p>
            <a:pPr defTabSz="914377">
              <a:spcAft>
                <a:spcPts val="600"/>
              </a:spcAft>
            </a:pPr>
            <a:fld id="{6FA41F67-6E16-BC4F-8A8C-42F359C0BCBA}" type="slidenum">
              <a:rPr lang="en-GB" smtClean="0"/>
              <a:pPr defTabSz="914377">
                <a:spcAft>
                  <a:spcPts val="600"/>
                </a:spcAft>
              </a:pPr>
              <a:t>16</a:t>
            </a:fld>
            <a:endParaRPr lang="en-GB"/>
          </a:p>
        </p:txBody>
      </p:sp>
      <p:graphicFrame>
        <p:nvGraphicFramePr>
          <p:cNvPr id="6" name="Content Placeholder 3">
            <a:extLst>
              <a:ext uri="{FF2B5EF4-FFF2-40B4-BE49-F238E27FC236}">
                <a16:creationId xmlns:a16="http://schemas.microsoft.com/office/drawing/2014/main" id="{5A91478F-0759-A373-6608-CEE021948B57}"/>
              </a:ext>
            </a:extLst>
          </p:cNvPr>
          <p:cNvGraphicFramePr>
            <a:graphicFrameLocks noGrp="1"/>
          </p:cNvGraphicFramePr>
          <p:nvPr>
            <p:ph idx="1"/>
            <p:extLst>
              <p:ext uri="{D42A27DB-BD31-4B8C-83A1-F6EECF244321}">
                <p14:modId xmlns:p14="http://schemas.microsoft.com/office/powerpoint/2010/main" val="1332260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6528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0C4F9-C543-4071-55A6-5AA9AEAD0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FDC2E6-51ED-A0A5-3DEE-C4D1C1A8D936}"/>
              </a:ext>
            </a:extLst>
          </p:cNvPr>
          <p:cNvSpPr>
            <a:spLocks noGrp="1"/>
          </p:cNvSpPr>
          <p:nvPr>
            <p:ph type="title"/>
          </p:nvPr>
        </p:nvSpPr>
        <p:spPr/>
        <p:txBody>
          <a:bodyPr/>
          <a:lstStyle/>
          <a:p>
            <a:r>
              <a:rPr lang="en-MK" dirty="0"/>
              <a:t>HOW</a:t>
            </a:r>
          </a:p>
        </p:txBody>
      </p:sp>
      <p:sp>
        <p:nvSpPr>
          <p:cNvPr id="4" name="Content Placeholder 3">
            <a:extLst>
              <a:ext uri="{FF2B5EF4-FFF2-40B4-BE49-F238E27FC236}">
                <a16:creationId xmlns:a16="http://schemas.microsoft.com/office/drawing/2014/main" id="{8CBFE89D-395B-A365-5A69-4098AD4C972E}"/>
              </a:ext>
            </a:extLst>
          </p:cNvPr>
          <p:cNvSpPr>
            <a:spLocks noGrp="1"/>
          </p:cNvSpPr>
          <p:nvPr>
            <p:ph sz="quarter" idx="10"/>
          </p:nvPr>
        </p:nvSpPr>
        <p:spPr/>
        <p:txBody>
          <a:bodyPr>
            <a:noAutofit/>
          </a:bodyPr>
          <a:lstStyle/>
          <a:p>
            <a:r>
              <a:rPr lang="en-GB" sz="3200" dirty="0"/>
              <a:t>Modular, Standards-Based Network Orchestration </a:t>
            </a:r>
          </a:p>
          <a:p>
            <a:r>
              <a:rPr lang="en-GB" sz="3200" dirty="0"/>
              <a:t>Stage 2 – </a:t>
            </a:r>
            <a:r>
              <a:rPr lang="en-GB" sz="3200" b="1" dirty="0"/>
              <a:t>AI accelerated development</a:t>
            </a:r>
          </a:p>
          <a:p>
            <a:endParaRPr lang="en-GB" sz="3200" b="1" dirty="0"/>
          </a:p>
          <a:p>
            <a:endParaRPr lang="en-GB" sz="3200" b="1" dirty="0"/>
          </a:p>
          <a:p>
            <a:r>
              <a:rPr lang="en-GB" sz="3200" i="1" dirty="0"/>
              <a:t>What happens when you team up an orchestration developer with an AI assistant?</a:t>
            </a:r>
            <a:endParaRPr lang="en-GB" sz="3200" dirty="0"/>
          </a:p>
        </p:txBody>
      </p:sp>
    </p:spTree>
    <p:extLst>
      <p:ext uri="{BB962C8B-B14F-4D97-AF65-F5344CB8AC3E}">
        <p14:creationId xmlns:p14="http://schemas.microsoft.com/office/powerpoint/2010/main" val="554044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0D207B3-6165-7FE3-AE72-ED3BAAA33F8D}"/>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rcRect/>
          <a:stretch/>
        </p:blipFill>
        <p:spPr>
          <a:xfrm>
            <a:off x="1372432" y="1694439"/>
            <a:ext cx="10462216" cy="4692145"/>
          </a:xfrm>
        </p:spPr>
      </p:pic>
      <p:sp>
        <p:nvSpPr>
          <p:cNvPr id="4" name="Title 3">
            <a:extLst>
              <a:ext uri="{FF2B5EF4-FFF2-40B4-BE49-F238E27FC236}">
                <a16:creationId xmlns:a16="http://schemas.microsoft.com/office/drawing/2014/main" id="{2B1BF457-30B6-47BB-A2D9-A7D9D3A8A331}"/>
              </a:ext>
            </a:extLst>
          </p:cNvPr>
          <p:cNvSpPr>
            <a:spLocks noGrp="1"/>
          </p:cNvSpPr>
          <p:nvPr>
            <p:ph type="title"/>
          </p:nvPr>
        </p:nvSpPr>
        <p:spPr/>
        <p:txBody>
          <a:bodyPr/>
          <a:lstStyle/>
          <a:p>
            <a:r>
              <a:rPr lang="en-MK" sz="4000" dirty="0"/>
              <a:t>Our Approach – revamp our pilot using AI</a:t>
            </a:r>
          </a:p>
        </p:txBody>
      </p:sp>
      <p:sp>
        <p:nvSpPr>
          <p:cNvPr id="8" name="TextBox 7">
            <a:extLst>
              <a:ext uri="{FF2B5EF4-FFF2-40B4-BE49-F238E27FC236}">
                <a16:creationId xmlns:a16="http://schemas.microsoft.com/office/drawing/2014/main" id="{AA7F674C-A895-B791-A78C-DA3E4EA47345}"/>
              </a:ext>
            </a:extLst>
          </p:cNvPr>
          <p:cNvSpPr txBox="1"/>
          <p:nvPr/>
        </p:nvSpPr>
        <p:spPr>
          <a:xfrm>
            <a:off x="0" y="1912883"/>
            <a:ext cx="2007476" cy="1200329"/>
          </a:xfrm>
          <a:prstGeom prst="rect">
            <a:avLst/>
          </a:prstGeom>
          <a:noFill/>
        </p:spPr>
        <p:txBody>
          <a:bodyPr wrap="square" rtlCol="0">
            <a:spAutoFit/>
          </a:bodyPr>
          <a:lstStyle/>
          <a:p>
            <a:r>
              <a:rPr lang="en-GB" b="1" dirty="0"/>
              <a:t>ChatGPT-4o = </a:t>
            </a:r>
            <a:r>
              <a:rPr lang="en-GB" b="1" i="1" dirty="0"/>
              <a:t>interactive code and workflow designer</a:t>
            </a:r>
            <a:endParaRPr lang="en-GB" b="1" dirty="0"/>
          </a:p>
        </p:txBody>
      </p:sp>
    </p:spTree>
    <p:extLst>
      <p:ext uri="{BB962C8B-B14F-4D97-AF65-F5344CB8AC3E}">
        <p14:creationId xmlns:p14="http://schemas.microsoft.com/office/powerpoint/2010/main" val="93375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CE6A-C3D8-0BFC-FE46-0C359EE4A9B0}"/>
              </a:ext>
            </a:extLst>
          </p:cNvPr>
          <p:cNvSpPr>
            <a:spLocks noGrp="1"/>
          </p:cNvSpPr>
          <p:nvPr>
            <p:ph type="title"/>
          </p:nvPr>
        </p:nvSpPr>
        <p:spPr>
          <a:xfrm>
            <a:off x="454525" y="526924"/>
            <a:ext cx="11285530" cy="752705"/>
          </a:xfrm>
        </p:spPr>
        <p:txBody>
          <a:bodyPr anchor="ctr">
            <a:normAutofit/>
          </a:bodyPr>
          <a:lstStyle/>
          <a:p>
            <a:r>
              <a:rPr lang="en-MK" sz="3600" dirty="0"/>
              <a:t>Goal: </a:t>
            </a:r>
            <a:r>
              <a:rPr lang="en-GB" sz="3600" dirty="0"/>
              <a:t>Fully AI-supported orchestration workflow design</a:t>
            </a:r>
            <a:endParaRPr lang="en-MK" sz="3600" dirty="0"/>
          </a:p>
        </p:txBody>
      </p:sp>
      <p:sp>
        <p:nvSpPr>
          <p:cNvPr id="3" name="Slide Number Placeholder 2">
            <a:extLst>
              <a:ext uri="{FF2B5EF4-FFF2-40B4-BE49-F238E27FC236}">
                <a16:creationId xmlns:a16="http://schemas.microsoft.com/office/drawing/2014/main" id="{0D9CE903-61DF-4B11-AC09-B479E571FAE9}"/>
              </a:ext>
            </a:extLst>
          </p:cNvPr>
          <p:cNvSpPr>
            <a:spLocks noGrp="1"/>
          </p:cNvSpPr>
          <p:nvPr>
            <p:ph type="sldNum" sz="quarter" idx="4"/>
          </p:nvPr>
        </p:nvSpPr>
        <p:spPr>
          <a:xfrm>
            <a:off x="11452675" y="6502153"/>
            <a:ext cx="569600" cy="321399"/>
          </a:xfrm>
        </p:spPr>
        <p:txBody>
          <a:bodyPr>
            <a:normAutofit/>
          </a:bodyPr>
          <a:lstStyle/>
          <a:p>
            <a:pPr defTabSz="914377">
              <a:spcAft>
                <a:spcPts val="600"/>
              </a:spcAft>
            </a:pPr>
            <a:fld id="{6FA41F67-6E16-BC4F-8A8C-42F359C0BCBA}" type="slidenum">
              <a:rPr lang="en-GB" smtClean="0"/>
              <a:pPr defTabSz="914377">
                <a:spcAft>
                  <a:spcPts val="600"/>
                </a:spcAft>
              </a:pPr>
              <a:t>19</a:t>
            </a:fld>
            <a:endParaRPr lang="en-GB"/>
          </a:p>
        </p:txBody>
      </p:sp>
      <p:graphicFrame>
        <p:nvGraphicFramePr>
          <p:cNvPr id="6" name="Content Placeholder 3">
            <a:extLst>
              <a:ext uri="{FF2B5EF4-FFF2-40B4-BE49-F238E27FC236}">
                <a16:creationId xmlns:a16="http://schemas.microsoft.com/office/drawing/2014/main" id="{2CF8B786-3DAC-EB66-681D-346AB6E47F6C}"/>
              </a:ext>
            </a:extLst>
          </p:cNvPr>
          <p:cNvGraphicFramePr>
            <a:graphicFrameLocks noGrp="1"/>
          </p:cNvGraphicFramePr>
          <p:nvPr>
            <p:ph idx="1"/>
            <p:extLst>
              <p:ext uri="{D42A27DB-BD31-4B8C-83A1-F6EECF244321}">
                <p14:modId xmlns:p14="http://schemas.microsoft.com/office/powerpoint/2010/main" val="3709580297"/>
              </p:ext>
            </p:extLst>
          </p:nvPr>
        </p:nvGraphicFramePr>
        <p:xfrm>
          <a:off x="225926" y="1825625"/>
          <a:ext cx="1173747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603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F72A-0DBB-649A-A570-A3CD9F489EA3}"/>
              </a:ext>
            </a:extLst>
          </p:cNvPr>
          <p:cNvSpPr>
            <a:spLocks noGrp="1"/>
          </p:cNvSpPr>
          <p:nvPr>
            <p:ph type="title"/>
          </p:nvPr>
        </p:nvSpPr>
        <p:spPr>
          <a:xfrm>
            <a:off x="454525" y="558456"/>
            <a:ext cx="11567750" cy="752705"/>
          </a:xfrm>
        </p:spPr>
        <p:txBody>
          <a:bodyPr anchor="ctr">
            <a:normAutofit/>
          </a:bodyPr>
          <a:lstStyle/>
          <a:p>
            <a:r>
              <a:rPr lang="en-MK" sz="3200" dirty="0"/>
              <a:t>Network Orchestration and Automation</a:t>
            </a:r>
          </a:p>
        </p:txBody>
      </p:sp>
      <p:sp>
        <p:nvSpPr>
          <p:cNvPr id="3" name="Slide Number Placeholder 2">
            <a:extLst>
              <a:ext uri="{FF2B5EF4-FFF2-40B4-BE49-F238E27FC236}">
                <a16:creationId xmlns:a16="http://schemas.microsoft.com/office/drawing/2014/main" id="{7691F9DF-89E5-4A84-9986-8819C549AF28}"/>
              </a:ext>
            </a:extLst>
          </p:cNvPr>
          <p:cNvSpPr>
            <a:spLocks noGrp="1"/>
          </p:cNvSpPr>
          <p:nvPr>
            <p:ph type="sldNum" sz="quarter" idx="4"/>
          </p:nvPr>
        </p:nvSpPr>
        <p:spPr>
          <a:xfrm>
            <a:off x="11452675" y="6502153"/>
            <a:ext cx="569600" cy="321399"/>
          </a:xfrm>
        </p:spPr>
        <p:txBody>
          <a:bodyPr>
            <a:normAutofit/>
          </a:bodyPr>
          <a:lstStyle/>
          <a:p>
            <a:pPr defTabSz="914377">
              <a:spcAft>
                <a:spcPts val="600"/>
              </a:spcAft>
            </a:pPr>
            <a:fld id="{6FA41F67-6E16-BC4F-8A8C-42F359C0BCBA}" type="slidenum">
              <a:rPr lang="en-GB" smtClean="0"/>
              <a:pPr defTabSz="914377">
                <a:spcAft>
                  <a:spcPts val="600"/>
                </a:spcAft>
              </a:pPr>
              <a:t>2</a:t>
            </a:fld>
            <a:endParaRPr lang="en-GB"/>
          </a:p>
        </p:txBody>
      </p:sp>
      <p:graphicFrame>
        <p:nvGraphicFramePr>
          <p:cNvPr id="6" name="Content Placeholder 3">
            <a:extLst>
              <a:ext uri="{FF2B5EF4-FFF2-40B4-BE49-F238E27FC236}">
                <a16:creationId xmlns:a16="http://schemas.microsoft.com/office/drawing/2014/main" id="{7A127BA3-B773-88C7-AEAF-3E221E6418D7}"/>
              </a:ext>
            </a:extLst>
          </p:cNvPr>
          <p:cNvGraphicFramePr>
            <a:graphicFrameLocks noGrp="1"/>
          </p:cNvGraphicFramePr>
          <p:nvPr>
            <p:ph idx="1"/>
            <p:extLst>
              <p:ext uri="{D42A27DB-BD31-4B8C-83A1-F6EECF244321}">
                <p14:modId xmlns:p14="http://schemas.microsoft.com/office/powerpoint/2010/main" val="3392277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411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911F-0900-397E-6528-52BD270D439F}"/>
              </a:ext>
            </a:extLst>
          </p:cNvPr>
          <p:cNvSpPr>
            <a:spLocks noGrp="1"/>
          </p:cNvSpPr>
          <p:nvPr>
            <p:ph type="title"/>
          </p:nvPr>
        </p:nvSpPr>
        <p:spPr>
          <a:xfrm>
            <a:off x="449389" y="734174"/>
            <a:ext cx="9894723" cy="430909"/>
          </a:xfrm>
        </p:spPr>
        <p:txBody>
          <a:bodyPr anchor="ctr">
            <a:noAutofit/>
          </a:bodyPr>
          <a:lstStyle/>
          <a:p>
            <a:r>
              <a:rPr lang="en-MK" sz="3600" dirty="0"/>
              <a:t>AI Assistant in Action</a:t>
            </a:r>
          </a:p>
        </p:txBody>
      </p:sp>
      <p:sp>
        <p:nvSpPr>
          <p:cNvPr id="3" name="Slide Number Placeholder 2" hidden="1">
            <a:extLst>
              <a:ext uri="{FF2B5EF4-FFF2-40B4-BE49-F238E27FC236}">
                <a16:creationId xmlns:a16="http://schemas.microsoft.com/office/drawing/2014/main" id="{0C9B4FB9-D770-7127-A288-2710C0D4A162}"/>
              </a:ext>
            </a:extLst>
          </p:cNvPr>
          <p:cNvSpPr>
            <a:spLocks noGrp="1"/>
          </p:cNvSpPr>
          <p:nvPr>
            <p:ph type="sldNum" sz="quarter" idx="4294967295"/>
          </p:nvPr>
        </p:nvSpPr>
        <p:spPr>
          <a:xfrm>
            <a:off x="11452675" y="6502153"/>
            <a:ext cx="569600" cy="321399"/>
          </a:xfrm>
          <a:prstGeom prst="rect">
            <a:avLst/>
          </a:prstGeom>
        </p:spPr>
        <p:txBody>
          <a:bodyPr/>
          <a:lstStyle/>
          <a:p>
            <a:pPr defTabSz="914377">
              <a:spcAft>
                <a:spcPts val="600"/>
              </a:spcAft>
            </a:pPr>
            <a:fld id="{6FA41F67-6E16-BC4F-8A8C-42F359C0BCBA}" type="slidenum">
              <a:rPr lang="en-GB" smtClean="0"/>
              <a:pPr defTabSz="914377">
                <a:spcAft>
                  <a:spcPts val="600"/>
                </a:spcAft>
              </a:pPr>
              <a:t>20</a:t>
            </a:fld>
            <a:endParaRPr lang="en-GB"/>
          </a:p>
        </p:txBody>
      </p:sp>
      <p:graphicFrame>
        <p:nvGraphicFramePr>
          <p:cNvPr id="6" name="Content Placeholder 3">
            <a:extLst>
              <a:ext uri="{FF2B5EF4-FFF2-40B4-BE49-F238E27FC236}">
                <a16:creationId xmlns:a16="http://schemas.microsoft.com/office/drawing/2014/main" id="{BAFF21BD-C7AC-D559-8156-F2EC6F37E9CA}"/>
              </a:ext>
            </a:extLst>
          </p:cNvPr>
          <p:cNvGraphicFramePr>
            <a:graphicFrameLocks noGrp="1"/>
          </p:cNvGraphicFramePr>
          <p:nvPr>
            <p:ph sz="quarter" idx="10"/>
            <p:extLst>
              <p:ext uri="{D42A27DB-BD31-4B8C-83A1-F6EECF244321}">
                <p14:modId xmlns:p14="http://schemas.microsoft.com/office/powerpoint/2010/main" val="3553212270"/>
              </p:ext>
            </p:extLst>
          </p:nvPr>
        </p:nvGraphicFramePr>
        <p:xfrm>
          <a:off x="449389" y="1567629"/>
          <a:ext cx="11238114" cy="4801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DEE51E7-15B8-7980-89F3-5C845D45D4D9}"/>
              </a:ext>
            </a:extLst>
          </p:cNvPr>
          <p:cNvSpPr txBox="1"/>
          <p:nvPr/>
        </p:nvSpPr>
        <p:spPr>
          <a:xfrm>
            <a:off x="5181600" y="3373820"/>
            <a:ext cx="6505903" cy="1077218"/>
          </a:xfrm>
          <a:prstGeom prst="rect">
            <a:avLst/>
          </a:prstGeom>
          <a:noFill/>
        </p:spPr>
        <p:txBody>
          <a:bodyPr wrap="square" rtlCol="0">
            <a:spAutoFit/>
          </a:bodyPr>
          <a:lstStyle/>
          <a:p>
            <a:r>
              <a:rPr lang="en-GB" sz="1600" dirty="0"/>
              <a:t>Develop a containerized software solution that allows users to create L2 circuits through a simple GUI, orchestrated by Airflow, using Maat as the source of truth, Ansible for device configurations, compliant with TM Forum standards. I want processes that will be easily reusable for other services</a:t>
            </a:r>
            <a:r>
              <a:rPr lang="en-MK" sz="1600" dirty="0"/>
              <a:t>.</a:t>
            </a:r>
            <a:endParaRPr lang="en-GB" sz="1600" dirty="0"/>
          </a:p>
        </p:txBody>
      </p:sp>
      <p:sp>
        <p:nvSpPr>
          <p:cNvPr id="7" name="TextBox 6">
            <a:extLst>
              <a:ext uri="{FF2B5EF4-FFF2-40B4-BE49-F238E27FC236}">
                <a16:creationId xmlns:a16="http://schemas.microsoft.com/office/drawing/2014/main" id="{C30B7177-46F8-CC77-CA12-6F9FA8E38A50}"/>
              </a:ext>
            </a:extLst>
          </p:cNvPr>
          <p:cNvSpPr txBox="1"/>
          <p:nvPr/>
        </p:nvSpPr>
        <p:spPr>
          <a:xfrm>
            <a:off x="5381297" y="5410504"/>
            <a:ext cx="6306206" cy="338554"/>
          </a:xfrm>
          <a:prstGeom prst="rect">
            <a:avLst/>
          </a:prstGeom>
          <a:noFill/>
        </p:spPr>
        <p:txBody>
          <a:bodyPr wrap="square" rtlCol="0">
            <a:spAutoFit/>
          </a:bodyPr>
          <a:lstStyle/>
          <a:p>
            <a:r>
              <a:rPr lang="en-GB" sz="1600" dirty="0"/>
              <a:t>add automatic retries on any HTTP call</a:t>
            </a:r>
            <a:endParaRPr lang="en-MK" sz="1600" dirty="0"/>
          </a:p>
        </p:txBody>
      </p:sp>
    </p:spTree>
    <p:extLst>
      <p:ext uri="{BB962C8B-B14F-4D97-AF65-F5344CB8AC3E}">
        <p14:creationId xmlns:p14="http://schemas.microsoft.com/office/powerpoint/2010/main" val="184483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D5B8-B6CF-6188-01B7-6C03C65BADC9}"/>
              </a:ext>
            </a:extLst>
          </p:cNvPr>
          <p:cNvSpPr>
            <a:spLocks noGrp="1"/>
          </p:cNvSpPr>
          <p:nvPr>
            <p:ph type="title"/>
          </p:nvPr>
        </p:nvSpPr>
        <p:spPr/>
        <p:txBody>
          <a:bodyPr/>
          <a:lstStyle/>
          <a:p>
            <a:r>
              <a:rPr lang="en-MK" sz="3600" dirty="0"/>
              <a:t>Output evaluation</a:t>
            </a:r>
          </a:p>
        </p:txBody>
      </p:sp>
      <p:sp>
        <p:nvSpPr>
          <p:cNvPr id="3" name="Slide Number Placeholder 2">
            <a:extLst>
              <a:ext uri="{FF2B5EF4-FFF2-40B4-BE49-F238E27FC236}">
                <a16:creationId xmlns:a16="http://schemas.microsoft.com/office/drawing/2014/main" id="{1280A01B-327B-D700-978E-8B54CE19AC18}"/>
              </a:ext>
            </a:extLst>
          </p:cNvPr>
          <p:cNvSpPr>
            <a:spLocks noGrp="1"/>
          </p:cNvSpPr>
          <p:nvPr>
            <p:ph type="sldNum" sz="quarter" idx="4"/>
          </p:nvPr>
        </p:nvSpPr>
        <p:spPr/>
        <p:txBody>
          <a:bodyPr/>
          <a:lstStyle/>
          <a:p>
            <a:pPr defTabSz="914377"/>
            <a:fld id="{6FA41F67-6E16-BC4F-8A8C-42F359C0BCBA}" type="slidenum">
              <a:rPr lang="en-GB" smtClean="0"/>
              <a:pPr defTabSz="914377"/>
              <a:t>21</a:t>
            </a:fld>
            <a:endParaRPr lang="en-GB" dirty="0"/>
          </a:p>
        </p:txBody>
      </p:sp>
      <p:pic>
        <p:nvPicPr>
          <p:cNvPr id="6" name="Content Placeholder 5" descr="A graph with a red line and green line&#10;&#10;AI-generated content may be incorrect.">
            <a:extLst>
              <a:ext uri="{FF2B5EF4-FFF2-40B4-BE49-F238E27FC236}">
                <a16:creationId xmlns:a16="http://schemas.microsoft.com/office/drawing/2014/main" id="{60E36172-2860-287C-74B7-884A72D4AB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97" y="1730348"/>
            <a:ext cx="6379780" cy="4253186"/>
          </a:xfrm>
        </p:spPr>
      </p:pic>
      <p:pic>
        <p:nvPicPr>
          <p:cNvPr id="8" name="Picture 7" descr="A screenshot of a computer&#10;&#10;AI-generated content may be incorrect.">
            <a:extLst>
              <a:ext uri="{FF2B5EF4-FFF2-40B4-BE49-F238E27FC236}">
                <a16:creationId xmlns:a16="http://schemas.microsoft.com/office/drawing/2014/main" id="{CBB7C6A3-AA4A-DF9C-A97E-36EDB093D728}"/>
              </a:ext>
            </a:extLst>
          </p:cNvPr>
          <p:cNvPicPr>
            <a:picLocks noChangeAspect="1"/>
          </p:cNvPicPr>
          <p:nvPr/>
        </p:nvPicPr>
        <p:blipFill>
          <a:blip r:embed="rId3" cstate="print">
            <a:extLst>
              <a:ext uri="{28A0092B-C50C-407E-A947-70E740481C1C}">
                <a14:useLocalDpi xmlns:a14="http://schemas.microsoft.com/office/drawing/2010/main" val="0"/>
              </a:ext>
            </a:extLst>
          </a:blip>
          <a:srcRect l="1103" t="2780" r="1650" b="1750"/>
          <a:stretch>
            <a:fillRect/>
          </a:stretch>
        </p:blipFill>
        <p:spPr>
          <a:xfrm>
            <a:off x="6043449" y="1282262"/>
            <a:ext cx="6022428" cy="4782208"/>
          </a:xfrm>
          <a:prstGeom prst="rect">
            <a:avLst/>
          </a:prstGeom>
        </p:spPr>
      </p:pic>
    </p:spTree>
    <p:extLst>
      <p:ext uri="{BB962C8B-B14F-4D97-AF65-F5344CB8AC3E}">
        <p14:creationId xmlns:p14="http://schemas.microsoft.com/office/powerpoint/2010/main" val="3951153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BFF94-2690-D025-C1F6-4A4FF189798F}"/>
              </a:ext>
            </a:extLst>
          </p:cNvPr>
          <p:cNvSpPr>
            <a:spLocks noGrp="1"/>
          </p:cNvSpPr>
          <p:nvPr>
            <p:ph type="title"/>
          </p:nvPr>
        </p:nvSpPr>
        <p:spPr>
          <a:xfrm>
            <a:off x="449389" y="734174"/>
            <a:ext cx="9894723" cy="430909"/>
          </a:xfrm>
        </p:spPr>
        <p:txBody>
          <a:bodyPr anchor="ctr">
            <a:noAutofit/>
          </a:bodyPr>
          <a:lstStyle/>
          <a:p>
            <a:r>
              <a:rPr lang="en-MK" sz="3600" dirty="0"/>
              <a:t>Lessons Learned</a:t>
            </a:r>
          </a:p>
        </p:txBody>
      </p:sp>
      <p:sp>
        <p:nvSpPr>
          <p:cNvPr id="3" name="Slide Number Placeholder 2" hidden="1">
            <a:extLst>
              <a:ext uri="{FF2B5EF4-FFF2-40B4-BE49-F238E27FC236}">
                <a16:creationId xmlns:a16="http://schemas.microsoft.com/office/drawing/2014/main" id="{393EF4CF-8D4F-C54B-81B2-D279FE8FB2C9}"/>
              </a:ext>
            </a:extLst>
          </p:cNvPr>
          <p:cNvSpPr>
            <a:spLocks noGrp="1"/>
          </p:cNvSpPr>
          <p:nvPr>
            <p:ph type="sldNum" sz="quarter" idx="4294967295"/>
          </p:nvPr>
        </p:nvSpPr>
        <p:spPr>
          <a:xfrm>
            <a:off x="11452675" y="6502153"/>
            <a:ext cx="569600" cy="321399"/>
          </a:xfrm>
          <a:prstGeom prst="rect">
            <a:avLst/>
          </a:prstGeom>
        </p:spPr>
        <p:txBody>
          <a:bodyPr/>
          <a:lstStyle/>
          <a:p>
            <a:pPr defTabSz="914377">
              <a:spcAft>
                <a:spcPts val="600"/>
              </a:spcAft>
            </a:pPr>
            <a:fld id="{6FA41F67-6E16-BC4F-8A8C-42F359C0BCBA}" type="slidenum">
              <a:rPr lang="en-GB" smtClean="0"/>
              <a:pPr defTabSz="914377">
                <a:spcAft>
                  <a:spcPts val="600"/>
                </a:spcAft>
              </a:pPr>
              <a:t>22</a:t>
            </a:fld>
            <a:endParaRPr lang="en-GB"/>
          </a:p>
        </p:txBody>
      </p:sp>
      <p:graphicFrame>
        <p:nvGraphicFramePr>
          <p:cNvPr id="6" name="Content Placeholder 3">
            <a:extLst>
              <a:ext uri="{FF2B5EF4-FFF2-40B4-BE49-F238E27FC236}">
                <a16:creationId xmlns:a16="http://schemas.microsoft.com/office/drawing/2014/main" id="{621F30B3-834F-9348-2C5C-1ED44D2D8688}"/>
              </a:ext>
            </a:extLst>
          </p:cNvPr>
          <p:cNvGraphicFramePr>
            <a:graphicFrameLocks noGrp="1"/>
          </p:cNvGraphicFramePr>
          <p:nvPr>
            <p:ph sz="quarter" idx="10"/>
            <p:extLst>
              <p:ext uri="{D42A27DB-BD31-4B8C-83A1-F6EECF244321}">
                <p14:modId xmlns:p14="http://schemas.microsoft.com/office/powerpoint/2010/main" val="3686318782"/>
              </p:ext>
            </p:extLst>
          </p:nvPr>
        </p:nvGraphicFramePr>
        <p:xfrm>
          <a:off x="449389" y="1567629"/>
          <a:ext cx="11236105" cy="4556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20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9CAB-3869-C062-8540-55F8B5FDE9C1}"/>
              </a:ext>
            </a:extLst>
          </p:cNvPr>
          <p:cNvSpPr>
            <a:spLocks noGrp="1"/>
          </p:cNvSpPr>
          <p:nvPr>
            <p:ph type="title"/>
          </p:nvPr>
        </p:nvSpPr>
        <p:spPr/>
        <p:txBody>
          <a:bodyPr/>
          <a:lstStyle/>
          <a:p>
            <a:r>
              <a:rPr lang="en-MK" dirty="0"/>
              <a:t>Example AI guidance</a:t>
            </a:r>
          </a:p>
        </p:txBody>
      </p:sp>
      <p:sp>
        <p:nvSpPr>
          <p:cNvPr id="3" name="Slide Number Placeholder 2">
            <a:extLst>
              <a:ext uri="{FF2B5EF4-FFF2-40B4-BE49-F238E27FC236}">
                <a16:creationId xmlns:a16="http://schemas.microsoft.com/office/drawing/2014/main" id="{9B43574A-9073-A2D1-2BCA-26E46FD6EC82}"/>
              </a:ext>
            </a:extLst>
          </p:cNvPr>
          <p:cNvSpPr>
            <a:spLocks noGrp="1"/>
          </p:cNvSpPr>
          <p:nvPr>
            <p:ph type="sldNum" sz="quarter" idx="4"/>
          </p:nvPr>
        </p:nvSpPr>
        <p:spPr/>
        <p:txBody>
          <a:bodyPr/>
          <a:lstStyle/>
          <a:p>
            <a:pPr defTabSz="914377"/>
            <a:fld id="{6FA41F67-6E16-BC4F-8A8C-42F359C0BCBA}" type="slidenum">
              <a:rPr lang="en-GB" smtClean="0"/>
              <a:pPr defTabSz="914377"/>
              <a:t>23</a:t>
            </a:fld>
            <a:endParaRPr lang="en-GB" dirty="0"/>
          </a:p>
        </p:txBody>
      </p:sp>
      <p:pic>
        <p:nvPicPr>
          <p:cNvPr id="6" name="Picture 5" descr="A screenshot of a black screen&#10;&#10;AI-generated content may be incorrect.">
            <a:extLst>
              <a:ext uri="{FF2B5EF4-FFF2-40B4-BE49-F238E27FC236}">
                <a16:creationId xmlns:a16="http://schemas.microsoft.com/office/drawing/2014/main" id="{4AD8AA7D-78D6-24EA-FBC9-1E83C1D101B5}"/>
              </a:ext>
            </a:extLst>
          </p:cNvPr>
          <p:cNvPicPr>
            <a:picLocks noChangeAspect="1"/>
          </p:cNvPicPr>
          <p:nvPr/>
        </p:nvPicPr>
        <p:blipFill>
          <a:blip r:embed="rId2">
            <a:extLst>
              <a:ext uri="{28A0092B-C50C-407E-A947-70E740481C1C}">
                <a14:useLocalDpi xmlns:a14="http://schemas.microsoft.com/office/drawing/2010/main" val="0"/>
              </a:ext>
            </a:extLst>
          </a:blip>
          <a:srcRect t="1654"/>
          <a:stretch>
            <a:fillRect/>
          </a:stretch>
        </p:blipFill>
        <p:spPr>
          <a:xfrm>
            <a:off x="3277088" y="529126"/>
            <a:ext cx="8745187" cy="6328874"/>
          </a:xfrm>
          <a:prstGeom prst="rect">
            <a:avLst/>
          </a:prstGeom>
        </p:spPr>
      </p:pic>
      <p:sp>
        <p:nvSpPr>
          <p:cNvPr id="7" name="TextBox 6">
            <a:extLst>
              <a:ext uri="{FF2B5EF4-FFF2-40B4-BE49-F238E27FC236}">
                <a16:creationId xmlns:a16="http://schemas.microsoft.com/office/drawing/2014/main" id="{DDC6618B-88AE-142A-2397-963ACAF1B073}"/>
              </a:ext>
            </a:extLst>
          </p:cNvPr>
          <p:cNvSpPr txBox="1"/>
          <p:nvPr/>
        </p:nvSpPr>
        <p:spPr>
          <a:xfrm>
            <a:off x="861848" y="2963917"/>
            <a:ext cx="1702676" cy="1200329"/>
          </a:xfrm>
          <a:prstGeom prst="rect">
            <a:avLst/>
          </a:prstGeom>
          <a:noFill/>
        </p:spPr>
        <p:txBody>
          <a:bodyPr wrap="square" rtlCol="0">
            <a:spAutoFit/>
          </a:bodyPr>
          <a:lstStyle/>
          <a:p>
            <a:r>
              <a:rPr lang="en-GB" sz="2400" dirty="0"/>
              <a:t>S</a:t>
            </a:r>
            <a:r>
              <a:rPr lang="en-MK" sz="2400" dirty="0"/>
              <a:t>ervice design refinement</a:t>
            </a:r>
          </a:p>
        </p:txBody>
      </p:sp>
    </p:spTree>
    <p:extLst>
      <p:ext uri="{BB962C8B-B14F-4D97-AF65-F5344CB8AC3E}">
        <p14:creationId xmlns:p14="http://schemas.microsoft.com/office/powerpoint/2010/main" val="2467788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18B25-E5F9-3D75-D510-9627B790E8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B846E-A5B1-DE4B-DACF-3E1697F1B034}"/>
              </a:ext>
            </a:extLst>
          </p:cNvPr>
          <p:cNvSpPr>
            <a:spLocks noGrp="1"/>
          </p:cNvSpPr>
          <p:nvPr>
            <p:ph type="title"/>
          </p:nvPr>
        </p:nvSpPr>
        <p:spPr/>
        <p:txBody>
          <a:bodyPr/>
          <a:lstStyle/>
          <a:p>
            <a:r>
              <a:rPr lang="en-MK" dirty="0"/>
              <a:t>Example AI guidance</a:t>
            </a:r>
          </a:p>
        </p:txBody>
      </p:sp>
      <p:sp>
        <p:nvSpPr>
          <p:cNvPr id="3" name="Slide Number Placeholder 2">
            <a:extLst>
              <a:ext uri="{FF2B5EF4-FFF2-40B4-BE49-F238E27FC236}">
                <a16:creationId xmlns:a16="http://schemas.microsoft.com/office/drawing/2014/main" id="{F898929E-7519-134C-043C-75811C6E0032}"/>
              </a:ext>
            </a:extLst>
          </p:cNvPr>
          <p:cNvSpPr>
            <a:spLocks noGrp="1"/>
          </p:cNvSpPr>
          <p:nvPr>
            <p:ph type="sldNum" sz="quarter" idx="4"/>
          </p:nvPr>
        </p:nvSpPr>
        <p:spPr/>
        <p:txBody>
          <a:bodyPr/>
          <a:lstStyle/>
          <a:p>
            <a:pPr defTabSz="914377"/>
            <a:fld id="{6FA41F67-6E16-BC4F-8A8C-42F359C0BCBA}" type="slidenum">
              <a:rPr lang="en-GB" smtClean="0"/>
              <a:pPr defTabSz="914377"/>
              <a:t>24</a:t>
            </a:fld>
            <a:endParaRPr lang="en-GB" dirty="0"/>
          </a:p>
        </p:txBody>
      </p:sp>
      <p:sp>
        <p:nvSpPr>
          <p:cNvPr id="7" name="TextBox 6">
            <a:extLst>
              <a:ext uri="{FF2B5EF4-FFF2-40B4-BE49-F238E27FC236}">
                <a16:creationId xmlns:a16="http://schemas.microsoft.com/office/drawing/2014/main" id="{FF8C2BBF-81FD-C1E2-B23F-337CF0E000F0}"/>
              </a:ext>
            </a:extLst>
          </p:cNvPr>
          <p:cNvSpPr txBox="1"/>
          <p:nvPr/>
        </p:nvSpPr>
        <p:spPr>
          <a:xfrm>
            <a:off x="367862" y="1933903"/>
            <a:ext cx="1702676" cy="3416320"/>
          </a:xfrm>
          <a:prstGeom prst="rect">
            <a:avLst/>
          </a:prstGeom>
          <a:noFill/>
        </p:spPr>
        <p:txBody>
          <a:bodyPr wrap="square" rtlCol="0">
            <a:spAutoFit/>
          </a:bodyPr>
          <a:lstStyle/>
          <a:p>
            <a:r>
              <a:rPr lang="en-US" sz="2400" dirty="0"/>
              <a:t>Response to:</a:t>
            </a:r>
          </a:p>
          <a:p>
            <a:r>
              <a:rPr lang="en-US" sz="2400" dirty="0"/>
              <a:t>“</a:t>
            </a:r>
            <a:r>
              <a:rPr lang="en-GB" sz="2400" dirty="0"/>
              <a:t>I want processes that will be easily reusable for other services</a:t>
            </a:r>
            <a:r>
              <a:rPr lang="en-US" sz="2400" dirty="0"/>
              <a:t>”</a:t>
            </a:r>
            <a:endParaRPr lang="en-MK" sz="2400" dirty="0"/>
          </a:p>
        </p:txBody>
      </p:sp>
      <p:pic>
        <p:nvPicPr>
          <p:cNvPr id="5" name="Picture 4" descr="A screenshot of a black screen&#10;&#10;AI-generated content may be incorrect.">
            <a:extLst>
              <a:ext uri="{FF2B5EF4-FFF2-40B4-BE49-F238E27FC236}">
                <a16:creationId xmlns:a16="http://schemas.microsoft.com/office/drawing/2014/main" id="{502E4E3F-9450-7D6E-FE42-FE092B57A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524" y="1702676"/>
            <a:ext cx="9579264" cy="4099034"/>
          </a:xfrm>
          <a:prstGeom prst="rect">
            <a:avLst/>
          </a:prstGeom>
        </p:spPr>
      </p:pic>
    </p:spTree>
    <p:extLst>
      <p:ext uri="{BB962C8B-B14F-4D97-AF65-F5344CB8AC3E}">
        <p14:creationId xmlns:p14="http://schemas.microsoft.com/office/powerpoint/2010/main" val="2639040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9D8BD-59E7-43B5-14C6-51BBAA00B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880240-FB01-E08E-E1FE-9A02AA11DC1A}"/>
              </a:ext>
            </a:extLst>
          </p:cNvPr>
          <p:cNvSpPr>
            <a:spLocks noGrp="1"/>
          </p:cNvSpPr>
          <p:nvPr>
            <p:ph type="title"/>
          </p:nvPr>
        </p:nvSpPr>
        <p:spPr/>
        <p:txBody>
          <a:bodyPr/>
          <a:lstStyle/>
          <a:p>
            <a:r>
              <a:rPr lang="en-MK" dirty="0"/>
              <a:t>Example AI guidance</a:t>
            </a:r>
          </a:p>
        </p:txBody>
      </p:sp>
      <p:sp>
        <p:nvSpPr>
          <p:cNvPr id="3" name="Slide Number Placeholder 2">
            <a:extLst>
              <a:ext uri="{FF2B5EF4-FFF2-40B4-BE49-F238E27FC236}">
                <a16:creationId xmlns:a16="http://schemas.microsoft.com/office/drawing/2014/main" id="{CC00A642-E824-5660-01D5-A346C17B31C2}"/>
              </a:ext>
            </a:extLst>
          </p:cNvPr>
          <p:cNvSpPr>
            <a:spLocks noGrp="1"/>
          </p:cNvSpPr>
          <p:nvPr>
            <p:ph type="sldNum" sz="quarter" idx="4"/>
          </p:nvPr>
        </p:nvSpPr>
        <p:spPr/>
        <p:txBody>
          <a:bodyPr/>
          <a:lstStyle/>
          <a:p>
            <a:pPr defTabSz="914377"/>
            <a:fld id="{6FA41F67-6E16-BC4F-8A8C-42F359C0BCBA}" type="slidenum">
              <a:rPr lang="en-GB" smtClean="0"/>
              <a:pPr defTabSz="914377"/>
              <a:t>25</a:t>
            </a:fld>
            <a:endParaRPr lang="en-GB" dirty="0"/>
          </a:p>
        </p:txBody>
      </p:sp>
      <p:sp>
        <p:nvSpPr>
          <p:cNvPr id="7" name="TextBox 6">
            <a:extLst>
              <a:ext uri="{FF2B5EF4-FFF2-40B4-BE49-F238E27FC236}">
                <a16:creationId xmlns:a16="http://schemas.microsoft.com/office/drawing/2014/main" id="{DE4B10D7-4966-FE97-0A9E-D42D6B5AB84E}"/>
              </a:ext>
            </a:extLst>
          </p:cNvPr>
          <p:cNvSpPr txBox="1"/>
          <p:nvPr/>
        </p:nvSpPr>
        <p:spPr>
          <a:xfrm>
            <a:off x="367862" y="1933903"/>
            <a:ext cx="1702676" cy="3416320"/>
          </a:xfrm>
          <a:prstGeom prst="rect">
            <a:avLst/>
          </a:prstGeom>
          <a:noFill/>
        </p:spPr>
        <p:txBody>
          <a:bodyPr wrap="square" rtlCol="0">
            <a:spAutoFit/>
          </a:bodyPr>
          <a:lstStyle/>
          <a:p>
            <a:r>
              <a:rPr lang="en-US" sz="2400" dirty="0"/>
              <a:t>Response to:</a:t>
            </a:r>
          </a:p>
          <a:p>
            <a:r>
              <a:rPr lang="en-US" sz="2400" dirty="0"/>
              <a:t>“</a:t>
            </a:r>
            <a:r>
              <a:rPr lang="en-GB" sz="2400" dirty="0"/>
              <a:t>I want processes that will be easily reusable for other services</a:t>
            </a:r>
            <a:r>
              <a:rPr lang="en-US" sz="2400" dirty="0"/>
              <a:t>”</a:t>
            </a:r>
            <a:endParaRPr lang="en-MK" sz="2400" dirty="0"/>
          </a:p>
        </p:txBody>
      </p:sp>
      <p:pic>
        <p:nvPicPr>
          <p:cNvPr id="6" name="Picture 5" descr="A screenshot of a computer program&#10;&#10;AI-generated content may be incorrect.">
            <a:extLst>
              <a:ext uri="{FF2B5EF4-FFF2-40B4-BE49-F238E27FC236}">
                <a16:creationId xmlns:a16="http://schemas.microsoft.com/office/drawing/2014/main" id="{C52DC228-0161-5ABC-2F9D-5E2CAC118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262" y="1575214"/>
            <a:ext cx="10012738" cy="4133698"/>
          </a:xfrm>
          <a:prstGeom prst="rect">
            <a:avLst/>
          </a:prstGeom>
        </p:spPr>
      </p:pic>
    </p:spTree>
    <p:extLst>
      <p:ext uri="{BB962C8B-B14F-4D97-AF65-F5344CB8AC3E}">
        <p14:creationId xmlns:p14="http://schemas.microsoft.com/office/powerpoint/2010/main" val="1718386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C0299-47A4-070C-D6F3-E6166571A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B405F-1278-F13A-3DB5-4510985EEE06}"/>
              </a:ext>
            </a:extLst>
          </p:cNvPr>
          <p:cNvSpPr>
            <a:spLocks noGrp="1"/>
          </p:cNvSpPr>
          <p:nvPr>
            <p:ph type="title"/>
          </p:nvPr>
        </p:nvSpPr>
        <p:spPr/>
        <p:txBody>
          <a:bodyPr/>
          <a:lstStyle/>
          <a:p>
            <a:r>
              <a:rPr lang="en-MK" dirty="0"/>
              <a:t>Example AI guidance</a:t>
            </a:r>
          </a:p>
        </p:txBody>
      </p:sp>
      <p:sp>
        <p:nvSpPr>
          <p:cNvPr id="3" name="Slide Number Placeholder 2">
            <a:extLst>
              <a:ext uri="{FF2B5EF4-FFF2-40B4-BE49-F238E27FC236}">
                <a16:creationId xmlns:a16="http://schemas.microsoft.com/office/drawing/2014/main" id="{9E14CDDD-BC26-2F60-3E69-B968F2A81574}"/>
              </a:ext>
            </a:extLst>
          </p:cNvPr>
          <p:cNvSpPr>
            <a:spLocks noGrp="1"/>
          </p:cNvSpPr>
          <p:nvPr>
            <p:ph type="sldNum" sz="quarter" idx="4"/>
          </p:nvPr>
        </p:nvSpPr>
        <p:spPr/>
        <p:txBody>
          <a:bodyPr/>
          <a:lstStyle/>
          <a:p>
            <a:pPr defTabSz="914377"/>
            <a:fld id="{6FA41F67-6E16-BC4F-8A8C-42F359C0BCBA}" type="slidenum">
              <a:rPr lang="en-GB" smtClean="0"/>
              <a:pPr defTabSz="914377"/>
              <a:t>26</a:t>
            </a:fld>
            <a:endParaRPr lang="en-GB" dirty="0"/>
          </a:p>
        </p:txBody>
      </p:sp>
      <p:sp>
        <p:nvSpPr>
          <p:cNvPr id="7" name="TextBox 6">
            <a:extLst>
              <a:ext uri="{FF2B5EF4-FFF2-40B4-BE49-F238E27FC236}">
                <a16:creationId xmlns:a16="http://schemas.microsoft.com/office/drawing/2014/main" id="{90A35611-CDB3-7506-624B-F0199B738B2B}"/>
              </a:ext>
            </a:extLst>
          </p:cNvPr>
          <p:cNvSpPr txBox="1"/>
          <p:nvPr/>
        </p:nvSpPr>
        <p:spPr>
          <a:xfrm>
            <a:off x="454525" y="3069020"/>
            <a:ext cx="1702676" cy="1200329"/>
          </a:xfrm>
          <a:prstGeom prst="rect">
            <a:avLst/>
          </a:prstGeom>
          <a:noFill/>
        </p:spPr>
        <p:txBody>
          <a:bodyPr wrap="square" rtlCol="0">
            <a:spAutoFit/>
          </a:bodyPr>
          <a:lstStyle/>
          <a:p>
            <a:r>
              <a:rPr lang="en-US" sz="2400" dirty="0"/>
              <a:t>After workflow scaffolding</a:t>
            </a:r>
            <a:endParaRPr lang="en-MK" sz="2400" dirty="0"/>
          </a:p>
        </p:txBody>
      </p:sp>
      <p:pic>
        <p:nvPicPr>
          <p:cNvPr id="5" name="Picture 4" descr="A screenshot of a computer&#10;&#10;AI-generated content may be incorrect.">
            <a:extLst>
              <a:ext uri="{FF2B5EF4-FFF2-40B4-BE49-F238E27FC236}">
                <a16:creationId xmlns:a16="http://schemas.microsoft.com/office/drawing/2014/main" id="{EBB9BF3E-E753-83E7-02AF-6CB4F52A3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783" y="1000822"/>
            <a:ext cx="9709228" cy="5822730"/>
          </a:xfrm>
          <a:prstGeom prst="rect">
            <a:avLst/>
          </a:prstGeom>
        </p:spPr>
      </p:pic>
    </p:spTree>
    <p:extLst>
      <p:ext uri="{BB962C8B-B14F-4D97-AF65-F5344CB8AC3E}">
        <p14:creationId xmlns:p14="http://schemas.microsoft.com/office/powerpoint/2010/main" val="1617729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65DF8-A07A-83A4-AD6E-B07EDD6A4A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472E4-BCCB-FEE0-0ADE-088B14FC1837}"/>
              </a:ext>
            </a:extLst>
          </p:cNvPr>
          <p:cNvSpPr>
            <a:spLocks noGrp="1"/>
          </p:cNvSpPr>
          <p:nvPr>
            <p:ph type="title"/>
          </p:nvPr>
        </p:nvSpPr>
        <p:spPr/>
        <p:txBody>
          <a:bodyPr/>
          <a:lstStyle/>
          <a:p>
            <a:r>
              <a:rPr lang="en-MK" dirty="0"/>
              <a:t>Example AI guidance</a:t>
            </a:r>
          </a:p>
        </p:txBody>
      </p:sp>
      <p:sp>
        <p:nvSpPr>
          <p:cNvPr id="3" name="Slide Number Placeholder 2">
            <a:extLst>
              <a:ext uri="{FF2B5EF4-FFF2-40B4-BE49-F238E27FC236}">
                <a16:creationId xmlns:a16="http://schemas.microsoft.com/office/drawing/2014/main" id="{433B2E73-DC11-585B-8557-08BCDA60C92E}"/>
              </a:ext>
            </a:extLst>
          </p:cNvPr>
          <p:cNvSpPr>
            <a:spLocks noGrp="1"/>
          </p:cNvSpPr>
          <p:nvPr>
            <p:ph type="sldNum" sz="quarter" idx="4"/>
          </p:nvPr>
        </p:nvSpPr>
        <p:spPr/>
        <p:txBody>
          <a:bodyPr/>
          <a:lstStyle/>
          <a:p>
            <a:pPr defTabSz="914377"/>
            <a:fld id="{6FA41F67-6E16-BC4F-8A8C-42F359C0BCBA}" type="slidenum">
              <a:rPr lang="en-GB" smtClean="0"/>
              <a:pPr defTabSz="914377"/>
              <a:t>27</a:t>
            </a:fld>
            <a:endParaRPr lang="en-GB" dirty="0"/>
          </a:p>
        </p:txBody>
      </p:sp>
      <p:sp>
        <p:nvSpPr>
          <p:cNvPr id="7" name="TextBox 6">
            <a:extLst>
              <a:ext uri="{FF2B5EF4-FFF2-40B4-BE49-F238E27FC236}">
                <a16:creationId xmlns:a16="http://schemas.microsoft.com/office/drawing/2014/main" id="{DF8850B1-0BD7-09F2-26CB-55D2CA3CEB3A}"/>
              </a:ext>
            </a:extLst>
          </p:cNvPr>
          <p:cNvSpPr txBox="1"/>
          <p:nvPr/>
        </p:nvSpPr>
        <p:spPr>
          <a:xfrm>
            <a:off x="66292" y="1901914"/>
            <a:ext cx="1987476" cy="3416320"/>
          </a:xfrm>
          <a:prstGeom prst="rect">
            <a:avLst/>
          </a:prstGeom>
          <a:noFill/>
        </p:spPr>
        <p:txBody>
          <a:bodyPr wrap="square" rtlCol="0">
            <a:spAutoFit/>
          </a:bodyPr>
          <a:lstStyle/>
          <a:p>
            <a:r>
              <a:rPr lang="en-US" sz="2400" dirty="0"/>
              <a:t>Explaining why use of operators to interact with external components in Airflow workflows is a good choice</a:t>
            </a:r>
            <a:endParaRPr lang="en-MK" sz="2400" dirty="0"/>
          </a:p>
        </p:txBody>
      </p:sp>
      <p:pic>
        <p:nvPicPr>
          <p:cNvPr id="6" name="Picture 5" descr="A screenshot of a computer&#10;&#10;AI-generated content may be incorrect.">
            <a:extLst>
              <a:ext uri="{FF2B5EF4-FFF2-40B4-BE49-F238E27FC236}">
                <a16:creationId xmlns:a16="http://schemas.microsoft.com/office/drawing/2014/main" id="{4B82B050-AE62-E63A-E0FE-88FCB5B7E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230" y="1671145"/>
            <a:ext cx="10105478" cy="3647089"/>
          </a:xfrm>
          <a:prstGeom prst="rect">
            <a:avLst/>
          </a:prstGeom>
        </p:spPr>
      </p:pic>
    </p:spTree>
    <p:extLst>
      <p:ext uri="{BB962C8B-B14F-4D97-AF65-F5344CB8AC3E}">
        <p14:creationId xmlns:p14="http://schemas.microsoft.com/office/powerpoint/2010/main" val="3036974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D0C6E-BB57-993A-51A7-5990E6DEA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F6908C-ECF7-6FF4-2719-53C9D965EBF6}"/>
              </a:ext>
            </a:extLst>
          </p:cNvPr>
          <p:cNvSpPr>
            <a:spLocks noGrp="1"/>
          </p:cNvSpPr>
          <p:nvPr>
            <p:ph type="title"/>
          </p:nvPr>
        </p:nvSpPr>
        <p:spPr/>
        <p:txBody>
          <a:bodyPr/>
          <a:lstStyle/>
          <a:p>
            <a:r>
              <a:rPr lang="en-MK" dirty="0"/>
              <a:t>Example AI guidance</a:t>
            </a:r>
          </a:p>
        </p:txBody>
      </p:sp>
      <p:sp>
        <p:nvSpPr>
          <p:cNvPr id="3" name="Slide Number Placeholder 2">
            <a:extLst>
              <a:ext uri="{FF2B5EF4-FFF2-40B4-BE49-F238E27FC236}">
                <a16:creationId xmlns:a16="http://schemas.microsoft.com/office/drawing/2014/main" id="{E0CB1174-9905-7AC4-B1F5-66E8B8C62F79}"/>
              </a:ext>
            </a:extLst>
          </p:cNvPr>
          <p:cNvSpPr>
            <a:spLocks noGrp="1"/>
          </p:cNvSpPr>
          <p:nvPr>
            <p:ph type="sldNum" sz="quarter" idx="4"/>
          </p:nvPr>
        </p:nvSpPr>
        <p:spPr/>
        <p:txBody>
          <a:bodyPr/>
          <a:lstStyle/>
          <a:p>
            <a:pPr defTabSz="914377"/>
            <a:fld id="{6FA41F67-6E16-BC4F-8A8C-42F359C0BCBA}" type="slidenum">
              <a:rPr lang="en-GB" smtClean="0"/>
              <a:pPr defTabSz="914377"/>
              <a:t>28</a:t>
            </a:fld>
            <a:endParaRPr lang="en-GB" dirty="0"/>
          </a:p>
        </p:txBody>
      </p:sp>
      <p:sp>
        <p:nvSpPr>
          <p:cNvPr id="7" name="TextBox 6">
            <a:extLst>
              <a:ext uri="{FF2B5EF4-FFF2-40B4-BE49-F238E27FC236}">
                <a16:creationId xmlns:a16="http://schemas.microsoft.com/office/drawing/2014/main" id="{FB120744-40A2-2A9A-00B6-45DBC466E03C}"/>
              </a:ext>
            </a:extLst>
          </p:cNvPr>
          <p:cNvSpPr txBox="1"/>
          <p:nvPr/>
        </p:nvSpPr>
        <p:spPr>
          <a:xfrm>
            <a:off x="454525" y="2826825"/>
            <a:ext cx="1987476" cy="1938992"/>
          </a:xfrm>
          <a:prstGeom prst="rect">
            <a:avLst/>
          </a:prstGeom>
          <a:noFill/>
        </p:spPr>
        <p:txBody>
          <a:bodyPr wrap="square" rtlCol="0">
            <a:spAutoFit/>
          </a:bodyPr>
          <a:lstStyle/>
          <a:p>
            <a:r>
              <a:rPr lang="en-US" sz="2400" dirty="0"/>
              <a:t>After providing the JSON schema that describes Maat APIs</a:t>
            </a:r>
            <a:endParaRPr lang="en-MK" sz="2400" dirty="0"/>
          </a:p>
        </p:txBody>
      </p:sp>
      <p:pic>
        <p:nvPicPr>
          <p:cNvPr id="5" name="Picture 4" descr="A screenshot of a black screen&#10;&#10;AI-generated content may be incorrect.">
            <a:extLst>
              <a:ext uri="{FF2B5EF4-FFF2-40B4-BE49-F238E27FC236}">
                <a16:creationId xmlns:a16="http://schemas.microsoft.com/office/drawing/2014/main" id="{8BE962C8-02F2-BF5B-A877-758108253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518" y="983033"/>
            <a:ext cx="9643936" cy="5680526"/>
          </a:xfrm>
          <a:prstGeom prst="rect">
            <a:avLst/>
          </a:prstGeom>
        </p:spPr>
      </p:pic>
    </p:spTree>
    <p:extLst>
      <p:ext uri="{BB962C8B-B14F-4D97-AF65-F5344CB8AC3E}">
        <p14:creationId xmlns:p14="http://schemas.microsoft.com/office/powerpoint/2010/main" val="2391462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122A3-FE68-9166-822B-EDEFF7D190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885649-82AA-A0FE-8FE5-335D588FB6F8}"/>
              </a:ext>
            </a:extLst>
          </p:cNvPr>
          <p:cNvSpPr>
            <a:spLocks noGrp="1"/>
          </p:cNvSpPr>
          <p:nvPr>
            <p:ph type="title"/>
          </p:nvPr>
        </p:nvSpPr>
        <p:spPr/>
        <p:txBody>
          <a:bodyPr/>
          <a:lstStyle/>
          <a:p>
            <a:r>
              <a:rPr lang="en-MK" dirty="0"/>
              <a:t>Example AI guidance</a:t>
            </a:r>
          </a:p>
        </p:txBody>
      </p:sp>
      <p:sp>
        <p:nvSpPr>
          <p:cNvPr id="3" name="Slide Number Placeholder 2">
            <a:extLst>
              <a:ext uri="{FF2B5EF4-FFF2-40B4-BE49-F238E27FC236}">
                <a16:creationId xmlns:a16="http://schemas.microsoft.com/office/drawing/2014/main" id="{FF42DC9B-D0E2-C61A-E0F7-8779CFE22047}"/>
              </a:ext>
            </a:extLst>
          </p:cNvPr>
          <p:cNvSpPr>
            <a:spLocks noGrp="1"/>
          </p:cNvSpPr>
          <p:nvPr>
            <p:ph type="sldNum" sz="quarter" idx="4"/>
          </p:nvPr>
        </p:nvSpPr>
        <p:spPr/>
        <p:txBody>
          <a:bodyPr/>
          <a:lstStyle/>
          <a:p>
            <a:pPr defTabSz="914377"/>
            <a:fld id="{6FA41F67-6E16-BC4F-8A8C-42F359C0BCBA}" type="slidenum">
              <a:rPr lang="en-GB" smtClean="0"/>
              <a:pPr defTabSz="914377"/>
              <a:t>29</a:t>
            </a:fld>
            <a:endParaRPr lang="en-GB" dirty="0"/>
          </a:p>
        </p:txBody>
      </p:sp>
      <p:sp>
        <p:nvSpPr>
          <p:cNvPr id="7" name="TextBox 6">
            <a:extLst>
              <a:ext uri="{FF2B5EF4-FFF2-40B4-BE49-F238E27FC236}">
                <a16:creationId xmlns:a16="http://schemas.microsoft.com/office/drawing/2014/main" id="{175763DE-1D91-4824-5003-469B571421AB}"/>
              </a:ext>
            </a:extLst>
          </p:cNvPr>
          <p:cNvSpPr txBox="1"/>
          <p:nvPr/>
        </p:nvSpPr>
        <p:spPr>
          <a:xfrm>
            <a:off x="265339" y="2655479"/>
            <a:ext cx="1987476" cy="1938992"/>
          </a:xfrm>
          <a:prstGeom prst="rect">
            <a:avLst/>
          </a:prstGeom>
          <a:noFill/>
        </p:spPr>
        <p:txBody>
          <a:bodyPr wrap="square" rtlCol="0">
            <a:spAutoFit/>
          </a:bodyPr>
          <a:lstStyle/>
          <a:p>
            <a:r>
              <a:rPr lang="en-US" sz="2400" dirty="0"/>
              <a:t>Paying attention to security and reliability of the solution</a:t>
            </a:r>
            <a:endParaRPr lang="en-MK" sz="2400" dirty="0"/>
          </a:p>
        </p:txBody>
      </p:sp>
      <p:pic>
        <p:nvPicPr>
          <p:cNvPr id="6" name="Picture 5" descr="A black screen with white text&#10;&#10;AI-generated content may be incorrect.">
            <a:extLst>
              <a:ext uri="{FF2B5EF4-FFF2-40B4-BE49-F238E27FC236}">
                <a16:creationId xmlns:a16="http://schemas.microsoft.com/office/drawing/2014/main" id="{1C036E2D-E992-8C52-4102-56FEDD10E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859" y="2802480"/>
            <a:ext cx="9543199" cy="1644990"/>
          </a:xfrm>
          <a:prstGeom prst="rect">
            <a:avLst/>
          </a:prstGeom>
        </p:spPr>
      </p:pic>
    </p:spTree>
    <p:extLst>
      <p:ext uri="{BB962C8B-B14F-4D97-AF65-F5344CB8AC3E}">
        <p14:creationId xmlns:p14="http://schemas.microsoft.com/office/powerpoint/2010/main" val="373573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D87A-2F0A-49FD-9212-4A1880DEF05A}"/>
              </a:ext>
            </a:extLst>
          </p:cNvPr>
          <p:cNvSpPr>
            <a:spLocks noGrp="1"/>
          </p:cNvSpPr>
          <p:nvPr>
            <p:ph type="title"/>
          </p:nvPr>
        </p:nvSpPr>
        <p:spPr>
          <a:xfrm>
            <a:off x="454525" y="568966"/>
            <a:ext cx="9390692" cy="752705"/>
          </a:xfrm>
        </p:spPr>
        <p:txBody>
          <a:bodyPr anchor="ctr">
            <a:normAutofit/>
          </a:bodyPr>
          <a:lstStyle/>
          <a:p>
            <a:r>
              <a:rPr lang="en-US" sz="3200" dirty="0"/>
              <a:t>Why</a:t>
            </a:r>
          </a:p>
        </p:txBody>
      </p:sp>
      <p:sp>
        <p:nvSpPr>
          <p:cNvPr id="3" name="Slide Number Placeholder 2">
            <a:extLst>
              <a:ext uri="{FF2B5EF4-FFF2-40B4-BE49-F238E27FC236}">
                <a16:creationId xmlns:a16="http://schemas.microsoft.com/office/drawing/2014/main" id="{7691F9DF-89E5-4A84-9986-8819C549AF28}"/>
              </a:ext>
            </a:extLst>
          </p:cNvPr>
          <p:cNvSpPr>
            <a:spLocks noGrp="1"/>
          </p:cNvSpPr>
          <p:nvPr>
            <p:ph type="sldNum" sz="quarter" idx="4"/>
          </p:nvPr>
        </p:nvSpPr>
        <p:spPr>
          <a:xfrm>
            <a:off x="11452675" y="6502153"/>
            <a:ext cx="569600" cy="321399"/>
          </a:xfrm>
        </p:spPr>
        <p:txBody>
          <a:bodyPr>
            <a:normAutofit/>
          </a:bodyPr>
          <a:lstStyle/>
          <a:p>
            <a:pPr defTabSz="914377">
              <a:spcAft>
                <a:spcPts val="600"/>
              </a:spcAft>
            </a:pPr>
            <a:fld id="{6FA41F67-6E16-BC4F-8A8C-42F359C0BCBA}" type="slidenum">
              <a:rPr lang="en-GB" smtClean="0"/>
              <a:pPr defTabSz="914377">
                <a:spcAft>
                  <a:spcPts val="600"/>
                </a:spcAft>
              </a:pPr>
              <a:t>3</a:t>
            </a:fld>
            <a:endParaRPr lang="en-GB"/>
          </a:p>
        </p:txBody>
      </p:sp>
      <p:graphicFrame>
        <p:nvGraphicFramePr>
          <p:cNvPr id="7" name="Content Placeholder 3">
            <a:extLst>
              <a:ext uri="{FF2B5EF4-FFF2-40B4-BE49-F238E27FC236}">
                <a16:creationId xmlns:a16="http://schemas.microsoft.com/office/drawing/2014/main" id="{D645FA73-E1D9-1820-BBFF-A766030C526E}"/>
              </a:ext>
            </a:extLst>
          </p:cNvPr>
          <p:cNvGraphicFramePr>
            <a:graphicFrameLocks noGrp="1"/>
          </p:cNvGraphicFramePr>
          <p:nvPr>
            <p:ph idx="1"/>
            <p:extLst>
              <p:ext uri="{D42A27DB-BD31-4B8C-83A1-F6EECF244321}">
                <p14:modId xmlns:p14="http://schemas.microsoft.com/office/powerpoint/2010/main" val="18536003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062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FF19-58D5-7232-53FE-9BD93B7F81BD}"/>
              </a:ext>
            </a:extLst>
          </p:cNvPr>
          <p:cNvSpPr>
            <a:spLocks noGrp="1"/>
          </p:cNvSpPr>
          <p:nvPr>
            <p:ph type="title"/>
          </p:nvPr>
        </p:nvSpPr>
        <p:spPr>
          <a:xfrm>
            <a:off x="454525" y="474374"/>
            <a:ext cx="9390692" cy="752705"/>
          </a:xfrm>
        </p:spPr>
        <p:txBody>
          <a:bodyPr anchor="ctr">
            <a:normAutofit/>
          </a:bodyPr>
          <a:lstStyle/>
          <a:p>
            <a:r>
              <a:rPr lang="en-MK" sz="4000" dirty="0"/>
              <a:t>Impact</a:t>
            </a:r>
          </a:p>
        </p:txBody>
      </p:sp>
      <p:sp>
        <p:nvSpPr>
          <p:cNvPr id="3" name="Slide Number Placeholder 2">
            <a:extLst>
              <a:ext uri="{FF2B5EF4-FFF2-40B4-BE49-F238E27FC236}">
                <a16:creationId xmlns:a16="http://schemas.microsoft.com/office/drawing/2014/main" id="{5845A0ED-ABBF-BBF2-0641-4F64869673CD}"/>
              </a:ext>
            </a:extLst>
          </p:cNvPr>
          <p:cNvSpPr>
            <a:spLocks noGrp="1"/>
          </p:cNvSpPr>
          <p:nvPr>
            <p:ph type="sldNum" sz="quarter" idx="4"/>
          </p:nvPr>
        </p:nvSpPr>
        <p:spPr>
          <a:xfrm>
            <a:off x="11452675" y="6502153"/>
            <a:ext cx="569600" cy="321399"/>
          </a:xfrm>
        </p:spPr>
        <p:txBody>
          <a:bodyPr>
            <a:normAutofit/>
          </a:bodyPr>
          <a:lstStyle/>
          <a:p>
            <a:pPr defTabSz="914377">
              <a:spcAft>
                <a:spcPts val="600"/>
              </a:spcAft>
            </a:pPr>
            <a:fld id="{6FA41F67-6E16-BC4F-8A8C-42F359C0BCBA}" type="slidenum">
              <a:rPr lang="en-GB" smtClean="0"/>
              <a:pPr defTabSz="914377">
                <a:spcAft>
                  <a:spcPts val="600"/>
                </a:spcAft>
              </a:pPr>
              <a:t>30</a:t>
            </a:fld>
            <a:endParaRPr lang="en-GB"/>
          </a:p>
        </p:txBody>
      </p:sp>
      <p:graphicFrame>
        <p:nvGraphicFramePr>
          <p:cNvPr id="6" name="Content Placeholder 3">
            <a:extLst>
              <a:ext uri="{FF2B5EF4-FFF2-40B4-BE49-F238E27FC236}">
                <a16:creationId xmlns:a16="http://schemas.microsoft.com/office/drawing/2014/main" id="{47B9C38B-D354-3446-0E35-AE7E34BAADDB}"/>
              </a:ext>
            </a:extLst>
          </p:cNvPr>
          <p:cNvGraphicFramePr>
            <a:graphicFrameLocks noGrp="1"/>
          </p:cNvGraphicFramePr>
          <p:nvPr>
            <p:ph idx="1"/>
            <p:extLst>
              <p:ext uri="{D42A27DB-BD31-4B8C-83A1-F6EECF244321}">
                <p14:modId xmlns:p14="http://schemas.microsoft.com/office/powerpoint/2010/main" val="3094689437"/>
              </p:ext>
            </p:extLst>
          </p:nvPr>
        </p:nvGraphicFramePr>
        <p:xfrm>
          <a:off x="693683" y="1825625"/>
          <a:ext cx="1066011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5058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803C-2913-8CAE-8BE3-188A694D10BE}"/>
              </a:ext>
            </a:extLst>
          </p:cNvPr>
          <p:cNvSpPr>
            <a:spLocks noGrp="1"/>
          </p:cNvSpPr>
          <p:nvPr>
            <p:ph type="title"/>
          </p:nvPr>
        </p:nvSpPr>
        <p:spPr>
          <a:xfrm>
            <a:off x="454525" y="681037"/>
            <a:ext cx="9390692" cy="752705"/>
          </a:xfrm>
        </p:spPr>
        <p:txBody>
          <a:bodyPr anchor="ctr">
            <a:normAutofit/>
          </a:bodyPr>
          <a:lstStyle/>
          <a:p>
            <a:r>
              <a:rPr lang="en-MK" sz="4000" dirty="0"/>
              <a:t>Looking forward</a:t>
            </a:r>
          </a:p>
        </p:txBody>
      </p:sp>
      <p:sp>
        <p:nvSpPr>
          <p:cNvPr id="3" name="Slide Number Placeholder 2">
            <a:extLst>
              <a:ext uri="{FF2B5EF4-FFF2-40B4-BE49-F238E27FC236}">
                <a16:creationId xmlns:a16="http://schemas.microsoft.com/office/drawing/2014/main" id="{182D74E5-55F5-9F97-7078-BD076CD6819B}"/>
              </a:ext>
            </a:extLst>
          </p:cNvPr>
          <p:cNvSpPr>
            <a:spLocks noGrp="1"/>
          </p:cNvSpPr>
          <p:nvPr>
            <p:ph type="sldNum" sz="quarter" idx="4"/>
          </p:nvPr>
        </p:nvSpPr>
        <p:spPr>
          <a:xfrm>
            <a:off x="11452675" y="6502153"/>
            <a:ext cx="569600" cy="321399"/>
          </a:xfrm>
        </p:spPr>
        <p:txBody>
          <a:bodyPr>
            <a:normAutofit/>
          </a:bodyPr>
          <a:lstStyle/>
          <a:p>
            <a:pPr defTabSz="914377">
              <a:spcAft>
                <a:spcPts val="600"/>
              </a:spcAft>
            </a:pPr>
            <a:fld id="{6FA41F67-6E16-BC4F-8A8C-42F359C0BCBA}" type="slidenum">
              <a:rPr lang="en-GB" smtClean="0"/>
              <a:pPr defTabSz="914377">
                <a:spcAft>
                  <a:spcPts val="600"/>
                </a:spcAft>
              </a:pPr>
              <a:t>31</a:t>
            </a:fld>
            <a:endParaRPr lang="en-GB"/>
          </a:p>
        </p:txBody>
      </p:sp>
      <p:graphicFrame>
        <p:nvGraphicFramePr>
          <p:cNvPr id="6" name="Content Placeholder 3">
            <a:extLst>
              <a:ext uri="{FF2B5EF4-FFF2-40B4-BE49-F238E27FC236}">
                <a16:creationId xmlns:a16="http://schemas.microsoft.com/office/drawing/2014/main" id="{BC75DE9E-98C1-C151-DC43-06F8E1B64C9C}"/>
              </a:ext>
            </a:extLst>
          </p:cNvPr>
          <p:cNvGraphicFramePr>
            <a:graphicFrameLocks noGrp="1"/>
          </p:cNvGraphicFramePr>
          <p:nvPr>
            <p:ph idx="1"/>
            <p:extLst>
              <p:ext uri="{D42A27DB-BD31-4B8C-83A1-F6EECF244321}">
                <p14:modId xmlns:p14="http://schemas.microsoft.com/office/powerpoint/2010/main" val="29435513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753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5957C4-33F6-A01F-C64A-191BBE102ED0}"/>
              </a:ext>
            </a:extLst>
          </p:cNvPr>
          <p:cNvSpPr>
            <a:spLocks noGrp="1"/>
          </p:cNvSpPr>
          <p:nvPr>
            <p:ph type="title"/>
          </p:nvPr>
        </p:nvSpPr>
        <p:spPr/>
        <p:txBody>
          <a:bodyPr/>
          <a:lstStyle/>
          <a:p>
            <a:r>
              <a:rPr lang="en-US" dirty="0"/>
              <a:t>Thank You</a:t>
            </a:r>
          </a:p>
        </p:txBody>
      </p:sp>
      <p:sp>
        <p:nvSpPr>
          <p:cNvPr id="5" name="TextBox 4">
            <a:extLst>
              <a:ext uri="{FF2B5EF4-FFF2-40B4-BE49-F238E27FC236}">
                <a16:creationId xmlns:a16="http://schemas.microsoft.com/office/drawing/2014/main" id="{C35669FA-7622-4967-AE6D-739AC20C4CED}"/>
              </a:ext>
            </a:extLst>
          </p:cNvPr>
          <p:cNvSpPr txBox="1"/>
          <p:nvPr/>
        </p:nvSpPr>
        <p:spPr>
          <a:xfrm>
            <a:off x="1123498" y="3115407"/>
            <a:ext cx="8254519" cy="369332"/>
          </a:xfrm>
          <a:prstGeom prst="rect">
            <a:avLst/>
          </a:prstGeom>
          <a:noFill/>
        </p:spPr>
        <p:txBody>
          <a:bodyPr wrap="square">
            <a:spAutoFit/>
          </a:bodyPr>
          <a:lstStyle/>
          <a:p>
            <a:r>
              <a:rPr lang="pl-PL" sz="1800" dirty="0" err="1">
                <a:solidFill>
                  <a:schemeClr val="bg1"/>
                </a:solidFill>
              </a:rPr>
              <a:t>Contact</a:t>
            </a:r>
            <a:r>
              <a:rPr lang="pl-PL" sz="1800" dirty="0">
                <a:solidFill>
                  <a:schemeClr val="bg1"/>
                </a:solidFill>
              </a:rPr>
              <a:t>: </a:t>
            </a:r>
            <a:r>
              <a:rPr lang="pl-PL" sz="1800" dirty="0">
                <a:solidFill>
                  <a:schemeClr val="bg1"/>
                </a:solidFill>
                <a:hlinkClick r:id="rId3">
                  <a:extLst>
                    <a:ext uri="{A12FA001-AC4F-418D-AE19-62706E023703}">
                      <ahyp:hlinkClr xmlns:ahyp="http://schemas.microsoft.com/office/drawing/2018/hyperlinkcolor" val="tx"/>
                    </a:ext>
                  </a:extLst>
                </a:hlinkClick>
              </a:rPr>
              <a:t>gp4l-admin@lists.geant.org</a:t>
            </a:r>
            <a:r>
              <a:rPr lang="pl-PL" sz="1800" dirty="0">
                <a:solidFill>
                  <a:schemeClr val="bg1"/>
                </a:solidFill>
              </a:rPr>
              <a:t> </a:t>
            </a:r>
          </a:p>
        </p:txBody>
      </p:sp>
      <p:sp>
        <p:nvSpPr>
          <p:cNvPr id="6" name="TextBox 5">
            <a:extLst>
              <a:ext uri="{FF2B5EF4-FFF2-40B4-BE49-F238E27FC236}">
                <a16:creationId xmlns:a16="http://schemas.microsoft.com/office/drawing/2014/main" id="{DFB3EE7E-78BC-40A3-AEBC-704E6ACF82B2}"/>
              </a:ext>
            </a:extLst>
          </p:cNvPr>
          <p:cNvSpPr txBox="1"/>
          <p:nvPr/>
        </p:nvSpPr>
        <p:spPr>
          <a:xfrm>
            <a:off x="3963688" y="5419746"/>
            <a:ext cx="2406631" cy="861774"/>
          </a:xfrm>
          <a:prstGeom prst="rect">
            <a:avLst/>
          </a:prstGeom>
          <a:noFill/>
        </p:spPr>
        <p:txBody>
          <a:bodyPr wrap="square" rtlCol="0">
            <a:spAutoFit/>
          </a:bodyPr>
          <a:lstStyle/>
          <a:p>
            <a:r>
              <a:rPr lang="en-GB" sz="1000" dirty="0">
                <a:solidFill>
                  <a:schemeClr val="bg1"/>
                </a:solidFill>
              </a:rPr>
              <a:t>The scientific work is published for the realization of the international project co-financed by Polish Ministry of Science and Higher Education from financial resources of the programme entitled "PMW”.</a:t>
            </a:r>
            <a:endParaRPr lang="en-MK" sz="1000" dirty="0">
              <a:solidFill>
                <a:schemeClr val="bg1"/>
              </a:solidFill>
            </a:endParaRPr>
          </a:p>
        </p:txBody>
      </p:sp>
    </p:spTree>
    <p:extLst>
      <p:ext uri="{BB962C8B-B14F-4D97-AF65-F5344CB8AC3E}">
        <p14:creationId xmlns:p14="http://schemas.microsoft.com/office/powerpoint/2010/main" val="243518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49EE3-EC94-810B-83C9-B2F023A2D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77AAB-6BC1-9C7A-3DD4-65AF86EF4DFF}"/>
              </a:ext>
            </a:extLst>
          </p:cNvPr>
          <p:cNvSpPr>
            <a:spLocks noGrp="1"/>
          </p:cNvSpPr>
          <p:nvPr>
            <p:ph type="title"/>
          </p:nvPr>
        </p:nvSpPr>
        <p:spPr>
          <a:xfrm>
            <a:off x="449389" y="734174"/>
            <a:ext cx="9894723" cy="430909"/>
          </a:xfrm>
        </p:spPr>
        <p:txBody>
          <a:bodyPr anchor="ctr">
            <a:noAutofit/>
          </a:bodyPr>
          <a:lstStyle/>
          <a:p>
            <a:r>
              <a:rPr lang="en-US" sz="3200" dirty="0"/>
              <a:t>For whom</a:t>
            </a:r>
          </a:p>
        </p:txBody>
      </p:sp>
      <p:sp>
        <p:nvSpPr>
          <p:cNvPr id="10" name="Content Placeholder 3">
            <a:extLst>
              <a:ext uri="{FF2B5EF4-FFF2-40B4-BE49-F238E27FC236}">
                <a16:creationId xmlns:a16="http://schemas.microsoft.com/office/drawing/2014/main" id="{3300553C-F243-6AB0-F88E-A15B195875D7}"/>
              </a:ext>
            </a:extLst>
          </p:cNvPr>
          <p:cNvSpPr txBox="1">
            <a:spLocks/>
          </p:cNvSpPr>
          <p:nvPr/>
        </p:nvSpPr>
        <p:spPr>
          <a:xfrm>
            <a:off x="838199" y="3202383"/>
            <a:ext cx="7414147" cy="1150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l-PL" dirty="0"/>
          </a:p>
        </p:txBody>
      </p:sp>
      <p:sp>
        <p:nvSpPr>
          <p:cNvPr id="3" name="Slide Number Placeholder 2" hidden="1">
            <a:extLst>
              <a:ext uri="{FF2B5EF4-FFF2-40B4-BE49-F238E27FC236}">
                <a16:creationId xmlns:a16="http://schemas.microsoft.com/office/drawing/2014/main" id="{D8937A43-25FA-A0DE-28A4-BF02B8A82DD6}"/>
              </a:ext>
            </a:extLst>
          </p:cNvPr>
          <p:cNvSpPr>
            <a:spLocks noGrp="1"/>
          </p:cNvSpPr>
          <p:nvPr>
            <p:ph type="sldNum" sz="quarter" idx="4294967295"/>
          </p:nvPr>
        </p:nvSpPr>
        <p:spPr>
          <a:xfrm>
            <a:off x="11452675" y="6502153"/>
            <a:ext cx="569600" cy="321399"/>
          </a:xfrm>
          <a:prstGeom prst="rect">
            <a:avLst/>
          </a:prstGeom>
        </p:spPr>
        <p:txBody>
          <a:bodyPr/>
          <a:lstStyle/>
          <a:p>
            <a:pPr defTabSz="914377">
              <a:spcAft>
                <a:spcPts val="600"/>
              </a:spcAft>
            </a:pPr>
            <a:fld id="{6FA41F67-6E16-BC4F-8A8C-42F359C0BCBA}" type="slidenum">
              <a:rPr lang="en-GB" smtClean="0"/>
              <a:pPr defTabSz="914377">
                <a:spcAft>
                  <a:spcPts val="600"/>
                </a:spcAft>
              </a:pPr>
              <a:t>4</a:t>
            </a:fld>
            <a:endParaRPr lang="en-GB"/>
          </a:p>
        </p:txBody>
      </p:sp>
      <p:graphicFrame>
        <p:nvGraphicFramePr>
          <p:cNvPr id="13" name="Content Placeholder 3">
            <a:extLst>
              <a:ext uri="{FF2B5EF4-FFF2-40B4-BE49-F238E27FC236}">
                <a16:creationId xmlns:a16="http://schemas.microsoft.com/office/drawing/2014/main" id="{8D441CF9-9CF8-3F60-FC1C-8C091CFB025A}"/>
              </a:ext>
            </a:extLst>
          </p:cNvPr>
          <p:cNvGraphicFramePr>
            <a:graphicFrameLocks noGrp="1"/>
          </p:cNvGraphicFramePr>
          <p:nvPr>
            <p:ph sz="quarter" idx="10"/>
            <p:extLst>
              <p:ext uri="{D42A27DB-BD31-4B8C-83A1-F6EECF244321}">
                <p14:modId xmlns:p14="http://schemas.microsoft.com/office/powerpoint/2010/main" val="2395801196"/>
              </p:ext>
            </p:extLst>
          </p:nvPr>
        </p:nvGraphicFramePr>
        <p:xfrm>
          <a:off x="449390" y="1567629"/>
          <a:ext cx="5898858" cy="4503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4EB4E72C-498D-CB9B-9D10-F9915FE065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4372" y="564491"/>
            <a:ext cx="5267421" cy="4070572"/>
          </a:xfrm>
          <a:prstGeom prst="rect">
            <a:avLst/>
          </a:prstGeom>
        </p:spPr>
      </p:pic>
      <p:sp>
        <p:nvSpPr>
          <p:cNvPr id="6" name="Symbol zastępczy zawartości 2">
            <a:extLst>
              <a:ext uri="{FF2B5EF4-FFF2-40B4-BE49-F238E27FC236}">
                <a16:creationId xmlns:a16="http://schemas.microsoft.com/office/drawing/2014/main" id="{21C00584-AC18-5F0A-2E94-5BE23518ACA7}"/>
              </a:ext>
            </a:extLst>
          </p:cNvPr>
          <p:cNvSpPr txBox="1">
            <a:spLocks/>
          </p:cNvSpPr>
          <p:nvPr/>
        </p:nvSpPr>
        <p:spPr>
          <a:xfrm>
            <a:off x="7086013" y="4083335"/>
            <a:ext cx="4656597" cy="26977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PIONIER</a:t>
            </a:r>
          </a:p>
          <a:p>
            <a:r>
              <a:rPr lang="en-US" sz="1800" dirty="0"/>
              <a:t>Consortium of 22 members</a:t>
            </a:r>
          </a:p>
          <a:p>
            <a:r>
              <a:rPr lang="en-US" sz="1800" dirty="0"/>
              <a:t>Infrastructure and services</a:t>
            </a:r>
          </a:p>
          <a:p>
            <a:pPr lvl="1"/>
            <a:r>
              <a:rPr lang="en-US" sz="1800" dirty="0"/>
              <a:t>10 923 km fiber optic lines</a:t>
            </a:r>
          </a:p>
          <a:p>
            <a:pPr lvl="1"/>
            <a:r>
              <a:rPr lang="en-US" sz="1800" dirty="0"/>
              <a:t>800 Gigabit Ethernet</a:t>
            </a:r>
          </a:p>
          <a:p>
            <a:r>
              <a:rPr lang="en-US" sz="1800" dirty="0"/>
              <a:t>Partner of scientific teams from many fields</a:t>
            </a:r>
          </a:p>
          <a:p>
            <a:r>
              <a:rPr lang="en-US" sz="1800" dirty="0"/>
              <a:t>Ongoing transformation addressing emerging challenges</a:t>
            </a:r>
          </a:p>
        </p:txBody>
      </p:sp>
      <p:pic>
        <p:nvPicPr>
          <p:cNvPr id="7" name="Picture 6">
            <a:extLst>
              <a:ext uri="{FF2B5EF4-FFF2-40B4-BE49-F238E27FC236}">
                <a16:creationId xmlns:a16="http://schemas.microsoft.com/office/drawing/2014/main" id="{241B1831-B26C-4BC3-B3AA-D2B1BB15E9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9756" y="1681611"/>
            <a:ext cx="1084831" cy="502122"/>
          </a:xfrm>
          <a:prstGeom prst="rect">
            <a:avLst/>
          </a:prstGeom>
          <a:ln w="12700">
            <a:solidFill>
              <a:schemeClr val="accent1">
                <a:lumMod val="50000"/>
              </a:schemeClr>
            </a:solidFill>
          </a:ln>
        </p:spPr>
      </p:pic>
    </p:spTree>
    <p:extLst>
      <p:ext uri="{BB962C8B-B14F-4D97-AF65-F5344CB8AC3E}">
        <p14:creationId xmlns:p14="http://schemas.microsoft.com/office/powerpoint/2010/main" val="345791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91F9DF-89E5-4A84-9986-8819C549AF28}"/>
              </a:ext>
            </a:extLst>
          </p:cNvPr>
          <p:cNvSpPr>
            <a:spLocks noGrp="1"/>
          </p:cNvSpPr>
          <p:nvPr>
            <p:ph type="sldNum" sz="quarter" idx="4"/>
          </p:nvPr>
        </p:nvSpPr>
        <p:spPr/>
        <p:txBody>
          <a:bodyPr/>
          <a:lstStyle/>
          <a:p>
            <a:pPr defTabSz="914377"/>
            <a:fld id="{6FA41F67-6E16-BC4F-8A8C-42F359C0BCBA}" type="slidenum">
              <a:rPr lang="en-GB" smtClean="0"/>
              <a:pPr defTabSz="914377"/>
              <a:t>5</a:t>
            </a:fld>
            <a:endParaRPr lang="en-GB" dirty="0"/>
          </a:p>
        </p:txBody>
      </p:sp>
      <p:sp>
        <p:nvSpPr>
          <p:cNvPr id="6" name="Title 5">
            <a:extLst>
              <a:ext uri="{FF2B5EF4-FFF2-40B4-BE49-F238E27FC236}">
                <a16:creationId xmlns:a16="http://schemas.microsoft.com/office/drawing/2014/main" id="{81F89909-92E2-4238-8283-A05F75591C5C}"/>
              </a:ext>
            </a:extLst>
          </p:cNvPr>
          <p:cNvSpPr>
            <a:spLocks noGrp="1"/>
          </p:cNvSpPr>
          <p:nvPr>
            <p:ph type="title"/>
          </p:nvPr>
        </p:nvSpPr>
        <p:spPr>
          <a:xfrm>
            <a:off x="241738" y="516415"/>
            <a:ext cx="11780537" cy="752705"/>
          </a:xfrm>
        </p:spPr>
        <p:txBody>
          <a:bodyPr/>
          <a:lstStyle/>
          <a:p>
            <a:r>
              <a:rPr lang="en-GB" sz="3200" dirty="0"/>
              <a:t>GÉANT – European Network Infrastructure, Services and Community</a:t>
            </a:r>
            <a:endParaRPr lang="en-US" sz="3200" dirty="0"/>
          </a:p>
        </p:txBody>
      </p:sp>
      <p:sp>
        <p:nvSpPr>
          <p:cNvPr id="5" name="Content Placeholder 4">
            <a:extLst>
              <a:ext uri="{FF2B5EF4-FFF2-40B4-BE49-F238E27FC236}">
                <a16:creationId xmlns:a16="http://schemas.microsoft.com/office/drawing/2014/main" id="{5A6A8DF6-F569-478B-97A5-2435594197D8}"/>
              </a:ext>
            </a:extLst>
          </p:cNvPr>
          <p:cNvSpPr>
            <a:spLocks noGrp="1"/>
          </p:cNvSpPr>
          <p:nvPr>
            <p:ph idx="1"/>
          </p:nvPr>
        </p:nvSpPr>
        <p:spPr>
          <a:xfrm>
            <a:off x="838200" y="1825625"/>
            <a:ext cx="6752095" cy="4351338"/>
          </a:xfrm>
        </p:spPr>
        <p:txBody>
          <a:bodyPr>
            <a:normAutofit/>
          </a:bodyPr>
          <a:lstStyle/>
          <a:p>
            <a:r>
              <a:rPr lang="en-US" sz="2400" dirty="0"/>
              <a:t>High bandwidth, high speed and highly resilient pan-European backbone </a:t>
            </a:r>
            <a:r>
              <a:rPr lang="en-US" dirty="0"/>
              <a:t>interconnecting European NRENs</a:t>
            </a:r>
          </a:p>
          <a:p>
            <a:r>
              <a:rPr lang="en-US" dirty="0"/>
              <a:t>O</a:t>
            </a:r>
            <a:r>
              <a:rPr lang="en-US" sz="2400" dirty="0"/>
              <a:t>ver 20 years of support for Europe’s research and education communities</a:t>
            </a:r>
          </a:p>
          <a:p>
            <a:r>
              <a:rPr lang="en-US" dirty="0"/>
              <a:t>Global-scale collaboration with partners worldwide</a:t>
            </a:r>
          </a:p>
          <a:p>
            <a:r>
              <a:rPr lang="en-US" dirty="0"/>
              <a:t>Connectivity, trust and identity, above-the-net and security services</a:t>
            </a:r>
          </a:p>
        </p:txBody>
      </p:sp>
      <p:pic>
        <p:nvPicPr>
          <p:cNvPr id="13" name="Picture 12">
            <a:extLst>
              <a:ext uri="{FF2B5EF4-FFF2-40B4-BE49-F238E27FC236}">
                <a16:creationId xmlns:a16="http://schemas.microsoft.com/office/drawing/2014/main" id="{A64A27BD-0B6B-4B20-8169-5BC9E9875B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5639" y="1527692"/>
            <a:ext cx="3596447" cy="2988260"/>
          </a:xfrm>
          <a:prstGeom prst="rect">
            <a:avLst/>
          </a:prstGeom>
        </p:spPr>
      </p:pic>
      <p:pic>
        <p:nvPicPr>
          <p:cNvPr id="14" name="Google Shape;219;p38">
            <a:extLst>
              <a:ext uri="{FF2B5EF4-FFF2-40B4-BE49-F238E27FC236}">
                <a16:creationId xmlns:a16="http://schemas.microsoft.com/office/drawing/2014/main" id="{268F272A-2064-424F-B627-BB8E7BB19642}"/>
              </a:ext>
            </a:extLst>
          </p:cNvPr>
          <p:cNvPicPr preferRelativeResize="0"/>
          <p:nvPr/>
        </p:nvPicPr>
        <p:blipFill rotWithShape="1">
          <a:blip r:embed="rId3">
            <a:alphaModFix/>
          </a:blip>
          <a:srcRect/>
          <a:stretch/>
        </p:blipFill>
        <p:spPr>
          <a:xfrm>
            <a:off x="11353800" y="4318658"/>
            <a:ext cx="394587" cy="394587"/>
          </a:xfrm>
          <a:prstGeom prst="rect">
            <a:avLst/>
          </a:prstGeom>
          <a:noFill/>
          <a:ln>
            <a:noFill/>
          </a:ln>
        </p:spPr>
      </p:pic>
      <p:pic>
        <p:nvPicPr>
          <p:cNvPr id="15" name="Google Shape;229;p39">
            <a:extLst>
              <a:ext uri="{FF2B5EF4-FFF2-40B4-BE49-F238E27FC236}">
                <a16:creationId xmlns:a16="http://schemas.microsoft.com/office/drawing/2014/main" id="{E0DC9137-4AFB-44B5-A777-3263ACDFA46E}"/>
              </a:ext>
            </a:extLst>
          </p:cNvPr>
          <p:cNvPicPr preferRelativeResize="0"/>
          <p:nvPr/>
        </p:nvPicPr>
        <p:blipFill rotWithShape="1">
          <a:blip r:embed="rId4">
            <a:alphaModFix/>
          </a:blip>
          <a:srcRect/>
          <a:stretch/>
        </p:blipFill>
        <p:spPr>
          <a:xfrm>
            <a:off x="7729779" y="4980911"/>
            <a:ext cx="3658345" cy="1674158"/>
          </a:xfrm>
          <a:prstGeom prst="rect">
            <a:avLst/>
          </a:prstGeom>
          <a:noFill/>
          <a:ln>
            <a:noFill/>
          </a:ln>
        </p:spPr>
      </p:pic>
    </p:spTree>
    <p:extLst>
      <p:ext uri="{BB962C8B-B14F-4D97-AF65-F5344CB8AC3E}">
        <p14:creationId xmlns:p14="http://schemas.microsoft.com/office/powerpoint/2010/main" val="352537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54B8-D14C-0F99-9CD4-4DCE5A83C4D6}"/>
              </a:ext>
            </a:extLst>
          </p:cNvPr>
          <p:cNvSpPr>
            <a:spLocks noGrp="1"/>
          </p:cNvSpPr>
          <p:nvPr>
            <p:ph type="title"/>
          </p:nvPr>
        </p:nvSpPr>
        <p:spPr/>
        <p:txBody>
          <a:bodyPr/>
          <a:lstStyle/>
          <a:p>
            <a:r>
              <a:rPr lang="en-MK" dirty="0"/>
              <a:t>HOW</a:t>
            </a:r>
          </a:p>
        </p:txBody>
      </p:sp>
      <p:sp>
        <p:nvSpPr>
          <p:cNvPr id="4" name="Content Placeholder 3">
            <a:extLst>
              <a:ext uri="{FF2B5EF4-FFF2-40B4-BE49-F238E27FC236}">
                <a16:creationId xmlns:a16="http://schemas.microsoft.com/office/drawing/2014/main" id="{489846EC-45C9-40A4-A743-9FFC14DD0EA1}"/>
              </a:ext>
            </a:extLst>
          </p:cNvPr>
          <p:cNvSpPr>
            <a:spLocks noGrp="1"/>
          </p:cNvSpPr>
          <p:nvPr>
            <p:ph sz="quarter" idx="10"/>
          </p:nvPr>
        </p:nvSpPr>
        <p:spPr>
          <a:xfrm>
            <a:off x="744354" y="2777636"/>
            <a:ext cx="10444393" cy="1468543"/>
          </a:xfrm>
        </p:spPr>
        <p:txBody>
          <a:bodyPr>
            <a:normAutofit/>
          </a:bodyPr>
          <a:lstStyle/>
          <a:p>
            <a:r>
              <a:rPr lang="en-GB" sz="3200" dirty="0"/>
              <a:t>Modular, Standards-Based Network Orchestration </a:t>
            </a:r>
          </a:p>
          <a:p>
            <a:r>
              <a:rPr lang="en-GB" sz="3200" dirty="0"/>
              <a:t>Stage 1</a:t>
            </a:r>
            <a:endParaRPr lang="pl-PL" sz="3200" dirty="0"/>
          </a:p>
        </p:txBody>
      </p:sp>
      <p:sp>
        <p:nvSpPr>
          <p:cNvPr id="3" name="Slide Number Placeholder 2">
            <a:extLst>
              <a:ext uri="{FF2B5EF4-FFF2-40B4-BE49-F238E27FC236}">
                <a16:creationId xmlns:a16="http://schemas.microsoft.com/office/drawing/2014/main" id="{7691F9DF-89E5-4A84-9986-8819C549AF28}"/>
              </a:ext>
            </a:extLst>
          </p:cNvPr>
          <p:cNvSpPr>
            <a:spLocks noGrp="1"/>
          </p:cNvSpPr>
          <p:nvPr>
            <p:ph type="sldNum" sz="quarter" idx="4294967295"/>
          </p:nvPr>
        </p:nvSpPr>
        <p:spPr>
          <a:xfrm>
            <a:off x="11622088" y="6502400"/>
            <a:ext cx="569912" cy="320675"/>
          </a:xfrm>
          <a:prstGeom prst="rect">
            <a:avLst/>
          </a:prstGeom>
        </p:spPr>
        <p:txBody>
          <a:bodyPr/>
          <a:lstStyle/>
          <a:p>
            <a:pPr defTabSz="914377"/>
            <a:fld id="{6FA41F67-6E16-BC4F-8A8C-42F359C0BCBA}" type="slidenum">
              <a:rPr lang="en-GB" smtClean="0"/>
              <a:pPr defTabSz="914377"/>
              <a:t>6</a:t>
            </a:fld>
            <a:endParaRPr lang="en-GB" dirty="0"/>
          </a:p>
        </p:txBody>
      </p:sp>
    </p:spTree>
    <p:extLst>
      <p:ext uri="{BB962C8B-B14F-4D97-AF65-F5344CB8AC3E}">
        <p14:creationId xmlns:p14="http://schemas.microsoft.com/office/powerpoint/2010/main" val="401313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80C53-1A4F-2BB5-925A-06C3A46DAF7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C0C3E1-9115-9347-B335-8C656ED5521C}"/>
              </a:ext>
            </a:extLst>
          </p:cNvPr>
          <p:cNvSpPr>
            <a:spLocks noGrp="1"/>
          </p:cNvSpPr>
          <p:nvPr>
            <p:ph type="sldNum" sz="quarter" idx="4"/>
          </p:nvPr>
        </p:nvSpPr>
        <p:spPr/>
        <p:txBody>
          <a:bodyPr/>
          <a:lstStyle/>
          <a:p>
            <a:pPr defTabSz="914377"/>
            <a:fld id="{6FA41F67-6E16-BC4F-8A8C-42F359C0BCBA}" type="slidenum">
              <a:rPr lang="en-GB" smtClean="0"/>
              <a:pPr defTabSz="914377"/>
              <a:t>7</a:t>
            </a:fld>
            <a:endParaRPr lang="en-GB" dirty="0"/>
          </a:p>
        </p:txBody>
      </p:sp>
      <p:sp>
        <p:nvSpPr>
          <p:cNvPr id="6" name="Title 5">
            <a:extLst>
              <a:ext uri="{FF2B5EF4-FFF2-40B4-BE49-F238E27FC236}">
                <a16:creationId xmlns:a16="http://schemas.microsoft.com/office/drawing/2014/main" id="{C5346577-CD19-74A1-4F9D-9ADD9E8E0BC2}"/>
              </a:ext>
            </a:extLst>
          </p:cNvPr>
          <p:cNvSpPr>
            <a:spLocks noGrp="1"/>
          </p:cNvSpPr>
          <p:nvPr>
            <p:ph type="title"/>
          </p:nvPr>
        </p:nvSpPr>
        <p:spPr>
          <a:xfrm>
            <a:off x="241738" y="516415"/>
            <a:ext cx="11780537" cy="752705"/>
          </a:xfrm>
        </p:spPr>
        <p:txBody>
          <a:bodyPr/>
          <a:lstStyle/>
          <a:p>
            <a:r>
              <a:rPr lang="en-US" sz="3200"/>
              <a:t>GÉANT – GN5-2 project</a:t>
            </a:r>
          </a:p>
        </p:txBody>
      </p:sp>
      <p:sp>
        <p:nvSpPr>
          <p:cNvPr id="5" name="Content Placeholder 4">
            <a:extLst>
              <a:ext uri="{FF2B5EF4-FFF2-40B4-BE49-F238E27FC236}">
                <a16:creationId xmlns:a16="http://schemas.microsoft.com/office/drawing/2014/main" id="{E9EA7704-1AE6-BAE9-1F20-3ABA31DDF9A0}"/>
              </a:ext>
            </a:extLst>
          </p:cNvPr>
          <p:cNvSpPr>
            <a:spLocks noGrp="1"/>
          </p:cNvSpPr>
          <p:nvPr>
            <p:ph idx="1"/>
          </p:nvPr>
        </p:nvSpPr>
        <p:spPr>
          <a:xfrm>
            <a:off x="838200" y="1825625"/>
            <a:ext cx="10067033" cy="4351338"/>
          </a:xfrm>
        </p:spPr>
        <p:txBody>
          <a:bodyPr>
            <a:normAutofit/>
          </a:bodyPr>
          <a:lstStyle/>
          <a:p>
            <a:endParaRPr lang="en-US" dirty="0"/>
          </a:p>
          <a:p>
            <a:r>
              <a:rPr lang="en-US" dirty="0"/>
              <a:t>The long-running GÉANT Project supporting Europe’s research and education communities for nearly 30 years</a:t>
            </a:r>
          </a:p>
          <a:p>
            <a:r>
              <a:rPr lang="en-US"/>
              <a:t>The project in which the NREN community explores, develops and shares the knowledge about new network ideas, solutions and emerging technologies (including QKD, fiber sensing applications, time and frequency distribution, AI, automation and orchestration)</a:t>
            </a:r>
          </a:p>
          <a:p>
            <a:r>
              <a:rPr lang="en-US" dirty="0"/>
              <a:t>Pilots and production services</a:t>
            </a:r>
          </a:p>
          <a:p>
            <a:r>
              <a:rPr lang="en-US" dirty="0"/>
              <a:t>Focus on innovation (incubators)</a:t>
            </a:r>
          </a:p>
          <a:p>
            <a:r>
              <a:rPr lang="en-US" dirty="0"/>
              <a:t>600+ contributors, 38 partners, 43 countries</a:t>
            </a:r>
          </a:p>
        </p:txBody>
      </p:sp>
    </p:spTree>
    <p:extLst>
      <p:ext uri="{BB962C8B-B14F-4D97-AF65-F5344CB8AC3E}">
        <p14:creationId xmlns:p14="http://schemas.microsoft.com/office/powerpoint/2010/main" val="364266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059F-4A89-41E0-901D-799DA63BBD1A}"/>
              </a:ext>
            </a:extLst>
          </p:cNvPr>
          <p:cNvSpPr>
            <a:spLocks noGrp="1"/>
          </p:cNvSpPr>
          <p:nvPr>
            <p:ph type="title"/>
          </p:nvPr>
        </p:nvSpPr>
        <p:spPr>
          <a:xfrm>
            <a:off x="454525" y="547942"/>
            <a:ext cx="9390692" cy="752705"/>
          </a:xfrm>
        </p:spPr>
        <p:txBody>
          <a:bodyPr/>
          <a:lstStyle/>
          <a:p>
            <a:r>
              <a:rPr lang="en-GB" sz="3600" dirty="0"/>
              <a:t>GÉANT </a:t>
            </a:r>
            <a:r>
              <a:rPr lang="pl-PL" sz="3600" dirty="0"/>
              <a:t>GP4L </a:t>
            </a:r>
            <a:r>
              <a:rPr lang="pl-PL" sz="3600" dirty="0" err="1"/>
              <a:t>Labs</a:t>
            </a:r>
            <a:endParaRPr lang="en-US" sz="3600" dirty="0"/>
          </a:p>
        </p:txBody>
      </p:sp>
      <p:sp>
        <p:nvSpPr>
          <p:cNvPr id="3" name="Slide Number Placeholder 2">
            <a:extLst>
              <a:ext uri="{FF2B5EF4-FFF2-40B4-BE49-F238E27FC236}">
                <a16:creationId xmlns:a16="http://schemas.microsoft.com/office/drawing/2014/main" id="{3F998F95-8293-4D6A-B2C7-7453662F940F}"/>
              </a:ext>
            </a:extLst>
          </p:cNvPr>
          <p:cNvSpPr>
            <a:spLocks noGrp="1"/>
          </p:cNvSpPr>
          <p:nvPr>
            <p:ph type="sldNum" sz="quarter" idx="4"/>
          </p:nvPr>
        </p:nvSpPr>
        <p:spPr/>
        <p:txBody>
          <a:bodyPr/>
          <a:lstStyle/>
          <a:p>
            <a:pPr defTabSz="914377"/>
            <a:fld id="{6FA41F67-6E16-BC4F-8A8C-42F359C0BCBA}" type="slidenum">
              <a:rPr lang="en-GB" smtClean="0"/>
              <a:pPr defTabSz="914377"/>
              <a:t>8</a:t>
            </a:fld>
            <a:endParaRPr lang="en-GB" dirty="0"/>
          </a:p>
        </p:txBody>
      </p:sp>
      <p:pic>
        <p:nvPicPr>
          <p:cNvPr id="39" name="Picture 38">
            <a:extLst>
              <a:ext uri="{FF2B5EF4-FFF2-40B4-BE49-F238E27FC236}">
                <a16:creationId xmlns:a16="http://schemas.microsoft.com/office/drawing/2014/main" id="{DE09EE5F-383F-462E-AC7E-A4772811DA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5870" y="99552"/>
            <a:ext cx="1280691" cy="331911"/>
          </a:xfrm>
          <a:prstGeom prst="rect">
            <a:avLst/>
          </a:prstGeom>
        </p:spPr>
      </p:pic>
      <p:pic>
        <p:nvPicPr>
          <p:cNvPr id="7" name="Picture 6">
            <a:extLst>
              <a:ext uri="{FF2B5EF4-FFF2-40B4-BE49-F238E27FC236}">
                <a16:creationId xmlns:a16="http://schemas.microsoft.com/office/drawing/2014/main" id="{E3C30CE2-5978-4C9C-BA6F-4A0DEAD5F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32" y="1215329"/>
            <a:ext cx="6931536" cy="4974284"/>
          </a:xfrm>
          <a:prstGeom prst="rect">
            <a:avLst/>
          </a:prstGeom>
        </p:spPr>
      </p:pic>
      <p:sp>
        <p:nvSpPr>
          <p:cNvPr id="12" name="TextBox 11">
            <a:extLst>
              <a:ext uri="{FF2B5EF4-FFF2-40B4-BE49-F238E27FC236}">
                <a16:creationId xmlns:a16="http://schemas.microsoft.com/office/drawing/2014/main" id="{E7350A60-12C2-46FE-91C8-90C0C34B2C74}"/>
              </a:ext>
            </a:extLst>
          </p:cNvPr>
          <p:cNvSpPr txBox="1"/>
          <p:nvPr/>
        </p:nvSpPr>
        <p:spPr>
          <a:xfrm>
            <a:off x="4925055" y="6462147"/>
            <a:ext cx="6892411" cy="369332"/>
          </a:xfrm>
          <a:prstGeom prst="rect">
            <a:avLst/>
          </a:prstGeom>
          <a:noFill/>
        </p:spPr>
        <p:txBody>
          <a:bodyPr wrap="square">
            <a:spAutoFit/>
          </a:bodyPr>
          <a:lstStyle/>
          <a:p>
            <a:r>
              <a:rPr lang="en-US" dirty="0">
                <a:solidFill>
                  <a:srgbClr val="002060"/>
                </a:solidFill>
                <a:hlinkClick r:id="rId4"/>
              </a:rPr>
              <a:t>https://geant-netdev.gitlab-pages.pcss.pl/gp4ldocs/guides/playground/</a:t>
            </a:r>
            <a:r>
              <a:rPr lang="en-US" dirty="0">
                <a:solidFill>
                  <a:srgbClr val="002060"/>
                </a:solidFill>
              </a:rPr>
              <a:t> </a:t>
            </a:r>
          </a:p>
        </p:txBody>
      </p:sp>
    </p:spTree>
    <p:extLst>
      <p:ext uri="{BB962C8B-B14F-4D97-AF65-F5344CB8AC3E}">
        <p14:creationId xmlns:p14="http://schemas.microsoft.com/office/powerpoint/2010/main" val="239053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91F9DF-89E5-4A84-9986-8819C549AF28}"/>
              </a:ext>
            </a:extLst>
          </p:cNvPr>
          <p:cNvSpPr>
            <a:spLocks noGrp="1"/>
          </p:cNvSpPr>
          <p:nvPr>
            <p:ph type="sldNum" sz="quarter" idx="4"/>
          </p:nvPr>
        </p:nvSpPr>
        <p:spPr/>
        <p:txBody>
          <a:bodyPr/>
          <a:lstStyle/>
          <a:p>
            <a:pPr defTabSz="914377"/>
            <a:fld id="{6FA41F67-6E16-BC4F-8A8C-42F359C0BCBA}" type="slidenum">
              <a:rPr lang="en-GB" smtClean="0"/>
              <a:pPr defTabSz="914377"/>
              <a:t>9</a:t>
            </a:fld>
            <a:endParaRPr lang="en-GB" dirty="0"/>
          </a:p>
        </p:txBody>
      </p:sp>
      <p:sp>
        <p:nvSpPr>
          <p:cNvPr id="6" name="Title 5">
            <a:extLst>
              <a:ext uri="{FF2B5EF4-FFF2-40B4-BE49-F238E27FC236}">
                <a16:creationId xmlns:a16="http://schemas.microsoft.com/office/drawing/2014/main" id="{81F89909-92E2-4238-8283-A05F75591C5C}"/>
              </a:ext>
            </a:extLst>
          </p:cNvPr>
          <p:cNvSpPr>
            <a:spLocks noGrp="1"/>
          </p:cNvSpPr>
          <p:nvPr>
            <p:ph type="title"/>
          </p:nvPr>
        </p:nvSpPr>
        <p:spPr>
          <a:xfrm>
            <a:off x="454525" y="663559"/>
            <a:ext cx="11085834" cy="752705"/>
          </a:xfrm>
        </p:spPr>
        <p:txBody>
          <a:bodyPr/>
          <a:lstStyle/>
          <a:p>
            <a:r>
              <a:rPr lang="en-US" sz="3600"/>
              <a:t>How to design an orchestration system for automated network services</a:t>
            </a:r>
          </a:p>
        </p:txBody>
      </p:sp>
      <p:sp>
        <p:nvSpPr>
          <p:cNvPr id="5" name="Content Placeholder 4">
            <a:extLst>
              <a:ext uri="{FF2B5EF4-FFF2-40B4-BE49-F238E27FC236}">
                <a16:creationId xmlns:a16="http://schemas.microsoft.com/office/drawing/2014/main" id="{5A6A8DF6-F569-478B-97A5-2435594197D8}"/>
              </a:ext>
            </a:extLst>
          </p:cNvPr>
          <p:cNvSpPr>
            <a:spLocks noGrp="1"/>
          </p:cNvSpPr>
          <p:nvPr>
            <p:ph idx="1"/>
          </p:nvPr>
        </p:nvSpPr>
        <p:spPr>
          <a:xfrm>
            <a:off x="638504" y="1943844"/>
            <a:ext cx="6752095" cy="4351338"/>
          </a:xfrm>
        </p:spPr>
        <p:txBody>
          <a:bodyPr>
            <a:normAutofit/>
          </a:bodyPr>
          <a:lstStyle/>
          <a:p>
            <a:r>
              <a:rPr lang="en-US" sz="2400" dirty="0"/>
              <a:t>Resource and service definition</a:t>
            </a:r>
          </a:p>
          <a:p>
            <a:r>
              <a:rPr lang="en-US" dirty="0"/>
              <a:t>Workflow definition</a:t>
            </a:r>
          </a:p>
          <a:p>
            <a:r>
              <a:rPr lang="en-US" dirty="0"/>
              <a:t>Architecture definition</a:t>
            </a:r>
          </a:p>
        </p:txBody>
      </p:sp>
      <p:sp>
        <p:nvSpPr>
          <p:cNvPr id="8" name="Rectangle: Rounded Corners 7">
            <a:extLst>
              <a:ext uri="{FF2B5EF4-FFF2-40B4-BE49-F238E27FC236}">
                <a16:creationId xmlns:a16="http://schemas.microsoft.com/office/drawing/2014/main" id="{8CDBE8C2-8AE0-4B10-9BB4-0D2AE7004847}"/>
              </a:ext>
            </a:extLst>
          </p:cNvPr>
          <p:cNvSpPr/>
          <p:nvPr/>
        </p:nvSpPr>
        <p:spPr>
          <a:xfrm>
            <a:off x="5562211" y="1317356"/>
            <a:ext cx="6175264" cy="239279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en-US" sz="2200" b="1" kern="1200" dirty="0">
                <a:solidFill>
                  <a:schemeClr val="tx1"/>
                </a:solidFill>
              </a:rPr>
              <a:t>Common Language </a:t>
            </a:r>
            <a:r>
              <a:rPr lang="en-US" sz="2200" b="0" kern="1200" dirty="0">
                <a:solidFill>
                  <a:schemeClr val="tx1"/>
                </a:solidFill>
              </a:rPr>
              <a:t>creates</a:t>
            </a:r>
            <a:r>
              <a:rPr lang="en-US" sz="2200" kern="1200" dirty="0">
                <a:solidFill>
                  <a:schemeClr val="tx1"/>
                </a:solidFill>
              </a:rPr>
              <a:t> shared understanding of network resources and services</a:t>
            </a:r>
            <a:br>
              <a:rPr lang="en-US" sz="2200" kern="1200" dirty="0">
                <a:solidFill>
                  <a:schemeClr val="tx1"/>
                </a:solidFill>
              </a:rPr>
            </a:br>
            <a:endParaRPr lang="en-US" sz="2200" kern="1200" dirty="0">
              <a:solidFill>
                <a:schemeClr val="tx1"/>
              </a:solidFill>
            </a:endParaRPr>
          </a:p>
          <a:p>
            <a:pPr lvl="0">
              <a:lnSpc>
                <a:spcPct val="100000"/>
              </a:lnSpc>
            </a:pPr>
            <a:r>
              <a:rPr lang="en-US" sz="2200" b="1" kern="1200" dirty="0">
                <a:solidFill>
                  <a:schemeClr val="tx1"/>
                </a:solidFill>
              </a:rPr>
              <a:t>Data Consistency </a:t>
            </a:r>
            <a:r>
              <a:rPr lang="en-US" sz="2200" b="0" kern="1200" dirty="0">
                <a:solidFill>
                  <a:schemeClr val="tx1"/>
                </a:solidFill>
              </a:rPr>
              <a:t>e</a:t>
            </a:r>
            <a:r>
              <a:rPr lang="en-US" sz="2200" kern="1200" dirty="0">
                <a:solidFill>
                  <a:schemeClr val="tx1"/>
                </a:solidFill>
              </a:rPr>
              <a:t>nsures accurate and reliable information</a:t>
            </a:r>
          </a:p>
        </p:txBody>
      </p:sp>
      <p:sp>
        <p:nvSpPr>
          <p:cNvPr id="9" name="Rectangle: Rounded Corners 8">
            <a:extLst>
              <a:ext uri="{FF2B5EF4-FFF2-40B4-BE49-F238E27FC236}">
                <a16:creationId xmlns:a16="http://schemas.microsoft.com/office/drawing/2014/main" id="{D4FF8BB3-86D6-42EB-986D-EF9B14FD2F9D}"/>
              </a:ext>
            </a:extLst>
          </p:cNvPr>
          <p:cNvSpPr/>
          <p:nvPr/>
        </p:nvSpPr>
        <p:spPr>
          <a:xfrm>
            <a:off x="5562211" y="3852778"/>
            <a:ext cx="6230396" cy="285647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en-US" sz="2200" b="1" kern="1200" dirty="0">
                <a:solidFill>
                  <a:schemeClr val="tx1"/>
                </a:solidFill>
              </a:rPr>
              <a:t>Well-defined workflows</a:t>
            </a:r>
            <a:r>
              <a:rPr lang="en-US" sz="2200" kern="1200" dirty="0">
                <a:solidFill>
                  <a:schemeClr val="tx1"/>
                </a:solidFill>
              </a:rPr>
              <a:t> that combine various independent tools in a heterogeneous network environment</a:t>
            </a:r>
            <a:br>
              <a:rPr lang="en-US" sz="2200" kern="1200" dirty="0">
                <a:solidFill>
                  <a:schemeClr val="tx1"/>
                </a:solidFill>
              </a:rPr>
            </a:br>
            <a:endParaRPr lang="en-US" sz="2200" kern="1200" dirty="0">
              <a:solidFill>
                <a:schemeClr val="tx1"/>
              </a:solidFill>
            </a:endParaRPr>
          </a:p>
          <a:p>
            <a:pPr lvl="0"/>
            <a:r>
              <a:rPr lang="en-US" sz="2200" dirty="0">
                <a:solidFill>
                  <a:schemeClr val="tx1"/>
                </a:solidFill>
              </a:rPr>
              <a:t>Network services are delivered efficiently and </a:t>
            </a:r>
            <a:r>
              <a:rPr lang="en-US" sz="2200" b="1" dirty="0">
                <a:solidFill>
                  <a:schemeClr val="tx1"/>
                </a:solidFill>
              </a:rPr>
              <a:t>aligned with procedures and business objectives</a:t>
            </a:r>
          </a:p>
        </p:txBody>
      </p:sp>
      <p:sp>
        <p:nvSpPr>
          <p:cNvPr id="10" name="Rectangle: Rounded Corners 9">
            <a:extLst>
              <a:ext uri="{FF2B5EF4-FFF2-40B4-BE49-F238E27FC236}">
                <a16:creationId xmlns:a16="http://schemas.microsoft.com/office/drawing/2014/main" id="{C3C8E252-9236-40AB-B5BC-A99F178E0477}"/>
              </a:ext>
            </a:extLst>
          </p:cNvPr>
          <p:cNvSpPr/>
          <p:nvPr/>
        </p:nvSpPr>
        <p:spPr>
          <a:xfrm>
            <a:off x="399393" y="3886996"/>
            <a:ext cx="4933150" cy="282225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en-US" sz="2200" b="1" kern="1200" dirty="0">
                <a:solidFill>
                  <a:schemeClr val="tx1"/>
                </a:solidFill>
              </a:rPr>
              <a:t>Well-defined decomposition </a:t>
            </a:r>
            <a:r>
              <a:rPr lang="en-US" sz="2200" dirty="0">
                <a:solidFill>
                  <a:schemeClr val="tx1"/>
                </a:solidFill>
              </a:rPr>
              <a:t>is</a:t>
            </a:r>
            <a:r>
              <a:rPr lang="en-US" sz="2200" kern="1200" dirty="0">
                <a:solidFill>
                  <a:schemeClr val="tx1"/>
                </a:solidFill>
              </a:rPr>
              <a:t> ready for new complex services</a:t>
            </a:r>
            <a:br>
              <a:rPr lang="en-US" sz="2200" kern="1200" dirty="0">
                <a:solidFill>
                  <a:schemeClr val="tx1"/>
                </a:solidFill>
              </a:rPr>
            </a:br>
            <a:endParaRPr lang="en-US" sz="2200" kern="1200" dirty="0">
              <a:solidFill>
                <a:schemeClr val="tx1"/>
              </a:solidFill>
            </a:endParaRPr>
          </a:p>
          <a:p>
            <a:pPr lvl="0"/>
            <a:r>
              <a:rPr lang="en-US" sz="2200" b="1" dirty="0">
                <a:solidFill>
                  <a:schemeClr val="tx1"/>
                </a:solidFill>
              </a:rPr>
              <a:t>APIs are crucial</a:t>
            </a:r>
            <a:r>
              <a:rPr lang="en-US" sz="2200" dirty="0">
                <a:solidFill>
                  <a:schemeClr val="tx1"/>
                </a:solidFill>
              </a:rPr>
              <a:t> for data exchange and integration with internal and external components</a:t>
            </a:r>
          </a:p>
        </p:txBody>
      </p:sp>
    </p:spTree>
    <p:extLst>
      <p:ext uri="{BB962C8B-B14F-4D97-AF65-F5344CB8AC3E}">
        <p14:creationId xmlns:p14="http://schemas.microsoft.com/office/powerpoint/2010/main" val="1941869600"/>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4FCA697-E297-4F57-BFA4-E16C661360FB}" vid="{B640E27F-B912-4537-96F5-A6777F1DC787}"/>
    </a:ext>
  </a:extLst>
</a:theme>
</file>

<file path=ppt/theme/theme2.xml><?xml version="1.0" encoding="utf-8"?>
<a:theme xmlns:a="http://schemas.openxmlformats.org/drawingml/2006/main" name="Standar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4FCA697-E297-4F57-BFA4-E16C661360FB}" vid="{0E5AB064-82AF-4626-960E-B2F0B30420C0}"/>
    </a:ext>
  </a:extLst>
</a:theme>
</file>

<file path=ppt/theme/theme3.xml><?xml version="1.0" encoding="utf-8"?>
<a:theme xmlns:a="http://schemas.openxmlformats.org/drawingml/2006/main" name="blank">
  <a:themeElements>
    <a:clrScheme name="GN5">
      <a:dk1>
        <a:srgbClr val="004461"/>
      </a:dk1>
      <a:lt1>
        <a:srgbClr val="FFFFFF"/>
      </a:lt1>
      <a:dk2>
        <a:srgbClr val="FFDD7D"/>
      </a:dk2>
      <a:lt2>
        <a:srgbClr val="3C51A2"/>
      </a:lt2>
      <a:accent1>
        <a:srgbClr val="0ABBC2"/>
      </a:accent1>
      <a:accent2>
        <a:srgbClr val="1AAA88"/>
      </a:accent2>
      <a:accent3>
        <a:srgbClr val="EE416D"/>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4FCA697-E297-4F57-BFA4-E16C661360FB}" vid="{40DA8667-29A9-484F-A206-7F64DA177605}"/>
    </a:ext>
  </a:extLst>
</a:theme>
</file>

<file path=ppt/theme/theme4.xml><?xml version="1.0" encoding="utf-8"?>
<a:theme xmlns:a="http://schemas.openxmlformats.org/drawingml/2006/main" name="End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4FCA697-E297-4F57-BFA4-E16C661360FB}" vid="{3861FAEC-45C7-4B99-B621-6DBDD7033BB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PersistId xmlns="c02d189a-470e-4a9f-94cc-a52c046988c1" xsi:nil="true"/>
    <Document_x0020_ID xmlns="8228d8e9-cc2d-4be2-9152-6eed6b2f3705" xsi:nil="true"/>
    <_dlc_DocId xmlns="c02d189a-470e-4a9f-94cc-a52c046988c1">2F6ZAXJRW4C3-2112464626-6</_dlc_DocId>
    <_dlc_DocIdUrl xmlns="c02d189a-470e-4a9f-94cc-a52c046988c1">
      <Url>https://geantprojects.sharepoint.com/sites/gn5-2wp1/_layouts/15/DocIdRedir.aspx?ID=2F6ZAXJRW4C3-2112464626-6</Url>
      <Description>2F6ZAXJRW4C3-2112464626-6</Description>
    </_dlc_DocIdUrl>
    <TaxCatchAll xmlns="c02d189a-470e-4a9f-94cc-a52c046988c1" xsi:nil="true"/>
    <lcf76f155ced4ddcb4097134ff3c332f xmlns="4086992a-fa1a-49f4-8081-ca4aa2240a9e">
      <Terms xmlns="http://schemas.microsoft.com/office/infopath/2007/PartnerControls"/>
    </lcf76f155ced4ddcb4097134ff3c332f>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ADE57C3661A364DA52E6A2D3D8F1068" ma:contentTypeVersion="9" ma:contentTypeDescription="Create a new document." ma:contentTypeScope="" ma:versionID="2d00bd03d5ad50befc25486761ea9a3e">
  <xsd:schema xmlns:xsd="http://www.w3.org/2001/XMLSchema" xmlns:xs="http://www.w3.org/2001/XMLSchema" xmlns:p="http://schemas.microsoft.com/office/2006/metadata/properties" xmlns:ns2="c02d189a-470e-4a9f-94cc-a52c046988c1" xmlns:ns3="8228d8e9-cc2d-4be2-9152-6eed6b2f3705" xmlns:ns4="4086992a-fa1a-49f4-8081-ca4aa2240a9e" targetNamespace="http://schemas.microsoft.com/office/2006/metadata/properties" ma:root="true" ma:fieldsID="90fef7e6ed31e0ff87864bdd5cb51ff6" ns2:_="" ns3:_="" ns4:_="">
    <xsd:import namespace="c02d189a-470e-4a9f-94cc-a52c046988c1"/>
    <xsd:import namespace="8228d8e9-cc2d-4be2-9152-6eed6b2f3705"/>
    <xsd:import namespace="4086992a-fa1a-49f4-8081-ca4aa2240a9e"/>
    <xsd:element name="properties">
      <xsd:complexType>
        <xsd:sequence>
          <xsd:element name="documentManagement">
            <xsd:complexType>
              <xsd:all>
                <xsd:element ref="ns2:_dlc_DocId" minOccurs="0"/>
                <xsd:element ref="ns2:_dlc_DocIdUrl" minOccurs="0"/>
                <xsd:element ref="ns2:_dlc_DocIdPersistId" minOccurs="0"/>
                <xsd:element ref="ns3:Document_x0020_ID" minOccurs="0"/>
                <xsd:element ref="ns4:lcf76f155ced4ddcb4097134ff3c332f" minOccurs="0"/>
                <xsd:element ref="ns2:TaxCatchAll" minOccurs="0"/>
                <xsd:element ref="ns4:MediaServiceMetadata" minOccurs="0"/>
                <xsd:element ref="ns4:MediaServiceFastMetadata"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2d189a-470e-4a9f-94cc-a52c046988c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282c6f55-379f-462f-9e29-61c684b2ee87}" ma:internalName="TaxCatchAll" ma:showField="CatchAllData" ma:web="c02d189a-470e-4a9f-94cc-a52c046988c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28d8e9-cc2d-4be2-9152-6eed6b2f3705" elementFormDefault="qualified">
    <xsd:import namespace="http://schemas.microsoft.com/office/2006/documentManagement/types"/>
    <xsd:import namespace="http://schemas.microsoft.com/office/infopath/2007/PartnerControls"/>
    <xsd:element name="Document_x0020_ID" ma:index="11" nillable="true" ma:displayName="Document ID" ma:description="This column will be updated automatically 1 minute after the document is added." ma:internalName="Document_x0020_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86992a-fa1a-49f4-8081-ca4aa2240a9e" elementFormDefault="qualified">
    <xsd:import namespace="http://schemas.microsoft.com/office/2006/documentManagement/types"/>
    <xsd:import namespace="http://schemas.microsoft.com/office/infopath/2007/PartnerControls"/>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7bb1876-7c32-4edf-a4b5-251c22916113" ma:termSetId="00000000-0000-0000-0000-000000000000" ma:anchorId="fba54fb3-c3e1-fe81-a776-ca4b69148c4d" ma:open="tru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142297-D27D-4CF8-893C-69C47FAFB1BB}">
  <ds:schemaRefs>
    <ds:schemaRef ds:uri="http://schemas.microsoft.com/office/2006/metadata/properties"/>
    <ds:schemaRef ds:uri="http://schemas.microsoft.com/office/infopath/2007/PartnerControls"/>
    <ds:schemaRef ds:uri="caeb1846-cdfb-4597-893b-2ae440ff70d1"/>
    <ds:schemaRef ds:uri="http://schemas.microsoft.com/sharepoint/v3"/>
    <ds:schemaRef ds:uri="c02d189a-470e-4a9f-94cc-a52c046988c1"/>
    <ds:schemaRef ds:uri="8228d8e9-cc2d-4be2-9152-6eed6b2f3705"/>
    <ds:schemaRef ds:uri="4086992a-fa1a-49f4-8081-ca4aa2240a9e"/>
  </ds:schemaRefs>
</ds:datastoreItem>
</file>

<file path=customXml/itemProps2.xml><?xml version="1.0" encoding="utf-8"?>
<ds:datastoreItem xmlns:ds="http://schemas.openxmlformats.org/officeDocument/2006/customXml" ds:itemID="{AF7E4430-30B3-4A4D-B7DD-BE6627F61C56}">
  <ds:schemaRefs>
    <ds:schemaRef ds:uri="http://schemas.microsoft.com/sharepoint/events"/>
  </ds:schemaRefs>
</ds:datastoreItem>
</file>

<file path=customXml/itemProps3.xml><?xml version="1.0" encoding="utf-8"?>
<ds:datastoreItem xmlns:ds="http://schemas.openxmlformats.org/officeDocument/2006/customXml" ds:itemID="{EE4AF093-2412-438C-B9DC-1B8A4FA5D427}">
  <ds:schemaRefs>
    <ds:schemaRef ds:uri="http://schemas.microsoft.com/sharepoint/v3/contenttype/forms"/>
  </ds:schemaRefs>
</ds:datastoreItem>
</file>

<file path=customXml/itemProps4.xml><?xml version="1.0" encoding="utf-8"?>
<ds:datastoreItem xmlns:ds="http://schemas.openxmlformats.org/officeDocument/2006/customXml" ds:itemID="{55605F07-7829-4DFF-A6EF-9DC3DDD22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2d189a-470e-4a9f-94cc-a52c046988c1"/>
    <ds:schemaRef ds:uri="8228d8e9-cc2d-4be2-9152-6eed6b2f3705"/>
    <ds:schemaRef ds:uri="4086992a-fa1a-49f4-8081-ca4aa2240a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GN5-2 presentation</Template>
  <TotalTime>1044</TotalTime>
  <Words>1160</Words>
  <Application>Microsoft Office PowerPoint</Application>
  <PresentationFormat>Widescreen</PresentationFormat>
  <Paragraphs>207</Paragraphs>
  <Slides>32</Slides>
  <Notes>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32</vt:i4>
      </vt:variant>
    </vt:vector>
  </HeadingPairs>
  <TitlesOfParts>
    <vt:vector size="39" baseType="lpstr">
      <vt:lpstr>Arial</vt:lpstr>
      <vt:lpstr>Calibri</vt:lpstr>
      <vt:lpstr>Segoe UI</vt:lpstr>
      <vt:lpstr>Cover</vt:lpstr>
      <vt:lpstr>Standard layout</vt:lpstr>
      <vt:lpstr>blank</vt:lpstr>
      <vt:lpstr>End Slide</vt:lpstr>
      <vt:lpstr>Modular, Standards-Based Network Orchestration with AI-Accelerated Development</vt:lpstr>
      <vt:lpstr>Network Orchestration and Automation</vt:lpstr>
      <vt:lpstr>Why</vt:lpstr>
      <vt:lpstr>For whom</vt:lpstr>
      <vt:lpstr>GÉANT – European Network Infrastructure, Services and Community</vt:lpstr>
      <vt:lpstr>HOW</vt:lpstr>
      <vt:lpstr>GÉANT – GN5-2 project</vt:lpstr>
      <vt:lpstr>GÉANT GP4L Labs</vt:lpstr>
      <vt:lpstr>How to design an orchestration system for automated network services</vt:lpstr>
      <vt:lpstr>Implementation requirements</vt:lpstr>
      <vt:lpstr>Orchestrated network service provisioning components</vt:lpstr>
      <vt:lpstr>L2 service provisioning pilot in PIONIER (2024)</vt:lpstr>
      <vt:lpstr>Production deployment in PIONIER (2025)</vt:lpstr>
      <vt:lpstr>Maat – the orchestration journey starts from data / Source of Truth</vt:lpstr>
      <vt:lpstr>PIONIER resources and services – data model</vt:lpstr>
      <vt:lpstr>Complexity issue</vt:lpstr>
      <vt:lpstr>HOW</vt:lpstr>
      <vt:lpstr>Our Approach – revamp our pilot using AI</vt:lpstr>
      <vt:lpstr>Goal: Fully AI-supported orchestration workflow design</vt:lpstr>
      <vt:lpstr>AI Assistant in Action</vt:lpstr>
      <vt:lpstr>Output evaluation</vt:lpstr>
      <vt:lpstr>Lessons Learned</vt:lpstr>
      <vt:lpstr>Example AI guidance</vt:lpstr>
      <vt:lpstr>Example AI guidance</vt:lpstr>
      <vt:lpstr>Example AI guidance</vt:lpstr>
      <vt:lpstr>Example AI guidance</vt:lpstr>
      <vt:lpstr>Example AI guidance</vt:lpstr>
      <vt:lpstr>Example AI guidance</vt:lpstr>
      <vt:lpstr>Example AI guidance</vt:lpstr>
      <vt:lpstr>Impact</vt:lpstr>
      <vt:lpstr>Looking forward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Presentation Title</dc:title>
  <dc:creator>Francesca Pegazzano</dc:creator>
  <cp:keywords>GN5-2</cp:keywords>
  <cp:lastModifiedBy>Roman Łapacz</cp:lastModifiedBy>
  <cp:revision>110</cp:revision>
  <dcterms:created xsi:type="dcterms:W3CDTF">2025-01-09T11:48:39Z</dcterms:created>
  <dcterms:modified xsi:type="dcterms:W3CDTF">2025-09-22T10:33:53Z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0x010100AADE57C3661A364DA52E6A2D3D8F1068</vt:lpwstr>
  </property>
  <property fmtid="{D5CDD505-2E9C-101B-9397-08002B2CF9AE}" pid="3" name="_dlc_DocIdItemGuid">
    <vt:lpwstr>f212dd6f-51ce-4c0e-8103-23eaa02486d2</vt:lpwstr>
  </property>
</Properties>
</file>