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23" r:id="rId5"/>
    <p:sldMasterId id="2147483660" r:id="rId6"/>
    <p:sldMasterId id="2147483674" r:id="rId7"/>
    <p:sldMasterId id="2147483695" r:id="rId8"/>
  </p:sldMasterIdLst>
  <p:notesMasterIdLst>
    <p:notesMasterId r:id="rId28"/>
  </p:notesMasterIdLst>
  <p:sldIdLst>
    <p:sldId id="2134806489" r:id="rId9"/>
    <p:sldId id="2134806496" r:id="rId10"/>
    <p:sldId id="277" r:id="rId11"/>
    <p:sldId id="2134806484" r:id="rId12"/>
    <p:sldId id="2134806495" r:id="rId13"/>
    <p:sldId id="2134806497" r:id="rId14"/>
    <p:sldId id="278" r:id="rId15"/>
    <p:sldId id="2134806493" r:id="rId16"/>
    <p:sldId id="2134806486" r:id="rId17"/>
    <p:sldId id="2134806482" r:id="rId18"/>
    <p:sldId id="2134806498" r:id="rId19"/>
    <p:sldId id="2134806481" r:id="rId20"/>
    <p:sldId id="2134806494" r:id="rId21"/>
    <p:sldId id="2134806427" r:id="rId22"/>
    <p:sldId id="2134806467" r:id="rId23"/>
    <p:sldId id="2134806472" r:id="rId24"/>
    <p:sldId id="2134806499" r:id="rId25"/>
    <p:sldId id="2134806500" r:id="rId26"/>
    <p:sldId id="2134806465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E2F8"/>
    <a:srgbClr val="FCCB5E"/>
    <a:srgbClr val="143DFB"/>
    <a:srgbClr val="8537F5"/>
    <a:srgbClr val="FF0B7B"/>
    <a:srgbClr val="243DFB"/>
    <a:srgbClr val="BFFEF7"/>
    <a:srgbClr val="72FED7"/>
    <a:srgbClr val="A5D90A"/>
    <a:srgbClr val="C1F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8147A2-A4D7-A747-F2F3-ABD8D741F772}" v="87" dt="2025-09-19T11:10:52.705"/>
    <p1510:client id="{D52E0F32-5575-DC4F-81B4-D55F48602347}" v="38" dt="2025-09-19T11:23:13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5"/>
  </p:normalViewPr>
  <p:slideViewPr>
    <p:cSldViewPr snapToGrid="0">
      <p:cViewPr varScale="1">
        <p:scale>
          <a:sx n="167" d="100"/>
          <a:sy n="167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 Bącela" userId="S::magda.bacela@sycope.com::de422cbc-a4e1-43ec-a6de-bfc26df93d40" providerId="AD" clId="Web-{D288AB6E-430B-4A33-A943-C2F43707834D}"/>
    <pc:docChg chg="modSld">
      <pc:chgData name="Magda Bącela" userId="S::magda.bacela@sycope.com::de422cbc-a4e1-43ec-a6de-bfc26df93d40" providerId="AD" clId="Web-{D288AB6E-430B-4A33-A943-C2F43707834D}" dt="2025-09-11T10:36:20.919" v="5" actId="1076"/>
      <pc:docMkLst>
        <pc:docMk/>
      </pc:docMkLst>
      <pc:sldChg chg="modSp">
        <pc:chgData name="Magda Bącela" userId="S::magda.bacela@sycope.com::de422cbc-a4e1-43ec-a6de-bfc26df93d40" providerId="AD" clId="Web-{D288AB6E-430B-4A33-A943-C2F43707834D}" dt="2025-09-11T10:36:20.919" v="5" actId="1076"/>
        <pc:sldMkLst>
          <pc:docMk/>
          <pc:sldMk cId="989487333" sldId="2134806489"/>
        </pc:sldMkLst>
        <pc:picChg chg="mod">
          <ac:chgData name="Magda Bącela" userId="S::magda.bacela@sycope.com::de422cbc-a4e1-43ec-a6de-bfc26df93d40" providerId="AD" clId="Web-{D288AB6E-430B-4A33-A943-C2F43707834D}" dt="2025-09-11T10:36:20.919" v="5" actId="1076"/>
          <ac:picMkLst>
            <pc:docMk/>
            <pc:sldMk cId="989487333" sldId="2134806489"/>
            <ac:picMk id="2" creationId="{7D5B59CC-F643-1F0C-DCF9-DF1DF25D69E6}"/>
          </ac:picMkLst>
        </pc:picChg>
        <pc:picChg chg="mod">
          <ac:chgData name="Magda Bącela" userId="S::magda.bacela@sycope.com::de422cbc-a4e1-43ec-a6de-bfc26df93d40" providerId="AD" clId="Web-{D288AB6E-430B-4A33-A943-C2F43707834D}" dt="2025-09-11T10:36:12.716" v="4" actId="14100"/>
          <ac:picMkLst>
            <pc:docMk/>
            <pc:sldMk cId="989487333" sldId="2134806489"/>
            <ac:picMk id="5" creationId="{7A061CFF-140A-75BD-2838-F9EE1403BD75}"/>
          </ac:picMkLst>
        </pc:picChg>
      </pc:sldChg>
    </pc:docChg>
  </pc:docChgLst>
  <pc:docChgLst>
    <pc:chgData name="Marcin Kaźmierczak" userId="fcbb2501-3c80-4e2b-b514-98f97d4d87cf" providerId="ADAL" clId="{D164F6E8-B959-C247-BDCC-62A3F09AB36C}"/>
    <pc:docChg chg="undo redo custSel addSld delSld modSld sldOrd">
      <pc:chgData name="Marcin Kaźmierczak" userId="fcbb2501-3c80-4e2b-b514-98f97d4d87cf" providerId="ADAL" clId="{D164F6E8-B959-C247-BDCC-62A3F09AB36C}" dt="2025-06-11T08:47:59.361" v="652" actId="20577"/>
      <pc:docMkLst>
        <pc:docMk/>
      </pc:docMkLst>
      <pc:sldChg chg="del">
        <pc:chgData name="Marcin Kaźmierczak" userId="fcbb2501-3c80-4e2b-b514-98f97d4d87cf" providerId="ADAL" clId="{D164F6E8-B959-C247-BDCC-62A3F09AB36C}" dt="2025-06-10T19:46:32.598" v="394" actId="2696"/>
        <pc:sldMkLst>
          <pc:docMk/>
          <pc:sldMk cId="2888145012" sldId="464"/>
        </pc:sldMkLst>
      </pc:sldChg>
      <pc:sldChg chg="del">
        <pc:chgData name="Marcin Kaźmierczak" userId="fcbb2501-3c80-4e2b-b514-98f97d4d87cf" providerId="ADAL" clId="{D164F6E8-B959-C247-BDCC-62A3F09AB36C}" dt="2025-06-10T19:46:36.935" v="395" actId="2696"/>
        <pc:sldMkLst>
          <pc:docMk/>
          <pc:sldMk cId="4159837450" sldId="482"/>
        </pc:sldMkLst>
      </pc:sldChg>
      <pc:sldChg chg="modSp mod ord">
        <pc:chgData name="Marcin Kaźmierczak" userId="fcbb2501-3c80-4e2b-b514-98f97d4d87cf" providerId="ADAL" clId="{D164F6E8-B959-C247-BDCC-62A3F09AB36C}" dt="2025-06-10T19:31:24.500" v="181" actId="20577"/>
        <pc:sldMkLst>
          <pc:docMk/>
          <pc:sldMk cId="3290298232" sldId="2134806384"/>
        </pc:sldMkLst>
      </pc:sldChg>
      <pc:sldChg chg="modSp add mod">
        <pc:chgData name="Marcin Kaźmierczak" userId="fcbb2501-3c80-4e2b-b514-98f97d4d87cf" providerId="ADAL" clId="{D164F6E8-B959-C247-BDCC-62A3F09AB36C}" dt="2025-06-10T23:40:52.462" v="574" actId="403"/>
        <pc:sldMkLst>
          <pc:docMk/>
          <pc:sldMk cId="962788096" sldId="2134806390"/>
        </pc:sldMkLst>
      </pc:sldChg>
      <pc:sldChg chg="del">
        <pc:chgData name="Marcin Kaźmierczak" userId="fcbb2501-3c80-4e2b-b514-98f97d4d87cf" providerId="ADAL" clId="{D164F6E8-B959-C247-BDCC-62A3F09AB36C}" dt="2025-06-10T19:38:38.711" v="292" actId="2696"/>
        <pc:sldMkLst>
          <pc:docMk/>
          <pc:sldMk cId="3987332690" sldId="2134806412"/>
        </pc:sldMkLst>
      </pc:sldChg>
      <pc:sldChg chg="ord">
        <pc:chgData name="Marcin Kaźmierczak" userId="fcbb2501-3c80-4e2b-b514-98f97d4d87cf" providerId="ADAL" clId="{D164F6E8-B959-C247-BDCC-62A3F09AB36C}" dt="2025-06-10T19:39:52.266" v="366" actId="20578"/>
        <pc:sldMkLst>
          <pc:docMk/>
          <pc:sldMk cId="564801275" sldId="2134806413"/>
        </pc:sldMkLst>
      </pc:sldChg>
      <pc:sldChg chg="modSp del mod">
        <pc:chgData name="Marcin Kaźmierczak" userId="fcbb2501-3c80-4e2b-b514-98f97d4d87cf" providerId="ADAL" clId="{D164F6E8-B959-C247-BDCC-62A3F09AB36C}" dt="2025-06-10T19:46:53.996" v="396" actId="2696"/>
        <pc:sldMkLst>
          <pc:docMk/>
          <pc:sldMk cId="386321958" sldId="2134806420"/>
        </pc:sldMkLst>
      </pc:sldChg>
      <pc:sldChg chg="addSp delSp modSp add mod">
        <pc:chgData name="Marcin Kaźmierczak" userId="fcbb2501-3c80-4e2b-b514-98f97d4d87cf" providerId="ADAL" clId="{D164F6E8-B959-C247-BDCC-62A3F09AB36C}" dt="2025-06-10T19:41:14.526" v="371" actId="20577"/>
        <pc:sldMkLst>
          <pc:docMk/>
          <pc:sldMk cId="2442420507" sldId="2134806422"/>
        </pc:sldMkLst>
      </pc:sldChg>
      <pc:sldChg chg="modSp mod">
        <pc:chgData name="Marcin Kaźmierczak" userId="fcbb2501-3c80-4e2b-b514-98f97d4d87cf" providerId="ADAL" clId="{D164F6E8-B959-C247-BDCC-62A3F09AB36C}" dt="2025-06-10T23:34:53.831" v="517" actId="20577"/>
        <pc:sldMkLst>
          <pc:docMk/>
          <pc:sldMk cId="67759695" sldId="2134806440"/>
        </pc:sldMkLst>
      </pc:sldChg>
      <pc:sldChg chg="addSp modSp mod">
        <pc:chgData name="Marcin Kaźmierczak" userId="fcbb2501-3c80-4e2b-b514-98f97d4d87cf" providerId="ADAL" clId="{D164F6E8-B959-C247-BDCC-62A3F09AB36C}" dt="2025-06-11T08:33:40.113" v="632" actId="20577"/>
        <pc:sldMkLst>
          <pc:docMk/>
          <pc:sldMk cId="1407813717" sldId="2134806443"/>
        </pc:sldMkLst>
      </pc:sldChg>
      <pc:sldChg chg="ord">
        <pc:chgData name="Marcin Kaźmierczak" userId="fcbb2501-3c80-4e2b-b514-98f97d4d87cf" providerId="ADAL" clId="{D164F6E8-B959-C247-BDCC-62A3F09AB36C}" dt="2025-06-10T19:39:58.453" v="368" actId="20578"/>
        <pc:sldMkLst>
          <pc:docMk/>
          <pc:sldMk cId="2837384747" sldId="2134806451"/>
        </pc:sldMkLst>
      </pc:sldChg>
      <pc:sldChg chg="del">
        <pc:chgData name="Marcin Kaźmierczak" userId="fcbb2501-3c80-4e2b-b514-98f97d4d87cf" providerId="ADAL" clId="{D164F6E8-B959-C247-BDCC-62A3F09AB36C}" dt="2025-06-10T19:45:33.612" v="392" actId="2696"/>
        <pc:sldMkLst>
          <pc:docMk/>
          <pc:sldMk cId="2895636734" sldId="2134806453"/>
        </pc:sldMkLst>
      </pc:sldChg>
      <pc:sldChg chg="del">
        <pc:chgData name="Marcin Kaźmierczak" userId="fcbb2501-3c80-4e2b-b514-98f97d4d87cf" providerId="ADAL" clId="{D164F6E8-B959-C247-BDCC-62A3F09AB36C}" dt="2025-06-10T19:45:33.612" v="392" actId="2696"/>
        <pc:sldMkLst>
          <pc:docMk/>
          <pc:sldMk cId="803631536" sldId="2134806460"/>
        </pc:sldMkLst>
      </pc:sldChg>
      <pc:sldChg chg="addSp modSp mod">
        <pc:chgData name="Marcin Kaźmierczak" userId="fcbb2501-3c80-4e2b-b514-98f97d4d87cf" providerId="ADAL" clId="{D164F6E8-B959-C247-BDCC-62A3F09AB36C}" dt="2025-06-10T23:37:55.646" v="529" actId="1076"/>
        <pc:sldMkLst>
          <pc:docMk/>
          <pc:sldMk cId="3085284769" sldId="2134806461"/>
        </pc:sldMkLst>
      </pc:sldChg>
      <pc:sldChg chg="del">
        <pc:chgData name="Marcin Kaźmierczak" userId="fcbb2501-3c80-4e2b-b514-98f97d4d87cf" providerId="ADAL" clId="{D164F6E8-B959-C247-BDCC-62A3F09AB36C}" dt="2025-06-10T19:45:40.163" v="393" actId="2696"/>
        <pc:sldMkLst>
          <pc:docMk/>
          <pc:sldMk cId="2110861849" sldId="2134806462"/>
        </pc:sldMkLst>
      </pc:sldChg>
      <pc:sldChg chg="addSp modSp mod ord">
        <pc:chgData name="Marcin Kaźmierczak" userId="fcbb2501-3c80-4e2b-b514-98f97d4d87cf" providerId="ADAL" clId="{D164F6E8-B959-C247-BDCC-62A3F09AB36C}" dt="2025-06-11T08:47:59.361" v="652" actId="20577"/>
        <pc:sldMkLst>
          <pc:docMk/>
          <pc:sldMk cId="2409581766" sldId="2134806465"/>
        </pc:sldMkLst>
      </pc:sldChg>
      <pc:sldChg chg="addSp modSp mod modAnim">
        <pc:chgData name="Marcin Kaźmierczak" userId="fcbb2501-3c80-4e2b-b514-98f97d4d87cf" providerId="ADAL" clId="{D164F6E8-B959-C247-BDCC-62A3F09AB36C}" dt="2025-06-10T19:54:00.479" v="494" actId="1076"/>
        <pc:sldMkLst>
          <pc:docMk/>
          <pc:sldMk cId="2725029796" sldId="2134806466"/>
        </pc:sldMkLst>
      </pc:sldChg>
      <pc:sldChg chg="addSp delSp modSp mod">
        <pc:chgData name="Marcin Kaźmierczak" userId="fcbb2501-3c80-4e2b-b514-98f97d4d87cf" providerId="ADAL" clId="{D164F6E8-B959-C247-BDCC-62A3F09AB36C}" dt="2025-06-10T19:51:18.434" v="464" actId="1036"/>
        <pc:sldMkLst>
          <pc:docMk/>
          <pc:sldMk cId="196279882" sldId="2134806467"/>
        </pc:sldMkLst>
      </pc:sldChg>
      <pc:sldChg chg="addSp modSp mod">
        <pc:chgData name="Marcin Kaźmierczak" userId="fcbb2501-3c80-4e2b-b514-98f97d4d87cf" providerId="ADAL" clId="{D164F6E8-B959-C247-BDCC-62A3F09AB36C}" dt="2025-06-10T19:50:30.024" v="446" actId="1038"/>
        <pc:sldMkLst>
          <pc:docMk/>
          <pc:sldMk cId="768021859" sldId="2134806468"/>
        </pc:sldMkLst>
      </pc:sldChg>
      <pc:sldChg chg="modSp del mod">
        <pc:chgData name="Marcin Kaźmierczak" userId="fcbb2501-3c80-4e2b-b514-98f97d4d87cf" providerId="ADAL" clId="{D164F6E8-B959-C247-BDCC-62A3F09AB36C}" dt="2025-06-10T23:39:20.436" v="532" actId="2696"/>
        <pc:sldMkLst>
          <pc:docMk/>
          <pc:sldMk cId="475244882" sldId="2134806469"/>
        </pc:sldMkLst>
      </pc:sldChg>
      <pc:sldChg chg="del">
        <pc:chgData name="Marcin Kaźmierczak" userId="fcbb2501-3c80-4e2b-b514-98f97d4d87cf" providerId="ADAL" clId="{D164F6E8-B959-C247-BDCC-62A3F09AB36C}" dt="2025-06-10T17:19:40.421" v="1" actId="2696"/>
        <pc:sldMkLst>
          <pc:docMk/>
          <pc:sldMk cId="1874687905" sldId="2134806470"/>
        </pc:sldMkLst>
      </pc:sldChg>
      <pc:sldChg chg="addSp delSp modSp add mod">
        <pc:chgData name="Marcin Kaźmierczak" userId="fcbb2501-3c80-4e2b-b514-98f97d4d87cf" providerId="ADAL" clId="{D164F6E8-B959-C247-BDCC-62A3F09AB36C}" dt="2025-06-10T17:52:19.674" v="130" actId="1036"/>
        <pc:sldMkLst>
          <pc:docMk/>
          <pc:sldMk cId="435825637" sldId="2134806471"/>
        </pc:sldMkLst>
      </pc:sldChg>
      <pc:sldChg chg="addSp delSp modSp add mod ord">
        <pc:chgData name="Marcin Kaźmierczak" userId="fcbb2501-3c80-4e2b-b514-98f97d4d87cf" providerId="ADAL" clId="{D164F6E8-B959-C247-BDCC-62A3F09AB36C}" dt="2025-06-10T19:51:28.971" v="465" actId="20578"/>
        <pc:sldMkLst>
          <pc:docMk/>
          <pc:sldMk cId="24792012" sldId="2134806472"/>
        </pc:sldMkLst>
      </pc:sldChg>
      <pc:sldChg chg="addSp delSp modSp new mod modAnim">
        <pc:chgData name="Marcin Kaźmierczak" userId="fcbb2501-3c80-4e2b-b514-98f97d4d87cf" providerId="ADAL" clId="{D164F6E8-B959-C247-BDCC-62A3F09AB36C}" dt="2025-06-10T19:30:57.822" v="158"/>
        <pc:sldMkLst>
          <pc:docMk/>
          <pc:sldMk cId="1477871413" sldId="2134806473"/>
        </pc:sldMkLst>
      </pc:sldChg>
      <pc:sldChg chg="addSp modSp add del mod">
        <pc:chgData name="Marcin Kaźmierczak" userId="fcbb2501-3c80-4e2b-b514-98f97d4d87cf" providerId="ADAL" clId="{D164F6E8-B959-C247-BDCC-62A3F09AB36C}" dt="2025-06-11T08:47:21.728" v="649" actId="2696"/>
        <pc:sldMkLst>
          <pc:docMk/>
          <pc:sldMk cId="1893814131" sldId="2134806474"/>
        </pc:sldMkLst>
      </pc:sldChg>
      <pc:sldChg chg="modSp add del mod">
        <pc:chgData name="Marcin Kaźmierczak" userId="fcbb2501-3c80-4e2b-b514-98f97d4d87cf" providerId="ADAL" clId="{D164F6E8-B959-C247-BDCC-62A3F09AB36C}" dt="2025-06-10T19:41:40.626" v="377" actId="2696"/>
        <pc:sldMkLst>
          <pc:docMk/>
          <pc:sldMk cId="1717127896" sldId="2134806475"/>
        </pc:sldMkLst>
      </pc:sldChg>
      <pc:sldChg chg="addSp delSp modSp new mod ord modAnim">
        <pc:chgData name="Marcin Kaźmierczak" userId="fcbb2501-3c80-4e2b-b514-98f97d4d87cf" providerId="ADAL" clId="{D164F6E8-B959-C247-BDCC-62A3F09AB36C}" dt="2025-06-11T08:42:59.576" v="647"/>
        <pc:sldMkLst>
          <pc:docMk/>
          <pc:sldMk cId="3610339242" sldId="2134806475"/>
        </pc:sldMkLst>
      </pc:sldChg>
      <pc:sldChg chg="addSp delSp modSp new del mod">
        <pc:chgData name="Marcin Kaźmierczak" userId="fcbb2501-3c80-4e2b-b514-98f97d4d87cf" providerId="ADAL" clId="{D164F6E8-B959-C247-BDCC-62A3F09AB36C}" dt="2025-06-11T08:47:23.795" v="650" actId="2696"/>
        <pc:sldMkLst>
          <pc:docMk/>
          <pc:sldMk cId="1823325044" sldId="2134806476"/>
        </pc:sldMkLst>
      </pc:sldChg>
      <pc:sldMasterChg chg="delSldLayout">
        <pc:chgData name="Marcin Kaźmierczak" userId="fcbb2501-3c80-4e2b-b514-98f97d4d87cf" providerId="ADAL" clId="{D164F6E8-B959-C247-BDCC-62A3F09AB36C}" dt="2025-06-10T19:46:53.996" v="396" actId="2696"/>
        <pc:sldMasterMkLst>
          <pc:docMk/>
          <pc:sldMasterMk cId="4152687422" sldId="2147483723"/>
        </pc:sldMasterMkLst>
        <pc:sldLayoutChg chg="del">
          <pc:chgData name="Marcin Kaźmierczak" userId="fcbb2501-3c80-4e2b-b514-98f97d4d87cf" providerId="ADAL" clId="{D164F6E8-B959-C247-BDCC-62A3F09AB36C}" dt="2025-06-10T19:46:53.996" v="396" actId="2696"/>
          <pc:sldLayoutMkLst>
            <pc:docMk/>
            <pc:sldMasterMk cId="4152687422" sldId="2147483723"/>
            <pc:sldLayoutMk cId="4156325134" sldId="2147483744"/>
          </pc:sldLayoutMkLst>
        </pc:sldLayoutChg>
      </pc:sldMasterChg>
    </pc:docChg>
  </pc:docChgLst>
  <pc:docChgLst>
    <pc:chgData name="Kinga Strzelecka" userId="S::kinga.strzelecka@sycope.com::3f7b95b1-9b8a-4488-a4ac-e01c48e61a2e" providerId="AD" clId="Web-{868147A2-A4D7-A747-F2F3-ABD8D741F772}"/>
    <pc:docChg chg="modSld">
      <pc:chgData name="Kinga Strzelecka" userId="S::kinga.strzelecka@sycope.com::3f7b95b1-9b8a-4488-a4ac-e01c48e61a2e" providerId="AD" clId="Web-{868147A2-A4D7-A747-F2F3-ABD8D741F772}" dt="2025-09-19T11:10:50.221" v="80" actId="20577"/>
      <pc:docMkLst>
        <pc:docMk/>
      </pc:docMkLst>
      <pc:sldChg chg="modSp">
        <pc:chgData name="Kinga Strzelecka" userId="S::kinga.strzelecka@sycope.com::3f7b95b1-9b8a-4488-a4ac-e01c48e61a2e" providerId="AD" clId="Web-{868147A2-A4D7-A747-F2F3-ABD8D741F772}" dt="2025-09-19T09:02:49.567" v="39" actId="1076"/>
        <pc:sldMkLst>
          <pc:docMk/>
          <pc:sldMk cId="3564007346" sldId="278"/>
        </pc:sldMkLst>
        <pc:spChg chg="mod">
          <ac:chgData name="Kinga Strzelecka" userId="S::kinga.strzelecka@sycope.com::3f7b95b1-9b8a-4488-a4ac-e01c48e61a2e" providerId="AD" clId="Web-{868147A2-A4D7-A747-F2F3-ABD8D741F772}" dt="2025-09-19T09:02:49.567" v="39" actId="1076"/>
          <ac:spMkLst>
            <pc:docMk/>
            <pc:sldMk cId="3564007346" sldId="278"/>
            <ac:spMk id="3" creationId="{2F022902-720C-52F6-8226-E473EBC64C95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2:43.739" v="38" actId="20577"/>
          <ac:spMkLst>
            <pc:docMk/>
            <pc:sldMk cId="3564007346" sldId="278"/>
            <ac:spMk id="10" creationId="{BCF174E0-8A01-AEC3-F5E7-553F504F5461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09:00:18.342" v="12" actId="20577"/>
        <pc:sldMkLst>
          <pc:docMk/>
          <pc:sldMk cId="4043797914" sldId="2134806427"/>
        </pc:sldMkLst>
        <pc:spChg chg="mod">
          <ac:chgData name="Kinga Strzelecka" userId="S::kinga.strzelecka@sycope.com::3f7b95b1-9b8a-4488-a4ac-e01c48e61a2e" providerId="AD" clId="Web-{868147A2-A4D7-A747-F2F3-ABD8D741F772}" dt="2025-09-19T09:00:11.623" v="10" actId="14100"/>
          <ac:spMkLst>
            <pc:docMk/>
            <pc:sldMk cId="4043797914" sldId="2134806427"/>
            <ac:spMk id="2" creationId="{7A577613-52EC-FA2D-8448-F22B82244EC2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0:18.342" v="12" actId="20577"/>
          <ac:spMkLst>
            <pc:docMk/>
            <pc:sldMk cId="4043797914" sldId="2134806427"/>
            <ac:spMk id="3" creationId="{B05EAC24-400E-0D32-63A0-01C2FA2D1346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11:10:50.221" v="80" actId="20577"/>
        <pc:sldMkLst>
          <pc:docMk/>
          <pc:sldMk cId="2409581766" sldId="2134806465"/>
        </pc:sldMkLst>
        <pc:spChg chg="mod">
          <ac:chgData name="Kinga Strzelecka" userId="S::kinga.strzelecka@sycope.com::3f7b95b1-9b8a-4488-a4ac-e01c48e61a2e" providerId="AD" clId="Web-{868147A2-A4D7-A747-F2F3-ABD8D741F772}" dt="2025-09-19T11:10:50.221" v="80" actId="20577"/>
          <ac:spMkLst>
            <pc:docMk/>
            <pc:sldMk cId="2409581766" sldId="2134806465"/>
            <ac:spMk id="9" creationId="{F66A4AB5-5837-2BF8-74FF-8E36A786B94D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11:10:45.799" v="78" actId="20577"/>
          <ac:spMkLst>
            <pc:docMk/>
            <pc:sldMk cId="2409581766" sldId="2134806465"/>
            <ac:spMk id="10" creationId="{0246920B-690A-7B35-6024-665E61557BFE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09:05:37.226" v="76" actId="14100"/>
        <pc:sldMkLst>
          <pc:docMk/>
          <pc:sldMk cId="196279882" sldId="2134806467"/>
        </pc:sldMkLst>
        <pc:spChg chg="mod">
          <ac:chgData name="Kinga Strzelecka" userId="S::kinga.strzelecka@sycope.com::3f7b95b1-9b8a-4488-a4ac-e01c48e61a2e" providerId="AD" clId="Web-{868147A2-A4D7-A747-F2F3-ABD8D741F772}" dt="2025-09-19T09:00:32.593" v="15" actId="1076"/>
          <ac:spMkLst>
            <pc:docMk/>
            <pc:sldMk cId="196279882" sldId="2134806467"/>
            <ac:spMk id="7" creationId="{DFCEF98C-33F1-3D1B-DF48-CD13EC7C4067}"/>
          </ac:spMkLst>
        </pc:spChg>
        <pc:picChg chg="mod">
          <ac:chgData name="Kinga Strzelecka" userId="S::kinga.strzelecka@sycope.com::3f7b95b1-9b8a-4488-a4ac-e01c48e61a2e" providerId="AD" clId="Web-{868147A2-A4D7-A747-F2F3-ABD8D741F772}" dt="2025-09-19T09:05:37.226" v="76" actId="14100"/>
          <ac:picMkLst>
            <pc:docMk/>
            <pc:sldMk cId="196279882" sldId="2134806467"/>
            <ac:picMk id="4" creationId="{E4B65F5D-E9B5-2C84-79F4-BDEADED57BE2}"/>
          </ac:picMkLst>
        </pc:picChg>
      </pc:sldChg>
      <pc:sldChg chg="modSp">
        <pc:chgData name="Kinga Strzelecka" userId="S::kinga.strzelecka@sycope.com::3f7b95b1-9b8a-4488-a4ac-e01c48e61a2e" providerId="AD" clId="Web-{868147A2-A4D7-A747-F2F3-ABD8D741F772}" dt="2025-09-19T09:00:53.407" v="20" actId="1076"/>
        <pc:sldMkLst>
          <pc:docMk/>
          <pc:sldMk cId="24792012" sldId="2134806472"/>
        </pc:sldMkLst>
        <pc:spChg chg="mod">
          <ac:chgData name="Kinga Strzelecka" userId="S::kinga.strzelecka@sycope.com::3f7b95b1-9b8a-4488-a4ac-e01c48e61a2e" providerId="AD" clId="Web-{868147A2-A4D7-A747-F2F3-ABD8D741F772}" dt="2025-09-19T09:00:53.407" v="20" actId="1076"/>
          <ac:spMkLst>
            <pc:docMk/>
            <pc:sldMk cId="24792012" sldId="2134806472"/>
            <ac:spMk id="2" creationId="{0AB38EC5-232F-1EBD-60DC-AB71C431CC53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09:01:08.282" v="23" actId="14100"/>
        <pc:sldMkLst>
          <pc:docMk/>
          <pc:sldMk cId="230701358" sldId="2134806481"/>
        </pc:sldMkLst>
        <pc:spChg chg="mod">
          <ac:chgData name="Kinga Strzelecka" userId="S::kinga.strzelecka@sycope.com::3f7b95b1-9b8a-4488-a4ac-e01c48e61a2e" providerId="AD" clId="Web-{868147A2-A4D7-A747-F2F3-ABD8D741F772}" dt="2025-09-19T09:01:08.282" v="23" actId="14100"/>
          <ac:spMkLst>
            <pc:docMk/>
            <pc:sldMk cId="230701358" sldId="2134806481"/>
            <ac:spMk id="2" creationId="{126233DA-1319-A2AC-20EC-F10ECB5DCD6A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09:00:01.294" v="7" actId="14100"/>
        <pc:sldMkLst>
          <pc:docMk/>
          <pc:sldMk cId="2567853955" sldId="2134806482"/>
        </pc:sldMkLst>
        <pc:spChg chg="mod">
          <ac:chgData name="Kinga Strzelecka" userId="S::kinga.strzelecka@sycope.com::3f7b95b1-9b8a-4488-a4ac-e01c48e61a2e" providerId="AD" clId="Web-{868147A2-A4D7-A747-F2F3-ABD8D741F772}" dt="2025-09-19T09:00:01.294" v="7" actId="14100"/>
          <ac:spMkLst>
            <pc:docMk/>
            <pc:sldMk cId="2567853955" sldId="2134806482"/>
            <ac:spMk id="2" creationId="{94279BFB-4F4B-065A-5BBF-BB9F61565B79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09:02:15.832" v="35" actId="20577"/>
        <pc:sldMkLst>
          <pc:docMk/>
          <pc:sldMk cId="552720361" sldId="2134806484"/>
        </pc:sldMkLst>
        <pc:spChg chg="mod">
          <ac:chgData name="Kinga Strzelecka" userId="S::kinga.strzelecka@sycope.com::3f7b95b1-9b8a-4488-a4ac-e01c48e61a2e" providerId="AD" clId="Web-{868147A2-A4D7-A747-F2F3-ABD8D741F772}" dt="2025-09-19T09:01:41.549" v="24" actId="20577"/>
          <ac:spMkLst>
            <pc:docMk/>
            <pc:sldMk cId="552720361" sldId="2134806484"/>
            <ac:spMk id="2" creationId="{F78E7A4C-3D35-96F7-9449-C4642C00B1F8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1:59.409" v="30" actId="20577"/>
          <ac:spMkLst>
            <pc:docMk/>
            <pc:sldMk cId="552720361" sldId="2134806484"/>
            <ac:spMk id="3" creationId="{E86892F2-40EA-3DCE-637E-946B3C9F5289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1:51.206" v="28" actId="20577"/>
          <ac:spMkLst>
            <pc:docMk/>
            <pc:sldMk cId="552720361" sldId="2134806484"/>
            <ac:spMk id="4" creationId="{FAEB477A-8126-8634-7EF1-F5382BD156E9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2:11.035" v="34" actId="20577"/>
          <ac:spMkLst>
            <pc:docMk/>
            <pc:sldMk cId="552720361" sldId="2134806484"/>
            <ac:spMk id="5" creationId="{21ED1E4D-B6DC-73C4-DA59-4E614297101A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1:47.971" v="26" actId="20577"/>
          <ac:spMkLst>
            <pc:docMk/>
            <pc:sldMk cId="552720361" sldId="2134806484"/>
            <ac:spMk id="6" creationId="{F86B8B6A-F4E9-50CC-5851-E8859B6BEA8C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2:03.066" v="31" actId="20577"/>
          <ac:spMkLst>
            <pc:docMk/>
            <pc:sldMk cId="552720361" sldId="2134806484"/>
            <ac:spMk id="7" creationId="{D65BD87A-7F2E-4B5E-CD46-BA51EAE4A098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2:15.832" v="35" actId="20577"/>
          <ac:spMkLst>
            <pc:docMk/>
            <pc:sldMk cId="552720361" sldId="2134806484"/>
            <ac:spMk id="8" creationId="{BC31649D-AC4F-A53D-1328-630E061A21A1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2:07.144" v="32" actId="20577"/>
          <ac:spMkLst>
            <pc:docMk/>
            <pc:sldMk cId="552720361" sldId="2134806484"/>
            <ac:spMk id="11" creationId="{762564F6-FD60-8F51-CAA8-4987AC124491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1:55.284" v="29" actId="20577"/>
          <ac:spMkLst>
            <pc:docMk/>
            <pc:sldMk cId="552720361" sldId="2134806484"/>
            <ac:spMk id="13" creationId="{231D0D8F-9EE9-A641-3B53-9928C92C9725}"/>
          </ac:spMkLst>
        </pc:spChg>
      </pc:sldChg>
      <pc:sldChg chg="modSp">
        <pc:chgData name="Kinga Strzelecka" userId="S::kinga.strzelecka@sycope.com::3f7b95b1-9b8a-4488-a4ac-e01c48e61a2e" providerId="AD" clId="Web-{868147A2-A4D7-A747-F2F3-ABD8D741F772}" dt="2025-09-19T09:04:09.225" v="74" actId="1076"/>
        <pc:sldMkLst>
          <pc:docMk/>
          <pc:sldMk cId="1550655253" sldId="2134806486"/>
        </pc:sldMkLst>
        <pc:spChg chg="mod">
          <ac:chgData name="Kinga Strzelecka" userId="S::kinga.strzelecka@sycope.com::3f7b95b1-9b8a-4488-a4ac-e01c48e61a2e" providerId="AD" clId="Web-{868147A2-A4D7-A747-F2F3-ABD8D741F772}" dt="2025-09-19T09:03:00.833" v="40" actId="20577"/>
          <ac:spMkLst>
            <pc:docMk/>
            <pc:sldMk cId="1550655253" sldId="2134806486"/>
            <ac:spMk id="2" creationId="{F6BBC4B1-C4B8-770C-5364-A9FDD174D0C6}"/>
          </ac:spMkLst>
        </pc:spChg>
        <pc:spChg chg="mod">
          <ac:chgData name="Kinga Strzelecka" userId="S::kinga.strzelecka@sycope.com::3f7b95b1-9b8a-4488-a4ac-e01c48e61a2e" providerId="AD" clId="Web-{868147A2-A4D7-A747-F2F3-ABD8D741F772}" dt="2025-09-19T09:04:09.178" v="69" actId="1076"/>
          <ac:spMkLst>
            <pc:docMk/>
            <pc:sldMk cId="1550655253" sldId="2134806486"/>
            <ac:spMk id="7" creationId="{79ABAA8B-4AB7-69B2-8BD7-1E21C6324FE5}"/>
          </ac:spMkLst>
        </pc:spChg>
        <pc:picChg chg="mod">
          <ac:chgData name="Kinga Strzelecka" userId="S::kinga.strzelecka@sycope.com::3f7b95b1-9b8a-4488-a4ac-e01c48e61a2e" providerId="AD" clId="Web-{868147A2-A4D7-A747-F2F3-ABD8D741F772}" dt="2025-09-19T09:04:09.178" v="68" actId="1076"/>
          <ac:picMkLst>
            <pc:docMk/>
            <pc:sldMk cId="1550655253" sldId="2134806486"/>
            <ac:picMk id="6" creationId="{3AC06477-A0FD-C79C-499A-5AC4A543159E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93" v="70" actId="1076"/>
          <ac:picMkLst>
            <pc:docMk/>
            <pc:sldMk cId="1550655253" sldId="2134806486"/>
            <ac:picMk id="10" creationId="{52626718-64A6-7C1F-9EAD-6295D851C7BA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209" v="73" actId="1076"/>
          <ac:picMkLst>
            <pc:docMk/>
            <pc:sldMk cId="1550655253" sldId="2134806486"/>
            <ac:picMk id="12" creationId="{D8D16478-0523-0CED-29A7-804A728B2DE2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15" v="63" actId="1076"/>
          <ac:picMkLst>
            <pc:docMk/>
            <pc:sldMk cId="1550655253" sldId="2134806486"/>
            <ac:picMk id="1030" creationId="{83A1BDD4-C76C-9BCA-D85E-4728C78FCC32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31" v="64" actId="1076"/>
          <ac:picMkLst>
            <pc:docMk/>
            <pc:sldMk cId="1550655253" sldId="2134806486"/>
            <ac:picMk id="1032" creationId="{BAFB53EE-B306-3B5A-489E-0D03CE6ADF18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46" v="65" actId="1076"/>
          <ac:picMkLst>
            <pc:docMk/>
            <pc:sldMk cId="1550655253" sldId="2134806486"/>
            <ac:picMk id="1034" creationId="{F7F2C272-9166-4277-440D-2FA65EA059DD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62" v="66" actId="1076"/>
          <ac:picMkLst>
            <pc:docMk/>
            <pc:sldMk cId="1550655253" sldId="2134806486"/>
            <ac:picMk id="1036" creationId="{F4D05C75-12B3-36E2-DC14-A3E2891A1C88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62" v="67" actId="1076"/>
          <ac:picMkLst>
            <pc:docMk/>
            <pc:sldMk cId="1550655253" sldId="2134806486"/>
            <ac:picMk id="1038" creationId="{DEE3AC04-7885-7CDA-687A-8E07B85CC3A7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193" v="71" actId="1076"/>
          <ac:picMkLst>
            <pc:docMk/>
            <pc:sldMk cId="1550655253" sldId="2134806486"/>
            <ac:picMk id="1044" creationId="{FD691017-0FC2-AD4F-0842-A3E98DD364A3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209" v="72" actId="1076"/>
          <ac:picMkLst>
            <pc:docMk/>
            <pc:sldMk cId="1550655253" sldId="2134806486"/>
            <ac:picMk id="1046" creationId="{09A86BCB-A96B-7E1A-BDEB-EBDF3F418417}"/>
          </ac:picMkLst>
        </pc:picChg>
        <pc:picChg chg="mod">
          <ac:chgData name="Kinga Strzelecka" userId="S::kinga.strzelecka@sycope.com::3f7b95b1-9b8a-4488-a4ac-e01c48e61a2e" providerId="AD" clId="Web-{868147A2-A4D7-A747-F2F3-ABD8D741F772}" dt="2025-09-19T09:04:09.225" v="74" actId="1076"/>
          <ac:picMkLst>
            <pc:docMk/>
            <pc:sldMk cId="1550655253" sldId="2134806486"/>
            <ac:picMk id="1048" creationId="{5E1F3BA7-C2E8-4CE3-AA2A-7C231AFE4993}"/>
          </ac:picMkLst>
        </pc:picChg>
      </pc:sldChg>
      <pc:sldChg chg="modSp">
        <pc:chgData name="Kinga Strzelecka" userId="S::kinga.strzelecka@sycope.com::3f7b95b1-9b8a-4488-a4ac-e01c48e61a2e" providerId="AD" clId="Web-{868147A2-A4D7-A747-F2F3-ABD8D741F772}" dt="2025-09-19T08:59:27.463" v="4" actId="1076"/>
        <pc:sldMkLst>
          <pc:docMk/>
          <pc:sldMk cId="989487333" sldId="2134806489"/>
        </pc:sldMkLst>
        <pc:spChg chg="mod">
          <ac:chgData name="Kinga Strzelecka" userId="S::kinga.strzelecka@sycope.com::3f7b95b1-9b8a-4488-a4ac-e01c48e61a2e" providerId="AD" clId="Web-{868147A2-A4D7-A747-F2F3-ABD8D741F772}" dt="2025-09-19T08:59:27.463" v="4" actId="1076"/>
          <ac:spMkLst>
            <pc:docMk/>
            <pc:sldMk cId="989487333" sldId="2134806489"/>
            <ac:spMk id="9" creationId="{C20B5101-9305-344A-7935-4E0BDAEDD667}"/>
          </ac:spMkLst>
        </pc:spChg>
      </pc:sldChg>
    </pc:docChg>
  </pc:docChgLst>
  <pc:docChgLst>
    <pc:chgData name="Marcin Kaźmierczak" userId="fcbb2501-3c80-4e2b-b514-98f97d4d87cf" providerId="ADAL" clId="{B309D0E2-BB08-5788-80BC-DD4A02A6D13C}"/>
    <pc:docChg chg="undo redo custSel addSld delSld modSld sldOrd">
      <pc:chgData name="Marcin Kaźmierczak" userId="fcbb2501-3c80-4e2b-b514-98f97d4d87cf" providerId="ADAL" clId="{B309D0E2-BB08-5788-80BC-DD4A02A6D13C}" dt="2025-09-19T11:23:13.615" v="2165"/>
      <pc:docMkLst>
        <pc:docMk/>
      </pc:docMkLst>
      <pc:sldChg chg="addSp modSp add mod">
        <pc:chgData name="Marcin Kaźmierczak" userId="fcbb2501-3c80-4e2b-b514-98f97d4d87cf" providerId="ADAL" clId="{B309D0E2-BB08-5788-80BC-DD4A02A6D13C}" dt="2025-09-19T10:29:09.319" v="1405" actId="1076"/>
        <pc:sldMkLst>
          <pc:docMk/>
          <pc:sldMk cId="25598675" sldId="277"/>
        </pc:sldMkLst>
        <pc:spChg chg="mod">
          <ac:chgData name="Marcin Kaźmierczak" userId="fcbb2501-3c80-4e2b-b514-98f97d4d87cf" providerId="ADAL" clId="{B309D0E2-BB08-5788-80BC-DD4A02A6D13C}" dt="2025-09-19T10:29:04.115" v="1404" actId="403"/>
          <ac:spMkLst>
            <pc:docMk/>
            <pc:sldMk cId="25598675" sldId="277"/>
            <ac:spMk id="6" creationId="{74F6036A-8911-EEF8-B45E-865ADE3ED2DB}"/>
          </ac:spMkLst>
        </pc:spChg>
        <pc:picChg chg="add mod modCrop">
          <ac:chgData name="Marcin Kaźmierczak" userId="fcbb2501-3c80-4e2b-b514-98f97d4d87cf" providerId="ADAL" clId="{B309D0E2-BB08-5788-80BC-DD4A02A6D13C}" dt="2025-09-19T10:29:09.319" v="1405" actId="1076"/>
          <ac:picMkLst>
            <pc:docMk/>
            <pc:sldMk cId="25598675" sldId="277"/>
            <ac:picMk id="2" creationId="{86010BB7-5CB8-A78C-1931-4392BCDE8AB1}"/>
          </ac:picMkLst>
        </pc:picChg>
      </pc:sldChg>
      <pc:sldChg chg="addSp delSp modSp add mod">
        <pc:chgData name="Marcin Kaźmierczak" userId="fcbb2501-3c80-4e2b-b514-98f97d4d87cf" providerId="ADAL" clId="{B309D0E2-BB08-5788-80BC-DD4A02A6D13C}" dt="2025-09-19T10:37:59.023" v="1796" actId="1076"/>
        <pc:sldMkLst>
          <pc:docMk/>
          <pc:sldMk cId="3564007346" sldId="278"/>
        </pc:sldMkLst>
        <pc:spChg chg="mod">
          <ac:chgData name="Marcin Kaźmierczak" userId="fcbb2501-3c80-4e2b-b514-98f97d4d87cf" providerId="ADAL" clId="{B309D0E2-BB08-5788-80BC-DD4A02A6D13C}" dt="2025-09-08T09:23:51.013" v="289" actId="14100"/>
          <ac:spMkLst>
            <pc:docMk/>
            <pc:sldMk cId="3564007346" sldId="278"/>
            <ac:spMk id="3" creationId="{2F022902-720C-52F6-8226-E473EBC64C95}"/>
          </ac:spMkLst>
        </pc:spChg>
        <pc:spChg chg="add mod">
          <ac:chgData name="Marcin Kaźmierczak" userId="fcbb2501-3c80-4e2b-b514-98f97d4d87cf" providerId="ADAL" clId="{B309D0E2-BB08-5788-80BC-DD4A02A6D13C}" dt="2025-09-19T10:37:56.386" v="1795" actId="113"/>
          <ac:spMkLst>
            <pc:docMk/>
            <pc:sldMk cId="3564007346" sldId="278"/>
            <ac:spMk id="10" creationId="{BCF174E0-8A01-AEC3-F5E7-553F504F5461}"/>
          </ac:spMkLst>
        </pc:spChg>
        <pc:picChg chg="add mod">
          <ac:chgData name="Marcin Kaźmierczak" userId="fcbb2501-3c80-4e2b-b514-98f97d4d87cf" providerId="ADAL" clId="{B309D0E2-BB08-5788-80BC-DD4A02A6D13C}" dt="2025-09-08T09:43:19.549" v="308" actId="14861"/>
          <ac:picMkLst>
            <pc:docMk/>
            <pc:sldMk cId="3564007346" sldId="278"/>
            <ac:picMk id="9" creationId="{6B5237C0-E7F2-CF93-C47C-4CE1F6F95675}"/>
          </ac:picMkLst>
        </pc:picChg>
        <pc:picChg chg="add mod">
          <ac:chgData name="Marcin Kaźmierczak" userId="fcbb2501-3c80-4e2b-b514-98f97d4d87cf" providerId="ADAL" clId="{B309D0E2-BB08-5788-80BC-DD4A02A6D13C}" dt="2025-09-19T10:37:59.023" v="1796" actId="1076"/>
          <ac:picMkLst>
            <pc:docMk/>
            <pc:sldMk cId="3564007346" sldId="278"/>
            <ac:picMk id="11" creationId="{299FD842-3DE4-AF7B-A447-C527816EBFDE}"/>
          </ac:picMkLst>
        </pc:picChg>
      </pc:sldChg>
      <pc:sldChg chg="del">
        <pc:chgData name="Marcin Kaźmierczak" userId="fcbb2501-3c80-4e2b-b514-98f97d4d87cf" providerId="ADAL" clId="{B309D0E2-BB08-5788-80BC-DD4A02A6D13C}" dt="2025-09-18T23:25:08.035" v="562" actId="2696"/>
        <pc:sldMkLst>
          <pc:docMk/>
          <pc:sldMk cId="2585095578" sldId="382"/>
        </pc:sldMkLst>
      </pc:sldChg>
      <pc:sldChg chg="del">
        <pc:chgData name="Marcin Kaźmierczak" userId="fcbb2501-3c80-4e2b-b514-98f97d4d87cf" providerId="ADAL" clId="{B309D0E2-BB08-5788-80BC-DD4A02A6D13C}" dt="2025-09-18T23:24:38.566" v="558" actId="2696"/>
        <pc:sldMkLst>
          <pc:docMk/>
          <pc:sldMk cId="3290298232" sldId="2134806384"/>
        </pc:sldMkLst>
      </pc:sldChg>
      <pc:sldChg chg="del">
        <pc:chgData name="Marcin Kaźmierczak" userId="fcbb2501-3c80-4e2b-b514-98f97d4d87cf" providerId="ADAL" clId="{B309D0E2-BB08-5788-80BC-DD4A02A6D13C}" dt="2025-09-07T22:16:37.232" v="92" actId="2696"/>
        <pc:sldMkLst>
          <pc:docMk/>
          <pc:sldMk cId="962788096" sldId="2134806390"/>
        </pc:sldMkLst>
      </pc:sldChg>
      <pc:sldChg chg="del">
        <pc:chgData name="Marcin Kaźmierczak" userId="fcbb2501-3c80-4e2b-b514-98f97d4d87cf" providerId="ADAL" clId="{B309D0E2-BB08-5788-80BC-DD4A02A6D13C}" dt="2025-09-07T22:16:37.232" v="92" actId="2696"/>
        <pc:sldMkLst>
          <pc:docMk/>
          <pc:sldMk cId="564801275" sldId="2134806413"/>
        </pc:sldMkLst>
      </pc:sldChg>
      <pc:sldChg chg="del">
        <pc:chgData name="Marcin Kaźmierczak" userId="fcbb2501-3c80-4e2b-b514-98f97d4d87cf" providerId="ADAL" clId="{B309D0E2-BB08-5788-80BC-DD4A02A6D13C}" dt="2025-09-07T22:16:37.232" v="92" actId="2696"/>
        <pc:sldMkLst>
          <pc:docMk/>
          <pc:sldMk cId="2442420507" sldId="2134806422"/>
        </pc:sldMkLst>
      </pc:sldChg>
      <pc:sldChg chg="addSp delSp modSp add mod ord">
        <pc:chgData name="Marcin Kaźmierczak" userId="fcbb2501-3c80-4e2b-b514-98f97d4d87cf" providerId="ADAL" clId="{B309D0E2-BB08-5788-80BC-DD4A02A6D13C}" dt="2025-09-19T07:51:05.134" v="948" actId="14100"/>
        <pc:sldMkLst>
          <pc:docMk/>
          <pc:sldMk cId="4043797914" sldId="2134806427"/>
        </pc:sldMkLst>
        <pc:spChg chg="mod">
          <ac:chgData name="Marcin Kaźmierczak" userId="fcbb2501-3c80-4e2b-b514-98f97d4d87cf" providerId="ADAL" clId="{B309D0E2-BB08-5788-80BC-DD4A02A6D13C}" dt="2025-09-19T07:51:01.934" v="947" actId="20577"/>
          <ac:spMkLst>
            <pc:docMk/>
            <pc:sldMk cId="4043797914" sldId="2134806427"/>
            <ac:spMk id="2" creationId="{7A577613-52EC-FA2D-8448-F22B82244EC2}"/>
          </ac:spMkLst>
        </pc:spChg>
        <pc:spChg chg="mod">
          <ac:chgData name="Marcin Kaźmierczak" userId="fcbb2501-3c80-4e2b-b514-98f97d4d87cf" providerId="ADAL" clId="{B309D0E2-BB08-5788-80BC-DD4A02A6D13C}" dt="2025-09-07T22:12:01.822" v="90" actId="207"/>
          <ac:spMkLst>
            <pc:docMk/>
            <pc:sldMk cId="4043797914" sldId="2134806427"/>
            <ac:spMk id="3" creationId="{B05EAC24-400E-0D32-63A0-01C2FA2D1346}"/>
          </ac:spMkLst>
        </pc:spChg>
        <pc:spChg chg="mod">
          <ac:chgData name="Marcin Kaźmierczak" userId="fcbb2501-3c80-4e2b-b514-98f97d4d87cf" providerId="ADAL" clId="{B309D0E2-BB08-5788-80BC-DD4A02A6D13C}" dt="2025-09-09T07:59:37.406" v="477" actId="1076"/>
          <ac:spMkLst>
            <pc:docMk/>
            <pc:sldMk cId="4043797914" sldId="2134806427"/>
            <ac:spMk id="5" creationId="{AEBD3FB3-F5AF-09C0-2AAE-6E01045E9469}"/>
          </ac:spMkLst>
        </pc:spChg>
        <pc:picChg chg="mod">
          <ac:chgData name="Marcin Kaźmierczak" userId="fcbb2501-3c80-4e2b-b514-98f97d4d87cf" providerId="ADAL" clId="{B309D0E2-BB08-5788-80BC-DD4A02A6D13C}" dt="2025-09-19T07:51:05.134" v="948" actId="14100"/>
          <ac:picMkLst>
            <pc:docMk/>
            <pc:sldMk cId="4043797914" sldId="2134806427"/>
            <ac:picMk id="1026" creationId="{043C39EF-84F1-F1DB-5BDB-5F097E9C458B}"/>
          </ac:picMkLst>
        </pc:picChg>
      </pc:sldChg>
      <pc:sldChg chg="del">
        <pc:chgData name="Marcin Kaźmierczak" userId="fcbb2501-3c80-4e2b-b514-98f97d4d87cf" providerId="ADAL" clId="{B309D0E2-BB08-5788-80BC-DD4A02A6D13C}" dt="2025-09-09T09:31:52.837" v="541" actId="2696"/>
        <pc:sldMkLst>
          <pc:docMk/>
          <pc:sldMk cId="67759695" sldId="2134806440"/>
        </pc:sldMkLst>
      </pc:sldChg>
      <pc:sldChg chg="addSp delSp modSp del mod">
        <pc:chgData name="Marcin Kaźmierczak" userId="fcbb2501-3c80-4e2b-b514-98f97d4d87cf" providerId="ADAL" clId="{B309D0E2-BB08-5788-80BC-DD4A02A6D13C}" dt="2025-09-09T07:55:34.190" v="394" actId="2696"/>
        <pc:sldMkLst>
          <pc:docMk/>
          <pc:sldMk cId="1407813717" sldId="2134806443"/>
        </pc:sldMkLst>
      </pc:sldChg>
      <pc:sldChg chg="del">
        <pc:chgData name="Marcin Kaźmierczak" userId="fcbb2501-3c80-4e2b-b514-98f97d4d87cf" providerId="ADAL" clId="{B309D0E2-BB08-5788-80BC-DD4A02A6D13C}" dt="2025-09-09T07:52:35.148" v="374" actId="2696"/>
        <pc:sldMkLst>
          <pc:docMk/>
          <pc:sldMk cId="2837384747" sldId="2134806451"/>
        </pc:sldMkLst>
      </pc:sldChg>
      <pc:sldChg chg="del">
        <pc:chgData name="Marcin Kaźmierczak" userId="fcbb2501-3c80-4e2b-b514-98f97d4d87cf" providerId="ADAL" clId="{B309D0E2-BB08-5788-80BC-DD4A02A6D13C}" dt="2025-09-07T22:16:37.232" v="92" actId="2696"/>
        <pc:sldMkLst>
          <pc:docMk/>
          <pc:sldMk cId="3085284769" sldId="2134806461"/>
        </pc:sldMkLst>
      </pc:sldChg>
      <pc:sldChg chg="addSp delSp modSp mod">
        <pc:chgData name="Marcin Kaźmierczak" userId="fcbb2501-3c80-4e2b-b514-98f97d4d87cf" providerId="ADAL" clId="{B309D0E2-BB08-5788-80BC-DD4A02A6D13C}" dt="2025-09-18T23:17:27.453" v="552" actId="478"/>
        <pc:sldMkLst>
          <pc:docMk/>
          <pc:sldMk cId="2409581766" sldId="2134806465"/>
        </pc:sldMkLst>
        <pc:spChg chg="add del mod">
          <ac:chgData name="Marcin Kaźmierczak" userId="fcbb2501-3c80-4e2b-b514-98f97d4d87cf" providerId="ADAL" clId="{B309D0E2-BB08-5788-80BC-DD4A02A6D13C}" dt="2025-09-18T23:17:27.453" v="552" actId="478"/>
          <ac:spMkLst>
            <pc:docMk/>
            <pc:sldMk cId="2409581766" sldId="2134806465"/>
            <ac:spMk id="5" creationId="{D9B90228-9928-1879-9B4C-5CEDD8E4CA77}"/>
          </ac:spMkLst>
        </pc:spChg>
      </pc:sldChg>
      <pc:sldChg chg="del">
        <pc:chgData name="Marcin Kaźmierczak" userId="fcbb2501-3c80-4e2b-b514-98f97d4d87cf" providerId="ADAL" clId="{B309D0E2-BB08-5788-80BC-DD4A02A6D13C}" dt="2025-09-07T22:16:48.833" v="93" actId="2696"/>
        <pc:sldMkLst>
          <pc:docMk/>
          <pc:sldMk cId="2725029796" sldId="2134806466"/>
        </pc:sldMkLst>
      </pc:sldChg>
      <pc:sldChg chg="addSp delSp modSp mod ord">
        <pc:chgData name="Marcin Kaźmierczak" userId="fcbb2501-3c80-4e2b-b514-98f97d4d87cf" providerId="ADAL" clId="{B309D0E2-BB08-5788-80BC-DD4A02A6D13C}" dt="2025-09-09T07:58:24.798" v="456" actId="2711"/>
        <pc:sldMkLst>
          <pc:docMk/>
          <pc:sldMk cId="196279882" sldId="2134806467"/>
        </pc:sldMkLst>
        <pc:spChg chg="add mod">
          <ac:chgData name="Marcin Kaźmierczak" userId="fcbb2501-3c80-4e2b-b514-98f97d4d87cf" providerId="ADAL" clId="{B309D0E2-BB08-5788-80BC-DD4A02A6D13C}" dt="2025-09-09T07:58:24.798" v="456" actId="2711"/>
          <ac:spMkLst>
            <pc:docMk/>
            <pc:sldMk cId="196279882" sldId="2134806467"/>
            <ac:spMk id="7" creationId="{DFCEF98C-33F1-3D1B-DF48-CD13EC7C4067}"/>
          </ac:spMkLst>
        </pc:spChg>
      </pc:sldChg>
      <pc:sldChg chg="del ord">
        <pc:chgData name="Marcin Kaźmierczak" userId="fcbb2501-3c80-4e2b-b514-98f97d4d87cf" providerId="ADAL" clId="{B309D0E2-BB08-5788-80BC-DD4A02A6D13C}" dt="2025-09-08T09:45:40.033" v="314" actId="2696"/>
        <pc:sldMkLst>
          <pc:docMk/>
          <pc:sldMk cId="768021859" sldId="2134806468"/>
        </pc:sldMkLst>
      </pc:sldChg>
      <pc:sldChg chg="del">
        <pc:chgData name="Marcin Kaźmierczak" userId="fcbb2501-3c80-4e2b-b514-98f97d4d87cf" providerId="ADAL" clId="{B309D0E2-BB08-5788-80BC-DD4A02A6D13C}" dt="2025-09-07T22:08:49.142" v="70" actId="2696"/>
        <pc:sldMkLst>
          <pc:docMk/>
          <pc:sldMk cId="435825637" sldId="2134806471"/>
        </pc:sldMkLst>
      </pc:sldChg>
      <pc:sldChg chg="addSp modSp mod ord">
        <pc:chgData name="Marcin Kaźmierczak" userId="fcbb2501-3c80-4e2b-b514-98f97d4d87cf" providerId="ADAL" clId="{B309D0E2-BB08-5788-80BC-DD4A02A6D13C}" dt="2025-09-09T07:59:17.768" v="474" actId="404"/>
        <pc:sldMkLst>
          <pc:docMk/>
          <pc:sldMk cId="24792012" sldId="2134806472"/>
        </pc:sldMkLst>
        <pc:spChg chg="mod">
          <ac:chgData name="Marcin Kaźmierczak" userId="fcbb2501-3c80-4e2b-b514-98f97d4d87cf" providerId="ADAL" clId="{B309D0E2-BB08-5788-80BC-DD4A02A6D13C}" dt="2025-09-09T07:59:17.768" v="474" actId="404"/>
          <ac:spMkLst>
            <pc:docMk/>
            <pc:sldMk cId="24792012" sldId="2134806472"/>
            <ac:spMk id="2" creationId="{0AB38EC5-232F-1EBD-60DC-AB71C431CC53}"/>
          </ac:spMkLst>
        </pc:spChg>
        <pc:picChg chg="mod">
          <ac:chgData name="Marcin Kaźmierczak" userId="fcbb2501-3c80-4e2b-b514-98f97d4d87cf" providerId="ADAL" clId="{B309D0E2-BB08-5788-80BC-DD4A02A6D13C}" dt="2025-09-09T07:59:08.532" v="472" actId="1076"/>
          <ac:picMkLst>
            <pc:docMk/>
            <pc:sldMk cId="24792012" sldId="2134806472"/>
            <ac:picMk id="4" creationId="{1FC0493D-3792-E202-3586-58E0271C166A}"/>
          </ac:picMkLst>
        </pc:picChg>
      </pc:sldChg>
      <pc:sldChg chg="del">
        <pc:chgData name="Marcin Kaźmierczak" userId="fcbb2501-3c80-4e2b-b514-98f97d4d87cf" providerId="ADAL" clId="{B309D0E2-BB08-5788-80BC-DD4A02A6D13C}" dt="2025-09-18T23:24:36.304" v="557" actId="2696"/>
        <pc:sldMkLst>
          <pc:docMk/>
          <pc:sldMk cId="1477871413" sldId="2134806473"/>
        </pc:sldMkLst>
      </pc:sldChg>
      <pc:sldChg chg="del">
        <pc:chgData name="Marcin Kaźmierczak" userId="fcbb2501-3c80-4e2b-b514-98f97d4d87cf" providerId="ADAL" clId="{B309D0E2-BB08-5788-80BC-DD4A02A6D13C}" dt="2025-09-07T22:09:01.417" v="72" actId="2696"/>
        <pc:sldMkLst>
          <pc:docMk/>
          <pc:sldMk cId="1893814131" sldId="2134806474"/>
        </pc:sldMkLst>
      </pc:sldChg>
      <pc:sldChg chg="del">
        <pc:chgData name="Marcin Kaźmierczak" userId="fcbb2501-3c80-4e2b-b514-98f97d4d87cf" providerId="ADAL" clId="{B309D0E2-BB08-5788-80BC-DD4A02A6D13C}" dt="2025-09-08T09:46:01.343" v="315" actId="2696"/>
        <pc:sldMkLst>
          <pc:docMk/>
          <pc:sldMk cId="3610339242" sldId="2134806475"/>
        </pc:sldMkLst>
      </pc:sldChg>
      <pc:sldChg chg="modSp add del mod">
        <pc:chgData name="Marcin Kaźmierczak" userId="fcbb2501-3c80-4e2b-b514-98f97d4d87cf" providerId="ADAL" clId="{B309D0E2-BB08-5788-80BC-DD4A02A6D13C}" dt="2025-09-18T23:24:28.165" v="556" actId="2696"/>
        <pc:sldMkLst>
          <pc:docMk/>
          <pc:sldMk cId="3737770529" sldId="2134806480"/>
        </pc:sldMkLst>
      </pc:sldChg>
      <pc:sldChg chg="addSp modSp add mod ord">
        <pc:chgData name="Marcin Kaźmierczak" userId="fcbb2501-3c80-4e2b-b514-98f97d4d87cf" providerId="ADAL" clId="{B309D0E2-BB08-5788-80BC-DD4A02A6D13C}" dt="2025-09-19T09:52:12.295" v="1347" actId="20578"/>
        <pc:sldMkLst>
          <pc:docMk/>
          <pc:sldMk cId="230701358" sldId="2134806481"/>
        </pc:sldMkLst>
        <pc:spChg chg="mod">
          <ac:chgData name="Marcin Kaźmierczak" userId="fcbb2501-3c80-4e2b-b514-98f97d4d87cf" providerId="ADAL" clId="{B309D0E2-BB08-5788-80BC-DD4A02A6D13C}" dt="2025-09-19T09:52:02.877" v="1346" actId="113"/>
          <ac:spMkLst>
            <pc:docMk/>
            <pc:sldMk cId="230701358" sldId="2134806481"/>
            <ac:spMk id="2" creationId="{126233DA-1319-A2AC-20EC-F10ECB5DCD6A}"/>
          </ac:spMkLst>
        </pc:spChg>
        <pc:picChg chg="add mod">
          <ac:chgData name="Marcin Kaźmierczak" userId="fcbb2501-3c80-4e2b-b514-98f97d4d87cf" providerId="ADAL" clId="{B309D0E2-BB08-5788-80BC-DD4A02A6D13C}" dt="2025-09-19T09:51:24.083" v="1340" actId="1076"/>
          <ac:picMkLst>
            <pc:docMk/>
            <pc:sldMk cId="230701358" sldId="2134806481"/>
            <ac:picMk id="3" creationId="{21334EFE-DE1D-904B-A648-A2FBF4295B20}"/>
          </ac:picMkLst>
        </pc:picChg>
        <pc:picChg chg="mod">
          <ac:chgData name="Marcin Kaźmierczak" userId="fcbb2501-3c80-4e2b-b514-98f97d4d87cf" providerId="ADAL" clId="{B309D0E2-BB08-5788-80BC-DD4A02A6D13C}" dt="2025-09-19T09:51:40.567" v="1343" actId="1076"/>
          <ac:picMkLst>
            <pc:docMk/>
            <pc:sldMk cId="230701358" sldId="2134806481"/>
            <ac:picMk id="6" creationId="{4B17D50A-AD25-74C8-23AE-035BA08E684C}"/>
          </ac:picMkLst>
        </pc:picChg>
      </pc:sldChg>
      <pc:sldChg chg="addSp delSp modSp add mod ord">
        <pc:chgData name="Marcin Kaźmierczak" userId="fcbb2501-3c80-4e2b-b514-98f97d4d87cf" providerId="ADAL" clId="{B309D0E2-BB08-5788-80BC-DD4A02A6D13C}" dt="2025-09-19T11:19:50.886" v="2161" actId="208"/>
        <pc:sldMkLst>
          <pc:docMk/>
          <pc:sldMk cId="2567853955" sldId="2134806482"/>
        </pc:sldMkLst>
        <pc:spChg chg="mod">
          <ac:chgData name="Marcin Kaźmierczak" userId="fcbb2501-3c80-4e2b-b514-98f97d4d87cf" providerId="ADAL" clId="{B309D0E2-BB08-5788-80BC-DD4A02A6D13C}" dt="2025-09-19T10:35:47.070" v="1684" actId="20577"/>
          <ac:spMkLst>
            <pc:docMk/>
            <pc:sldMk cId="2567853955" sldId="2134806482"/>
            <ac:spMk id="2" creationId="{94279BFB-4F4B-065A-5BBF-BB9F61565B79}"/>
          </ac:spMkLst>
        </pc:spChg>
        <pc:spChg chg="add mod">
          <ac:chgData name="Marcin Kaźmierczak" userId="fcbb2501-3c80-4e2b-b514-98f97d4d87cf" providerId="ADAL" clId="{B309D0E2-BB08-5788-80BC-DD4A02A6D13C}" dt="2025-09-19T10:35:12.355" v="1658" actId="1036"/>
          <ac:spMkLst>
            <pc:docMk/>
            <pc:sldMk cId="2567853955" sldId="2134806482"/>
            <ac:spMk id="7" creationId="{360218E6-3225-B2FD-AEF5-253C1B816025}"/>
          </ac:spMkLst>
        </pc:spChg>
        <pc:spChg chg="add mod">
          <ac:chgData name="Marcin Kaźmierczak" userId="fcbb2501-3c80-4e2b-b514-98f97d4d87cf" providerId="ADAL" clId="{B309D0E2-BB08-5788-80BC-DD4A02A6D13C}" dt="2025-09-19T10:36:29.708" v="1794" actId="20577"/>
          <ac:spMkLst>
            <pc:docMk/>
            <pc:sldMk cId="2567853955" sldId="2134806482"/>
            <ac:spMk id="9" creationId="{8A8A60BA-7122-F764-790F-E65E9D0A0FB3}"/>
          </ac:spMkLst>
        </pc:spChg>
        <pc:picChg chg="add mod">
          <ac:chgData name="Marcin Kaźmierczak" userId="fcbb2501-3c80-4e2b-b514-98f97d4d87cf" providerId="ADAL" clId="{B309D0E2-BB08-5788-80BC-DD4A02A6D13C}" dt="2025-09-19T10:31:31.606" v="1413"/>
          <ac:picMkLst>
            <pc:docMk/>
            <pc:sldMk cId="2567853955" sldId="2134806482"/>
            <ac:picMk id="3" creationId="{3CD62C6F-E3BF-BEBA-2C3D-23B1646D57DC}"/>
          </ac:picMkLst>
        </pc:picChg>
        <pc:picChg chg="add mod">
          <ac:chgData name="Marcin Kaźmierczak" userId="fcbb2501-3c80-4e2b-b514-98f97d4d87cf" providerId="ADAL" clId="{B309D0E2-BB08-5788-80BC-DD4A02A6D13C}" dt="2025-09-19T10:31:31.606" v="1413"/>
          <ac:picMkLst>
            <pc:docMk/>
            <pc:sldMk cId="2567853955" sldId="2134806482"/>
            <ac:picMk id="4" creationId="{7D47F1CF-9806-E30C-4E5D-394D17497350}"/>
          </ac:picMkLst>
        </pc:picChg>
        <pc:picChg chg="del mod">
          <ac:chgData name="Marcin Kaźmierczak" userId="fcbb2501-3c80-4e2b-b514-98f97d4d87cf" providerId="ADAL" clId="{B309D0E2-BB08-5788-80BC-DD4A02A6D13C}" dt="2025-09-19T10:31:25.180" v="1409" actId="478"/>
          <ac:picMkLst>
            <pc:docMk/>
            <pc:sldMk cId="2567853955" sldId="2134806482"/>
            <ac:picMk id="6" creationId="{AF21B0F5-2AE5-6427-763E-4A4FCCD0EA27}"/>
          </ac:picMkLst>
        </pc:picChg>
        <pc:picChg chg="del mod">
          <ac:chgData name="Marcin Kaźmierczak" userId="fcbb2501-3c80-4e2b-b514-98f97d4d87cf" providerId="ADAL" clId="{B309D0E2-BB08-5788-80BC-DD4A02A6D13C}" dt="2025-09-19T10:31:25.770" v="1411" actId="478"/>
          <ac:picMkLst>
            <pc:docMk/>
            <pc:sldMk cId="2567853955" sldId="2134806482"/>
            <ac:picMk id="11" creationId="{802F0D11-BCD8-1780-0C16-F5DC1E33204F}"/>
          </ac:picMkLst>
        </pc:picChg>
        <pc:cxnChg chg="add mod">
          <ac:chgData name="Marcin Kaźmierczak" userId="fcbb2501-3c80-4e2b-b514-98f97d4d87cf" providerId="ADAL" clId="{B309D0E2-BB08-5788-80BC-DD4A02A6D13C}" dt="2025-09-19T11:19:50.886" v="2161" actId="208"/>
          <ac:cxnSpMkLst>
            <pc:docMk/>
            <pc:sldMk cId="2567853955" sldId="2134806482"/>
            <ac:cxnSpMk id="5" creationId="{2334E2E9-490A-BE3C-BCA3-27481D9BDFCD}"/>
          </ac:cxnSpMkLst>
        </pc:cxnChg>
        <pc:cxnChg chg="del mod">
          <ac:chgData name="Marcin Kaźmierczak" userId="fcbb2501-3c80-4e2b-b514-98f97d4d87cf" providerId="ADAL" clId="{B309D0E2-BB08-5788-80BC-DD4A02A6D13C}" dt="2025-09-19T10:31:26.840" v="1412" actId="478"/>
          <ac:cxnSpMkLst>
            <pc:docMk/>
            <pc:sldMk cId="2567853955" sldId="2134806482"/>
            <ac:cxnSpMk id="8" creationId="{F5B8DDE0-E359-5808-0339-FDBE0B6E2BA7}"/>
          </ac:cxnSpMkLst>
        </pc:cxnChg>
      </pc:sldChg>
      <pc:sldChg chg="modSp add mod">
        <pc:chgData name="Marcin Kaźmierczak" userId="fcbb2501-3c80-4e2b-b514-98f97d4d87cf" providerId="ADAL" clId="{B309D0E2-BB08-5788-80BC-DD4A02A6D13C}" dt="2025-09-19T09:56:08.919" v="1380" actId="33524"/>
        <pc:sldMkLst>
          <pc:docMk/>
          <pc:sldMk cId="552720361" sldId="2134806484"/>
        </pc:sldMkLst>
        <pc:spChg chg="mod">
          <ac:chgData name="Marcin Kaźmierczak" userId="fcbb2501-3c80-4e2b-b514-98f97d4d87cf" providerId="ADAL" clId="{B309D0E2-BB08-5788-80BC-DD4A02A6D13C}" dt="2025-09-19T08:55:34.961" v="1104" actId="20577"/>
          <ac:spMkLst>
            <pc:docMk/>
            <pc:sldMk cId="552720361" sldId="2134806484"/>
            <ac:spMk id="2" creationId="{F78E7A4C-3D35-96F7-9449-C4642C00B1F8}"/>
          </ac:spMkLst>
        </pc:spChg>
        <pc:spChg chg="mod">
          <ac:chgData name="Marcin Kaźmierczak" userId="fcbb2501-3c80-4e2b-b514-98f97d4d87cf" providerId="ADAL" clId="{B309D0E2-BB08-5788-80BC-DD4A02A6D13C}" dt="2025-09-19T09:56:08.919" v="1380" actId="33524"/>
          <ac:spMkLst>
            <pc:docMk/>
            <pc:sldMk cId="552720361" sldId="2134806484"/>
            <ac:spMk id="3" creationId="{E86892F2-40EA-3DCE-637E-946B3C9F5289}"/>
          </ac:spMkLst>
        </pc:spChg>
        <pc:spChg chg="mod">
          <ac:chgData name="Marcin Kaźmierczak" userId="fcbb2501-3c80-4e2b-b514-98f97d4d87cf" providerId="ADAL" clId="{B309D0E2-BB08-5788-80BC-DD4A02A6D13C}" dt="2025-09-19T08:56:44.467" v="1255" actId="20577"/>
          <ac:spMkLst>
            <pc:docMk/>
            <pc:sldMk cId="552720361" sldId="2134806484"/>
            <ac:spMk id="8" creationId="{BC31649D-AC4F-A53D-1328-630E061A21A1}"/>
          </ac:spMkLst>
        </pc:spChg>
      </pc:sldChg>
      <pc:sldChg chg="add setBg">
        <pc:chgData name="Marcin Kaźmierczak" userId="fcbb2501-3c80-4e2b-b514-98f97d4d87cf" providerId="ADAL" clId="{B309D0E2-BB08-5788-80BC-DD4A02A6D13C}" dt="2025-09-07T22:09:35.349" v="83"/>
        <pc:sldMkLst>
          <pc:docMk/>
          <pc:sldMk cId="1550655253" sldId="2134806486"/>
        </pc:sldMkLst>
      </pc:sldChg>
      <pc:sldChg chg="addSp modSp add del mod modAnim">
        <pc:chgData name="Marcin Kaźmierczak" userId="fcbb2501-3c80-4e2b-b514-98f97d4d87cf" providerId="ADAL" clId="{B309D0E2-BB08-5788-80BC-DD4A02A6D13C}" dt="2025-09-18T23:25:10.316" v="564" actId="2696"/>
        <pc:sldMkLst>
          <pc:docMk/>
          <pc:sldMk cId="1198167914" sldId="2134806487"/>
        </pc:sldMkLst>
      </pc:sldChg>
      <pc:sldChg chg="addSp modSp add del mod">
        <pc:chgData name="Marcin Kaźmierczak" userId="fcbb2501-3c80-4e2b-b514-98f97d4d87cf" providerId="ADAL" clId="{B309D0E2-BB08-5788-80BC-DD4A02A6D13C}" dt="2025-09-18T23:25:09.629" v="563" actId="2696"/>
        <pc:sldMkLst>
          <pc:docMk/>
          <pc:sldMk cId="1447997177" sldId="2134806488"/>
        </pc:sldMkLst>
      </pc:sldChg>
      <pc:sldChg chg="addSp delSp modSp add mod">
        <pc:chgData name="Marcin Kaźmierczak" userId="fcbb2501-3c80-4e2b-b514-98f97d4d87cf" providerId="ADAL" clId="{B309D0E2-BB08-5788-80BC-DD4A02A6D13C}" dt="2025-09-18T23:16:37.894" v="551" actId="478"/>
        <pc:sldMkLst>
          <pc:docMk/>
          <pc:sldMk cId="989487333" sldId="2134806489"/>
        </pc:sldMkLst>
        <pc:spChg chg="mod">
          <ac:chgData name="Marcin Kaźmierczak" userId="fcbb2501-3c80-4e2b-b514-98f97d4d87cf" providerId="ADAL" clId="{B309D0E2-BB08-5788-80BC-DD4A02A6D13C}" dt="2025-09-09T07:54:23.690" v="385" actId="14100"/>
          <ac:spMkLst>
            <pc:docMk/>
            <pc:sldMk cId="989487333" sldId="2134806489"/>
            <ac:spMk id="3" creationId="{4988319E-CA00-083E-3304-988A5BE98186}"/>
          </ac:spMkLst>
        </pc:spChg>
        <pc:spChg chg="del">
          <ac:chgData name="Marcin Kaźmierczak" userId="fcbb2501-3c80-4e2b-b514-98f97d4d87cf" providerId="ADAL" clId="{B309D0E2-BB08-5788-80BC-DD4A02A6D13C}" dt="2025-09-18T23:16:37.894" v="551" actId="478"/>
          <ac:spMkLst>
            <pc:docMk/>
            <pc:sldMk cId="989487333" sldId="2134806489"/>
            <ac:spMk id="4" creationId="{8B7018DD-8120-4D04-C994-869350B0570E}"/>
          </ac:spMkLst>
        </pc:spChg>
        <pc:picChg chg="mod">
          <ac:chgData name="Marcin Kaźmierczak" userId="fcbb2501-3c80-4e2b-b514-98f97d4d87cf" providerId="ADAL" clId="{B309D0E2-BB08-5788-80BC-DD4A02A6D13C}" dt="2025-09-09T07:54:40.412" v="392" actId="1076"/>
          <ac:picMkLst>
            <pc:docMk/>
            <pc:sldMk cId="989487333" sldId="2134806489"/>
            <ac:picMk id="2" creationId="{7D5B59CC-F643-1F0C-DCF9-DF1DF25D69E6}"/>
          </ac:picMkLst>
        </pc:picChg>
        <pc:picChg chg="add mod">
          <ac:chgData name="Marcin Kaźmierczak" userId="fcbb2501-3c80-4e2b-b514-98f97d4d87cf" providerId="ADAL" clId="{B309D0E2-BB08-5788-80BC-DD4A02A6D13C}" dt="2025-09-09T07:54:38.857" v="391" actId="1076"/>
          <ac:picMkLst>
            <pc:docMk/>
            <pc:sldMk cId="989487333" sldId="2134806489"/>
            <ac:picMk id="5" creationId="{7A061CFF-140A-75BD-2838-F9EE1403BD75}"/>
          </ac:picMkLst>
        </pc:picChg>
      </pc:sldChg>
      <pc:sldChg chg="add del">
        <pc:chgData name="Marcin Kaźmierczak" userId="fcbb2501-3c80-4e2b-b514-98f97d4d87cf" providerId="ADAL" clId="{B309D0E2-BB08-5788-80BC-DD4A02A6D13C}" dt="2025-09-18T23:25:06.925" v="561" actId="2696"/>
        <pc:sldMkLst>
          <pc:docMk/>
          <pc:sldMk cId="2031232531" sldId="2134806490"/>
        </pc:sldMkLst>
      </pc:sldChg>
      <pc:sldChg chg="addSp new del">
        <pc:chgData name="Marcin Kaźmierczak" userId="fcbb2501-3c80-4e2b-b514-98f97d4d87cf" providerId="ADAL" clId="{B309D0E2-BB08-5788-80BC-DD4A02A6D13C}" dt="2025-09-09T09:49:59.407" v="548" actId="680"/>
        <pc:sldMkLst>
          <pc:docMk/>
          <pc:sldMk cId="2934221050" sldId="2134806491"/>
        </pc:sldMkLst>
      </pc:sldChg>
      <pc:sldChg chg="modSp add mod">
        <pc:chgData name="Marcin Kaźmierczak" userId="fcbb2501-3c80-4e2b-b514-98f97d4d87cf" providerId="ADAL" clId="{B309D0E2-BB08-5788-80BC-DD4A02A6D13C}" dt="2025-09-19T10:00:50.325" v="1398" actId="20577"/>
        <pc:sldMkLst>
          <pc:docMk/>
          <pc:sldMk cId="2604540605" sldId="2134806493"/>
        </pc:sldMkLst>
        <pc:spChg chg="mod">
          <ac:chgData name="Marcin Kaźmierczak" userId="fcbb2501-3c80-4e2b-b514-98f97d4d87cf" providerId="ADAL" clId="{B309D0E2-BB08-5788-80BC-DD4A02A6D13C}" dt="2025-09-19T10:00:50.325" v="1398" actId="20577"/>
          <ac:spMkLst>
            <pc:docMk/>
            <pc:sldMk cId="2604540605" sldId="2134806493"/>
            <ac:spMk id="3" creationId="{6AC7A85D-68A2-36DE-BDE8-FE9F1FC5980F}"/>
          </ac:spMkLst>
        </pc:spChg>
      </pc:sldChg>
      <pc:sldChg chg="modSp add mod ord">
        <pc:chgData name="Marcin Kaźmierczak" userId="fcbb2501-3c80-4e2b-b514-98f97d4d87cf" providerId="ADAL" clId="{B309D0E2-BB08-5788-80BC-DD4A02A6D13C}" dt="2025-09-19T09:58:17.740" v="1381" actId="20578"/>
        <pc:sldMkLst>
          <pc:docMk/>
          <pc:sldMk cId="983864194" sldId="2134806494"/>
        </pc:sldMkLst>
        <pc:spChg chg="mod">
          <ac:chgData name="Marcin Kaźmierczak" userId="fcbb2501-3c80-4e2b-b514-98f97d4d87cf" providerId="ADAL" clId="{B309D0E2-BB08-5788-80BC-DD4A02A6D13C}" dt="2025-09-19T07:47:21.452" v="671" actId="20577"/>
          <ac:spMkLst>
            <pc:docMk/>
            <pc:sldMk cId="983864194" sldId="2134806494"/>
            <ac:spMk id="5" creationId="{F8E7177B-AA47-4AB9-9CD4-AF0E6A152DCE}"/>
          </ac:spMkLst>
        </pc:spChg>
        <pc:picChg chg="mod">
          <ac:chgData name="Marcin Kaźmierczak" userId="fcbb2501-3c80-4e2b-b514-98f97d4d87cf" providerId="ADAL" clId="{B309D0E2-BB08-5788-80BC-DD4A02A6D13C}" dt="2025-09-19T07:48:04.724" v="678" actId="1076"/>
          <ac:picMkLst>
            <pc:docMk/>
            <pc:sldMk cId="983864194" sldId="2134806494"/>
            <ac:picMk id="3" creationId="{3DBD73FE-2F78-6ABA-D0C0-0C3E8A2C36D9}"/>
          </ac:picMkLst>
        </pc:picChg>
      </pc:sldChg>
      <pc:sldChg chg="add">
        <pc:chgData name="Marcin Kaźmierczak" userId="fcbb2501-3c80-4e2b-b514-98f97d4d87cf" providerId="ADAL" clId="{B309D0E2-BB08-5788-80BC-DD4A02A6D13C}" dt="2025-09-18T23:24:23.513" v="555"/>
        <pc:sldMkLst>
          <pc:docMk/>
          <pc:sldMk cId="1745173637" sldId="2134806495"/>
        </pc:sldMkLst>
      </pc:sldChg>
      <pc:sldChg chg="add">
        <pc:chgData name="Marcin Kaźmierczak" userId="fcbb2501-3c80-4e2b-b514-98f97d4d87cf" providerId="ADAL" clId="{B309D0E2-BB08-5788-80BC-DD4A02A6D13C}" dt="2025-09-18T23:24:46.064" v="559"/>
        <pc:sldMkLst>
          <pc:docMk/>
          <pc:sldMk cId="1807617952" sldId="2134806496"/>
        </pc:sldMkLst>
      </pc:sldChg>
      <pc:sldChg chg="modSp add mod ord">
        <pc:chgData name="Marcin Kaźmierczak" userId="fcbb2501-3c80-4e2b-b514-98f97d4d87cf" providerId="ADAL" clId="{B309D0E2-BB08-5788-80BC-DD4A02A6D13C}" dt="2025-09-19T10:39:58.520" v="1898" actId="20577"/>
        <pc:sldMkLst>
          <pc:docMk/>
          <pc:sldMk cId="3421784834" sldId="2134806497"/>
        </pc:sldMkLst>
        <pc:spChg chg="mod">
          <ac:chgData name="Marcin Kaźmierczak" userId="fcbb2501-3c80-4e2b-b514-98f97d4d87cf" providerId="ADAL" clId="{B309D0E2-BB08-5788-80BC-DD4A02A6D13C}" dt="2025-09-19T10:39:10.556" v="1800" actId="20577"/>
          <ac:spMkLst>
            <pc:docMk/>
            <pc:sldMk cId="3421784834" sldId="2134806497"/>
            <ac:spMk id="3" creationId="{C8076962-6FE0-81FA-1119-78D79C46092A}"/>
          </ac:spMkLst>
        </pc:spChg>
        <pc:spChg chg="mod">
          <ac:chgData name="Marcin Kaźmierczak" userId="fcbb2501-3c80-4e2b-b514-98f97d4d87cf" providerId="ADAL" clId="{B309D0E2-BB08-5788-80BC-DD4A02A6D13C}" dt="2025-09-19T10:39:58.520" v="1898" actId="20577"/>
          <ac:spMkLst>
            <pc:docMk/>
            <pc:sldMk cId="3421784834" sldId="2134806497"/>
            <ac:spMk id="6" creationId="{194EF470-0B47-C172-8BD3-698F03D20651}"/>
          </ac:spMkLst>
        </pc:spChg>
      </pc:sldChg>
      <pc:sldChg chg="add">
        <pc:chgData name="Marcin Kaźmierczak" userId="fcbb2501-3c80-4e2b-b514-98f97d4d87cf" providerId="ADAL" clId="{B309D0E2-BB08-5788-80BC-DD4A02A6D13C}" dt="2025-09-19T10:31:23.283" v="1408" actId="2890"/>
        <pc:sldMkLst>
          <pc:docMk/>
          <pc:sldMk cId="832658846" sldId="2134806498"/>
        </pc:sldMkLst>
      </pc:sldChg>
      <pc:sldChg chg="new del">
        <pc:chgData name="Marcin Kaźmierczak" userId="fcbb2501-3c80-4e2b-b514-98f97d4d87cf" providerId="ADAL" clId="{B309D0E2-BB08-5788-80BC-DD4A02A6D13C}" dt="2025-09-19T10:31:20.773" v="1407" actId="680"/>
        <pc:sldMkLst>
          <pc:docMk/>
          <pc:sldMk cId="3056831408" sldId="2134806498"/>
        </pc:sldMkLst>
      </pc:sldChg>
      <pc:sldChg chg="new del">
        <pc:chgData name="Marcin Kaźmierczak" userId="fcbb2501-3c80-4e2b-b514-98f97d4d87cf" providerId="ADAL" clId="{B309D0E2-BB08-5788-80BC-DD4A02A6D13C}" dt="2025-09-19T10:41:19.712" v="1900" actId="680"/>
        <pc:sldMkLst>
          <pc:docMk/>
          <pc:sldMk cId="1550485052" sldId="2134806499"/>
        </pc:sldMkLst>
      </pc:sldChg>
      <pc:sldChg chg="addSp delSp modSp add mod">
        <pc:chgData name="Marcin Kaźmierczak" userId="fcbb2501-3c80-4e2b-b514-98f97d4d87cf" providerId="ADAL" clId="{B309D0E2-BB08-5788-80BC-DD4A02A6D13C}" dt="2025-09-19T11:06:08.414" v="2159" actId="1076"/>
        <pc:sldMkLst>
          <pc:docMk/>
          <pc:sldMk cId="3239196751" sldId="2134806499"/>
        </pc:sldMkLst>
        <pc:spChg chg="mod">
          <ac:chgData name="Marcin Kaźmierczak" userId="fcbb2501-3c80-4e2b-b514-98f97d4d87cf" providerId="ADAL" clId="{B309D0E2-BB08-5788-80BC-DD4A02A6D13C}" dt="2025-09-19T10:41:47.381" v="1917" actId="20577"/>
          <ac:spMkLst>
            <pc:docMk/>
            <pc:sldMk cId="3239196751" sldId="2134806499"/>
            <ac:spMk id="3" creationId="{28BF0055-C978-D95E-C582-36E09A7C188A}"/>
          </ac:spMkLst>
        </pc:spChg>
        <pc:spChg chg="mod">
          <ac:chgData name="Marcin Kaźmierczak" userId="fcbb2501-3c80-4e2b-b514-98f97d4d87cf" providerId="ADAL" clId="{B309D0E2-BB08-5788-80BC-DD4A02A6D13C}" dt="2025-09-19T11:05:51.988" v="2155" actId="14100"/>
          <ac:spMkLst>
            <pc:docMk/>
            <pc:sldMk cId="3239196751" sldId="2134806499"/>
            <ac:spMk id="6" creationId="{13C50029-929C-282B-3EA9-6423EFF39F3F}"/>
          </ac:spMkLst>
        </pc:spChg>
        <pc:picChg chg="del">
          <ac:chgData name="Marcin Kaźmierczak" userId="fcbb2501-3c80-4e2b-b514-98f97d4d87cf" providerId="ADAL" clId="{B309D0E2-BB08-5788-80BC-DD4A02A6D13C}" dt="2025-09-19T10:46:36.325" v="2127" actId="478"/>
          <ac:picMkLst>
            <pc:docMk/>
            <pc:sldMk cId="3239196751" sldId="2134806499"/>
            <ac:picMk id="2" creationId="{FF418C05-3321-0374-F1DB-50FEA9276045}"/>
          </ac:picMkLst>
        </pc:picChg>
        <pc:picChg chg="add mod">
          <ac:chgData name="Marcin Kaźmierczak" userId="fcbb2501-3c80-4e2b-b514-98f97d4d87cf" providerId="ADAL" clId="{B309D0E2-BB08-5788-80BC-DD4A02A6D13C}" dt="2025-09-19T11:06:08.414" v="2159" actId="1076"/>
          <ac:picMkLst>
            <pc:docMk/>
            <pc:sldMk cId="3239196751" sldId="2134806499"/>
            <ac:picMk id="5" creationId="{7902630B-C21D-4CF3-F991-87AE1CCC4203}"/>
          </ac:picMkLst>
        </pc:picChg>
        <pc:picChg chg="add mod">
          <ac:chgData name="Marcin Kaźmierczak" userId="fcbb2501-3c80-4e2b-b514-98f97d4d87cf" providerId="ADAL" clId="{B309D0E2-BB08-5788-80BC-DD4A02A6D13C}" dt="2025-09-19T11:06:01.799" v="2157" actId="1076"/>
          <ac:picMkLst>
            <pc:docMk/>
            <pc:sldMk cId="3239196751" sldId="2134806499"/>
            <ac:picMk id="8" creationId="{054EC469-235D-D4EE-8E78-AEAAE63DB791}"/>
          </ac:picMkLst>
        </pc:picChg>
        <pc:picChg chg="add del mod">
          <ac:chgData name="Marcin Kaźmierczak" userId="fcbb2501-3c80-4e2b-b514-98f97d4d87cf" providerId="ADAL" clId="{B309D0E2-BB08-5788-80BC-DD4A02A6D13C}" dt="2025-09-19T11:04:38.321" v="2142" actId="478"/>
          <ac:picMkLst>
            <pc:docMk/>
            <pc:sldMk cId="3239196751" sldId="2134806499"/>
            <ac:picMk id="10" creationId="{EBCF62AF-CC96-098B-7F38-6830AFB3CE75}"/>
          </ac:picMkLst>
        </pc:picChg>
        <pc:picChg chg="add del mod">
          <ac:chgData name="Marcin Kaźmierczak" userId="fcbb2501-3c80-4e2b-b514-98f97d4d87cf" providerId="ADAL" clId="{B309D0E2-BB08-5788-80BC-DD4A02A6D13C}" dt="2025-09-19T11:04:32.682" v="2141" actId="478"/>
          <ac:picMkLst>
            <pc:docMk/>
            <pc:sldMk cId="3239196751" sldId="2134806499"/>
            <ac:picMk id="12" creationId="{353A1E80-28A7-B1F1-3A97-D9A90992538B}"/>
          </ac:picMkLst>
        </pc:picChg>
        <pc:picChg chg="add mod">
          <ac:chgData name="Marcin Kaźmierczak" userId="fcbb2501-3c80-4e2b-b514-98f97d4d87cf" providerId="ADAL" clId="{B309D0E2-BB08-5788-80BC-DD4A02A6D13C}" dt="2025-09-19T11:05:39.331" v="2152" actId="1076"/>
          <ac:picMkLst>
            <pc:docMk/>
            <pc:sldMk cId="3239196751" sldId="2134806499"/>
            <ac:picMk id="14" creationId="{89488573-1D14-F3FF-4F37-337A2BE04F64}"/>
          </ac:picMkLst>
        </pc:picChg>
        <pc:picChg chg="add mod">
          <ac:chgData name="Marcin Kaźmierczak" userId="fcbb2501-3c80-4e2b-b514-98f97d4d87cf" providerId="ADAL" clId="{B309D0E2-BB08-5788-80BC-DD4A02A6D13C}" dt="2025-09-19T11:05:39.331" v="2152" actId="1076"/>
          <ac:picMkLst>
            <pc:docMk/>
            <pc:sldMk cId="3239196751" sldId="2134806499"/>
            <ac:picMk id="16" creationId="{EF09D811-6F35-34A0-F069-2946FB354C9B}"/>
          </ac:picMkLst>
        </pc:picChg>
      </pc:sldChg>
      <pc:sldChg chg="add del ord">
        <pc:chgData name="Marcin Kaźmierczak" userId="fcbb2501-3c80-4e2b-b514-98f97d4d87cf" providerId="ADAL" clId="{B309D0E2-BB08-5788-80BC-DD4A02A6D13C}" dt="2025-09-19T10:41:34.837" v="1904" actId="2890"/>
        <pc:sldMkLst>
          <pc:docMk/>
          <pc:sldMk cId="3989857681" sldId="2134806499"/>
        </pc:sldMkLst>
      </pc:sldChg>
      <pc:sldChg chg="addSp delSp modSp new mod">
        <pc:chgData name="Marcin Kaźmierczak" userId="fcbb2501-3c80-4e2b-b514-98f97d4d87cf" providerId="ADAL" clId="{B309D0E2-BB08-5788-80BC-DD4A02A6D13C}" dt="2025-09-19T11:23:13.615" v="2165"/>
        <pc:sldMkLst>
          <pc:docMk/>
          <pc:sldMk cId="2455402794" sldId="2134806500"/>
        </pc:sldMkLst>
        <pc:spChg chg="del">
          <ac:chgData name="Marcin Kaźmierczak" userId="fcbb2501-3c80-4e2b-b514-98f97d4d87cf" providerId="ADAL" clId="{B309D0E2-BB08-5788-80BC-DD4A02A6D13C}" dt="2025-09-19T11:23:13.063" v="2164" actId="478"/>
          <ac:spMkLst>
            <pc:docMk/>
            <pc:sldMk cId="2455402794" sldId="2134806500"/>
            <ac:spMk id="2" creationId="{350BFE7D-362B-CBED-3E12-EA22ED2E2AB9}"/>
          </ac:spMkLst>
        </pc:spChg>
        <pc:spChg chg="del">
          <ac:chgData name="Marcin Kaźmierczak" userId="fcbb2501-3c80-4e2b-b514-98f97d4d87cf" providerId="ADAL" clId="{B309D0E2-BB08-5788-80BC-DD4A02A6D13C}" dt="2025-09-19T11:23:10.973" v="2163" actId="478"/>
          <ac:spMkLst>
            <pc:docMk/>
            <pc:sldMk cId="2455402794" sldId="2134806500"/>
            <ac:spMk id="3" creationId="{C30160C0-D08E-3B1C-D8DF-55ABA4C528CE}"/>
          </ac:spMkLst>
        </pc:spChg>
        <pc:picChg chg="add mod">
          <ac:chgData name="Marcin Kaźmierczak" userId="fcbb2501-3c80-4e2b-b514-98f97d4d87cf" providerId="ADAL" clId="{B309D0E2-BB08-5788-80BC-DD4A02A6D13C}" dt="2025-09-19T11:23:13.615" v="2165"/>
          <ac:picMkLst>
            <pc:docMk/>
            <pc:sldMk cId="2455402794" sldId="2134806500"/>
            <ac:picMk id="4" creationId="{BE073AD8-337C-216D-81BA-66603E6D28A8}"/>
          </ac:picMkLst>
        </pc:picChg>
      </pc:sldChg>
      <pc:sldMasterChg chg="delSldLayout">
        <pc:chgData name="Marcin Kaźmierczak" userId="fcbb2501-3c80-4e2b-b514-98f97d4d87cf" providerId="ADAL" clId="{B309D0E2-BB08-5788-80BC-DD4A02A6D13C}" dt="2025-09-07T22:16:37.232" v="92" actId="2696"/>
        <pc:sldMasterMkLst>
          <pc:docMk/>
          <pc:sldMasterMk cId="1074678877" sldId="2147483674"/>
        </pc:sldMasterMkLst>
        <pc:sldLayoutChg chg="del">
          <pc:chgData name="Marcin Kaźmierczak" userId="fcbb2501-3c80-4e2b-b514-98f97d4d87cf" providerId="ADAL" clId="{B309D0E2-BB08-5788-80BC-DD4A02A6D13C}" dt="2025-09-07T22:16:37.232" v="92" actId="2696"/>
          <pc:sldLayoutMkLst>
            <pc:docMk/>
            <pc:sldMasterMk cId="1074678877" sldId="2147483674"/>
            <pc:sldLayoutMk cId="2785832016" sldId="2147483746"/>
          </pc:sldLayoutMkLst>
        </pc:sldLayoutChg>
      </pc:sldMasterChg>
      <pc:sldMasterChg chg="delSldLayout">
        <pc:chgData name="Marcin Kaźmierczak" userId="fcbb2501-3c80-4e2b-b514-98f97d4d87cf" providerId="ADAL" clId="{B309D0E2-BB08-5788-80BC-DD4A02A6D13C}" dt="2025-09-18T23:24:36.304" v="557" actId="2696"/>
        <pc:sldMasterMkLst>
          <pc:docMk/>
          <pc:sldMasterMk cId="1529448320" sldId="2147483687"/>
        </pc:sldMasterMkLst>
        <pc:sldLayoutChg chg="del">
          <pc:chgData name="Marcin Kaźmierczak" userId="fcbb2501-3c80-4e2b-b514-98f97d4d87cf" providerId="ADAL" clId="{B309D0E2-BB08-5788-80BC-DD4A02A6D13C}" dt="2025-09-18T23:24:36.304" v="557" actId="2696"/>
          <pc:sldLayoutMkLst>
            <pc:docMk/>
            <pc:sldMasterMk cId="1529448320" sldId="2147483687"/>
            <pc:sldLayoutMk cId="3950209348" sldId="214748374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00AD-421F-1F40-89D7-7135EEE91700}" type="datetimeFigureOut">
              <a:rPr lang="pl-PL" smtClean="0"/>
              <a:t>19.09.2025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10A02-F35B-D946-826D-AE3BDD2901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52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0A02-F35B-D946-826D-AE3BDD2901A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42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04319-A4D9-D210-C7B1-BA1A0865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DB16D0-582B-D9D0-5470-C406AB27C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4B643-6ACB-0A9A-38EE-C18954C08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1C95C-F18A-D853-58E5-7DF232F99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0A02-F35B-D946-826D-AE3BDD2901A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553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0A02-F35B-D946-826D-AE3BDD2901A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46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10A02-F35B-D946-826D-AE3BDD2901A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257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FEFF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24262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1040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53252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50141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074923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DAD5A-803C-99E3-9CF3-F7FC9764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1709738"/>
            <a:ext cx="1148305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15C17B-A57C-5BF9-9CE4-814FBF3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122" y="4589463"/>
            <a:ext cx="11483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56358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749D96-3204-292A-0A07-B776C8FE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D31804-CC18-AAD2-C6CA-051B3FA56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915" y="1313580"/>
            <a:ext cx="5670885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2E2874-A9F0-5505-D0A5-7F55FFB6E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3580"/>
            <a:ext cx="5666874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01648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529AA-7F83-127E-AD08-F4653C8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92" y="365126"/>
            <a:ext cx="11486392" cy="78135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19A3C7-2BCA-B3D8-1B37-4CF1400A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6" y="1342325"/>
            <a:ext cx="56486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F77F80E-ABEE-76C5-6A35-828FE6D7B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916" y="2311529"/>
            <a:ext cx="5648660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F8E0EE0-F7A8-F72F-1161-743521291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2325"/>
            <a:ext cx="5670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BBECC6-8885-2D21-06C2-E36C4BE1F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1529"/>
            <a:ext cx="5670884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85865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22F99-4308-234A-19DA-F0036810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496511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74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F0C24-BF2C-9642-FA67-5379B818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442311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364726-6D13-39C8-7BFF-97B2B058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9896" cy="58461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EDD32A-C374-8C83-2131-5FF1E0198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399"/>
            <a:ext cx="4423110" cy="4157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610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ajd tytułow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DAD5A-803C-99E3-9CF3-F7FC9764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1709738"/>
            <a:ext cx="11483056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15C17B-A57C-5BF9-9CE4-814FBF3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122" y="4589463"/>
            <a:ext cx="11483056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DFEFF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19135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2664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06665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rgbClr val="15156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383157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476" y="1371600"/>
            <a:ext cx="5920026" cy="449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b="2195"/>
          <a:stretch/>
        </p:blipFill>
        <p:spPr>
          <a:xfrm rot="10800000">
            <a:off x="6498274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5920026" cy="708053"/>
          </a:xfrm>
        </p:spPr>
        <p:txBody>
          <a:bodyPr anchor="b"/>
          <a:lstStyle>
            <a:lvl1pPr>
              <a:defRPr sz="3200">
                <a:solidFill>
                  <a:srgbClr val="143DFB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76585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59200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98274" y="1"/>
            <a:ext cx="5693725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400"/>
            <a:ext cx="592002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2977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519718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295013"/>
            <a:ext cx="12191999" cy="5495684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3663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490962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7" descr="Obraz zawierający Wielobarwność, niebieskie, zrzut ekranu, fioletowy&#10;&#10;Opis wygenerowany automatycznie">
            <a:extLst>
              <a:ext uri="{FF2B5EF4-FFF2-40B4-BE49-F238E27FC236}">
                <a16:creationId xmlns:a16="http://schemas.microsoft.com/office/drawing/2014/main" id="{4CE527B8-C73D-90CA-71C6-E8C920773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3" r="7356" b="21098"/>
          <a:stretch/>
        </p:blipFill>
        <p:spPr>
          <a:xfrm>
            <a:off x="2466" y="2959100"/>
            <a:ext cx="12189533" cy="3898900"/>
          </a:xfrm>
          <a:prstGeom prst="rect">
            <a:avLst/>
          </a:prstGeom>
        </p:spPr>
      </p:pic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0519" y="1295013"/>
            <a:ext cx="11490962" cy="4846707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92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9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493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425784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21739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1196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DFEFF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65766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DAD5A-803C-99E3-9CF3-F7FC9764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1709738"/>
            <a:ext cx="1148305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15C17B-A57C-5BF9-9CE4-814FBF3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122" y="4589463"/>
            <a:ext cx="11483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80128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749D96-3204-292A-0A07-B776C8FE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D31804-CC18-AAD2-C6CA-051B3FA56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915" y="1313580"/>
            <a:ext cx="5670885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2E2874-A9F0-5505-D0A5-7F55FFB6E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3580"/>
            <a:ext cx="5666874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16665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529AA-7F83-127E-AD08-F4653C8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92" y="365126"/>
            <a:ext cx="11486392" cy="78135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19A3C7-2BCA-B3D8-1B37-4CF1400A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6" y="1342325"/>
            <a:ext cx="56486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F77F80E-ABEE-76C5-6A35-828FE6D7B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916" y="2311529"/>
            <a:ext cx="5648660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F8E0EE0-F7A8-F72F-1161-743521291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2325"/>
            <a:ext cx="5670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BBECC6-8885-2D21-06C2-E36C4BE1F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1529"/>
            <a:ext cx="5670884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99985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22F99-4308-234A-19DA-F0036810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804702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06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F0C24-BF2C-9642-FA67-5379B818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442311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364726-6D13-39C8-7BFF-97B2B058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9896" cy="58461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EDD32A-C374-8C83-2131-5FF1E0198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399"/>
            <a:ext cx="4423110" cy="4157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80224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2664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523396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rgbClr val="15156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632623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476" y="1371600"/>
            <a:ext cx="5920026" cy="449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b="2195"/>
          <a:stretch/>
        </p:blipFill>
        <p:spPr>
          <a:xfrm rot="10800000">
            <a:off x="6498274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5920026" cy="708053"/>
          </a:xfrm>
        </p:spPr>
        <p:txBody>
          <a:bodyPr anchor="b"/>
          <a:lstStyle>
            <a:lvl1pPr>
              <a:defRPr sz="3200">
                <a:solidFill>
                  <a:srgbClr val="143DFB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95673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59200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98274" y="1"/>
            <a:ext cx="5693725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400"/>
            <a:ext cx="592002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7213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lajd tytułow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DAD5A-803C-99E3-9CF3-F7FC9764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1709738"/>
            <a:ext cx="11483056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15C17B-A57C-5BF9-9CE4-814FBF3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122" y="4589463"/>
            <a:ext cx="11483056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DFEFF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15349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519718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295013"/>
            <a:ext cx="12191999" cy="5495684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478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490962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7" descr="Obraz zawierający Wielobarwność, niebieskie, zrzut ekranu, fioletowy&#10;&#10;Opis wygenerowany automatycznie">
            <a:extLst>
              <a:ext uri="{FF2B5EF4-FFF2-40B4-BE49-F238E27FC236}">
                <a16:creationId xmlns:a16="http://schemas.microsoft.com/office/drawing/2014/main" id="{4CE527B8-C73D-90CA-71C6-E8C920773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3" r="7356" b="21098"/>
          <a:stretch/>
        </p:blipFill>
        <p:spPr>
          <a:xfrm>
            <a:off x="2466" y="2959100"/>
            <a:ext cx="12189533" cy="3898900"/>
          </a:xfrm>
          <a:prstGeom prst="rect">
            <a:avLst/>
          </a:prstGeom>
        </p:spPr>
      </p:pic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0519" y="1295013"/>
            <a:ext cx="11490962" cy="4846707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731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9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9897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233241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72204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72120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DAD5A-803C-99E3-9CF3-F7FC9764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1709738"/>
            <a:ext cx="1148305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15C17B-A57C-5BF9-9CE4-814FBF3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122" y="4589463"/>
            <a:ext cx="11483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39023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749D96-3204-292A-0A07-B776C8FE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D31804-CC18-AAD2-C6CA-051B3FA56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915" y="1313580"/>
            <a:ext cx="5670885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2E2874-A9F0-5505-D0A5-7F55FFB6E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3580"/>
            <a:ext cx="5666874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069405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529AA-7F83-127E-AD08-F4653C8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92" y="365126"/>
            <a:ext cx="11486392" cy="78135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19A3C7-2BCA-B3D8-1B37-4CF1400A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6" y="1342325"/>
            <a:ext cx="56486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F77F80E-ABEE-76C5-6A35-828FE6D7B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916" y="2311529"/>
            <a:ext cx="5648660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F8E0EE0-F7A8-F72F-1161-743521291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2325"/>
            <a:ext cx="5670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BBECC6-8885-2D21-06C2-E36C4BE1F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1529"/>
            <a:ext cx="5670884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9547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22F99-4308-234A-19DA-F0036810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0644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728" y="1122363"/>
            <a:ext cx="5534274" cy="2387600"/>
          </a:xfrm>
        </p:spPr>
        <p:txBody>
          <a:bodyPr anchor="b"/>
          <a:lstStyle>
            <a:lvl1pPr algn="r">
              <a:defRPr sz="6000">
                <a:solidFill>
                  <a:srgbClr val="15156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728" y="3602038"/>
            <a:ext cx="553427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4" name="Obraz 3" descr="Obraz zawierający Grafika, Czcionka, zrzut ekranu, projekt graficzny&#10;&#10;Opis wygenerowany automatycznie">
            <a:extLst>
              <a:ext uri="{FF2B5EF4-FFF2-40B4-BE49-F238E27FC236}">
                <a16:creationId xmlns:a16="http://schemas.microsoft.com/office/drawing/2014/main" id="{B2202294-FE16-844C-CE5E-FAB3CC5D4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04" y="6344654"/>
            <a:ext cx="779919" cy="3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755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409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F0C24-BF2C-9642-FA67-5379B818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442311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364726-6D13-39C8-7BFF-97B2B058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9896" cy="58461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EDD32A-C374-8C83-2131-5FF1E0198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399"/>
            <a:ext cx="4423110" cy="4157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47194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2664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229964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rgbClr val="15156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362480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476" y="1371600"/>
            <a:ext cx="5920026" cy="449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b="2195"/>
          <a:stretch/>
        </p:blipFill>
        <p:spPr>
          <a:xfrm rot="10800000">
            <a:off x="6498274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5920026" cy="708053"/>
          </a:xfrm>
        </p:spPr>
        <p:txBody>
          <a:bodyPr anchor="b"/>
          <a:lstStyle>
            <a:lvl1pPr>
              <a:defRPr sz="3200">
                <a:solidFill>
                  <a:srgbClr val="00C2F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66442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59200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98274" y="1"/>
            <a:ext cx="5693725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400"/>
            <a:ext cx="592002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3750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519718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295013"/>
            <a:ext cx="12191999" cy="5495684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569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490962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7" descr="Obraz zawierający Wielobarwność, niebieskie, zrzut ekranu, fioletowy&#10;&#10;Opis wygenerowany automatycznie">
            <a:extLst>
              <a:ext uri="{FF2B5EF4-FFF2-40B4-BE49-F238E27FC236}">
                <a16:creationId xmlns:a16="http://schemas.microsoft.com/office/drawing/2014/main" id="{4CE527B8-C73D-90CA-71C6-E8C920773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3" r="7356" b="21098"/>
          <a:stretch/>
        </p:blipFill>
        <p:spPr>
          <a:xfrm>
            <a:off x="2466" y="2959100"/>
            <a:ext cx="12189533" cy="3898900"/>
          </a:xfrm>
          <a:prstGeom prst="rect">
            <a:avLst/>
          </a:prstGeom>
        </p:spPr>
      </p:pic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0519" y="1295013"/>
            <a:ext cx="11490962" cy="4846707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242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9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401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57719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728" y="1122363"/>
            <a:ext cx="5534274" cy="2387600"/>
          </a:xfrm>
        </p:spPr>
        <p:txBody>
          <a:bodyPr anchor="b"/>
          <a:lstStyle>
            <a:lvl1pPr algn="r">
              <a:defRPr sz="6000">
                <a:solidFill>
                  <a:srgbClr val="DFEFF8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728" y="3602038"/>
            <a:ext cx="553427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DFEFF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679084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030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C7621-CFEE-B44D-F5F5-0806E489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FD3D07-BD40-6956-6FCB-3E0CAA7F4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66343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4DAD5A-803C-99E3-9CF3-F7FC9764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1709738"/>
            <a:ext cx="1148305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15C17B-A57C-5BF9-9CE4-814FBF36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122" y="4589463"/>
            <a:ext cx="1148305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366596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749D96-3204-292A-0A07-B776C8FE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D31804-CC18-AAD2-C6CA-051B3FA56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915" y="1313580"/>
            <a:ext cx="5670885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2E2874-A9F0-5505-D0A5-7F55FFB6E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3580"/>
            <a:ext cx="5666874" cy="48633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44291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529AA-7F83-127E-AD08-F4653C88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92" y="365126"/>
            <a:ext cx="11486392" cy="78135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19A3C7-2BCA-B3D8-1B37-4CF1400A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6" y="1342325"/>
            <a:ext cx="56486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F77F80E-ABEE-76C5-6A35-828FE6D7B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916" y="2311529"/>
            <a:ext cx="5648660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F8E0EE0-F7A8-F72F-1161-743521291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2325"/>
            <a:ext cx="5670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CBBECC6-8885-2D21-06C2-E36C4BE1FA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1529"/>
            <a:ext cx="5670884" cy="38781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64578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22F99-4308-234A-19DA-F0036810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30277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26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F0C24-BF2C-9642-FA67-5379B818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442311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364726-6D13-39C8-7BFF-97B2B058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9896" cy="58461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EDD32A-C374-8C83-2131-5FF1E0198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399"/>
            <a:ext cx="4423110" cy="4157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16824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0" r="2664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402810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476" y="457200"/>
            <a:ext cx="5920026" cy="5411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0"/>
          <a:stretch/>
        </p:blipFill>
        <p:spPr>
          <a:xfrm rot="10800000">
            <a:off x="0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4959684" cy="708053"/>
          </a:xfrm>
        </p:spPr>
        <p:txBody>
          <a:bodyPr anchor="b"/>
          <a:lstStyle>
            <a:lvl1pPr>
              <a:defRPr sz="3200">
                <a:solidFill>
                  <a:srgbClr val="15156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66563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728" y="1122363"/>
            <a:ext cx="5534274" cy="2387600"/>
          </a:xfrm>
        </p:spPr>
        <p:txBody>
          <a:bodyPr anchor="b"/>
          <a:lstStyle>
            <a:lvl1pPr algn="r">
              <a:defRPr sz="6000">
                <a:solidFill>
                  <a:srgbClr val="15156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728" y="3602038"/>
            <a:ext cx="553427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61499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476" y="1371600"/>
            <a:ext cx="5920026" cy="449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AE39A5-D598-3CB0-41C5-14D17CE7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b="2195"/>
          <a:stretch/>
        </p:blipFill>
        <p:spPr>
          <a:xfrm rot="10800000">
            <a:off x="6498274" y="0"/>
            <a:ext cx="5693726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x" algn="tl"/>
          </a:blipFill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76" y="457200"/>
            <a:ext cx="5920026" cy="708053"/>
          </a:xfrm>
        </p:spPr>
        <p:txBody>
          <a:bodyPr anchor="b"/>
          <a:lstStyle>
            <a:lvl1pPr>
              <a:defRPr sz="3200">
                <a:solidFill>
                  <a:srgbClr val="DFEFF8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57602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592002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98274" y="1"/>
            <a:ext cx="5693725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8CBE22-120C-BD9D-C7BD-956FE787A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916" y="2057400"/>
            <a:ext cx="592002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50499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519718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295013"/>
            <a:ext cx="12191999" cy="5495684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12906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tytułe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E6AE2-4BC1-195F-D17D-A5F39E1E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6" y="457200"/>
            <a:ext cx="11490962" cy="68928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pic>
        <p:nvPicPr>
          <p:cNvPr id="8" name="Obraz 7" descr="Obraz zawierający Wielobarwność, niebieskie, zrzut ekranu, fioletowy&#10;&#10;Opis wygenerowany automatycznie">
            <a:extLst>
              <a:ext uri="{FF2B5EF4-FFF2-40B4-BE49-F238E27FC236}">
                <a16:creationId xmlns:a16="http://schemas.microsoft.com/office/drawing/2014/main" id="{4CE527B8-C73D-90CA-71C6-E8C920773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3" r="7356" b="21098"/>
          <a:stretch/>
        </p:blipFill>
        <p:spPr>
          <a:xfrm>
            <a:off x="2466" y="2959100"/>
            <a:ext cx="12189533" cy="3898900"/>
          </a:xfrm>
          <a:prstGeom prst="rect">
            <a:avLst/>
          </a:prstGeom>
        </p:spPr>
      </p:pic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0519" y="1295013"/>
            <a:ext cx="11490962" cy="4846707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096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99F5B9E-BDBF-C838-FA2C-E24DDCD8E9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1999" cy="6790696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44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728" y="1122363"/>
            <a:ext cx="5534274" cy="2387600"/>
          </a:xfrm>
        </p:spPr>
        <p:txBody>
          <a:bodyPr anchor="b"/>
          <a:lstStyle>
            <a:lvl1pPr algn="r">
              <a:defRPr sz="6000">
                <a:solidFill>
                  <a:srgbClr val="DFEFF8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728" y="3602038"/>
            <a:ext cx="553427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DFEFF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076966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B60F4-FEBA-8ED6-C1F5-14D07CD87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9728" y="1122363"/>
            <a:ext cx="5534274" cy="2387600"/>
          </a:xfrm>
        </p:spPr>
        <p:txBody>
          <a:bodyPr anchor="b"/>
          <a:lstStyle>
            <a:lvl1pPr algn="r">
              <a:defRPr sz="6000">
                <a:solidFill>
                  <a:srgbClr val="DFEFF8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E325E9-3417-14ED-4630-9CF125B0D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728" y="3602038"/>
            <a:ext cx="5534274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DFEFF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96820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5981EC-AD5C-FE3F-32B5-87F2DDFE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486148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93DB15-8D56-FEE4-9619-EC1BF366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5" y="1351547"/>
            <a:ext cx="11486148" cy="49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652AB1-37F0-E344-F83E-F5C93B52C077}"/>
              </a:ext>
            </a:extLst>
          </p:cNvPr>
          <p:cNvSpPr/>
          <p:nvPr userDrawn="1"/>
        </p:nvSpPr>
        <p:spPr>
          <a:xfrm>
            <a:off x="0" y="6785811"/>
            <a:ext cx="12192000" cy="72189"/>
          </a:xfrm>
          <a:prstGeom prst="rect">
            <a:avLst/>
          </a:prstGeom>
          <a:gradFill>
            <a:gsLst>
              <a:gs pos="0">
                <a:srgbClr val="143DFB"/>
              </a:gs>
              <a:gs pos="100000">
                <a:srgbClr val="00C2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1439B5-A0DF-7FAA-CFB3-B3ECE81E3E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3973" y="6344654"/>
            <a:ext cx="778580" cy="341597"/>
          </a:xfrm>
          <a:prstGeom prst="rect">
            <a:avLst/>
          </a:prstGeom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453883C-CC33-02E6-1B0F-80615849DE5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48915" y="6383000"/>
            <a:ext cx="1191124" cy="2649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944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  <p:sldLayoutId id="2147483692" r:id="rId3"/>
    <p:sldLayoutId id="2147483693" r:id="rId4"/>
    <p:sldLayoutId id="2147483694" r:id="rId5"/>
    <p:sldLayoutId id="2147483722" r:id="rId6"/>
    <p:sldLayoutId id="2147483712" r:id="rId7"/>
    <p:sldLayoutId id="2147483721" r:id="rId8"/>
    <p:sldLayoutId id="2147483743" r:id="rId9"/>
    <p:sldLayoutId id="214748374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43DFB"/>
          </a:solidFill>
          <a:latin typeface="Kumbh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5981EC-AD5C-FE3F-32B5-87F2DDFE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486148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93DB15-8D56-FEE4-9619-EC1BF366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5" y="1351547"/>
            <a:ext cx="11486148" cy="49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06A3080-873A-10D1-3451-7A59CB0B210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48915" y="6383000"/>
            <a:ext cx="1191126" cy="264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 8" descr="Obraz zawierający Grafika, Czcionka, zrzut ekranu, projekt graficzny&#10;&#10;Opis wygenerowany automatycznie">
            <a:extLst>
              <a:ext uri="{FF2B5EF4-FFF2-40B4-BE49-F238E27FC236}">
                <a16:creationId xmlns:a16="http://schemas.microsoft.com/office/drawing/2014/main" id="{3FA9D4CB-57C6-5197-A54F-8DAFDE323F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04" y="6344654"/>
            <a:ext cx="779919" cy="341597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6652AB1-37F0-E344-F83E-F5C93B52C077}"/>
              </a:ext>
            </a:extLst>
          </p:cNvPr>
          <p:cNvSpPr/>
          <p:nvPr userDrawn="1"/>
        </p:nvSpPr>
        <p:spPr>
          <a:xfrm>
            <a:off x="0" y="6785811"/>
            <a:ext cx="12192000" cy="72189"/>
          </a:xfrm>
          <a:prstGeom prst="rect">
            <a:avLst/>
          </a:prstGeom>
          <a:gradFill>
            <a:gsLst>
              <a:gs pos="0">
                <a:srgbClr val="143DFB"/>
              </a:gs>
              <a:gs pos="100000">
                <a:srgbClr val="00C2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68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9" r:id="rId15"/>
    <p:sldLayoutId id="214748373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43DFB"/>
          </a:solidFill>
          <a:latin typeface="Kumbh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C2F9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5981EC-AD5C-FE3F-32B5-87F2DDFE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486148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93DB15-8D56-FEE4-9619-EC1BF366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5" y="1351547"/>
            <a:ext cx="11486148" cy="49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06A3080-873A-10D1-3451-7A59CB0B210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48915" y="6383000"/>
            <a:ext cx="1191126" cy="264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 8" descr="Obraz zawierający Grafika, Czcionka, zrzut ekranu, projekt graficzny&#10;&#10;Opis wygenerowany automatycznie">
            <a:extLst>
              <a:ext uri="{FF2B5EF4-FFF2-40B4-BE49-F238E27FC236}">
                <a16:creationId xmlns:a16="http://schemas.microsoft.com/office/drawing/2014/main" id="{3FA9D4CB-57C6-5197-A54F-8DAFDE323F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304" y="6344654"/>
            <a:ext cx="779919" cy="341597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6652AB1-37F0-E344-F83E-F5C93B52C077}"/>
              </a:ext>
            </a:extLst>
          </p:cNvPr>
          <p:cNvSpPr/>
          <p:nvPr userDrawn="1"/>
        </p:nvSpPr>
        <p:spPr>
          <a:xfrm>
            <a:off x="0" y="6785811"/>
            <a:ext cx="12192000" cy="72189"/>
          </a:xfrm>
          <a:prstGeom prst="rect">
            <a:avLst/>
          </a:prstGeom>
          <a:gradFill>
            <a:gsLst>
              <a:gs pos="0">
                <a:srgbClr val="143DFB"/>
              </a:gs>
              <a:gs pos="100000">
                <a:srgbClr val="00C2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46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09" r:id="rId10"/>
    <p:sldLayoutId id="2147483715" r:id="rId11"/>
    <p:sldLayoutId id="2147483716" r:id="rId12"/>
    <p:sldLayoutId id="2147483670" r:id="rId13"/>
    <p:sldLayoutId id="2147483673" r:id="rId14"/>
    <p:sldLayoutId id="214748374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43DFB"/>
          </a:solidFill>
          <a:latin typeface="Kumbh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C2F9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5981EC-AD5C-FE3F-32B5-87F2DDFE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486148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93DB15-8D56-FEE4-9619-EC1BF366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5" y="1351547"/>
            <a:ext cx="11486148" cy="49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FA9D4CB-57C6-5197-A54F-8DAFDE323F2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3508" y="6344654"/>
            <a:ext cx="779510" cy="341597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6652AB1-37F0-E344-F83E-F5C93B52C077}"/>
              </a:ext>
            </a:extLst>
          </p:cNvPr>
          <p:cNvSpPr/>
          <p:nvPr userDrawn="1"/>
        </p:nvSpPr>
        <p:spPr>
          <a:xfrm>
            <a:off x="0" y="6785811"/>
            <a:ext cx="12192000" cy="72189"/>
          </a:xfrm>
          <a:prstGeom prst="rect">
            <a:avLst/>
          </a:prstGeom>
          <a:gradFill>
            <a:gsLst>
              <a:gs pos="0">
                <a:srgbClr val="143DFB"/>
              </a:gs>
              <a:gs pos="100000">
                <a:srgbClr val="00C2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24DBAEF6-A88E-A6B8-2D06-D5D5AE9F8B6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48915" y="6383000"/>
            <a:ext cx="1191124" cy="2649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467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710" r:id="rId10"/>
    <p:sldLayoutId id="2147483717" r:id="rId11"/>
    <p:sldLayoutId id="2147483718" r:id="rId12"/>
    <p:sldLayoutId id="2147483684" r:id="rId13"/>
    <p:sldLayoutId id="2147483685" r:id="rId14"/>
    <p:sldLayoutId id="2147483741" r:id="rId15"/>
    <p:sldLayoutId id="214748368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C2F9"/>
          </a:solidFill>
          <a:latin typeface="Kumbh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C2F9"/>
        </a:buClr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05981EC-AD5C-FE3F-32B5-87F2DDFE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486148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93DB15-8D56-FEE4-9619-EC1BF366B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915" y="1351547"/>
            <a:ext cx="11486148" cy="498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6652AB1-37F0-E344-F83E-F5C93B52C077}"/>
              </a:ext>
            </a:extLst>
          </p:cNvPr>
          <p:cNvSpPr/>
          <p:nvPr userDrawn="1"/>
        </p:nvSpPr>
        <p:spPr>
          <a:xfrm>
            <a:off x="0" y="6785811"/>
            <a:ext cx="12192000" cy="72189"/>
          </a:xfrm>
          <a:prstGeom prst="rect">
            <a:avLst/>
          </a:prstGeom>
          <a:gradFill>
            <a:gsLst>
              <a:gs pos="0">
                <a:srgbClr val="143DFB"/>
              </a:gs>
              <a:gs pos="100000">
                <a:srgbClr val="00C2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24DBAEF6-A88E-A6B8-2D06-D5D5AE9F8B6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48915" y="6383000"/>
            <a:ext cx="1191124" cy="264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E8D6204-3455-BF6A-0327-355253801B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3973" y="6344654"/>
            <a:ext cx="778580" cy="34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11" r:id="rId10"/>
    <p:sldLayoutId id="2147483719" r:id="rId11"/>
    <p:sldLayoutId id="2147483720" r:id="rId12"/>
    <p:sldLayoutId id="2147483705" r:id="rId13"/>
    <p:sldLayoutId id="2147483706" r:id="rId14"/>
    <p:sldLayoutId id="2147483742" r:id="rId15"/>
    <p:sldLayoutId id="214748370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FEFF8"/>
          </a:solidFill>
          <a:latin typeface="Kumbh Sans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C2F9"/>
        </a:buClr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C2F9"/>
        </a:buClr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26758-042C-1137-6F2B-E0BDBE67B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88319E-CA00-083E-3304-988A5BE98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943" y="2608627"/>
            <a:ext cx="7281519" cy="13359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>
                <a:latin typeface="DM Sans" pitchFamily="2" charset="-18"/>
                <a:ea typeface="roboto"/>
                <a:cs typeface="Arial" panose="020B0604020202020204" pitchFamily="34" charset="0"/>
              </a:rPr>
              <a:t>Automated Network Asset Discovery: Eliminating Human Error Through Intelligent System Integration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8B150D8-C75A-87AB-5D71-7AB39CF02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4528" y="-466937"/>
            <a:ext cx="7405393" cy="7390263"/>
          </a:xfrm>
          <a:prstGeom prst="rect">
            <a:avLst/>
          </a:prstGeom>
        </p:spPr>
      </p:pic>
      <p:pic>
        <p:nvPicPr>
          <p:cNvPr id="2" name="Picture 1" descr="A logo with a triangle and a black background&#10;&#10;AI-generated content may be incorrect.">
            <a:extLst>
              <a:ext uri="{FF2B5EF4-FFF2-40B4-BE49-F238E27FC236}">
                <a16:creationId xmlns:a16="http://schemas.microsoft.com/office/drawing/2014/main" id="{7D5B59CC-F643-1F0C-DCF9-DF1DF25D6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906" y="320229"/>
            <a:ext cx="2657069" cy="1139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0B5101-9305-344A-7935-4E0BDAEDD667}"/>
              </a:ext>
            </a:extLst>
          </p:cNvPr>
          <p:cNvSpPr txBox="1"/>
          <p:nvPr/>
        </p:nvSpPr>
        <p:spPr>
          <a:xfrm>
            <a:off x="577168" y="5077345"/>
            <a:ext cx="350626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12750" hangingPunct="0">
              <a:defRPr sz="6000" spc="150">
                <a:solidFill>
                  <a:srgbClr val="FFFFFF"/>
                </a:solidFill>
                <a:latin typeface="+mn-lt"/>
                <a:ea typeface="+mn-ea"/>
                <a:cs typeface="+mn-cs"/>
                <a:sym typeface="Nekst Medium"/>
              </a:defRPr>
            </a:pPr>
            <a:r>
              <a:rPr lang="pl-PL" sz="2000">
                <a:latin typeface="DM Sans"/>
                <a:ea typeface="roboto"/>
                <a:cs typeface="Arial"/>
                <a:sym typeface="Nekst Medium"/>
              </a:rPr>
              <a:t>Marcin Kaźmierczak</a:t>
            </a:r>
            <a:endParaRPr lang="en-GB" sz="2000">
              <a:latin typeface="DM Sans"/>
              <a:ea typeface="roboto"/>
              <a:cs typeface="Arial"/>
            </a:endParaRPr>
          </a:p>
          <a:p>
            <a:pPr defTabSz="412750" hangingPunct="0">
              <a:defRPr sz="4000" spc="100">
                <a:solidFill>
                  <a:srgbClr val="FFFFFF"/>
                </a:solidFill>
                <a:latin typeface="+mn-lt"/>
                <a:ea typeface="+mn-ea"/>
                <a:cs typeface="+mn-cs"/>
                <a:sym typeface="Nekst Medium"/>
              </a:defRPr>
            </a:pPr>
            <a:r>
              <a:rPr lang="pl-PL" sz="2000">
                <a:latin typeface="DM Sans"/>
                <a:ea typeface="roboto"/>
                <a:cs typeface="Arial"/>
                <a:sym typeface="Nekst Medium"/>
              </a:rPr>
              <a:t>Solution Architect</a:t>
            </a:r>
            <a:endParaRPr lang="pl-PL" sz="2000">
              <a:latin typeface="DM Sans"/>
              <a:ea typeface="roboto"/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061CFF-140A-75BD-2838-F9EE1403B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943" y="622636"/>
            <a:ext cx="2588131" cy="5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8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9BFB-4F4B-065A-5BBF-BB9F6156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7" y="365126"/>
            <a:ext cx="6171860" cy="1343426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DM Sans"/>
              </a:rPr>
              <a:t>Automatic Inventory Synchronization</a:t>
            </a:r>
            <a:endParaRPr lang="en-US" sz="3600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62C6F-E3BF-BEBA-2C3D-23B1646D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997" y="100837"/>
            <a:ext cx="5114351" cy="30159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7F1CF-9806-E30C-4E5D-394D17497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789" y="3429000"/>
            <a:ext cx="9145559" cy="3201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334E2E9-490A-BE3C-BCA3-27481D9BDFCD}"/>
              </a:ext>
            </a:extLst>
          </p:cNvPr>
          <p:cNvCxnSpPr/>
          <p:nvPr/>
        </p:nvCxnSpPr>
        <p:spPr>
          <a:xfrm>
            <a:off x="9859992" y="2872596"/>
            <a:ext cx="0" cy="957532"/>
          </a:xfrm>
          <a:prstGeom prst="straightConnector1">
            <a:avLst/>
          </a:prstGeom>
          <a:ln w="88900">
            <a:solidFill>
              <a:srgbClr val="22E2F8"/>
            </a:solidFill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" name="Podtytuł 2">
            <a:extLst>
              <a:ext uri="{FF2B5EF4-FFF2-40B4-BE49-F238E27FC236}">
                <a16:creationId xmlns:a16="http://schemas.microsoft.com/office/drawing/2014/main" id="{360218E6-3225-B2FD-AEF5-253C1B816025}"/>
              </a:ext>
            </a:extLst>
          </p:cNvPr>
          <p:cNvSpPr txBox="1">
            <a:spLocks/>
          </p:cNvSpPr>
          <p:nvPr/>
        </p:nvSpPr>
        <p:spPr>
          <a:xfrm>
            <a:off x="314325" y="1886779"/>
            <a:ext cx="6489431" cy="12206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>
                <a:solidFill>
                  <a:schemeClr val="bg1"/>
                </a:solidFill>
                <a:latin typeface="DM Sans"/>
              </a:rPr>
              <a:t>Integration via REST API and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bidirectional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data exchange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>
                <a:solidFill>
                  <a:schemeClr val="bg1"/>
                </a:solidFill>
                <a:latin typeface="DM Sans"/>
              </a:rPr>
              <a:t>URL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shortcut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to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other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systems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(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simple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switching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between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different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portals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)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 sz="200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8A8A60BA-7122-F764-790F-E65E9D0A0FB3}"/>
              </a:ext>
            </a:extLst>
          </p:cNvPr>
          <p:cNvSpPr txBox="1">
            <a:spLocks/>
          </p:cNvSpPr>
          <p:nvPr/>
        </p:nvSpPr>
        <p:spPr>
          <a:xfrm>
            <a:off x="314325" y="3295047"/>
            <a:ext cx="2467974" cy="3211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err="1">
                <a:solidFill>
                  <a:schemeClr val="bg1"/>
                </a:solidFill>
                <a:latin typeface="DM Sans"/>
              </a:rPr>
              <a:t>Use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values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from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other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systems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for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filters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,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alerts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and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more</a:t>
            </a:r>
            <a:endParaRPr lang="pl-PL" sz="200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err="1">
                <a:solidFill>
                  <a:schemeClr val="bg1"/>
                </a:solidFill>
                <a:latin typeface="DM Sans"/>
              </a:rPr>
              <a:t>Example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based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on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integration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between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Sycope and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SolarWinds</a:t>
            </a:r>
            <a:endParaRPr lang="pl-PL" sz="1400">
              <a:solidFill>
                <a:schemeClr val="bg1"/>
              </a:solidFill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567853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AD971-A1B9-7E32-8C3D-5805FA05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A4436-CEDB-2D12-2FBB-2988BB47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365126"/>
            <a:ext cx="11718465" cy="1343426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chemeClr val="bg1"/>
                </a:solidFill>
                <a:latin typeface="DM Sans"/>
              </a:rPr>
              <a:t>Send Alerts &amp; Threats to Communicators – Slack, Discord</a:t>
            </a:r>
            <a:br>
              <a:rPr lang="en-US" sz="3600" b="1">
                <a:latin typeface="DM Sans"/>
              </a:rPr>
            </a:br>
            <a:r>
              <a:rPr lang="en-US" sz="3600">
                <a:solidFill>
                  <a:schemeClr val="bg1"/>
                </a:solidFill>
                <a:latin typeface="DM Sans"/>
              </a:rPr>
              <a:t>Add automatic actions to buttons</a:t>
            </a:r>
            <a:endParaRPr lang="en-US" sz="3600" i="1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DF1C4-C7D6-DDEF-17D2-F82921E8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075" y="1915853"/>
            <a:ext cx="6167165" cy="4730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8BEFC-463B-7585-803C-25B3885E0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859" y="1482165"/>
            <a:ext cx="7929939" cy="557065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D7E246-1B8A-C3D9-F38A-C7F2F67670CE}"/>
              </a:ext>
            </a:extLst>
          </p:cNvPr>
          <p:cNvCxnSpPr>
            <a:cxnSpLocks/>
          </p:cNvCxnSpPr>
          <p:nvPr/>
        </p:nvCxnSpPr>
        <p:spPr>
          <a:xfrm>
            <a:off x="3015253" y="4357066"/>
            <a:ext cx="2432070" cy="752601"/>
          </a:xfrm>
          <a:prstGeom prst="straightConnector1">
            <a:avLst/>
          </a:prstGeom>
          <a:ln w="508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5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233DA-1319-A2AC-20EC-F10ECB5D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26" y="246042"/>
            <a:ext cx="11690587" cy="74452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chemeClr val="bg1"/>
                </a:solidFill>
                <a:latin typeface="DM Sans"/>
              </a:rPr>
              <a:t>Combining statistics from multiple sources</a:t>
            </a:r>
            <a:br>
              <a:rPr lang="en-US" sz="3600" b="1" i="1">
                <a:solidFill>
                  <a:schemeClr val="bg1"/>
                </a:solidFill>
                <a:latin typeface="DM Sans"/>
              </a:rPr>
            </a:br>
            <a:r>
              <a:rPr lang="en-US" sz="2700" i="1">
                <a:solidFill>
                  <a:schemeClr val="bg1"/>
                </a:solidFill>
                <a:latin typeface="DM Sans"/>
              </a:rPr>
              <a:t>(Zabbix + Sycope example)</a:t>
            </a:r>
            <a:endParaRPr lang="en-US" sz="3600" i="1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34EFE-DE1D-904B-A648-A2FBF4295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838" y="990562"/>
            <a:ext cx="7772400" cy="449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7D50A-AD25-74C8-23AE-035BA08E6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" y="2301712"/>
            <a:ext cx="8256652" cy="45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2FF55-3838-2356-A6F9-75838085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80453741-435B-CD9E-26F5-2D5AEB0B87AD}"/>
              </a:ext>
            </a:extLst>
          </p:cNvPr>
          <p:cNvSpPr txBox="1">
            <a:spLocks/>
          </p:cNvSpPr>
          <p:nvPr/>
        </p:nvSpPr>
        <p:spPr>
          <a:xfrm>
            <a:off x="4635203" y="335180"/>
            <a:ext cx="5804197" cy="575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"/>
                <a:cs typeface="Roboto"/>
              </a:rPr>
              <a:t>Include additional logic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E927A-1011-4FD2-97A2-F19C64A57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16541"/>
            <a:ext cx="4202953" cy="65438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9A5F7-1C85-7BB7-FB6F-6D00C580B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911" y="1279563"/>
            <a:ext cx="3568700" cy="3911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Podtytuł 2">
            <a:extLst>
              <a:ext uri="{FF2B5EF4-FFF2-40B4-BE49-F238E27FC236}">
                <a16:creationId xmlns:a16="http://schemas.microsoft.com/office/drawing/2014/main" id="{F8E7177B-AA47-4AB9-9CD4-AF0E6A152DCE}"/>
              </a:ext>
            </a:extLst>
          </p:cNvPr>
          <p:cNvSpPr txBox="1">
            <a:spLocks/>
          </p:cNvSpPr>
          <p:nvPr/>
        </p:nvSpPr>
        <p:spPr>
          <a:xfrm>
            <a:off x="7735051" y="1037528"/>
            <a:ext cx="4329950" cy="47829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Use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Microsoft Power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Automate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to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achieve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logical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conditions</a:t>
            </a:r>
            <a:endParaRPr lang="pl-PL" sz="240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Teamwork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using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Microsoft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Teams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Channel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Checking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e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xisting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Jira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incidents</a:t>
            </a:r>
            <a:endParaRPr lang="pl-PL" sz="240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err="1">
                <a:solidFill>
                  <a:schemeClr val="bg1"/>
                </a:solidFill>
                <a:latin typeface="DM Sans"/>
              </a:rPr>
              <a:t>Decide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What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To Do?</a:t>
            </a: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1600" noProof="0" err="1">
                <a:solidFill>
                  <a:schemeClr val="bg1"/>
                </a:solidFill>
                <a:latin typeface="DM Sans"/>
              </a:rPr>
              <a:t>Create</a:t>
            </a:r>
            <a:r>
              <a:rPr lang="pl-PL" sz="16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new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Jira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incident</a:t>
            </a:r>
            <a:endParaRPr lang="pl-PL" sz="160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1600" noProof="0" err="1">
                <a:solidFill>
                  <a:schemeClr val="bg1"/>
                </a:solidFill>
                <a:latin typeface="DM Sans"/>
              </a:rPr>
              <a:t>Add</a:t>
            </a:r>
            <a:r>
              <a:rPr lang="pl-PL" sz="16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1600" noProof="0" err="1">
                <a:solidFill>
                  <a:schemeClr val="bg1"/>
                </a:solidFill>
                <a:latin typeface="DM Sans"/>
              </a:rPr>
              <a:t>comment</a:t>
            </a:r>
            <a:r>
              <a:rPr lang="pl-PL" sz="1600" noProof="0">
                <a:solidFill>
                  <a:schemeClr val="bg1"/>
                </a:solidFill>
                <a:latin typeface="DM Sans"/>
              </a:rPr>
              <a:t> to </a:t>
            </a:r>
            <a:r>
              <a:rPr lang="pl-PL" sz="1600" noProof="0" err="1">
                <a:solidFill>
                  <a:schemeClr val="bg1"/>
                </a:solidFill>
                <a:latin typeface="DM Sans"/>
              </a:rPr>
              <a:t>existing</a:t>
            </a:r>
            <a:r>
              <a:rPr lang="pl-PL" sz="16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1600" noProof="0" err="1">
                <a:solidFill>
                  <a:schemeClr val="bg1"/>
                </a:solidFill>
                <a:latin typeface="DM Sans"/>
              </a:rPr>
              <a:t>incident</a:t>
            </a:r>
            <a:endParaRPr lang="pl-PL" sz="1600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err="1">
                <a:solidFill>
                  <a:schemeClr val="bg1"/>
                </a:solidFill>
                <a:latin typeface="DM Sans"/>
              </a:rPr>
              <a:t>More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Automation?</a:t>
            </a: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1600" err="1">
                <a:solidFill>
                  <a:schemeClr val="bg1"/>
                </a:solidFill>
                <a:latin typeface="DM Sans"/>
              </a:rPr>
              <a:t>Custom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REST API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Actions</a:t>
            </a:r>
            <a:endParaRPr lang="pl-PL" sz="160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1600" err="1">
                <a:solidFill>
                  <a:schemeClr val="bg1"/>
                </a:solidFill>
                <a:latin typeface="DM Sans"/>
              </a:rPr>
              <a:t>Notify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SIEM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or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other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third party software</a:t>
            </a: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1600" err="1">
                <a:solidFill>
                  <a:schemeClr val="bg1"/>
                </a:solidFill>
                <a:latin typeface="DM Sans"/>
              </a:rPr>
              <a:t>Change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NACL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Rules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/ Block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traffic</a:t>
            </a:r>
            <a:endParaRPr lang="pl-PL" sz="160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1600" err="1">
                <a:solidFill>
                  <a:schemeClr val="bg1"/>
                </a:solidFill>
                <a:latin typeface="DM Sans"/>
              </a:rPr>
              <a:t>Check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CMDB and update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Allow</a:t>
            </a:r>
            <a:r>
              <a:rPr lang="pl-PL" sz="1600">
                <a:solidFill>
                  <a:schemeClr val="bg1"/>
                </a:solidFill>
                <a:latin typeface="DM Sans"/>
              </a:rPr>
              <a:t> List </a:t>
            </a:r>
            <a:r>
              <a:rPr lang="pl-PL" sz="1600" err="1">
                <a:solidFill>
                  <a:schemeClr val="bg1"/>
                </a:solidFill>
                <a:latin typeface="DM Sans"/>
              </a:rPr>
              <a:t>automatically</a:t>
            </a:r>
            <a:endParaRPr lang="pl-PL" sz="1600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D73FE-2F78-6ABA-D0C0-0C3E8A2C3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418" y="5252123"/>
            <a:ext cx="3340193" cy="3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4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03B90-49C3-C783-DAEF-93B82DD78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AEBD3FB3-F5AF-09C0-2AAE-6E01045E9469}"/>
              </a:ext>
            </a:extLst>
          </p:cNvPr>
          <p:cNvSpPr txBox="1">
            <a:spLocks/>
          </p:cNvSpPr>
          <p:nvPr/>
        </p:nvSpPr>
        <p:spPr>
          <a:xfrm>
            <a:off x="765587" y="604838"/>
            <a:ext cx="11112088" cy="9664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200" noProof="0">
              <a:solidFill>
                <a:srgbClr val="8B19FE"/>
              </a:solidFill>
            </a:endParaRPr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93761F38-7B5E-2B9C-5BCD-F2496235DBA4}"/>
              </a:ext>
            </a:extLst>
          </p:cNvPr>
          <p:cNvSpPr txBox="1">
            <a:spLocks/>
          </p:cNvSpPr>
          <p:nvPr/>
        </p:nvSpPr>
        <p:spPr>
          <a:xfrm>
            <a:off x="223130" y="6287239"/>
            <a:ext cx="542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353B253-B9B3-4787-8916-6501E3D55A5B}" type="slidenum">
              <a:rPr lang="pl-PL" sz="1100" noProof="0" smtClean="0">
                <a:solidFill>
                  <a:srgbClr val="1B0532"/>
                </a:solidFill>
              </a:rPr>
              <a:pPr algn="l"/>
              <a:t>14</a:t>
            </a:fld>
            <a:endParaRPr lang="pl-PL" sz="1100" noProof="0">
              <a:solidFill>
                <a:srgbClr val="1B0532"/>
              </a:solidFill>
            </a:endParaRPr>
          </a:p>
        </p:txBody>
      </p:sp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862CAC69-DA1B-AE89-1DDC-8C6282AEF53A}"/>
              </a:ext>
            </a:extLst>
          </p:cNvPr>
          <p:cNvSpPr txBox="1">
            <a:spLocks/>
          </p:cNvSpPr>
          <p:nvPr/>
        </p:nvSpPr>
        <p:spPr>
          <a:xfrm>
            <a:off x="765587" y="6287238"/>
            <a:ext cx="461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noProof="0">
                <a:solidFill>
                  <a:srgbClr val="1B0532"/>
                </a:solidFill>
              </a:rPr>
              <a:t>Sekcja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577613-52EC-FA2D-8448-F22B82244EC2}"/>
              </a:ext>
            </a:extLst>
          </p:cNvPr>
          <p:cNvSpPr txBox="1">
            <a:spLocks/>
          </p:cNvSpPr>
          <p:nvPr/>
        </p:nvSpPr>
        <p:spPr>
          <a:xfrm>
            <a:off x="494358" y="205636"/>
            <a:ext cx="11539551" cy="947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pl-P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143DFB"/>
                </a:solidFill>
                <a:latin typeface="+mj-lt"/>
              </a:defRPr>
            </a:lvl1pPr>
          </a:lstStyle>
          <a:p>
            <a:r>
              <a:rPr lang="pl-PL" b="1">
                <a:solidFill>
                  <a:schemeClr val="bg1"/>
                </a:solidFill>
                <a:latin typeface="DM Sans"/>
                <a:ea typeface="+mj-ea"/>
                <a:cs typeface="+mj-cs"/>
              </a:rPr>
              <a:t>Rest Client – The most </a:t>
            </a:r>
            <a:r>
              <a:rPr lang="pl-PL" b="1" err="1">
                <a:solidFill>
                  <a:schemeClr val="bg1"/>
                </a:solidFill>
                <a:latin typeface="DM Sans"/>
                <a:ea typeface="+mj-ea"/>
                <a:cs typeface="+mj-cs"/>
              </a:rPr>
              <a:t>powerful</a:t>
            </a:r>
            <a:r>
              <a:rPr lang="pl-PL" b="1">
                <a:solidFill>
                  <a:schemeClr val="bg1"/>
                </a:solidFill>
                <a:latin typeface="DM Sans"/>
                <a:ea typeface="+mj-ea"/>
                <a:cs typeface="+mj-cs"/>
              </a:rPr>
              <a:t> </a:t>
            </a:r>
            <a:r>
              <a:rPr lang="pl-PL" b="1" err="1">
                <a:solidFill>
                  <a:schemeClr val="bg1"/>
                </a:solidFill>
                <a:latin typeface="DM Sans"/>
                <a:ea typeface="+mj-ea"/>
                <a:cs typeface="+mj-cs"/>
              </a:rPr>
              <a:t>tool</a:t>
            </a:r>
            <a:r>
              <a:rPr lang="pl-PL" b="1">
                <a:solidFill>
                  <a:schemeClr val="bg1"/>
                </a:solidFill>
                <a:latin typeface="DM Sans"/>
                <a:ea typeface="+mj-ea"/>
                <a:cs typeface="+mj-cs"/>
              </a:rPr>
              <a:t> of Automation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05EAC24-400E-0D32-63A0-01C2FA2D1346}"/>
              </a:ext>
            </a:extLst>
          </p:cNvPr>
          <p:cNvSpPr txBox="1">
            <a:spLocks/>
          </p:cNvSpPr>
          <p:nvPr/>
        </p:nvSpPr>
        <p:spPr>
          <a:xfrm>
            <a:off x="681804" y="1147290"/>
            <a:ext cx="3769743" cy="49428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en-US" sz="2400" noProof="0">
                <a:solidFill>
                  <a:schemeClr val="bg1"/>
                </a:solidFill>
                <a:latin typeface="DM Sans"/>
              </a:rPr>
              <a:t>Support for sending IP address to external system e.g. Cisco IOS XE or any network device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en-GB" sz="2400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en-GB" sz="2400">
                <a:solidFill>
                  <a:schemeClr val="bg1"/>
                </a:solidFill>
                <a:latin typeface="DM Sans"/>
              </a:rPr>
              <a:t>Real-time Access List Modification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en-GB" sz="240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en-US" sz="2400" noProof="0">
                <a:solidFill>
                  <a:schemeClr val="bg1"/>
                </a:solidFill>
                <a:latin typeface="DM Sans"/>
              </a:rPr>
              <a:t>Blocking IP addresses that do not meet the defined policy</a:t>
            </a:r>
            <a:endParaRPr lang="pl-PL" sz="2400" noProof="0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3C39EF-84F1-F1DB-5BDB-5F097E9C4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9831" r="30114" b="13756"/>
          <a:stretch/>
        </p:blipFill>
        <p:spPr bwMode="auto">
          <a:xfrm>
            <a:off x="4962292" y="739139"/>
            <a:ext cx="6233896" cy="600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97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B65F5D-E9B5-2C84-79F4-BDEADED5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19" y="1327690"/>
            <a:ext cx="10081661" cy="54801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9A2BE2-FB11-77D9-409C-F712FCF30856}"/>
              </a:ext>
            </a:extLst>
          </p:cNvPr>
          <p:cNvCxnSpPr>
            <a:cxnSpLocks/>
          </p:cNvCxnSpPr>
          <p:nvPr/>
        </p:nvCxnSpPr>
        <p:spPr>
          <a:xfrm flipV="1">
            <a:off x="7230533" y="5444068"/>
            <a:ext cx="1744134" cy="889000"/>
          </a:xfrm>
          <a:prstGeom prst="straightConnector1">
            <a:avLst/>
          </a:prstGeom>
          <a:ln w="177800">
            <a:solidFill>
              <a:srgbClr val="22E2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FCEF98C-33F1-3D1B-DF48-CD13EC7C4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2" y="242617"/>
            <a:ext cx="11483056" cy="1287117"/>
          </a:xfrm>
        </p:spPr>
        <p:txBody>
          <a:bodyPr anchor="t">
            <a:noAutofit/>
          </a:bodyPr>
          <a:lstStyle/>
          <a:p>
            <a:r>
              <a:rPr lang="pl-PL" sz="3600" b="1" err="1">
                <a:solidFill>
                  <a:schemeClr val="bg1"/>
                </a:solidFill>
                <a:latin typeface="DM Sans"/>
              </a:rPr>
              <a:t>Use</a:t>
            </a:r>
            <a:r>
              <a:rPr lang="pl-PL" sz="3600" b="1">
                <a:solidFill>
                  <a:schemeClr val="bg1"/>
                </a:solidFill>
                <a:latin typeface="DM Sans"/>
              </a:rPr>
              <a:t> Case: </a:t>
            </a:r>
            <a:r>
              <a:rPr lang="en-US" sz="3600" b="1">
                <a:solidFill>
                  <a:schemeClr val="bg1"/>
                </a:solidFill>
                <a:latin typeface="DM Sans"/>
              </a:rPr>
              <a:t>Port scanning</a:t>
            </a:r>
            <a:br>
              <a:rPr lang="en-US" sz="3600" b="1">
                <a:latin typeface="DM Sans"/>
              </a:rPr>
            </a:br>
            <a:r>
              <a:rPr lang="en-US" sz="3600" b="1">
                <a:solidFill>
                  <a:schemeClr val="bg1"/>
                </a:solidFill>
                <a:latin typeface="DM Sans"/>
              </a:rPr>
              <a:t>Mitigation: blocking the attacker's IP address.</a:t>
            </a:r>
            <a:endParaRPr lang="pl-PL" sz="3600" b="1">
              <a:solidFill>
                <a:schemeClr val="bg1"/>
              </a:solidFill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9627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CFE73-4F76-E7D4-3224-525406C0A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8EC5-232F-1EBD-60DC-AB71C431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40" y="229413"/>
            <a:ext cx="11882640" cy="1337491"/>
          </a:xfrm>
        </p:spPr>
        <p:txBody>
          <a:bodyPr anchor="t">
            <a:normAutofit fontScale="90000"/>
          </a:bodyPr>
          <a:lstStyle/>
          <a:p>
            <a:r>
              <a:rPr lang="pl-PL" sz="4000" b="1" err="1">
                <a:solidFill>
                  <a:schemeClr val="bg1"/>
                </a:solidFill>
                <a:latin typeface="DM Sans"/>
              </a:rPr>
              <a:t>Use</a:t>
            </a:r>
            <a:r>
              <a:rPr lang="pl-PL" sz="4000" b="1">
                <a:solidFill>
                  <a:schemeClr val="bg1"/>
                </a:solidFill>
                <a:latin typeface="DM Sans"/>
              </a:rPr>
              <a:t> Case: </a:t>
            </a:r>
            <a:r>
              <a:rPr lang="en-US" sz="4000" b="1">
                <a:solidFill>
                  <a:schemeClr val="bg1"/>
                </a:solidFill>
                <a:latin typeface="DM Sans"/>
              </a:rPr>
              <a:t>Brute-force attack</a:t>
            </a:r>
            <a:br>
              <a:rPr lang="en-US" sz="4000" b="1">
                <a:latin typeface="DM Sans"/>
              </a:rPr>
            </a:br>
            <a:r>
              <a:rPr lang="en-US" sz="3100" b="1">
                <a:solidFill>
                  <a:schemeClr val="bg1"/>
                </a:solidFill>
                <a:latin typeface="DM Sans"/>
              </a:rPr>
              <a:t>Mitigation: blocking the attacker’s IP address and the targeted port.</a:t>
            </a:r>
            <a:br>
              <a:rPr lang="en-US" sz="3100" b="0" i="0">
                <a:effectLst/>
                <a:latin typeface="DM Sans"/>
              </a:rPr>
            </a:br>
            <a:endParaRPr lang="pl-PL" sz="4000">
              <a:latin typeface="DM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0493D-3792-E202-3586-58E0271C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737" y="1339019"/>
            <a:ext cx="8530525" cy="543298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4D65DB-B2C8-CCAD-9A01-33ED62E93FDA}"/>
              </a:ext>
            </a:extLst>
          </p:cNvPr>
          <p:cNvCxnSpPr/>
          <p:nvPr/>
        </p:nvCxnSpPr>
        <p:spPr>
          <a:xfrm flipV="1">
            <a:off x="3970095" y="3963569"/>
            <a:ext cx="1743559" cy="774915"/>
          </a:xfrm>
          <a:prstGeom prst="straightConnector1">
            <a:avLst/>
          </a:prstGeom>
          <a:ln w="177800">
            <a:solidFill>
              <a:srgbClr val="22E2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BDDD3-114F-4F09-5607-5754135D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2">
            <a:extLst>
              <a:ext uri="{FF2B5EF4-FFF2-40B4-BE49-F238E27FC236}">
                <a16:creationId xmlns:a16="http://schemas.microsoft.com/office/drawing/2014/main" id="{13C50029-929C-282B-3EA9-6423EFF39F3F}"/>
              </a:ext>
            </a:extLst>
          </p:cNvPr>
          <p:cNvSpPr txBox="1">
            <a:spLocks/>
          </p:cNvSpPr>
          <p:nvPr/>
        </p:nvSpPr>
        <p:spPr>
          <a:xfrm>
            <a:off x="1711615" y="1951342"/>
            <a:ext cx="10377715" cy="4530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err="1">
                <a:solidFill>
                  <a:schemeClr val="bg1"/>
                </a:solidFill>
                <a:latin typeface="DM Sans"/>
              </a:rPr>
              <a:t>Check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where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your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response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time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is</a:t>
            </a:r>
            <a:r>
              <a:rPr lang="pl-PL">
                <a:solidFill>
                  <a:schemeClr val="bg1"/>
                </a:solidFill>
                <a:latin typeface="DM Sans"/>
              </a:rPr>
              <a:t> the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longest</a:t>
            </a:r>
            <a:r>
              <a:rPr lang="pl-PL">
                <a:solidFill>
                  <a:schemeClr val="bg1"/>
                </a:solidFill>
                <a:latin typeface="DM Sans"/>
              </a:rPr>
              <a:t>?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noProof="0">
                <a:solidFill>
                  <a:schemeClr val="bg1"/>
                </a:solidFill>
                <a:latin typeface="DM Sans"/>
              </a:rPr>
              <a:t>How much </a:t>
            </a:r>
            <a:r>
              <a:rPr lang="pl-PL" noProof="0" err="1">
                <a:solidFill>
                  <a:schemeClr val="bg1"/>
                </a:solidFill>
                <a:latin typeface="DM Sans"/>
              </a:rPr>
              <a:t>time</a:t>
            </a:r>
            <a:r>
              <a:rPr lang="pl-PL" noProof="0">
                <a:solidFill>
                  <a:schemeClr val="bg1"/>
                </a:solidFill>
                <a:latin typeface="DM Sans"/>
              </a:rPr>
              <a:t> do </a:t>
            </a:r>
            <a:r>
              <a:rPr lang="pl-PL" noProof="0" err="1">
                <a:solidFill>
                  <a:schemeClr val="bg1"/>
                </a:solidFill>
                <a:latin typeface="DM Sans"/>
              </a:rPr>
              <a:t>you</a:t>
            </a:r>
            <a:r>
              <a:rPr lang="pl-PL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noProof="0" err="1">
                <a:solidFill>
                  <a:schemeClr val="bg1"/>
                </a:solidFill>
                <a:latin typeface="DM Sans"/>
              </a:rPr>
              <a:t>actually</a:t>
            </a:r>
            <a:r>
              <a:rPr lang="pl-PL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noProof="0" err="1">
                <a:solidFill>
                  <a:schemeClr val="bg1"/>
                </a:solidFill>
                <a:latin typeface="DM Sans"/>
              </a:rPr>
              <a:t>spend</a:t>
            </a:r>
            <a:r>
              <a:rPr lang="pl-PL" noProof="0">
                <a:solidFill>
                  <a:schemeClr val="bg1"/>
                </a:solidFill>
                <a:latin typeface="DM Sans"/>
              </a:rPr>
              <a:t> on </a:t>
            </a:r>
            <a:r>
              <a:rPr lang="pl-PL" noProof="0" err="1">
                <a:solidFill>
                  <a:schemeClr val="bg1"/>
                </a:solidFill>
                <a:latin typeface="DM Sans"/>
              </a:rPr>
              <a:t>inventory</a:t>
            </a:r>
            <a:r>
              <a:rPr lang="pl-PL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noProof="0" err="1">
                <a:solidFill>
                  <a:schemeClr val="bg1"/>
                </a:solidFill>
                <a:latin typeface="DM Sans"/>
              </a:rPr>
              <a:t>updates</a:t>
            </a:r>
            <a:r>
              <a:rPr lang="pl-PL" noProof="0">
                <a:solidFill>
                  <a:schemeClr val="bg1"/>
                </a:solidFill>
                <a:latin typeface="DM Sans"/>
              </a:rPr>
              <a:t>?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err="1">
                <a:solidFill>
                  <a:schemeClr val="bg1"/>
                </a:solidFill>
                <a:latin typeface="DM Sans"/>
              </a:rPr>
              <a:t>What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tools</a:t>
            </a:r>
            <a:r>
              <a:rPr lang="pl-PL">
                <a:solidFill>
                  <a:schemeClr val="bg1"/>
                </a:solidFill>
                <a:latin typeface="DM Sans"/>
              </a:rPr>
              <a:t> do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you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use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every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day</a:t>
            </a:r>
            <a:r>
              <a:rPr lang="pl-PL">
                <a:solidFill>
                  <a:schemeClr val="bg1"/>
                </a:solidFill>
                <a:latin typeface="DM Sans"/>
              </a:rPr>
              <a:t>?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  <a:latin typeface="DM Sans"/>
              </a:rPr>
              <a:t>Stop by and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try</a:t>
            </a:r>
            <a:r>
              <a:rPr lang="pl-PL">
                <a:solidFill>
                  <a:schemeClr val="bg1"/>
                </a:solidFill>
                <a:latin typeface="DM Sans"/>
              </a:rPr>
              <a:t> out the Sycope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solution</a:t>
            </a:r>
            <a:r>
              <a:rPr lang="pl-PL">
                <a:solidFill>
                  <a:schemeClr val="bg1"/>
                </a:solidFill>
                <a:latin typeface="DM Sans"/>
              </a:rPr>
              <a:t>!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F0055-C978-D95E-C582-36E09A7C188A}"/>
              </a:ext>
            </a:extLst>
          </p:cNvPr>
          <p:cNvSpPr txBox="1">
            <a:spLocks/>
          </p:cNvSpPr>
          <p:nvPr/>
        </p:nvSpPr>
        <p:spPr>
          <a:xfrm>
            <a:off x="634704" y="702723"/>
            <a:ext cx="10922352" cy="575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"/>
                <a:cs typeface="Roboto"/>
              </a:rPr>
              <a:t>Conclusion</a:t>
            </a:r>
            <a:endParaRPr lang="pl-PL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5" name="Graphic 4" descr="Stopwatch 75% outline">
            <a:extLst>
              <a:ext uri="{FF2B5EF4-FFF2-40B4-BE49-F238E27FC236}">
                <a16:creationId xmlns:a16="http://schemas.microsoft.com/office/drawing/2014/main" id="{7902630B-C21D-4CF3-F991-87AE1CCC4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265" y="2895711"/>
            <a:ext cx="990839" cy="990839"/>
          </a:xfrm>
          <a:prstGeom prst="rect">
            <a:avLst/>
          </a:prstGeom>
        </p:spPr>
      </p:pic>
      <p:pic>
        <p:nvPicPr>
          <p:cNvPr id="8" name="Graphic 7" descr="Tools outline">
            <a:extLst>
              <a:ext uri="{FF2B5EF4-FFF2-40B4-BE49-F238E27FC236}">
                <a16:creationId xmlns:a16="http://schemas.microsoft.com/office/drawing/2014/main" id="{054EC469-235D-D4EE-8E78-AEAAE63DB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594" y="4107581"/>
            <a:ext cx="883510" cy="883510"/>
          </a:xfrm>
          <a:prstGeom prst="rect">
            <a:avLst/>
          </a:prstGeom>
        </p:spPr>
      </p:pic>
      <p:pic>
        <p:nvPicPr>
          <p:cNvPr id="14" name="Graphic 13" descr="Bar chart outline">
            <a:extLst>
              <a:ext uri="{FF2B5EF4-FFF2-40B4-BE49-F238E27FC236}">
                <a16:creationId xmlns:a16="http://schemas.microsoft.com/office/drawing/2014/main" id="{89488573-1D14-F3FF-4F37-337A2BE04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704" y="1648366"/>
            <a:ext cx="914400" cy="914400"/>
          </a:xfrm>
          <a:prstGeom prst="rect">
            <a:avLst/>
          </a:prstGeom>
        </p:spPr>
      </p:pic>
      <p:pic>
        <p:nvPicPr>
          <p:cNvPr id="16" name="Graphic 15" descr="Badge Tick1 outline">
            <a:extLst>
              <a:ext uri="{FF2B5EF4-FFF2-40B4-BE49-F238E27FC236}">
                <a16:creationId xmlns:a16="http://schemas.microsoft.com/office/drawing/2014/main" id="{EF09D811-6F35-34A0-F069-2946FB354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456" y="51711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96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E073AD8-337C-216D-81BA-66603E6D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4000"/>
            <a:ext cx="9525000" cy="635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0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A2A49-665D-882E-2C05-6A497B03A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DFFE5E4A-8C64-22AB-01F9-C6DB2265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65" y="2993983"/>
            <a:ext cx="2794496" cy="70141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bartosz.dzirba@sycope.com  +48 502 250 202…">
            <a:extLst>
              <a:ext uri="{FF2B5EF4-FFF2-40B4-BE49-F238E27FC236}">
                <a16:creationId xmlns:a16="http://schemas.microsoft.com/office/drawing/2014/main" id="{F66A4AB5-5837-2BF8-74FF-8E36A786B94D}"/>
              </a:ext>
            </a:extLst>
          </p:cNvPr>
          <p:cNvSpPr txBox="1"/>
          <p:nvPr/>
        </p:nvSpPr>
        <p:spPr>
          <a:xfrm>
            <a:off x="6363774" y="4890257"/>
            <a:ext cx="2203424" cy="40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lnSpc>
                <a:spcPct val="120000"/>
              </a:lnSpc>
              <a:defRPr spc="75">
                <a:solidFill>
                  <a:srgbClr val="DFEFF8"/>
                </a:solidFill>
              </a:defRPr>
            </a:pPr>
            <a:r>
              <a:rPr lang="en-GB" sz="2000" kern="0" spc="38">
                <a:solidFill>
                  <a:srgbClr val="DFEFF8"/>
                </a:solidFill>
                <a:latin typeface="DM Sans"/>
                <a:ea typeface="roboto"/>
                <a:cs typeface="Arial"/>
                <a:sym typeface="Kumbh Sans Regular"/>
              </a:rPr>
              <a:t>www.sycope.com</a:t>
            </a:r>
            <a:endParaRPr lang="en-GB" sz="2000" kern="0" spc="38">
              <a:solidFill>
                <a:srgbClr val="DFEFF8"/>
              </a:solidFill>
              <a:latin typeface="DM Sans"/>
              <a:ea typeface="roboto"/>
              <a:cs typeface="Arial"/>
            </a:endParaRPr>
          </a:p>
        </p:txBody>
      </p:sp>
      <p:sp>
        <p:nvSpPr>
          <p:cNvPr id="10" name="Bartosz Dzirba…">
            <a:extLst>
              <a:ext uri="{FF2B5EF4-FFF2-40B4-BE49-F238E27FC236}">
                <a16:creationId xmlns:a16="http://schemas.microsoft.com/office/drawing/2014/main" id="{0246920B-690A-7B35-6024-665E61557BFE}"/>
              </a:ext>
            </a:extLst>
          </p:cNvPr>
          <p:cNvSpPr txBox="1"/>
          <p:nvPr/>
        </p:nvSpPr>
        <p:spPr>
          <a:xfrm>
            <a:off x="6363774" y="2874660"/>
            <a:ext cx="3726982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defRPr sz="6000" spc="150">
                <a:solidFill>
                  <a:srgbClr val="FFFFFF"/>
                </a:solidFill>
                <a:latin typeface="+mn-lt"/>
                <a:ea typeface="+mn-ea"/>
                <a:cs typeface="+mn-cs"/>
                <a:sym typeface="Nekst Medium"/>
              </a:defRPr>
            </a:pPr>
            <a:r>
              <a:rPr lang="pl-PL" sz="3000" kern="0" spc="75">
                <a:solidFill>
                  <a:srgbClr val="FFFFFF"/>
                </a:solidFill>
                <a:latin typeface="DM Sans"/>
                <a:ea typeface="roboto"/>
                <a:cs typeface="Arial"/>
                <a:sym typeface="Nekst Medium"/>
              </a:rPr>
              <a:t>Marcin Kaźmierczak</a:t>
            </a:r>
            <a:endParaRPr lang="en-GB" sz="3000" kern="0" spc="75">
              <a:solidFill>
                <a:srgbClr val="FFFFFF"/>
              </a:solidFill>
              <a:latin typeface="DM Sans"/>
              <a:ea typeface="roboto"/>
              <a:cs typeface="Arial"/>
            </a:endParaRPr>
          </a:p>
          <a:p>
            <a:pPr defTabSz="412750" hangingPunct="0">
              <a:defRPr sz="4000" spc="100">
                <a:solidFill>
                  <a:srgbClr val="FFFFFF"/>
                </a:solidFill>
                <a:latin typeface="+mn-lt"/>
                <a:ea typeface="+mn-ea"/>
                <a:cs typeface="+mn-cs"/>
                <a:sym typeface="Nekst Medium"/>
              </a:defRPr>
            </a:pPr>
            <a:r>
              <a:rPr lang="pl-PL" sz="2000" kern="0" spc="50">
                <a:solidFill>
                  <a:srgbClr val="FFFFFF"/>
                </a:solidFill>
                <a:latin typeface="DM Sans"/>
                <a:ea typeface="roboto"/>
                <a:cs typeface="Arial"/>
                <a:sym typeface="Nekst Medium"/>
              </a:rPr>
              <a:t>Solution Architect</a:t>
            </a:r>
            <a:endParaRPr lang="en-GB" sz="3000" kern="0" spc="75">
              <a:solidFill>
                <a:srgbClr val="FFFFFF"/>
              </a:solidFill>
              <a:latin typeface="DM Sans"/>
              <a:ea typeface="roboto"/>
              <a:cs typeface="Arial"/>
              <a:sym typeface="Neks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0958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A30F4-49F4-5784-0A6E-C3D22648C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0FEE634F-54D9-B5FE-BA56-D43510124AC2}"/>
              </a:ext>
            </a:extLst>
          </p:cNvPr>
          <p:cNvSpPr txBox="1">
            <a:spLocks/>
          </p:cNvSpPr>
          <p:nvPr/>
        </p:nvSpPr>
        <p:spPr>
          <a:xfrm>
            <a:off x="366751" y="2930712"/>
            <a:ext cx="2598617" cy="1064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of network </a:t>
            </a:r>
            <a:r>
              <a:rPr lang="pl-PL" sz="2000" err="1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outages</a:t>
            </a:r>
            <a:r>
              <a:rPr lang="pl-PL" sz="2000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are</a:t>
            </a:r>
            <a:r>
              <a:rPr lang="pl-PL" sz="2000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caused</a:t>
            </a:r>
            <a:r>
              <a:rPr lang="pl-PL" sz="2000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 by </a:t>
            </a:r>
            <a:r>
              <a:rPr lang="pl-PL" sz="2000" err="1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human</a:t>
            </a:r>
            <a:r>
              <a:rPr lang="pl-PL" sz="2000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 error</a:t>
            </a:r>
            <a:endParaRPr lang="pl-PL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5C5200-BD5F-041E-D6B7-54402F618FB6}"/>
              </a:ext>
            </a:extLst>
          </p:cNvPr>
          <p:cNvSpPr txBox="1">
            <a:spLocks/>
          </p:cNvSpPr>
          <p:nvPr/>
        </p:nvSpPr>
        <p:spPr>
          <a:xfrm>
            <a:off x="6147160" y="3036152"/>
            <a:ext cx="2901906" cy="1791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cost reduction in organizations with advanced automations </a:t>
            </a:r>
          </a:p>
          <a:p>
            <a:pPr algn="l"/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Roboto Medium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A9B059-D570-3757-AE3E-45112B1E9C95}"/>
              </a:ext>
            </a:extLst>
          </p:cNvPr>
          <p:cNvSpPr txBox="1">
            <a:spLocks/>
          </p:cNvSpPr>
          <p:nvPr/>
        </p:nvSpPr>
        <p:spPr>
          <a:xfrm>
            <a:off x="3030417" y="2995760"/>
            <a:ext cx="2736241" cy="17912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average cost of network downtime per minute</a:t>
            </a:r>
            <a:endParaRPr lang="pl-PL">
              <a:solidFill>
                <a:schemeClr val="bg1"/>
              </a:solidFill>
            </a:endParaRPr>
          </a:p>
          <a:p>
            <a:pPr algn="l"/>
            <a:endParaRPr lang="en-GB" sz="2000">
              <a:solidFill>
                <a:schemeClr val="bg1"/>
              </a:solidFill>
              <a:latin typeface="Arial" panose="020B0604020202020204" pitchFamily="34" charset="0"/>
              <a:ea typeface="Roboto Medium"/>
              <a:cs typeface="Arial" panose="020B0604020202020204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0B00106-F6D7-09E4-7FD9-9DEEC3EFCF1E}"/>
              </a:ext>
            </a:extLst>
          </p:cNvPr>
          <p:cNvSpPr txBox="1">
            <a:spLocks/>
          </p:cNvSpPr>
          <p:nvPr/>
        </p:nvSpPr>
        <p:spPr>
          <a:xfrm>
            <a:off x="684836" y="419000"/>
            <a:ext cx="9598964" cy="575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Why network automation matters today</a:t>
            </a:r>
            <a:endParaRPr lang="pl-PL" b="1">
              <a:solidFill>
                <a:schemeClr val="bg1"/>
              </a:solidFill>
              <a:latin typeface="DM San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5362215-B8C6-422E-8319-E7348B681B89}"/>
              </a:ext>
            </a:extLst>
          </p:cNvPr>
          <p:cNvSpPr txBox="1">
            <a:spLocks/>
          </p:cNvSpPr>
          <p:nvPr/>
        </p:nvSpPr>
        <p:spPr>
          <a:xfrm>
            <a:off x="9049066" y="3107271"/>
            <a:ext cx="2901906" cy="825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bg1"/>
                </a:solidFill>
                <a:latin typeface="DM Sans"/>
                <a:ea typeface="Roboto Medium"/>
                <a:cs typeface="Roboto Medium"/>
              </a:rPr>
              <a:t>of breaches still involve a human element</a:t>
            </a:r>
            <a:endParaRPr lang="pl-PL">
              <a:solidFill>
                <a:schemeClr val="bg1"/>
              </a:solidFill>
              <a:latin typeface="DM San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870DF-A0B5-696F-8DB2-9203796F883F}"/>
              </a:ext>
            </a:extLst>
          </p:cNvPr>
          <p:cNvSpPr txBox="1">
            <a:spLocks/>
          </p:cNvSpPr>
          <p:nvPr/>
        </p:nvSpPr>
        <p:spPr>
          <a:xfrm>
            <a:off x="366751" y="2165548"/>
            <a:ext cx="2598617" cy="1064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95%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40036B-EF4F-DD20-B109-904A9FA09084}"/>
              </a:ext>
            </a:extLst>
          </p:cNvPr>
          <p:cNvSpPr txBox="1">
            <a:spLocks/>
          </p:cNvSpPr>
          <p:nvPr/>
        </p:nvSpPr>
        <p:spPr>
          <a:xfrm>
            <a:off x="3098800" y="2238505"/>
            <a:ext cx="2598617" cy="1064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5600$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68EA20-4421-1715-A342-C642FCFE668D}"/>
              </a:ext>
            </a:extLst>
          </p:cNvPr>
          <p:cNvSpPr txBox="1">
            <a:spLocks/>
          </p:cNvSpPr>
          <p:nvPr/>
        </p:nvSpPr>
        <p:spPr>
          <a:xfrm>
            <a:off x="6299200" y="2201756"/>
            <a:ext cx="2598617" cy="10649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1,76mln $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D97B5C2-5E6C-077E-991F-114F5115B25F}"/>
              </a:ext>
            </a:extLst>
          </p:cNvPr>
          <p:cNvSpPr txBox="1">
            <a:spLocks/>
          </p:cNvSpPr>
          <p:nvPr/>
        </p:nvSpPr>
        <p:spPr>
          <a:xfrm>
            <a:off x="9194800" y="2169329"/>
            <a:ext cx="2598617" cy="1064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400" b="1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82%</a:t>
            </a:r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EB5516D-3ECD-CE68-FA10-760656A545FD}"/>
              </a:ext>
            </a:extLst>
          </p:cNvPr>
          <p:cNvSpPr txBox="1"/>
          <p:nvPr/>
        </p:nvSpPr>
        <p:spPr>
          <a:xfrm>
            <a:off x="762000" y="5303520"/>
            <a:ext cx="50088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DM Sans"/>
              </a:rPr>
              <a:t>Sources: Gartner, Verizon &amp; IBM's reports</a:t>
            </a:r>
          </a:p>
        </p:txBody>
      </p:sp>
    </p:spTree>
    <p:extLst>
      <p:ext uri="{BB962C8B-B14F-4D97-AF65-F5344CB8AC3E}">
        <p14:creationId xmlns:p14="http://schemas.microsoft.com/office/powerpoint/2010/main" val="180761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F3AB5-7B40-EE2A-9CEF-794593FAE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2">
            <a:extLst>
              <a:ext uri="{FF2B5EF4-FFF2-40B4-BE49-F238E27FC236}">
                <a16:creationId xmlns:a16="http://schemas.microsoft.com/office/drawing/2014/main" id="{74F6036A-8911-EEF8-B45E-865ADE3ED2DB}"/>
              </a:ext>
            </a:extLst>
          </p:cNvPr>
          <p:cNvSpPr txBox="1">
            <a:spLocks/>
          </p:cNvSpPr>
          <p:nvPr/>
        </p:nvSpPr>
        <p:spPr>
          <a:xfrm>
            <a:off x="630855" y="1970592"/>
            <a:ext cx="10763930" cy="4530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  <a:latin typeface="DM Sans"/>
              </a:rPr>
              <a:t>Manual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configuration</a:t>
            </a:r>
            <a:r>
              <a:rPr lang="pl-PL">
                <a:solidFill>
                  <a:schemeClr val="bg1"/>
                </a:solidFill>
                <a:latin typeface="DM Sans"/>
              </a:rPr>
              <a:t> &amp;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troubleshooting</a:t>
            </a:r>
            <a:endParaRPr lang="pl-PL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>
                <a:solidFill>
                  <a:schemeClr val="bg1"/>
                </a:solidFill>
                <a:latin typeface="DM Sans"/>
              </a:rPr>
              <a:t>Limited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visibility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across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hybrid</a:t>
            </a:r>
            <a:r>
              <a:rPr lang="pl-PL">
                <a:solidFill>
                  <a:schemeClr val="bg1"/>
                </a:solidFill>
                <a:latin typeface="DM Sans"/>
              </a:rPr>
              <a:t> networks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endParaRPr lang="pl-PL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err="1">
                <a:solidFill>
                  <a:schemeClr val="bg1"/>
                </a:solidFill>
                <a:latin typeface="DM Sans"/>
              </a:rPr>
              <a:t>Slow</a:t>
            </a:r>
            <a:r>
              <a:rPr lang="pl-PL">
                <a:solidFill>
                  <a:schemeClr val="bg1"/>
                </a:solidFill>
                <a:latin typeface="DM Sans"/>
              </a:rPr>
              <a:t>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response</a:t>
            </a:r>
            <a:r>
              <a:rPr lang="pl-PL">
                <a:solidFill>
                  <a:schemeClr val="bg1"/>
                </a:solidFill>
                <a:latin typeface="DM Sans"/>
              </a:rPr>
              <a:t> to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anomalies</a:t>
            </a:r>
            <a:r>
              <a:rPr lang="pl-PL">
                <a:solidFill>
                  <a:schemeClr val="bg1"/>
                </a:solidFill>
                <a:latin typeface="DM Sans"/>
              </a:rPr>
              <a:t> and </a:t>
            </a:r>
            <a:r>
              <a:rPr lang="pl-PL" err="1">
                <a:solidFill>
                  <a:schemeClr val="bg1"/>
                </a:solidFill>
                <a:latin typeface="DM Sans"/>
              </a:rPr>
              <a:t>threats</a:t>
            </a:r>
            <a:endParaRPr lang="pl-PL">
              <a:solidFill>
                <a:schemeClr val="bg1"/>
              </a:solidFill>
              <a:latin typeface="DM San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1E0B1-1653-3F4B-B069-207027504EF6}"/>
              </a:ext>
            </a:extLst>
          </p:cNvPr>
          <p:cNvSpPr txBox="1">
            <a:spLocks/>
          </p:cNvSpPr>
          <p:nvPr/>
        </p:nvSpPr>
        <p:spPr>
          <a:xfrm>
            <a:off x="634704" y="702723"/>
            <a:ext cx="10922352" cy="575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"/>
                <a:cs typeface="Roboto"/>
              </a:rPr>
              <a:t>Challenges of traditional network operations</a:t>
            </a:r>
            <a:endParaRPr lang="pl-PL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10BB7-5CB8-A78C-1931-4392BCDE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443"/>
          <a:stretch>
            <a:fillRect/>
          </a:stretch>
        </p:blipFill>
        <p:spPr>
          <a:xfrm>
            <a:off x="6545668" y="4032985"/>
            <a:ext cx="5646332" cy="24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7A4C-3D35-96F7-9449-C4642C00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387" y="94854"/>
            <a:ext cx="7485588" cy="9194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DM Sans"/>
                <a:cs typeface="Arial"/>
              </a:rPr>
              <a:t>Next Generation Approach to Monitoring &amp; Detection</a:t>
            </a:r>
            <a:br>
              <a:rPr lang="en-US" sz="2400" b="1">
                <a:latin typeface="DM Sans"/>
                <a:cs typeface="Arial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DM Sans"/>
                <a:cs typeface="Arial"/>
              </a:rPr>
              <a:t>(based on NetFlow data)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892F2-40EA-3DCE-637E-946B3C9F5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76" y="4226905"/>
            <a:ext cx="2989962" cy="14839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"/>
                <a:cs typeface="Arial"/>
              </a:rPr>
              <a:t>1-minute intervals</a:t>
            </a:r>
          </a:p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"/>
                <a:cs typeface="Arial"/>
              </a:rPr>
              <a:t>Intelligent Trends</a:t>
            </a:r>
            <a:br>
              <a:rPr lang="en-US" sz="1800">
                <a:latin typeface="DM Sans"/>
                <a:cs typeface="Arial" panose="020B0604020202020204" pitchFamily="34" charset="0"/>
              </a:rPr>
            </a:br>
            <a:r>
              <a:rPr lang="en-US" sz="1800">
                <a:latin typeface="DM Sans"/>
                <a:ea typeface="Roboto"/>
                <a:cs typeface="Arial"/>
              </a:rPr>
              <a:t>&amp; Baselines</a:t>
            </a:r>
          </a:p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"/>
                <a:cs typeface="Arial"/>
              </a:rPr>
              <a:t>Passive flow traffic analysis</a:t>
            </a:r>
          </a:p>
          <a:p>
            <a:pPr>
              <a:buClr>
                <a:schemeClr val="bg1"/>
              </a:buClr>
            </a:pPr>
            <a:endParaRPr lang="en-US" sz="1800">
              <a:latin typeface="DM Sans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en-US" sz="1800">
              <a:latin typeface="DM Sans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B477A-8126-8634-7EF1-F5382BD156E9}"/>
              </a:ext>
            </a:extLst>
          </p:cNvPr>
          <p:cNvSpPr txBox="1"/>
          <p:nvPr/>
        </p:nvSpPr>
        <p:spPr>
          <a:xfrm>
            <a:off x="2922126" y="2061865"/>
            <a:ext cx="2768708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DM Sans"/>
                <a:cs typeface="Arial"/>
              </a:rPr>
              <a:t>NPM</a:t>
            </a:r>
            <a:endParaRPr lang="en-US" sz="2800" b="1">
              <a:solidFill>
                <a:schemeClr val="bg1"/>
              </a:solidFill>
              <a:latin typeface="DM Sans"/>
              <a:cs typeface="Arial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DM Sans"/>
                <a:cs typeface="Arial"/>
              </a:rPr>
              <a:t>Network Performance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DM Sans"/>
                <a:cs typeface="Arial"/>
              </a:rPr>
              <a:t>Monitor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D1E4D-B6DC-73C4-DA59-4E614297101A}"/>
              </a:ext>
            </a:extLst>
          </p:cNvPr>
          <p:cNvSpPr txBox="1"/>
          <p:nvPr/>
        </p:nvSpPr>
        <p:spPr>
          <a:xfrm>
            <a:off x="7478431" y="2536801"/>
            <a:ext cx="2417650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DM Sans"/>
                <a:cs typeface="Arial"/>
              </a:rPr>
              <a:t>NDR</a:t>
            </a:r>
            <a:endParaRPr lang="en-US" sz="2800" b="1">
              <a:solidFill>
                <a:schemeClr val="bg1"/>
              </a:solidFill>
              <a:latin typeface="DM Sans"/>
              <a:cs typeface="Arial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DM Sans"/>
                <a:cs typeface="Arial"/>
              </a:rPr>
              <a:t>Network Detection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DM Sans"/>
                <a:cs typeface="Arial"/>
              </a:rPr>
              <a:t>and Response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B8B6A-F4E9-50CC-5851-E8859B6BEA8C}"/>
              </a:ext>
            </a:extLst>
          </p:cNvPr>
          <p:cNvSpPr txBox="1"/>
          <p:nvPr/>
        </p:nvSpPr>
        <p:spPr>
          <a:xfrm>
            <a:off x="369013" y="2120225"/>
            <a:ext cx="259648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3200" b="1">
                <a:solidFill>
                  <a:schemeClr val="bg1"/>
                </a:solidFill>
                <a:latin typeface="DM Sans"/>
                <a:cs typeface="Arial"/>
              </a:rPr>
              <a:t>NTA </a:t>
            </a:r>
            <a:endParaRPr lang="pl-PL" sz="3200">
              <a:solidFill>
                <a:schemeClr val="bg1"/>
              </a:solidFill>
              <a:latin typeface="DM Sans"/>
              <a:cs typeface="Arial"/>
            </a:endParaRPr>
          </a:p>
          <a:p>
            <a:pPr algn="ctr"/>
            <a:r>
              <a:rPr lang="pl-PL" sz="2000">
                <a:solidFill>
                  <a:schemeClr val="bg1"/>
                </a:solidFill>
                <a:latin typeface="DM Sans"/>
                <a:cs typeface="Arial"/>
              </a:rPr>
              <a:t>Network </a:t>
            </a:r>
            <a:r>
              <a:rPr lang="pl-PL" sz="2000" err="1">
                <a:solidFill>
                  <a:schemeClr val="bg1"/>
                </a:solidFill>
                <a:latin typeface="DM Sans"/>
                <a:cs typeface="Arial"/>
              </a:rPr>
              <a:t>Traffic</a:t>
            </a:r>
            <a:r>
              <a:rPr lang="pl-PL" sz="2000">
                <a:solidFill>
                  <a:schemeClr val="bg1"/>
                </a:solidFill>
                <a:latin typeface="DM Sans"/>
                <a:cs typeface="Arial"/>
              </a:rPr>
              <a:t> </a:t>
            </a:r>
          </a:p>
          <a:p>
            <a:pPr algn="ctr"/>
            <a:r>
              <a:rPr lang="pl-PL" sz="2000">
                <a:solidFill>
                  <a:schemeClr val="bg1"/>
                </a:solidFill>
                <a:effectLst/>
                <a:latin typeface="DM Sans"/>
                <a:cs typeface="Arial"/>
              </a:rPr>
              <a:t>Analysis</a:t>
            </a:r>
            <a:endParaRPr lang="en-US" sz="2000">
              <a:solidFill>
                <a:schemeClr val="bg1"/>
              </a:solidFill>
              <a:latin typeface="DM Sans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5BD87A-7F2E-4B5E-CD46-BA51EAE4A098}"/>
              </a:ext>
            </a:extLst>
          </p:cNvPr>
          <p:cNvSpPr txBox="1">
            <a:spLocks/>
          </p:cNvSpPr>
          <p:nvPr/>
        </p:nvSpPr>
        <p:spPr>
          <a:xfrm>
            <a:off x="3154726" y="4153436"/>
            <a:ext cx="2989961" cy="2430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 Medium"/>
                <a:cs typeface="Arial"/>
              </a:rPr>
              <a:t>Automatic Asset Inventory</a:t>
            </a:r>
          </a:p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 Medium"/>
                <a:cs typeface="Arial"/>
              </a:rPr>
              <a:t>Application Discovery</a:t>
            </a:r>
          </a:p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 Medium"/>
                <a:cs typeface="Arial"/>
              </a:rPr>
              <a:t>No credentials required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31649D-AC4F-A53D-1328-630E061A21A1}"/>
              </a:ext>
            </a:extLst>
          </p:cNvPr>
          <p:cNvSpPr txBox="1">
            <a:spLocks/>
          </p:cNvSpPr>
          <p:nvPr/>
        </p:nvSpPr>
        <p:spPr>
          <a:xfrm>
            <a:off x="7300923" y="4724380"/>
            <a:ext cx="2993548" cy="1295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 Medium"/>
                <a:cs typeface="Arial"/>
              </a:rPr>
              <a:t>Online Repository for Threats and Suspicious activity</a:t>
            </a:r>
          </a:p>
          <a:p>
            <a:pPr>
              <a:buClr>
                <a:schemeClr val="bg1"/>
              </a:buClr>
            </a:pPr>
            <a:r>
              <a:rPr lang="en-US" sz="1800">
                <a:latin typeface="DM Sans"/>
                <a:ea typeface="Roboto Medium"/>
                <a:cs typeface="Arial"/>
              </a:rPr>
              <a:t>Dynamic Alerts and Rules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1ACB127D-9274-C86C-3C52-655A4DF4D727}"/>
              </a:ext>
            </a:extLst>
          </p:cNvPr>
          <p:cNvSpPr/>
          <p:nvPr/>
        </p:nvSpPr>
        <p:spPr>
          <a:xfrm>
            <a:off x="1454921" y="3398063"/>
            <a:ext cx="404864" cy="6927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28913C-BE8B-F6F4-7719-94887E1DB070}"/>
              </a:ext>
            </a:extLst>
          </p:cNvPr>
          <p:cNvSpPr/>
          <p:nvPr/>
        </p:nvSpPr>
        <p:spPr>
          <a:xfrm>
            <a:off x="4101523" y="3320554"/>
            <a:ext cx="404864" cy="6927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C9FA423E-75B7-4A06-7E83-912A62821BE5}"/>
              </a:ext>
            </a:extLst>
          </p:cNvPr>
          <p:cNvSpPr/>
          <p:nvPr/>
        </p:nvSpPr>
        <p:spPr>
          <a:xfrm>
            <a:off x="8484824" y="3842311"/>
            <a:ext cx="404864" cy="69272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C6752B-E788-DFDF-7FEB-14482B2DE9CC}"/>
              </a:ext>
            </a:extLst>
          </p:cNvPr>
          <p:cNvSpPr/>
          <p:nvPr/>
        </p:nvSpPr>
        <p:spPr>
          <a:xfrm>
            <a:off x="2004747" y="1278266"/>
            <a:ext cx="2299958" cy="549554"/>
          </a:xfrm>
          <a:prstGeom prst="rect">
            <a:avLst/>
          </a:prstGeom>
          <a:solidFill>
            <a:srgbClr val="4E95D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C7989E-015D-551D-5811-88D4A4685C0E}"/>
              </a:ext>
            </a:extLst>
          </p:cNvPr>
          <p:cNvSpPr/>
          <p:nvPr/>
        </p:nvSpPr>
        <p:spPr>
          <a:xfrm>
            <a:off x="7566799" y="2001560"/>
            <a:ext cx="2299958" cy="549554"/>
          </a:xfrm>
          <a:prstGeom prst="rect">
            <a:avLst/>
          </a:prstGeom>
          <a:solidFill>
            <a:srgbClr val="4E95D9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2564F6-FD60-8F51-CAA8-4987AC124491}"/>
              </a:ext>
            </a:extLst>
          </p:cNvPr>
          <p:cNvSpPr txBox="1">
            <a:spLocks/>
          </p:cNvSpPr>
          <p:nvPr/>
        </p:nvSpPr>
        <p:spPr>
          <a:xfrm>
            <a:off x="7737872" y="2120225"/>
            <a:ext cx="1957812" cy="4834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SOC Teams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1D0D8F-9EE9-A641-3B53-9928C92C9725}"/>
              </a:ext>
            </a:extLst>
          </p:cNvPr>
          <p:cNvSpPr txBox="1">
            <a:spLocks/>
          </p:cNvSpPr>
          <p:nvPr/>
        </p:nvSpPr>
        <p:spPr>
          <a:xfrm>
            <a:off x="2205344" y="1397275"/>
            <a:ext cx="1957812" cy="4834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C2F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latin typeface="DM Sans"/>
                <a:ea typeface="Roboto Medium"/>
                <a:cs typeface="Arial"/>
              </a:rPr>
              <a:t>NOC Teams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14281A-C713-0B3C-FD47-A600D9D113E4}"/>
              </a:ext>
            </a:extLst>
          </p:cNvPr>
          <p:cNvSpPr/>
          <p:nvPr/>
        </p:nvSpPr>
        <p:spPr>
          <a:xfrm>
            <a:off x="228600" y="419100"/>
            <a:ext cx="6496049" cy="63150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4BCD4D-09D7-5A97-2494-C9ABF92707E3}"/>
              </a:ext>
            </a:extLst>
          </p:cNvPr>
          <p:cNvSpPr/>
          <p:nvPr/>
        </p:nvSpPr>
        <p:spPr>
          <a:xfrm>
            <a:off x="5790927" y="998014"/>
            <a:ext cx="5572398" cy="555137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BB388B-FCA4-1A64-3939-AE2C2429B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6693" y="3246057"/>
            <a:ext cx="2115208" cy="9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5B9A5-4FC6-22BF-B17D-C120325C0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rtosz Dzirba…">
            <a:extLst>
              <a:ext uri="{FF2B5EF4-FFF2-40B4-BE49-F238E27FC236}">
                <a16:creationId xmlns:a16="http://schemas.microsoft.com/office/drawing/2014/main" id="{FA325C45-FF68-E6DF-C353-269F822DC9DF}"/>
              </a:ext>
            </a:extLst>
          </p:cNvPr>
          <p:cNvSpPr txBox="1"/>
          <p:nvPr/>
        </p:nvSpPr>
        <p:spPr>
          <a:xfrm>
            <a:off x="655320" y="2941687"/>
            <a:ext cx="10881360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>
              <a:defRPr sz="6000" spc="150">
                <a:solidFill>
                  <a:srgbClr val="FFFFFF"/>
                </a:solidFill>
                <a:latin typeface="+mn-lt"/>
                <a:ea typeface="+mn-ea"/>
                <a:cs typeface="+mn-cs"/>
                <a:sym typeface="Nekst Medium"/>
              </a:defRPr>
            </a:pPr>
            <a:r>
              <a:rPr lang="pl-PL" b="1" err="1">
                <a:latin typeface="DM Sans"/>
                <a:ea typeface="roboto"/>
                <a:cs typeface="Arial"/>
                <a:sym typeface="Nekst Medium"/>
              </a:rPr>
              <a:t>Actions</a:t>
            </a:r>
            <a:r>
              <a:rPr lang="pl-PL" b="1">
                <a:latin typeface="DM Sans"/>
                <a:ea typeface="roboto"/>
                <a:cs typeface="Arial"/>
                <a:sym typeface="Nekst Medium"/>
              </a:rPr>
              <a:t> &amp; Integration</a:t>
            </a:r>
            <a:endParaRPr lang="en-US" b="1">
              <a:latin typeface="DM Sans"/>
              <a:cs typeface="Arial"/>
            </a:endParaRPr>
          </a:p>
        </p:txBody>
      </p:sp>
      <p:sp>
        <p:nvSpPr>
          <p:cNvPr id="2" name="Bartosz Dzirba…">
            <a:extLst>
              <a:ext uri="{FF2B5EF4-FFF2-40B4-BE49-F238E27FC236}">
                <a16:creationId xmlns:a16="http://schemas.microsoft.com/office/drawing/2014/main" id="{7DE19429-5F36-12FD-FD0D-79E3BC6A3897}"/>
              </a:ext>
            </a:extLst>
          </p:cNvPr>
          <p:cNvSpPr txBox="1"/>
          <p:nvPr/>
        </p:nvSpPr>
        <p:spPr>
          <a:xfrm>
            <a:off x="498207" y="2402985"/>
            <a:ext cx="1088136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>
              <a:defRPr sz="6000" spc="150">
                <a:solidFill>
                  <a:srgbClr val="FFFFFF"/>
                </a:solidFill>
                <a:latin typeface="+mn-lt"/>
                <a:ea typeface="+mn-ea"/>
                <a:cs typeface="+mn-cs"/>
                <a:sym typeface="Nekst Medium"/>
              </a:defRPr>
            </a:pPr>
            <a:r>
              <a:rPr lang="pl-PL" sz="3200" b="1">
                <a:solidFill>
                  <a:srgbClr val="22E2F8"/>
                </a:solidFill>
                <a:latin typeface="DM Sans"/>
                <a:ea typeface="roboto"/>
                <a:cs typeface="Arial"/>
              </a:rPr>
              <a:t>Network automation</a:t>
            </a:r>
          </a:p>
        </p:txBody>
      </p:sp>
    </p:spTree>
    <p:extLst>
      <p:ext uri="{BB962C8B-B14F-4D97-AF65-F5344CB8AC3E}">
        <p14:creationId xmlns:p14="http://schemas.microsoft.com/office/powerpoint/2010/main" val="174517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06143-AF50-16A3-8B65-D829CBB65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2">
            <a:extLst>
              <a:ext uri="{FF2B5EF4-FFF2-40B4-BE49-F238E27FC236}">
                <a16:creationId xmlns:a16="http://schemas.microsoft.com/office/drawing/2014/main" id="{194EF470-0B47-C172-8BD3-698F03D20651}"/>
              </a:ext>
            </a:extLst>
          </p:cNvPr>
          <p:cNvSpPr txBox="1">
            <a:spLocks/>
          </p:cNvSpPr>
          <p:nvPr/>
        </p:nvSpPr>
        <p:spPr>
          <a:xfrm>
            <a:off x="382550" y="1336362"/>
            <a:ext cx="3769743" cy="4570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Use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NetFlow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to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create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Automatic Inventory of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your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network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err="1">
                <a:solidFill>
                  <a:schemeClr val="bg1"/>
                </a:solidFill>
                <a:latin typeface="DM Sans"/>
              </a:rPr>
              <a:t>Detect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Clients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and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Servers</a:t>
            </a:r>
            <a:endParaRPr lang="pl-PL" sz="2400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>
                <a:solidFill>
                  <a:schemeClr val="bg1"/>
                </a:solidFill>
                <a:latin typeface="DM Sans"/>
              </a:rPr>
              <a:t>Inventory of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Applic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ations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,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Ports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,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Incoming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and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Outgoing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Connections</a:t>
            </a:r>
            <a:endParaRPr lang="pl-PL" sz="240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err="1">
                <a:solidFill>
                  <a:schemeClr val="bg1"/>
                </a:solidFill>
                <a:latin typeface="DM Sans"/>
              </a:rPr>
              <a:t>Detailed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Inventory per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object</a:t>
            </a:r>
            <a:endParaRPr lang="pl-PL" sz="240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Current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App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lication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status and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activity</a:t>
            </a:r>
            <a:endParaRPr lang="pl-PL" sz="2400" noProof="0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64EF6C-E0E0-590F-25BE-BEF6B943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87" y="1451937"/>
            <a:ext cx="7702490" cy="53437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8076962-6FE0-81FA-1119-78D79C46092A}"/>
              </a:ext>
            </a:extLst>
          </p:cNvPr>
          <p:cNvSpPr txBox="1">
            <a:spLocks/>
          </p:cNvSpPr>
          <p:nvPr/>
        </p:nvSpPr>
        <p:spPr>
          <a:xfrm>
            <a:off x="634704" y="419000"/>
            <a:ext cx="9642192" cy="1250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"/>
                <a:cs typeface="Roboto"/>
              </a:rPr>
              <a:t>Automatic Device &amp; Application Discovery</a:t>
            </a:r>
          </a:p>
        </p:txBody>
      </p:sp>
    </p:spTree>
    <p:extLst>
      <p:ext uri="{BB962C8B-B14F-4D97-AF65-F5344CB8AC3E}">
        <p14:creationId xmlns:p14="http://schemas.microsoft.com/office/powerpoint/2010/main" val="342178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EDB5E-8487-828B-11E9-C146CBEC8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238A30B3-F330-AED3-9711-06F8B2014DB6}"/>
              </a:ext>
            </a:extLst>
          </p:cNvPr>
          <p:cNvSpPr txBox="1">
            <a:spLocks/>
          </p:cNvSpPr>
          <p:nvPr/>
        </p:nvSpPr>
        <p:spPr>
          <a:xfrm>
            <a:off x="223130" y="6287239"/>
            <a:ext cx="542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353B253-B9B3-4787-8916-6501E3D55A5B}" type="slidenum">
              <a:rPr lang="pl-PL" sz="1100" noProof="0" smtClean="0">
                <a:solidFill>
                  <a:srgbClr val="1B0532"/>
                </a:solidFill>
              </a:rPr>
              <a:pPr algn="l"/>
              <a:t>7</a:t>
            </a:fld>
            <a:endParaRPr lang="pl-PL" sz="1100" noProof="0">
              <a:solidFill>
                <a:srgbClr val="1B0532"/>
              </a:solidFill>
            </a:endParaRPr>
          </a:p>
        </p:txBody>
      </p:sp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0F9945AC-FCDC-33C6-2C8C-849BF6FE7FF5}"/>
              </a:ext>
            </a:extLst>
          </p:cNvPr>
          <p:cNvSpPr txBox="1">
            <a:spLocks/>
          </p:cNvSpPr>
          <p:nvPr/>
        </p:nvSpPr>
        <p:spPr>
          <a:xfrm>
            <a:off x="765587" y="6287238"/>
            <a:ext cx="461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100" noProof="0">
                <a:solidFill>
                  <a:srgbClr val="1B0532"/>
                </a:solidFill>
              </a:rPr>
              <a:t>Sekcja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022902-720C-52F6-8226-E473EBC64C95}"/>
              </a:ext>
            </a:extLst>
          </p:cNvPr>
          <p:cNvSpPr txBox="1">
            <a:spLocks/>
          </p:cNvSpPr>
          <p:nvPr/>
        </p:nvSpPr>
        <p:spPr>
          <a:xfrm>
            <a:off x="305032" y="1142064"/>
            <a:ext cx="4007583" cy="4570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Support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any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custom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fields</a:t>
            </a:r>
            <a:endParaRPr lang="pl-PL" sz="2400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Types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:</a:t>
            </a: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Lookup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Mapper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Tags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Macros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>
                <a:solidFill>
                  <a:schemeClr val="bg1"/>
                </a:solidFill>
                <a:latin typeface="DM Sans"/>
              </a:rPr>
              <a:t>Fields</a:t>
            </a: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Metrics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Ranges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noProof="0" err="1">
                <a:solidFill>
                  <a:schemeClr val="bg1"/>
                </a:solidFill>
                <a:latin typeface="DM Sans"/>
              </a:rPr>
              <a:t>Collector</a:t>
            </a:r>
            <a:endParaRPr lang="pl-PL" sz="2000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Bidirectional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API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synchronization</a:t>
            </a:r>
            <a:endParaRPr lang="pl-PL" sz="2400" noProof="0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237C0-E7F2-CF93-C47C-4CE1F6F9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489" y="2649811"/>
            <a:ext cx="8457992" cy="4002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CF174E0-8A01-AEC3-F5E7-553F504F5461}"/>
              </a:ext>
            </a:extLst>
          </p:cNvPr>
          <p:cNvSpPr txBox="1">
            <a:spLocks/>
          </p:cNvSpPr>
          <p:nvPr/>
        </p:nvSpPr>
        <p:spPr>
          <a:xfrm>
            <a:off x="634704" y="419000"/>
            <a:ext cx="8759388" cy="575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"/>
                <a:cs typeface="Roboto"/>
              </a:rPr>
              <a:t>Automation using Mapping &amp; Objects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9FD842-3DE4-AF7B-A447-C527816E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387" y="994459"/>
            <a:ext cx="4225654" cy="3235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00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D3471-313D-B0DD-8544-E4383D0F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AC7A85D-68A2-36DE-BDE8-FE9F1FC5980F}"/>
              </a:ext>
            </a:extLst>
          </p:cNvPr>
          <p:cNvSpPr txBox="1">
            <a:spLocks/>
          </p:cNvSpPr>
          <p:nvPr/>
        </p:nvSpPr>
        <p:spPr>
          <a:xfrm>
            <a:off x="314325" y="1067723"/>
            <a:ext cx="4007583" cy="4570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noProof="0" err="1">
                <a:solidFill>
                  <a:schemeClr val="bg1"/>
                </a:solidFill>
                <a:latin typeface="DM Sans"/>
              </a:rPr>
              <a:t>Simulate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trigger</a:t>
            </a:r>
            <a:r>
              <a:rPr lang="pl-PL" sz="2400" noProof="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noProof="0" err="1">
                <a:solidFill>
                  <a:schemeClr val="bg1"/>
                </a:solidFill>
                <a:latin typeface="DM Sans"/>
              </a:rPr>
              <a:t>conditions</a:t>
            </a:r>
            <a:endParaRPr lang="pl-PL" sz="2400" noProof="0">
              <a:solidFill>
                <a:schemeClr val="bg1"/>
              </a:solidFill>
              <a:latin typeface="DM Sans"/>
            </a:endParaRP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err="1">
                <a:solidFill>
                  <a:schemeClr val="bg1"/>
                </a:solidFill>
                <a:latin typeface="DM Sans"/>
              </a:rPr>
              <a:t>Multiple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actions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per alert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err="1">
                <a:solidFill>
                  <a:schemeClr val="bg1"/>
                </a:solidFill>
                <a:latin typeface="DM Sans"/>
              </a:rPr>
              <a:t>Choose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what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to do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based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on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exceeded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Threshold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:</a:t>
            </a:r>
            <a:br>
              <a:rPr lang="pl-PL" sz="2400">
                <a:latin typeface="DM Sans"/>
              </a:rPr>
            </a:br>
            <a:r>
              <a:rPr lang="pl-PL" sz="2400">
                <a:solidFill>
                  <a:schemeClr val="bg1"/>
                </a:solidFill>
                <a:latin typeface="DM Sans"/>
              </a:rPr>
              <a:t>Minor, Major &amp; Critical</a:t>
            </a:r>
            <a:br>
              <a:rPr lang="pl-PL" sz="2400">
                <a:latin typeface="DM Sans"/>
              </a:rPr>
            </a:br>
            <a:r>
              <a:rPr lang="pl-PL" sz="2000" i="1">
                <a:solidFill>
                  <a:schemeClr val="bg1"/>
                </a:solidFill>
                <a:latin typeface="DM Sans"/>
              </a:rPr>
              <a:t>(</a:t>
            </a:r>
            <a:r>
              <a:rPr lang="pl-PL" sz="2000" i="1" err="1">
                <a:solidFill>
                  <a:schemeClr val="bg1"/>
                </a:solidFill>
                <a:latin typeface="DM Sans"/>
              </a:rPr>
              <a:t>multiple</a:t>
            </a:r>
            <a:r>
              <a:rPr lang="pl-PL" sz="2000" i="1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i="1" err="1">
                <a:solidFill>
                  <a:schemeClr val="bg1"/>
                </a:solidFill>
                <a:latin typeface="DM Sans"/>
              </a:rPr>
              <a:t>options</a:t>
            </a:r>
            <a:r>
              <a:rPr lang="pl-PL" sz="2000" i="1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i="1" err="1">
                <a:solidFill>
                  <a:schemeClr val="bg1"/>
                </a:solidFill>
                <a:latin typeface="DM Sans"/>
              </a:rPr>
              <a:t>are</a:t>
            </a:r>
            <a:r>
              <a:rPr lang="pl-PL" sz="2000" i="1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i="1" err="1">
                <a:solidFill>
                  <a:schemeClr val="bg1"/>
                </a:solidFill>
                <a:latin typeface="DM Sans"/>
              </a:rPr>
              <a:t>supported</a:t>
            </a:r>
            <a:r>
              <a:rPr lang="pl-PL" sz="2000" i="1">
                <a:solidFill>
                  <a:schemeClr val="bg1"/>
                </a:solidFill>
                <a:latin typeface="DM Sans"/>
              </a:rPr>
              <a:t>)</a:t>
            </a:r>
          </a:p>
          <a:p>
            <a:pPr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400" err="1">
                <a:solidFill>
                  <a:schemeClr val="bg1"/>
                </a:solidFill>
                <a:latin typeface="DM Sans"/>
              </a:rPr>
              <a:t>Possible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400" err="1">
                <a:solidFill>
                  <a:schemeClr val="bg1"/>
                </a:solidFill>
                <a:latin typeface="DM Sans"/>
              </a:rPr>
              <a:t>actions</a:t>
            </a:r>
            <a:r>
              <a:rPr lang="pl-PL" sz="2400">
                <a:solidFill>
                  <a:schemeClr val="bg1"/>
                </a:solidFill>
                <a:latin typeface="DM Sans"/>
              </a:rPr>
              <a:t>:</a:t>
            </a: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err="1">
                <a:solidFill>
                  <a:schemeClr val="bg1"/>
                </a:solidFill>
                <a:latin typeface="DM Sans"/>
              </a:rPr>
              <a:t>Syslog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&amp; Trap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Messages</a:t>
            </a:r>
            <a:endParaRPr lang="pl-PL" sz="200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 err="1">
                <a:solidFill>
                  <a:schemeClr val="bg1"/>
                </a:solidFill>
                <a:latin typeface="DM Sans"/>
              </a:rPr>
              <a:t>Sending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emails</a:t>
            </a:r>
            <a:endParaRPr lang="pl-PL" sz="2000">
              <a:solidFill>
                <a:schemeClr val="bg1"/>
              </a:solidFill>
              <a:latin typeface="DM Sans"/>
            </a:endParaRPr>
          </a:p>
          <a:p>
            <a:pPr lvl="1">
              <a:buClr>
                <a:srgbClr val="8B19FE"/>
              </a:buClr>
              <a:buFont typeface="Wingdings" panose="05000000000000000000" pitchFamily="2" charset="2"/>
              <a:buChar char="§"/>
            </a:pPr>
            <a:r>
              <a:rPr lang="pl-PL" sz="2000">
                <a:solidFill>
                  <a:schemeClr val="bg1"/>
                </a:solidFill>
                <a:latin typeface="DM Sans"/>
              </a:rPr>
              <a:t>REST API with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built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-in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or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Custom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Payload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with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multiple</a:t>
            </a:r>
            <a:r>
              <a:rPr lang="pl-PL" sz="2000">
                <a:solidFill>
                  <a:schemeClr val="bg1"/>
                </a:solidFill>
                <a:latin typeface="DM Sans"/>
              </a:rPr>
              <a:t> </a:t>
            </a:r>
            <a:r>
              <a:rPr lang="pl-PL" sz="2000" err="1">
                <a:solidFill>
                  <a:schemeClr val="bg1"/>
                </a:solidFill>
                <a:latin typeface="DM Sans"/>
              </a:rPr>
              <a:t>placeholders</a:t>
            </a:r>
            <a:endParaRPr lang="pl-PL" sz="1600">
              <a:solidFill>
                <a:schemeClr val="bg1"/>
              </a:solidFill>
              <a:latin typeface="DM San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FDC946-CD67-A105-1409-0E6337B32E0F}"/>
              </a:ext>
            </a:extLst>
          </p:cNvPr>
          <p:cNvSpPr txBox="1">
            <a:spLocks/>
          </p:cNvSpPr>
          <p:nvPr/>
        </p:nvSpPr>
        <p:spPr>
          <a:xfrm>
            <a:off x="634703" y="419000"/>
            <a:ext cx="10898777" cy="575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DFEFF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solidFill>
                  <a:schemeClr val="bg1"/>
                </a:solidFill>
                <a:latin typeface="DM Sans"/>
                <a:ea typeface="Roboto"/>
                <a:cs typeface="Roboto"/>
              </a:rPr>
              <a:t>Advanced Alerts &amp; Rules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88CAC-D4B8-7B5D-B656-C65B451A2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908" y="2066825"/>
            <a:ext cx="4174255" cy="4494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E48ABC-97BB-9EE5-443F-6055D2C1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19280"/>
            <a:ext cx="5031618" cy="3895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54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C4B1-C4B8-770C-5364-A9FDD174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bg1"/>
                </a:solidFill>
                <a:latin typeface="DM Sans"/>
              </a:rPr>
              <a:t>Integrations</a:t>
            </a:r>
            <a:endParaRPr lang="en-US" b="1">
              <a:solidFill>
                <a:schemeClr val="bg1"/>
              </a:solidFill>
              <a:latin typeface="DM San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3A1BDD4-C76C-9BCA-D85E-4728C78FC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2" b="32535"/>
          <a:stretch>
            <a:fillRect/>
          </a:stretch>
        </p:blipFill>
        <p:spPr bwMode="auto">
          <a:xfrm>
            <a:off x="8910915" y="3922471"/>
            <a:ext cx="2655737" cy="88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AFB53EE-B306-3B5A-489E-0D03CE6AD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60" y="2779250"/>
            <a:ext cx="2822309" cy="80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7F2C272-9166-4277-440D-2FA65EA05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58" y="5013399"/>
            <a:ext cx="4386353" cy="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4D05C75-12B3-36E2-DC14-A3E2891A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15" y="2583031"/>
            <a:ext cx="1425757" cy="13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EE3AC04-7885-7CDA-687A-8E07B85C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6" y="1339749"/>
            <a:ext cx="2566789" cy="10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AC06477-A0FD-C79C-499A-5AC4A5431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0705" y="2776702"/>
            <a:ext cx="3193547" cy="796704"/>
          </a:xfrm>
          <a:prstGeom prst="rect">
            <a:avLst/>
          </a:prstGeom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79ABAA8B-4AB7-69B2-8BD7-1E21C6324F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31673" y="3499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logo of a company&#10;&#10;AI-generated content may be incorrect.">
            <a:extLst>
              <a:ext uri="{FF2B5EF4-FFF2-40B4-BE49-F238E27FC236}">
                <a16:creationId xmlns:a16="http://schemas.microsoft.com/office/drawing/2014/main" id="{52626718-64A6-7C1F-9EAD-6295D851C7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84" y="1198316"/>
            <a:ext cx="1368474" cy="1268948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FD691017-0FC2-AD4F-0842-A3E98DD3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84" y="1194498"/>
            <a:ext cx="1286465" cy="13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09A86BCB-A96B-7E1A-BDEB-EBDF3F41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6" y="3971296"/>
            <a:ext cx="3200850" cy="7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yellow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D8D16478-0523-0CED-29A7-804A728B2D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27" y="1366848"/>
            <a:ext cx="3202814" cy="1080859"/>
          </a:xfrm>
          <a:prstGeom prst="rect">
            <a:avLst/>
          </a:prstGeom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E1F3BA7-C2E8-4CE3-AA2A-7C231AFE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56" y="3937817"/>
            <a:ext cx="3962400" cy="8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55253"/>
      </p:ext>
    </p:extLst>
  </p:cSld>
  <p:clrMapOvr>
    <a:masterClrMapping/>
  </p:clrMapOvr>
</p:sld>
</file>

<file path=ppt/theme/theme1.xml><?xml version="1.0" encoding="utf-8"?>
<a:theme xmlns:a="http://schemas.openxmlformats.org/drawingml/2006/main" name="Plansze tytułow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yw Biał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yw Jasnoniebieski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Ciemny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Motyw Niebieski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0758548E3A0B4E809584F9FA29DEE3" ma:contentTypeVersion="15" ma:contentTypeDescription="Create a new document." ma:contentTypeScope="" ma:versionID="047e0c67a7702cc58396a86d0539e240">
  <xsd:schema xmlns:xsd="http://www.w3.org/2001/XMLSchema" xmlns:xs="http://www.w3.org/2001/XMLSchema" xmlns:p="http://schemas.microsoft.com/office/2006/metadata/properties" xmlns:ns2="abe019df-c347-4aa8-9500-0ca00ceb3f19" xmlns:ns3="e0d705e7-d8d9-4f43-875d-46132a75dc72" targetNamespace="http://schemas.microsoft.com/office/2006/metadata/properties" ma:root="true" ma:fieldsID="d2fa3fff730e8648f24a660f89ed257d" ns2:_="" ns3:_="">
    <xsd:import namespace="abe019df-c347-4aa8-9500-0ca00ceb3f19"/>
    <xsd:import namespace="e0d705e7-d8d9-4f43-875d-46132a75d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019df-c347-4aa8-9500-0ca00ceb3f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1d4fe65-6b2a-4332-917a-ea89e42d7f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705e7-d8d9-4f43-875d-46132a75dc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147fab1-be63-43e1-bdc4-26c9d816a5d7}" ma:internalName="TaxCatchAll" ma:showField="CatchAllData" ma:web="e0d705e7-d8d9-4f43-875d-46132a75dc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e019df-c347-4aa8-9500-0ca00ceb3f19">
      <Terms xmlns="http://schemas.microsoft.com/office/infopath/2007/PartnerControls"/>
    </lcf76f155ced4ddcb4097134ff3c332f>
    <TaxCatchAll xmlns="e0d705e7-d8d9-4f43-875d-46132a75dc72" xsi:nil="true"/>
  </documentManagement>
</p:properties>
</file>

<file path=customXml/itemProps1.xml><?xml version="1.0" encoding="utf-8"?>
<ds:datastoreItem xmlns:ds="http://schemas.openxmlformats.org/officeDocument/2006/customXml" ds:itemID="{5B8FD2A9-329D-41B9-9BC3-55720763DF84}">
  <ds:schemaRefs>
    <ds:schemaRef ds:uri="abe019df-c347-4aa8-9500-0ca00ceb3f19"/>
    <ds:schemaRef ds:uri="e0d705e7-d8d9-4f43-875d-46132a75dc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9DB4F2-A431-48F0-96A9-993D455165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6EED74-0F16-4403-AAF3-30BCE65433B3}">
  <ds:schemaRefs>
    <ds:schemaRef ds:uri="http://www.w3.org/XML/1998/namespace"/>
    <ds:schemaRef ds:uri="http://purl.org/dc/terms/"/>
    <ds:schemaRef ds:uri="abe019df-c347-4aa8-9500-0ca00ceb3f19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e0d705e7-d8d9-4f43-875d-46132a75dc7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Macintosh PowerPoint</Application>
  <PresentationFormat>Widescreen</PresentationFormat>
  <Paragraphs>114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Aptos</vt:lpstr>
      <vt:lpstr>Arial</vt:lpstr>
      <vt:lpstr>DM Sans</vt:lpstr>
      <vt:lpstr>Kumbh Sans</vt:lpstr>
      <vt:lpstr>Roboto</vt:lpstr>
      <vt:lpstr>Wingdings</vt:lpstr>
      <vt:lpstr>Plansze tytułowe</vt:lpstr>
      <vt:lpstr>1_Motyw Biały</vt:lpstr>
      <vt:lpstr>Motyw Jasnoniebieski</vt:lpstr>
      <vt:lpstr>Motyw Ciemny</vt:lpstr>
      <vt:lpstr>Motyw Niebieski</vt:lpstr>
      <vt:lpstr>PowerPoint Presentation</vt:lpstr>
      <vt:lpstr>PowerPoint Presentation</vt:lpstr>
      <vt:lpstr>PowerPoint Presentation</vt:lpstr>
      <vt:lpstr>Next Generation Approach to Monitoring &amp; Detection (based on NetFlow data)</vt:lpstr>
      <vt:lpstr>PowerPoint Presentation</vt:lpstr>
      <vt:lpstr>PowerPoint Presentation</vt:lpstr>
      <vt:lpstr>PowerPoint Presentation</vt:lpstr>
      <vt:lpstr>PowerPoint Presentation</vt:lpstr>
      <vt:lpstr>Integrations</vt:lpstr>
      <vt:lpstr>Automatic Inventory Synchronization</vt:lpstr>
      <vt:lpstr>Send Alerts &amp; Threats to Communicators – Slack, Discord Add automatic actions to buttons</vt:lpstr>
      <vt:lpstr>Combining statistics from multiple sources (Zabbix + Sycope example)</vt:lpstr>
      <vt:lpstr>PowerPoint Presentation</vt:lpstr>
      <vt:lpstr>PowerPoint Presentation</vt:lpstr>
      <vt:lpstr>Use Case: Port scanning Mitigation: blocking the attacker's IP address.</vt:lpstr>
      <vt:lpstr>Use Case: Brute-force attack Mitigation: blocking the attacker’s IP address and the targeted port.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Kotkowski</dc:creator>
  <cp:lastModifiedBy>Marcin Kaźmierczak</cp:lastModifiedBy>
  <cp:revision>1</cp:revision>
  <dcterms:created xsi:type="dcterms:W3CDTF">2024-03-18T14:49:58Z</dcterms:created>
  <dcterms:modified xsi:type="dcterms:W3CDTF">2025-09-19T11:23:38Z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0x010100510758548E3A0B4E809584F9FA29DEE3</vt:lpwstr>
  </property>
  <property fmtid="{D5CDD505-2E9C-101B-9397-08002B2CF9AE}" pid="3" name="MediaServiceImageTags">
    <vt:lpwstr/>
  </property>
</Properties>
</file>