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6"/>
    <p:sldMasterId id="2147483818" r:id="rId7"/>
  </p:sldMasterIdLst>
  <p:notesMasterIdLst>
    <p:notesMasterId r:id="rId36"/>
  </p:notesMasterIdLst>
  <p:handoutMasterIdLst>
    <p:handoutMasterId r:id="rId37"/>
  </p:handoutMasterIdLst>
  <p:sldIdLst>
    <p:sldId id="257" r:id="rId8"/>
    <p:sldId id="258" r:id="rId9"/>
    <p:sldId id="259" r:id="rId10"/>
    <p:sldId id="275" r:id="rId11"/>
    <p:sldId id="273" r:id="rId12"/>
    <p:sldId id="276" r:id="rId13"/>
    <p:sldId id="2147483546" r:id="rId14"/>
    <p:sldId id="2147483547" r:id="rId15"/>
    <p:sldId id="2147483545" r:id="rId16"/>
    <p:sldId id="2147483543" r:id="rId17"/>
    <p:sldId id="2147483540" r:id="rId18"/>
    <p:sldId id="2147483544" r:id="rId19"/>
    <p:sldId id="2147483548" r:id="rId20"/>
    <p:sldId id="2147483542" r:id="rId21"/>
    <p:sldId id="2147483541" r:id="rId22"/>
    <p:sldId id="2147483550" r:id="rId23"/>
    <p:sldId id="2147483554" r:id="rId24"/>
    <p:sldId id="2147483553" r:id="rId25"/>
    <p:sldId id="2147483556" r:id="rId26"/>
    <p:sldId id="2147483557" r:id="rId27"/>
    <p:sldId id="2147483558" r:id="rId28"/>
    <p:sldId id="2147483559" r:id="rId29"/>
    <p:sldId id="2147483560" r:id="rId30"/>
    <p:sldId id="2147480450" r:id="rId31"/>
    <p:sldId id="2147483562" r:id="rId32"/>
    <p:sldId id="2147483561" r:id="rId33"/>
    <p:sldId id="256" r:id="rId34"/>
    <p:sldId id="270" r:id="rId3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3DCD"/>
    <a:srgbClr val="005AFF"/>
    <a:srgbClr val="FF0000"/>
    <a:srgbClr val="FF3154"/>
    <a:srgbClr val="00000E"/>
    <a:srgbClr val="000000"/>
    <a:srgbClr val="001135"/>
    <a:srgbClr val="F2F2F2"/>
    <a:srgbClr val="F9F9F9"/>
    <a:srgbClr val="EBEBEB"/>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79B4ADF-A1E1-4C35-BB74-937833970509}" v="456" dt="2025-09-21T17:34:12.951"/>
  </p1510:revLst>
</p1510:revInfo>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0470" autoAdjust="0"/>
  </p:normalViewPr>
  <p:slideViewPr>
    <p:cSldViewPr snapToGrid="0">
      <p:cViewPr varScale="1">
        <p:scale>
          <a:sx n="109" d="100"/>
          <a:sy n="109" d="100"/>
        </p:scale>
        <p:origin x="643" y="82"/>
      </p:cViewPr>
      <p:guideLst/>
    </p:cSldViewPr>
  </p:slideViewPr>
  <p:notesTextViewPr>
    <p:cViewPr>
      <p:scale>
        <a:sx n="100" d="100"/>
        <a:sy n="100" d="100"/>
      </p:scale>
      <p:origin x="0" y="0"/>
    </p:cViewPr>
  </p:notesTextViewPr>
  <p:sorterViewPr>
    <p:cViewPr varScale="1">
      <p:scale>
        <a:sx n="1" d="1"/>
        <a:sy n="1" d="1"/>
      </p:scale>
      <p:origin x="0" y="0"/>
    </p:cViewPr>
  </p:sorterViewPr>
  <p:notesViewPr>
    <p:cSldViewPr snapToGrid="0">
      <p:cViewPr varScale="1">
        <p:scale>
          <a:sx n="62" d="100"/>
          <a:sy n="62" d="100"/>
        </p:scale>
        <p:origin x="3226" y="7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viewProps" Target="viewProps.xml"/><Relationship Id="rId21" Type="http://schemas.openxmlformats.org/officeDocument/2006/relationships/slide" Target="slides/slide14.xml"/><Relationship Id="rId34" Type="http://schemas.openxmlformats.org/officeDocument/2006/relationships/slide" Target="slides/slide27.xml"/><Relationship Id="rId42" Type="http://schemas.microsoft.com/office/2016/11/relationships/changesInfo" Target="changesInfos/changesInfo1.xml"/><Relationship Id="rId7" Type="http://schemas.openxmlformats.org/officeDocument/2006/relationships/slideMaster" Target="slideMasters/slideMaster2.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microsoft.com/office/2018/10/relationships/authors" Target="authors.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microsoft.com/office/2015/10/relationships/revisionInfo" Target="revisionInfo.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orhan Kayhan (Nokia)" userId="ed8f3b1c-dcdd-4089-ae8f-9c75f7bb92a8" providerId="ADAL" clId="{A79B4ADF-A1E1-4C35-BB74-937833970509}"/>
    <pc:docChg chg="undo custSel addSld delSld modSld sldOrd modMainMaster">
      <pc:chgData name="Korhan Kayhan (Nokia)" userId="ed8f3b1c-dcdd-4089-ae8f-9c75f7bb92a8" providerId="ADAL" clId="{A79B4ADF-A1E1-4C35-BB74-937833970509}" dt="2025-09-21T17:35:52.773" v="4046" actId="1076"/>
      <pc:docMkLst>
        <pc:docMk/>
      </pc:docMkLst>
      <pc:sldChg chg="modSp mod">
        <pc:chgData name="Korhan Kayhan (Nokia)" userId="ed8f3b1c-dcdd-4089-ae8f-9c75f7bb92a8" providerId="ADAL" clId="{A79B4ADF-A1E1-4C35-BB74-937833970509}" dt="2025-08-26T19:25:24.235" v="45" actId="1076"/>
        <pc:sldMkLst>
          <pc:docMk/>
          <pc:sldMk cId="4018545220" sldId="257"/>
        </pc:sldMkLst>
        <pc:spChg chg="mod">
          <ac:chgData name="Korhan Kayhan (Nokia)" userId="ed8f3b1c-dcdd-4089-ae8f-9c75f7bb92a8" providerId="ADAL" clId="{A79B4ADF-A1E1-4C35-BB74-937833970509}" dt="2025-08-26T19:25:02.635" v="41" actId="207"/>
          <ac:spMkLst>
            <pc:docMk/>
            <pc:sldMk cId="4018545220" sldId="257"/>
            <ac:spMk id="2" creationId="{85CBA75D-15D7-9F89-BDD7-9109F55AC551}"/>
          </ac:spMkLst>
        </pc:spChg>
        <pc:spChg chg="mod">
          <ac:chgData name="Korhan Kayhan (Nokia)" userId="ed8f3b1c-dcdd-4089-ae8f-9c75f7bb92a8" providerId="ADAL" clId="{A79B4ADF-A1E1-4C35-BB74-937833970509}" dt="2025-08-26T19:25:24.235" v="45" actId="1076"/>
          <ac:spMkLst>
            <pc:docMk/>
            <pc:sldMk cId="4018545220" sldId="257"/>
            <ac:spMk id="3" creationId="{038A33F4-88CB-B9DF-EC8A-7435F2202CB8}"/>
          </ac:spMkLst>
        </pc:spChg>
      </pc:sldChg>
      <pc:sldChg chg="modSp mod">
        <pc:chgData name="Korhan Kayhan (Nokia)" userId="ed8f3b1c-dcdd-4089-ae8f-9c75f7bb92a8" providerId="ADAL" clId="{A79B4ADF-A1E1-4C35-BB74-937833970509}" dt="2025-09-17T07:29:57.242" v="197" actId="14100"/>
        <pc:sldMkLst>
          <pc:docMk/>
          <pc:sldMk cId="2721804861" sldId="258"/>
        </pc:sldMkLst>
        <pc:spChg chg="mod">
          <ac:chgData name="Korhan Kayhan (Nokia)" userId="ed8f3b1c-dcdd-4089-ae8f-9c75f7bb92a8" providerId="ADAL" clId="{A79B4ADF-A1E1-4C35-BB74-937833970509}" dt="2025-09-17T07:29:57.242" v="197" actId="14100"/>
          <ac:spMkLst>
            <pc:docMk/>
            <pc:sldMk cId="2721804861" sldId="258"/>
            <ac:spMk id="6" creationId="{2FB1D6E1-D991-0B08-B65E-F40CF19FAE34}"/>
          </ac:spMkLst>
        </pc:spChg>
      </pc:sldChg>
      <pc:sldChg chg="modSp mod">
        <pc:chgData name="Korhan Kayhan (Nokia)" userId="ed8f3b1c-dcdd-4089-ae8f-9c75f7bb92a8" providerId="ADAL" clId="{A79B4ADF-A1E1-4C35-BB74-937833970509}" dt="2025-09-17T09:51:51.799" v="625" actId="113"/>
        <pc:sldMkLst>
          <pc:docMk/>
          <pc:sldMk cId="1748467015" sldId="259"/>
        </pc:sldMkLst>
        <pc:spChg chg="mod">
          <ac:chgData name="Korhan Kayhan (Nokia)" userId="ed8f3b1c-dcdd-4089-ae8f-9c75f7bb92a8" providerId="ADAL" clId="{A79B4ADF-A1E1-4C35-BB74-937833970509}" dt="2025-09-17T09:51:51.799" v="625" actId="113"/>
          <ac:spMkLst>
            <pc:docMk/>
            <pc:sldMk cId="1748467015" sldId="259"/>
            <ac:spMk id="46" creationId="{EA38EBEA-FA44-D974-30D9-18AD6E01602D}"/>
          </ac:spMkLst>
        </pc:spChg>
        <pc:spChg chg="mod">
          <ac:chgData name="Korhan Kayhan (Nokia)" userId="ed8f3b1c-dcdd-4089-ae8f-9c75f7bb92a8" providerId="ADAL" clId="{A79B4ADF-A1E1-4C35-BB74-937833970509}" dt="2025-09-17T09:51:51.198" v="624" actId="113"/>
          <ac:spMkLst>
            <pc:docMk/>
            <pc:sldMk cId="1748467015" sldId="259"/>
            <ac:spMk id="47" creationId="{FF1147D0-368C-54D2-45A0-DAE13C52AB69}"/>
          </ac:spMkLst>
        </pc:spChg>
      </pc:sldChg>
      <pc:sldChg chg="modSp del mod modTransition">
        <pc:chgData name="Korhan Kayhan (Nokia)" userId="ed8f3b1c-dcdd-4089-ae8f-9c75f7bb92a8" providerId="ADAL" clId="{A79B4ADF-A1E1-4C35-BB74-937833970509}" dt="2025-09-18T12:32:41.602" v="2911" actId="2696"/>
        <pc:sldMkLst>
          <pc:docMk/>
          <pc:sldMk cId="4200677257" sldId="260"/>
        </pc:sldMkLst>
      </pc:sldChg>
      <pc:sldChg chg="modSp del mod modTransition">
        <pc:chgData name="Korhan Kayhan (Nokia)" userId="ed8f3b1c-dcdd-4089-ae8f-9c75f7bb92a8" providerId="ADAL" clId="{A79B4ADF-A1E1-4C35-BB74-937833970509}" dt="2025-09-18T12:33:14.362" v="2929" actId="47"/>
        <pc:sldMkLst>
          <pc:docMk/>
          <pc:sldMk cId="2460677437" sldId="261"/>
        </pc:sldMkLst>
      </pc:sldChg>
      <pc:sldChg chg="ord">
        <pc:chgData name="Korhan Kayhan (Nokia)" userId="ed8f3b1c-dcdd-4089-ae8f-9c75f7bb92a8" providerId="ADAL" clId="{A79B4ADF-A1E1-4C35-BB74-937833970509}" dt="2025-09-20T20:17:13.919" v="3523"/>
        <pc:sldMkLst>
          <pc:docMk/>
          <pc:sldMk cId="3785616999" sldId="262"/>
        </pc:sldMkLst>
      </pc:sldChg>
      <pc:sldChg chg="mod ord modShow">
        <pc:chgData name="Korhan Kayhan (Nokia)" userId="ed8f3b1c-dcdd-4089-ae8f-9c75f7bb92a8" providerId="ADAL" clId="{A79B4ADF-A1E1-4C35-BB74-937833970509}" dt="2025-09-18T08:54:34.146" v="2882" actId="729"/>
        <pc:sldMkLst>
          <pc:docMk/>
          <pc:sldMk cId="300422597" sldId="263"/>
        </pc:sldMkLst>
      </pc:sldChg>
      <pc:sldChg chg="del ord">
        <pc:chgData name="Korhan Kayhan (Nokia)" userId="ed8f3b1c-dcdd-4089-ae8f-9c75f7bb92a8" providerId="ADAL" clId="{A79B4ADF-A1E1-4C35-BB74-937833970509}" dt="2025-09-17T18:48:53.219" v="2233" actId="47"/>
        <pc:sldMkLst>
          <pc:docMk/>
          <pc:sldMk cId="3524077715" sldId="264"/>
        </pc:sldMkLst>
      </pc:sldChg>
      <pc:sldChg chg="del">
        <pc:chgData name="Korhan Kayhan (Nokia)" userId="ed8f3b1c-dcdd-4089-ae8f-9c75f7bb92a8" providerId="ADAL" clId="{A79B4ADF-A1E1-4C35-BB74-937833970509}" dt="2025-08-22T13:50:22.453" v="0" actId="47"/>
        <pc:sldMkLst>
          <pc:docMk/>
          <pc:sldMk cId="2366972827" sldId="265"/>
        </pc:sldMkLst>
      </pc:sldChg>
      <pc:sldChg chg="del">
        <pc:chgData name="Korhan Kayhan (Nokia)" userId="ed8f3b1c-dcdd-4089-ae8f-9c75f7bb92a8" providerId="ADAL" clId="{A79B4ADF-A1E1-4C35-BB74-937833970509}" dt="2025-09-17T18:46:54.327" v="1953" actId="47"/>
        <pc:sldMkLst>
          <pc:docMk/>
          <pc:sldMk cId="215397712" sldId="266"/>
        </pc:sldMkLst>
      </pc:sldChg>
      <pc:sldChg chg="del mod ord modShow">
        <pc:chgData name="Korhan Kayhan (Nokia)" userId="ed8f3b1c-dcdd-4089-ae8f-9c75f7bb92a8" providerId="ADAL" clId="{A79B4ADF-A1E1-4C35-BB74-937833970509}" dt="2025-09-20T12:56:51.392" v="3517" actId="47"/>
        <pc:sldMkLst>
          <pc:docMk/>
          <pc:sldMk cId="4164471901" sldId="267"/>
        </pc:sldMkLst>
      </pc:sldChg>
      <pc:sldChg chg="addSp delSp modSp mod modAnim">
        <pc:chgData name="Korhan Kayhan (Nokia)" userId="ed8f3b1c-dcdd-4089-ae8f-9c75f7bb92a8" providerId="ADAL" clId="{A79B4ADF-A1E1-4C35-BB74-937833970509}" dt="2025-09-17T18:49:22.451" v="2234"/>
        <pc:sldMkLst>
          <pc:docMk/>
          <pc:sldMk cId="1030372820" sldId="268"/>
        </pc:sldMkLst>
      </pc:sldChg>
      <pc:sldChg chg="del mod modShow">
        <pc:chgData name="Korhan Kayhan (Nokia)" userId="ed8f3b1c-dcdd-4089-ae8f-9c75f7bb92a8" providerId="ADAL" clId="{A79B4ADF-A1E1-4C35-BB74-937833970509}" dt="2025-09-21T17:24:22.886" v="3961" actId="47"/>
        <pc:sldMkLst>
          <pc:docMk/>
          <pc:sldMk cId="2914019700" sldId="269"/>
        </pc:sldMkLst>
      </pc:sldChg>
      <pc:sldChg chg="addSp delSp modSp new del mod ord modShow">
        <pc:chgData name="Korhan Kayhan (Nokia)" userId="ed8f3b1c-dcdd-4089-ae8f-9c75f7bb92a8" providerId="ADAL" clId="{A79B4ADF-A1E1-4C35-BB74-937833970509}" dt="2025-09-17T18:42:41.156" v="1903" actId="47"/>
        <pc:sldMkLst>
          <pc:docMk/>
          <pc:sldMk cId="4237730217" sldId="271"/>
        </pc:sldMkLst>
      </pc:sldChg>
      <pc:sldChg chg="addSp delSp modSp new del mod ord">
        <pc:chgData name="Korhan Kayhan (Nokia)" userId="ed8f3b1c-dcdd-4089-ae8f-9c75f7bb92a8" providerId="ADAL" clId="{A79B4ADF-A1E1-4C35-BB74-937833970509}" dt="2025-09-21T17:19:46.930" v="3730" actId="47"/>
        <pc:sldMkLst>
          <pc:docMk/>
          <pc:sldMk cId="1764681307" sldId="272"/>
        </pc:sldMkLst>
      </pc:sldChg>
      <pc:sldChg chg="addSp delSp modSp add del mod modShow">
        <pc:chgData name="Korhan Kayhan (Nokia)" userId="ed8f3b1c-dcdd-4089-ae8f-9c75f7bb92a8" providerId="ADAL" clId="{A79B4ADF-A1E1-4C35-BB74-937833970509}" dt="2025-09-17T08:32:10.954" v="285" actId="47"/>
        <pc:sldMkLst>
          <pc:docMk/>
          <pc:sldMk cId="451139311" sldId="273"/>
        </pc:sldMkLst>
      </pc:sldChg>
      <pc:sldChg chg="addSp delSp modSp add mod modTransition modAnim modShow modNotesTx">
        <pc:chgData name="Korhan Kayhan (Nokia)" userId="ed8f3b1c-dcdd-4089-ae8f-9c75f7bb92a8" providerId="ADAL" clId="{A79B4ADF-A1E1-4C35-BB74-937833970509}" dt="2025-09-17T19:34:41.233" v="2508"/>
        <pc:sldMkLst>
          <pc:docMk/>
          <pc:sldMk cId="1212628447" sldId="273"/>
        </pc:sldMkLst>
        <pc:spChg chg="mod">
          <ac:chgData name="Korhan Kayhan (Nokia)" userId="ed8f3b1c-dcdd-4089-ae8f-9c75f7bb92a8" providerId="ADAL" clId="{A79B4ADF-A1E1-4C35-BB74-937833970509}" dt="2025-09-17T09:51:34.285" v="618" actId="113"/>
          <ac:spMkLst>
            <pc:docMk/>
            <pc:sldMk cId="1212628447" sldId="273"/>
            <ac:spMk id="8" creationId="{B47B8EE3-38F5-63ED-8D60-E739D39759EE}"/>
          </ac:spMkLst>
        </pc:spChg>
        <pc:spChg chg="mod">
          <ac:chgData name="Korhan Kayhan (Nokia)" userId="ed8f3b1c-dcdd-4089-ae8f-9c75f7bb92a8" providerId="ADAL" clId="{A79B4ADF-A1E1-4C35-BB74-937833970509}" dt="2025-09-17T10:49:54.553" v="1069" actId="20577"/>
          <ac:spMkLst>
            <pc:docMk/>
            <pc:sldMk cId="1212628447" sldId="273"/>
            <ac:spMk id="9" creationId="{CFAB9EF8-0E58-CEDD-0031-F4C29DC18A0A}"/>
          </ac:spMkLst>
        </pc:spChg>
        <pc:spChg chg="add mod">
          <ac:chgData name="Korhan Kayhan (Nokia)" userId="ed8f3b1c-dcdd-4089-ae8f-9c75f7bb92a8" providerId="ADAL" clId="{A79B4ADF-A1E1-4C35-BB74-937833970509}" dt="2025-09-17T10:48:36.818" v="1017" actId="14100"/>
          <ac:spMkLst>
            <pc:docMk/>
            <pc:sldMk cId="1212628447" sldId="273"/>
            <ac:spMk id="37" creationId="{B4886A0A-06EF-3739-9F0A-F072ADE6D572}"/>
          </ac:spMkLst>
        </pc:spChg>
        <pc:cxnChg chg="add mod">
          <ac:chgData name="Korhan Kayhan (Nokia)" userId="ed8f3b1c-dcdd-4089-ae8f-9c75f7bb92a8" providerId="ADAL" clId="{A79B4ADF-A1E1-4C35-BB74-937833970509}" dt="2025-09-17T10:15:38.333" v="750" actId="1076"/>
          <ac:cxnSpMkLst>
            <pc:docMk/>
            <pc:sldMk cId="1212628447" sldId="273"/>
            <ac:cxnSpMk id="5" creationId="{EB8A4D89-9A4B-3FA0-DC62-19B0E2E79F77}"/>
          </ac:cxnSpMkLst>
        </pc:cxnChg>
        <pc:cxnChg chg="mod">
          <ac:chgData name="Korhan Kayhan (Nokia)" userId="ed8f3b1c-dcdd-4089-ae8f-9c75f7bb92a8" providerId="ADAL" clId="{A79B4ADF-A1E1-4C35-BB74-937833970509}" dt="2025-09-17T09:55:30.833" v="648" actId="108"/>
          <ac:cxnSpMkLst>
            <pc:docMk/>
            <pc:sldMk cId="1212628447" sldId="273"/>
            <ac:cxnSpMk id="19" creationId="{9B89C080-B0DF-582D-FE03-790F1566A6FF}"/>
          </ac:cxnSpMkLst>
        </pc:cxnChg>
        <pc:cxnChg chg="mod">
          <ac:chgData name="Korhan Kayhan (Nokia)" userId="ed8f3b1c-dcdd-4089-ae8f-9c75f7bb92a8" providerId="ADAL" clId="{A79B4ADF-A1E1-4C35-BB74-937833970509}" dt="2025-09-17T09:55:30.833" v="648" actId="108"/>
          <ac:cxnSpMkLst>
            <pc:docMk/>
            <pc:sldMk cId="1212628447" sldId="273"/>
            <ac:cxnSpMk id="20" creationId="{ED174408-9CC5-F7F9-55D3-D405DAB7BDC2}"/>
          </ac:cxnSpMkLst>
        </pc:cxnChg>
        <pc:cxnChg chg="mod">
          <ac:chgData name="Korhan Kayhan (Nokia)" userId="ed8f3b1c-dcdd-4089-ae8f-9c75f7bb92a8" providerId="ADAL" clId="{A79B4ADF-A1E1-4C35-BB74-937833970509}" dt="2025-09-17T09:55:30.833" v="648" actId="108"/>
          <ac:cxnSpMkLst>
            <pc:docMk/>
            <pc:sldMk cId="1212628447" sldId="273"/>
            <ac:cxnSpMk id="39" creationId="{EAC1B2D7-5F76-B9C2-2A8C-00E5A67B7E5C}"/>
          </ac:cxnSpMkLst>
        </pc:cxnChg>
        <pc:cxnChg chg="mod">
          <ac:chgData name="Korhan Kayhan (Nokia)" userId="ed8f3b1c-dcdd-4089-ae8f-9c75f7bb92a8" providerId="ADAL" clId="{A79B4ADF-A1E1-4C35-BB74-937833970509}" dt="2025-09-17T09:55:30.833" v="648" actId="108"/>
          <ac:cxnSpMkLst>
            <pc:docMk/>
            <pc:sldMk cId="1212628447" sldId="273"/>
            <ac:cxnSpMk id="40" creationId="{5EF21CC9-8C92-B1C0-BBD3-5CD247D6F86C}"/>
          </ac:cxnSpMkLst>
        </pc:cxnChg>
        <pc:cxnChg chg="mod">
          <ac:chgData name="Korhan Kayhan (Nokia)" userId="ed8f3b1c-dcdd-4089-ae8f-9c75f7bb92a8" providerId="ADAL" clId="{A79B4ADF-A1E1-4C35-BB74-937833970509}" dt="2025-09-17T09:55:26.846" v="644" actId="108"/>
          <ac:cxnSpMkLst>
            <pc:docMk/>
            <pc:sldMk cId="1212628447" sldId="273"/>
            <ac:cxnSpMk id="43" creationId="{2E41D007-9A57-3717-D581-95DC8F9BAF50}"/>
          </ac:cxnSpMkLst>
        </pc:cxnChg>
        <pc:cxnChg chg="mod">
          <ac:chgData name="Korhan Kayhan (Nokia)" userId="ed8f3b1c-dcdd-4089-ae8f-9c75f7bb92a8" providerId="ADAL" clId="{A79B4ADF-A1E1-4C35-BB74-937833970509}" dt="2025-09-17T09:55:30.833" v="648" actId="108"/>
          <ac:cxnSpMkLst>
            <pc:docMk/>
            <pc:sldMk cId="1212628447" sldId="273"/>
            <ac:cxnSpMk id="44" creationId="{82D974BA-C182-7323-22FB-B58B4DB5CA53}"/>
          </ac:cxnSpMkLst>
        </pc:cxnChg>
        <pc:cxnChg chg="mod">
          <ac:chgData name="Korhan Kayhan (Nokia)" userId="ed8f3b1c-dcdd-4089-ae8f-9c75f7bb92a8" providerId="ADAL" clId="{A79B4ADF-A1E1-4C35-BB74-937833970509}" dt="2025-09-17T09:55:30.833" v="648" actId="108"/>
          <ac:cxnSpMkLst>
            <pc:docMk/>
            <pc:sldMk cId="1212628447" sldId="273"/>
            <ac:cxnSpMk id="47" creationId="{F5A4F9BB-D522-BA48-71AD-7FFA6AE419A6}"/>
          </ac:cxnSpMkLst>
        </pc:cxnChg>
        <pc:cxnChg chg="mod">
          <ac:chgData name="Korhan Kayhan (Nokia)" userId="ed8f3b1c-dcdd-4089-ae8f-9c75f7bb92a8" providerId="ADAL" clId="{A79B4ADF-A1E1-4C35-BB74-937833970509}" dt="2025-09-17T09:55:30.833" v="648" actId="108"/>
          <ac:cxnSpMkLst>
            <pc:docMk/>
            <pc:sldMk cId="1212628447" sldId="273"/>
            <ac:cxnSpMk id="48" creationId="{A166D456-48EB-EEFC-F8AA-761BBC319620}"/>
          </ac:cxnSpMkLst>
        </pc:cxnChg>
        <pc:cxnChg chg="mod">
          <ac:chgData name="Korhan Kayhan (Nokia)" userId="ed8f3b1c-dcdd-4089-ae8f-9c75f7bb92a8" providerId="ADAL" clId="{A79B4ADF-A1E1-4C35-BB74-937833970509}" dt="2025-09-17T09:55:24.680" v="642" actId="108"/>
          <ac:cxnSpMkLst>
            <pc:docMk/>
            <pc:sldMk cId="1212628447" sldId="273"/>
            <ac:cxnSpMk id="51" creationId="{C8C0B380-CDE1-F90F-52CF-009E88DCF438}"/>
          </ac:cxnSpMkLst>
        </pc:cxnChg>
        <pc:cxnChg chg="mod">
          <ac:chgData name="Korhan Kayhan (Nokia)" userId="ed8f3b1c-dcdd-4089-ae8f-9c75f7bb92a8" providerId="ADAL" clId="{A79B4ADF-A1E1-4C35-BB74-937833970509}" dt="2025-09-17T09:55:30.833" v="648" actId="108"/>
          <ac:cxnSpMkLst>
            <pc:docMk/>
            <pc:sldMk cId="1212628447" sldId="273"/>
            <ac:cxnSpMk id="52" creationId="{B8FA58CF-811C-9007-CEB9-9573810E5090}"/>
          </ac:cxnSpMkLst>
        </pc:cxnChg>
        <pc:cxnChg chg="mod">
          <ac:chgData name="Korhan Kayhan (Nokia)" userId="ed8f3b1c-dcdd-4089-ae8f-9c75f7bb92a8" providerId="ADAL" clId="{A79B4ADF-A1E1-4C35-BB74-937833970509}" dt="2025-09-17T09:55:21.355" v="638" actId="108"/>
          <ac:cxnSpMkLst>
            <pc:docMk/>
            <pc:sldMk cId="1212628447" sldId="273"/>
            <ac:cxnSpMk id="55" creationId="{71AB715E-181B-37B7-8C65-E7A6E8CA66C4}"/>
          </ac:cxnSpMkLst>
        </pc:cxnChg>
        <pc:cxnChg chg="mod">
          <ac:chgData name="Korhan Kayhan (Nokia)" userId="ed8f3b1c-dcdd-4089-ae8f-9c75f7bb92a8" providerId="ADAL" clId="{A79B4ADF-A1E1-4C35-BB74-937833970509}" dt="2025-09-17T09:55:30.833" v="648" actId="108"/>
          <ac:cxnSpMkLst>
            <pc:docMk/>
            <pc:sldMk cId="1212628447" sldId="273"/>
            <ac:cxnSpMk id="56" creationId="{C4646C6A-784E-F7DE-F1F6-E70C729D6208}"/>
          </ac:cxnSpMkLst>
        </pc:cxnChg>
        <pc:cxnChg chg="mod">
          <ac:chgData name="Korhan Kayhan (Nokia)" userId="ed8f3b1c-dcdd-4089-ae8f-9c75f7bb92a8" providerId="ADAL" clId="{A79B4ADF-A1E1-4C35-BB74-937833970509}" dt="2025-09-17T09:55:29.283" v="647" actId="108"/>
          <ac:cxnSpMkLst>
            <pc:docMk/>
            <pc:sldMk cId="1212628447" sldId="273"/>
            <ac:cxnSpMk id="59" creationId="{A9FA2181-88DC-B424-A527-9E407D4B58A5}"/>
          </ac:cxnSpMkLst>
        </pc:cxnChg>
        <pc:cxnChg chg="mod">
          <ac:chgData name="Korhan Kayhan (Nokia)" userId="ed8f3b1c-dcdd-4089-ae8f-9c75f7bb92a8" providerId="ADAL" clId="{A79B4ADF-A1E1-4C35-BB74-937833970509}" dt="2025-09-17T09:48:09.826" v="465" actId="108"/>
          <ac:cxnSpMkLst>
            <pc:docMk/>
            <pc:sldMk cId="1212628447" sldId="273"/>
            <ac:cxnSpMk id="60" creationId="{22C45FD0-C2ED-E144-0796-9441677F8091}"/>
          </ac:cxnSpMkLst>
        </pc:cxnChg>
        <pc:cxnChg chg="mod">
          <ac:chgData name="Korhan Kayhan (Nokia)" userId="ed8f3b1c-dcdd-4089-ae8f-9c75f7bb92a8" providerId="ADAL" clId="{A79B4ADF-A1E1-4C35-BB74-937833970509}" dt="2025-09-17T09:55:30.833" v="648" actId="108"/>
          <ac:cxnSpMkLst>
            <pc:docMk/>
            <pc:sldMk cId="1212628447" sldId="273"/>
            <ac:cxnSpMk id="63" creationId="{0342E71E-DE9C-BF7C-F730-78C250837458}"/>
          </ac:cxnSpMkLst>
        </pc:cxnChg>
        <pc:cxnChg chg="mod">
          <ac:chgData name="Korhan Kayhan (Nokia)" userId="ed8f3b1c-dcdd-4089-ae8f-9c75f7bb92a8" providerId="ADAL" clId="{A79B4ADF-A1E1-4C35-BB74-937833970509}" dt="2025-09-17T09:55:29.283" v="647" actId="108"/>
          <ac:cxnSpMkLst>
            <pc:docMk/>
            <pc:sldMk cId="1212628447" sldId="273"/>
            <ac:cxnSpMk id="64" creationId="{AFE1E477-1EE0-8FAB-3187-EF65A9743E95}"/>
          </ac:cxnSpMkLst>
        </pc:cxnChg>
      </pc:sldChg>
      <pc:sldChg chg="add del">
        <pc:chgData name="Korhan Kayhan (Nokia)" userId="ed8f3b1c-dcdd-4089-ae8f-9c75f7bb92a8" providerId="ADAL" clId="{A79B4ADF-A1E1-4C35-BB74-937833970509}" dt="2025-09-17T08:52:55.936" v="342" actId="47"/>
        <pc:sldMkLst>
          <pc:docMk/>
          <pc:sldMk cId="1728571837" sldId="273"/>
        </pc:sldMkLst>
      </pc:sldChg>
      <pc:sldChg chg="add del">
        <pc:chgData name="Korhan Kayhan (Nokia)" userId="ed8f3b1c-dcdd-4089-ae8f-9c75f7bb92a8" providerId="ADAL" clId="{A79B4ADF-A1E1-4C35-BB74-937833970509}" dt="2025-09-17T08:35:22.125" v="318" actId="47"/>
        <pc:sldMkLst>
          <pc:docMk/>
          <pc:sldMk cId="2261912844" sldId="273"/>
        </pc:sldMkLst>
      </pc:sldChg>
      <pc:sldChg chg="add del mod modShow">
        <pc:chgData name="Korhan Kayhan (Nokia)" userId="ed8f3b1c-dcdd-4089-ae8f-9c75f7bb92a8" providerId="ADAL" clId="{A79B4ADF-A1E1-4C35-BB74-937833970509}" dt="2025-09-17T08:52:27.812" v="327" actId="47"/>
        <pc:sldMkLst>
          <pc:docMk/>
          <pc:sldMk cId="2323866573" sldId="273"/>
        </pc:sldMkLst>
      </pc:sldChg>
      <pc:sldChg chg="add del mod modShow">
        <pc:chgData name="Korhan Kayhan (Nokia)" userId="ed8f3b1c-dcdd-4089-ae8f-9c75f7bb92a8" providerId="ADAL" clId="{A79B4ADF-A1E1-4C35-BB74-937833970509}" dt="2025-09-17T08:55:42.544" v="376" actId="47"/>
        <pc:sldMkLst>
          <pc:docMk/>
          <pc:sldMk cId="2560538669" sldId="273"/>
        </pc:sldMkLst>
      </pc:sldChg>
      <pc:sldChg chg="add del">
        <pc:chgData name="Korhan Kayhan (Nokia)" userId="ed8f3b1c-dcdd-4089-ae8f-9c75f7bb92a8" providerId="ADAL" clId="{A79B4ADF-A1E1-4C35-BB74-937833970509}" dt="2025-09-17T18:42:44.754" v="1904" actId="47"/>
        <pc:sldMkLst>
          <pc:docMk/>
          <pc:sldMk cId="3061938655" sldId="274"/>
        </pc:sldMkLst>
      </pc:sldChg>
      <pc:sldChg chg="delSp add mod modTransition">
        <pc:chgData name="Korhan Kayhan (Nokia)" userId="ed8f3b1c-dcdd-4089-ae8f-9c75f7bb92a8" providerId="ADAL" clId="{A79B4ADF-A1E1-4C35-BB74-937833970509}" dt="2025-09-17T19:34:21.258" v="2507"/>
        <pc:sldMkLst>
          <pc:docMk/>
          <pc:sldMk cId="3458859997" sldId="275"/>
        </pc:sldMkLst>
      </pc:sldChg>
      <pc:sldChg chg="addSp delSp modSp add mod modTransition delAnim modAnim">
        <pc:chgData name="Korhan Kayhan (Nokia)" userId="ed8f3b1c-dcdd-4089-ae8f-9c75f7bb92a8" providerId="ADAL" clId="{A79B4ADF-A1E1-4C35-BB74-937833970509}" dt="2025-09-18T07:24:52.022" v="2782"/>
        <pc:sldMkLst>
          <pc:docMk/>
          <pc:sldMk cId="1243069526" sldId="276"/>
        </pc:sldMkLst>
        <pc:spChg chg="add mod">
          <ac:chgData name="Korhan Kayhan (Nokia)" userId="ed8f3b1c-dcdd-4089-ae8f-9c75f7bb92a8" providerId="ADAL" clId="{A79B4ADF-A1E1-4C35-BB74-937833970509}" dt="2025-09-18T07:11:50.606" v="2758" actId="1076"/>
          <ac:spMkLst>
            <pc:docMk/>
            <pc:sldMk cId="1243069526" sldId="276"/>
            <ac:spMk id="4" creationId="{31EBCD27-616B-94CF-25C1-D2B0789DA78C}"/>
          </ac:spMkLst>
        </pc:spChg>
        <pc:spChg chg="mod">
          <ac:chgData name="Korhan Kayhan (Nokia)" userId="ed8f3b1c-dcdd-4089-ae8f-9c75f7bb92a8" providerId="ADAL" clId="{A79B4ADF-A1E1-4C35-BB74-937833970509}" dt="2025-09-17T10:50:15" v="1070" actId="20577"/>
          <ac:spMkLst>
            <pc:docMk/>
            <pc:sldMk cId="1243069526" sldId="276"/>
            <ac:spMk id="9" creationId="{3B066B9C-3B48-BF74-C632-966A2C07259E}"/>
          </ac:spMkLst>
        </pc:spChg>
        <pc:spChg chg="mod">
          <ac:chgData name="Korhan Kayhan (Nokia)" userId="ed8f3b1c-dcdd-4089-ae8f-9c75f7bb92a8" providerId="ADAL" clId="{A79B4ADF-A1E1-4C35-BB74-937833970509}" dt="2025-09-18T07:11:50.606" v="2758" actId="1076"/>
          <ac:spMkLst>
            <pc:docMk/>
            <pc:sldMk cId="1243069526" sldId="276"/>
            <ac:spMk id="37" creationId="{92286CE9-A087-EEA2-C5DB-6660D8F38399}"/>
          </ac:spMkLst>
        </pc:spChg>
      </pc:sldChg>
      <pc:sldChg chg="add del">
        <pc:chgData name="Korhan Kayhan (Nokia)" userId="ed8f3b1c-dcdd-4089-ae8f-9c75f7bb92a8" providerId="ADAL" clId="{A79B4ADF-A1E1-4C35-BB74-937833970509}" dt="2025-09-21T17:17:01.714" v="3691" actId="47"/>
        <pc:sldMkLst>
          <pc:docMk/>
          <pc:sldMk cId="3294973334" sldId="2134805305"/>
        </pc:sldMkLst>
      </pc:sldChg>
      <pc:sldChg chg="modSp add del mod ord">
        <pc:chgData name="Korhan Kayhan (Nokia)" userId="ed8f3b1c-dcdd-4089-ae8f-9c75f7bb92a8" providerId="ADAL" clId="{A79B4ADF-A1E1-4C35-BB74-937833970509}" dt="2025-09-21T17:23:57.375" v="3956" actId="47"/>
        <pc:sldMkLst>
          <pc:docMk/>
          <pc:sldMk cId="3139328691" sldId="2134805354"/>
        </pc:sldMkLst>
        <pc:spChg chg="mod">
          <ac:chgData name="Korhan Kayhan (Nokia)" userId="ed8f3b1c-dcdd-4089-ae8f-9c75f7bb92a8" providerId="ADAL" clId="{A79B4ADF-A1E1-4C35-BB74-937833970509}" dt="2025-09-21T17:21:45.401" v="3862" actId="1076"/>
          <ac:spMkLst>
            <pc:docMk/>
            <pc:sldMk cId="3139328691" sldId="2134805354"/>
            <ac:spMk id="39" creationId="{5E7BCF00-1A57-125C-9E65-157CEB226E1B}"/>
          </ac:spMkLst>
        </pc:spChg>
      </pc:sldChg>
      <pc:sldChg chg="del">
        <pc:chgData name="Korhan Kayhan (Nokia)" userId="ed8f3b1c-dcdd-4089-ae8f-9c75f7bb92a8" providerId="ADAL" clId="{A79B4ADF-A1E1-4C35-BB74-937833970509}" dt="2025-09-21T17:09:01.967" v="3556" actId="47"/>
        <pc:sldMkLst>
          <pc:docMk/>
          <pc:sldMk cId="288045172" sldId="2141411718"/>
        </pc:sldMkLst>
      </pc:sldChg>
      <pc:sldChg chg="ord">
        <pc:chgData name="Korhan Kayhan (Nokia)" userId="ed8f3b1c-dcdd-4089-ae8f-9c75f7bb92a8" providerId="ADAL" clId="{A79B4ADF-A1E1-4C35-BB74-937833970509}" dt="2025-09-21T17:25:12.977" v="3963"/>
        <pc:sldMkLst>
          <pc:docMk/>
          <pc:sldMk cId="30230623" sldId="2147480450"/>
        </pc:sldMkLst>
      </pc:sldChg>
      <pc:sldChg chg="modSp add del mod">
        <pc:chgData name="Korhan Kayhan (Nokia)" userId="ed8f3b1c-dcdd-4089-ae8f-9c75f7bb92a8" providerId="ADAL" clId="{A79B4ADF-A1E1-4C35-BB74-937833970509}" dt="2025-09-20T20:22:17.029" v="3528" actId="47"/>
        <pc:sldMkLst>
          <pc:docMk/>
          <pc:sldMk cId="1205467546" sldId="2147483526"/>
        </pc:sldMkLst>
      </pc:sldChg>
      <pc:sldChg chg="add del">
        <pc:chgData name="Korhan Kayhan (Nokia)" userId="ed8f3b1c-dcdd-4089-ae8f-9c75f7bb92a8" providerId="ADAL" clId="{A79B4ADF-A1E1-4C35-BB74-937833970509}" dt="2025-09-20T20:22:32.359" v="3530" actId="47"/>
        <pc:sldMkLst>
          <pc:docMk/>
          <pc:sldMk cId="1732440449" sldId="2147483527"/>
        </pc:sldMkLst>
      </pc:sldChg>
      <pc:sldChg chg="modSp add del mod">
        <pc:chgData name="Korhan Kayhan (Nokia)" userId="ed8f3b1c-dcdd-4089-ae8f-9c75f7bb92a8" providerId="ADAL" clId="{A79B4ADF-A1E1-4C35-BB74-937833970509}" dt="2025-09-20T20:22:27.324" v="3529" actId="47"/>
        <pc:sldMkLst>
          <pc:docMk/>
          <pc:sldMk cId="1933549469" sldId="2147483530"/>
        </pc:sldMkLst>
      </pc:sldChg>
      <pc:sldChg chg="modSp add del mod">
        <pc:chgData name="Korhan Kayhan (Nokia)" userId="ed8f3b1c-dcdd-4089-ae8f-9c75f7bb92a8" providerId="ADAL" clId="{A79B4ADF-A1E1-4C35-BB74-937833970509}" dt="2025-09-20T20:25:13.329" v="3555" actId="47"/>
        <pc:sldMkLst>
          <pc:docMk/>
          <pc:sldMk cId="2364735859" sldId="2147483539"/>
        </pc:sldMkLst>
        <pc:spChg chg="mod">
          <ac:chgData name="Korhan Kayhan (Nokia)" userId="ed8f3b1c-dcdd-4089-ae8f-9c75f7bb92a8" providerId="ADAL" clId="{A79B4ADF-A1E1-4C35-BB74-937833970509}" dt="2025-09-20T20:24:29.814" v="3538" actId="20577"/>
          <ac:spMkLst>
            <pc:docMk/>
            <pc:sldMk cId="2364735859" sldId="2147483539"/>
            <ac:spMk id="14" creationId="{F2F0D00E-BE05-3B06-E07B-3345A56B6338}"/>
          </ac:spMkLst>
        </pc:spChg>
      </pc:sldChg>
      <pc:sldChg chg="add del">
        <pc:chgData name="Korhan Kayhan (Nokia)" userId="ed8f3b1c-dcdd-4089-ae8f-9c75f7bb92a8" providerId="ADAL" clId="{A79B4ADF-A1E1-4C35-BB74-937833970509}" dt="2025-09-17T18:49:30.890" v="2236" actId="2890"/>
        <pc:sldMkLst>
          <pc:docMk/>
          <pc:sldMk cId="372445160" sldId="2147483540"/>
        </pc:sldMkLst>
      </pc:sldChg>
      <pc:sldChg chg="addSp delSp modSp add mod ord modAnim">
        <pc:chgData name="Korhan Kayhan (Nokia)" userId="ed8f3b1c-dcdd-4089-ae8f-9c75f7bb92a8" providerId="ADAL" clId="{A79B4ADF-A1E1-4C35-BB74-937833970509}" dt="2025-09-18T07:08:29.816" v="2752" actId="478"/>
        <pc:sldMkLst>
          <pc:docMk/>
          <pc:sldMk cId="2999804590" sldId="2147483540"/>
        </pc:sldMkLst>
        <pc:spChg chg="add mod">
          <ac:chgData name="Korhan Kayhan (Nokia)" userId="ed8f3b1c-dcdd-4089-ae8f-9c75f7bb92a8" providerId="ADAL" clId="{A79B4ADF-A1E1-4C35-BB74-937833970509}" dt="2025-09-17T19:30:14.003" v="2457" actId="1076"/>
          <ac:spMkLst>
            <pc:docMk/>
            <pc:sldMk cId="2999804590" sldId="2147483540"/>
            <ac:spMk id="5" creationId="{1593D650-E182-621F-09DA-16CE577C5007}"/>
          </ac:spMkLst>
        </pc:spChg>
        <pc:spChg chg="mod">
          <ac:chgData name="Korhan Kayhan (Nokia)" userId="ed8f3b1c-dcdd-4089-ae8f-9c75f7bb92a8" providerId="ADAL" clId="{A79B4ADF-A1E1-4C35-BB74-937833970509}" dt="2025-09-17T19:55:44.862" v="2748" actId="14100"/>
          <ac:spMkLst>
            <pc:docMk/>
            <pc:sldMk cId="2999804590" sldId="2147483540"/>
            <ac:spMk id="9" creationId="{01AC1BEF-7EFA-7CF1-7495-3AB5739B4C9D}"/>
          </ac:spMkLst>
        </pc:spChg>
        <pc:spChg chg="mod">
          <ac:chgData name="Korhan Kayhan (Nokia)" userId="ed8f3b1c-dcdd-4089-ae8f-9c75f7bb92a8" providerId="ADAL" clId="{A79B4ADF-A1E1-4C35-BB74-937833970509}" dt="2025-09-17T19:44:18.929" v="2633" actId="1076"/>
          <ac:spMkLst>
            <pc:docMk/>
            <pc:sldMk cId="2999804590" sldId="2147483540"/>
            <ac:spMk id="73" creationId="{0C884D6B-DDC8-6930-4904-BBD86DC532BD}"/>
          </ac:spMkLst>
        </pc:spChg>
        <pc:spChg chg="add mod">
          <ac:chgData name="Korhan Kayhan (Nokia)" userId="ed8f3b1c-dcdd-4089-ae8f-9c75f7bb92a8" providerId="ADAL" clId="{A79B4ADF-A1E1-4C35-BB74-937833970509}" dt="2025-09-17T19:31:40.487" v="2484" actId="1076"/>
          <ac:spMkLst>
            <pc:docMk/>
            <pc:sldMk cId="2999804590" sldId="2147483540"/>
            <ac:spMk id="89" creationId="{0B1C9A2C-AC1A-6ADC-3D13-662FB9BCD6C8}"/>
          </ac:spMkLst>
        </pc:spChg>
        <pc:spChg chg="add mod">
          <ac:chgData name="Korhan Kayhan (Nokia)" userId="ed8f3b1c-dcdd-4089-ae8f-9c75f7bb92a8" providerId="ADAL" clId="{A79B4ADF-A1E1-4C35-BB74-937833970509}" dt="2025-09-17T19:32:19.265" v="2494" actId="1076"/>
          <ac:spMkLst>
            <pc:docMk/>
            <pc:sldMk cId="2999804590" sldId="2147483540"/>
            <ac:spMk id="95" creationId="{04DD2220-805C-CB62-A8FB-7A2CCCB6E211}"/>
          </ac:spMkLst>
        </pc:spChg>
        <pc:spChg chg="add mod">
          <ac:chgData name="Korhan Kayhan (Nokia)" userId="ed8f3b1c-dcdd-4089-ae8f-9c75f7bb92a8" providerId="ADAL" clId="{A79B4ADF-A1E1-4C35-BB74-937833970509}" dt="2025-09-17T19:32:19.265" v="2494" actId="1076"/>
          <ac:spMkLst>
            <pc:docMk/>
            <pc:sldMk cId="2999804590" sldId="2147483540"/>
            <ac:spMk id="97" creationId="{D73AD00E-0D00-DB93-A305-975211109770}"/>
          </ac:spMkLst>
        </pc:spChg>
        <pc:spChg chg="add mod">
          <ac:chgData name="Korhan Kayhan (Nokia)" userId="ed8f3b1c-dcdd-4089-ae8f-9c75f7bb92a8" providerId="ADAL" clId="{A79B4ADF-A1E1-4C35-BB74-937833970509}" dt="2025-09-17T19:54:17.530" v="2719" actId="20577"/>
          <ac:spMkLst>
            <pc:docMk/>
            <pc:sldMk cId="2999804590" sldId="2147483540"/>
            <ac:spMk id="113" creationId="{B804AA94-67F8-1D98-C44E-FCAE2AFBDD4D}"/>
          </ac:spMkLst>
        </pc:spChg>
        <pc:spChg chg="add mod">
          <ac:chgData name="Korhan Kayhan (Nokia)" userId="ed8f3b1c-dcdd-4089-ae8f-9c75f7bb92a8" providerId="ADAL" clId="{A79B4ADF-A1E1-4C35-BB74-937833970509}" dt="2025-09-17T19:54:16.103" v="2718" actId="20577"/>
          <ac:spMkLst>
            <pc:docMk/>
            <pc:sldMk cId="2999804590" sldId="2147483540"/>
            <ac:spMk id="116" creationId="{7486A218-48BC-CAED-0C65-020494547FC0}"/>
          </ac:spMkLst>
        </pc:spChg>
        <pc:picChg chg="mod">
          <ac:chgData name="Korhan Kayhan (Nokia)" userId="ed8f3b1c-dcdd-4089-ae8f-9c75f7bb92a8" providerId="ADAL" clId="{A79B4ADF-A1E1-4C35-BB74-937833970509}" dt="2025-09-17T19:31:21.145" v="2480" actId="1076"/>
          <ac:picMkLst>
            <pc:docMk/>
            <pc:sldMk cId="2999804590" sldId="2147483540"/>
            <ac:picMk id="21" creationId="{6EB46233-C140-3CFD-664F-CD9770CCBDC1}"/>
          </ac:picMkLst>
        </pc:picChg>
        <pc:cxnChg chg="mod">
          <ac:chgData name="Korhan Kayhan (Nokia)" userId="ed8f3b1c-dcdd-4089-ae8f-9c75f7bb92a8" providerId="ADAL" clId="{A79B4ADF-A1E1-4C35-BB74-937833970509}" dt="2025-09-17T19:31:21.145" v="2480" actId="1076"/>
          <ac:cxnSpMkLst>
            <pc:docMk/>
            <pc:sldMk cId="2999804590" sldId="2147483540"/>
            <ac:cxnSpMk id="22" creationId="{46AC461C-36FD-7055-1851-440DD3CB42BC}"/>
          </ac:cxnSpMkLst>
        </pc:cxnChg>
        <pc:cxnChg chg="mod">
          <ac:chgData name="Korhan Kayhan (Nokia)" userId="ed8f3b1c-dcdd-4089-ae8f-9c75f7bb92a8" providerId="ADAL" clId="{A79B4ADF-A1E1-4C35-BB74-937833970509}" dt="2025-09-17T19:31:21.145" v="2480" actId="1076"/>
          <ac:cxnSpMkLst>
            <pc:docMk/>
            <pc:sldMk cId="2999804590" sldId="2147483540"/>
            <ac:cxnSpMk id="23" creationId="{B2DB862D-4318-F243-CB3B-E950F25071C2}"/>
          </ac:cxnSpMkLst>
        </pc:cxnChg>
        <pc:cxnChg chg="add mod">
          <ac:chgData name="Korhan Kayhan (Nokia)" userId="ed8f3b1c-dcdd-4089-ae8f-9c75f7bb92a8" providerId="ADAL" clId="{A79B4ADF-A1E1-4C35-BB74-937833970509}" dt="2025-09-17T19:46:37.571" v="2711" actId="108"/>
          <ac:cxnSpMkLst>
            <pc:docMk/>
            <pc:sldMk cId="2999804590" sldId="2147483540"/>
            <ac:cxnSpMk id="36" creationId="{B111B686-F74B-85E5-05D7-C28C21BFCBF0}"/>
          </ac:cxnSpMkLst>
        </pc:cxnChg>
        <pc:cxnChg chg="add mod">
          <ac:chgData name="Korhan Kayhan (Nokia)" userId="ed8f3b1c-dcdd-4089-ae8f-9c75f7bb92a8" providerId="ADAL" clId="{A79B4ADF-A1E1-4C35-BB74-937833970509}" dt="2025-09-17T19:32:40.810" v="2503" actId="14100"/>
          <ac:cxnSpMkLst>
            <pc:docMk/>
            <pc:sldMk cId="2999804590" sldId="2147483540"/>
            <ac:cxnSpMk id="38" creationId="{04303FC3-E0F7-9848-BBBF-9D882C862E85}"/>
          </ac:cxnSpMkLst>
        </pc:cxnChg>
        <pc:cxnChg chg="add mod">
          <ac:chgData name="Korhan Kayhan (Nokia)" userId="ed8f3b1c-dcdd-4089-ae8f-9c75f7bb92a8" providerId="ADAL" clId="{A79B4ADF-A1E1-4C35-BB74-937833970509}" dt="2025-09-17T19:47:02.396" v="2715" actId="208"/>
          <ac:cxnSpMkLst>
            <pc:docMk/>
            <pc:sldMk cId="2999804590" sldId="2147483540"/>
            <ac:cxnSpMk id="90" creationId="{FE21AB8B-D3F1-D091-3D95-646711E233A4}"/>
          </ac:cxnSpMkLst>
        </pc:cxnChg>
        <pc:cxnChg chg="add mod">
          <ac:chgData name="Korhan Kayhan (Nokia)" userId="ed8f3b1c-dcdd-4089-ae8f-9c75f7bb92a8" providerId="ADAL" clId="{A79B4ADF-A1E1-4C35-BB74-937833970509}" dt="2025-09-17T19:46:37.164" v="2709" actId="108"/>
          <ac:cxnSpMkLst>
            <pc:docMk/>
            <pc:sldMk cId="2999804590" sldId="2147483540"/>
            <ac:cxnSpMk id="96" creationId="{F8837ACC-AE89-2813-73B8-973C6027014D}"/>
          </ac:cxnSpMkLst>
        </pc:cxnChg>
        <pc:cxnChg chg="add mod">
          <ac:chgData name="Korhan Kayhan (Nokia)" userId="ed8f3b1c-dcdd-4089-ae8f-9c75f7bb92a8" providerId="ADAL" clId="{A79B4ADF-A1E1-4C35-BB74-937833970509}" dt="2025-09-17T19:46:37.400" v="2710" actId="108"/>
          <ac:cxnSpMkLst>
            <pc:docMk/>
            <pc:sldMk cId="2999804590" sldId="2147483540"/>
            <ac:cxnSpMk id="98" creationId="{AA99821A-A369-5C29-3B72-FBC04056F184}"/>
          </ac:cxnSpMkLst>
        </pc:cxnChg>
        <pc:cxnChg chg="add mod">
          <ac:chgData name="Korhan Kayhan (Nokia)" userId="ed8f3b1c-dcdd-4089-ae8f-9c75f7bb92a8" providerId="ADAL" clId="{A79B4ADF-A1E1-4C35-BB74-937833970509}" dt="2025-09-17T19:32:44.046" v="2504" actId="14100"/>
          <ac:cxnSpMkLst>
            <pc:docMk/>
            <pc:sldMk cId="2999804590" sldId="2147483540"/>
            <ac:cxnSpMk id="103" creationId="{A8F1F0BD-0053-C884-ADAA-6D5B6BFBA112}"/>
          </ac:cxnSpMkLst>
        </pc:cxnChg>
        <pc:cxnChg chg="add mod">
          <ac:chgData name="Korhan Kayhan (Nokia)" userId="ed8f3b1c-dcdd-4089-ae8f-9c75f7bb92a8" providerId="ADAL" clId="{A79B4ADF-A1E1-4C35-BB74-937833970509}" dt="2025-09-17T19:46:38.212" v="2713" actId="208"/>
          <ac:cxnSpMkLst>
            <pc:docMk/>
            <pc:sldMk cId="2999804590" sldId="2147483540"/>
            <ac:cxnSpMk id="111" creationId="{E8465582-339E-48F2-D9F8-CB228E7075C0}"/>
          </ac:cxnSpMkLst>
        </pc:cxnChg>
        <pc:cxnChg chg="add mod">
          <ac:chgData name="Korhan Kayhan (Nokia)" userId="ed8f3b1c-dcdd-4089-ae8f-9c75f7bb92a8" providerId="ADAL" clId="{A79B4ADF-A1E1-4C35-BB74-937833970509}" dt="2025-09-17T19:46:11.665" v="2703" actId="1076"/>
          <ac:cxnSpMkLst>
            <pc:docMk/>
            <pc:sldMk cId="2999804590" sldId="2147483540"/>
            <ac:cxnSpMk id="114" creationId="{0526C847-371D-DF1B-E9AB-029B604BAE38}"/>
          </ac:cxnSpMkLst>
        </pc:cxnChg>
      </pc:sldChg>
      <pc:sldChg chg="addSp delSp modSp add mod ord modTransition modAnim">
        <pc:chgData name="Korhan Kayhan (Nokia)" userId="ed8f3b1c-dcdd-4089-ae8f-9c75f7bb92a8" providerId="ADAL" clId="{A79B4ADF-A1E1-4C35-BB74-937833970509}" dt="2025-09-20T12:22:58.271" v="3477" actId="113"/>
        <pc:sldMkLst>
          <pc:docMk/>
          <pc:sldMk cId="3744257695" sldId="2147483541"/>
        </pc:sldMkLst>
        <pc:spChg chg="add mod">
          <ac:chgData name="Korhan Kayhan (Nokia)" userId="ed8f3b1c-dcdd-4089-ae8f-9c75f7bb92a8" providerId="ADAL" clId="{A79B4ADF-A1E1-4C35-BB74-937833970509}" dt="2025-09-18T08:35:24.516" v="2875" actId="14100"/>
          <ac:spMkLst>
            <pc:docMk/>
            <pc:sldMk cId="3744257695" sldId="2147483541"/>
            <ac:spMk id="2" creationId="{5888A377-07CD-2831-DDAA-B1D3BF9C5C9B}"/>
          </ac:spMkLst>
        </pc:spChg>
        <pc:spChg chg="mod">
          <ac:chgData name="Korhan Kayhan (Nokia)" userId="ed8f3b1c-dcdd-4089-ae8f-9c75f7bb92a8" providerId="ADAL" clId="{A79B4ADF-A1E1-4C35-BB74-937833970509}" dt="2025-09-17T19:13:47.651" v="2423" actId="1076"/>
          <ac:spMkLst>
            <pc:docMk/>
            <pc:sldMk cId="3744257695" sldId="2147483541"/>
            <ac:spMk id="3" creationId="{F4DA59E3-36C3-1ED1-2C89-2FC5252DD6B2}"/>
          </ac:spMkLst>
        </pc:spChg>
        <pc:spChg chg="add mod">
          <ac:chgData name="Korhan Kayhan (Nokia)" userId="ed8f3b1c-dcdd-4089-ae8f-9c75f7bb92a8" providerId="ADAL" clId="{A79B4ADF-A1E1-4C35-BB74-937833970509}" dt="2025-09-18T08:35:21.692" v="2874" actId="14100"/>
          <ac:spMkLst>
            <pc:docMk/>
            <pc:sldMk cId="3744257695" sldId="2147483541"/>
            <ac:spMk id="4" creationId="{86DCF9AF-185D-C620-428E-11DBFC23CDD7}"/>
          </ac:spMkLst>
        </pc:spChg>
        <pc:spChg chg="add mod">
          <ac:chgData name="Korhan Kayhan (Nokia)" userId="ed8f3b1c-dcdd-4089-ae8f-9c75f7bb92a8" providerId="ADAL" clId="{A79B4ADF-A1E1-4C35-BB74-937833970509}" dt="2025-09-20T10:03:18.738" v="3299" actId="1076"/>
          <ac:spMkLst>
            <pc:docMk/>
            <pc:sldMk cId="3744257695" sldId="2147483541"/>
            <ac:spMk id="5" creationId="{AE850DE3-E550-5790-F353-5A8312D7CB43}"/>
          </ac:spMkLst>
        </pc:spChg>
        <pc:spChg chg="mod">
          <ac:chgData name="Korhan Kayhan (Nokia)" userId="ed8f3b1c-dcdd-4089-ae8f-9c75f7bb92a8" providerId="ADAL" clId="{A79B4ADF-A1E1-4C35-BB74-937833970509}" dt="2025-09-17T19:13:47.651" v="2423" actId="1076"/>
          <ac:spMkLst>
            <pc:docMk/>
            <pc:sldMk cId="3744257695" sldId="2147483541"/>
            <ac:spMk id="6" creationId="{6A95696A-2F6F-C89A-8E5B-CA26109B5DDC}"/>
          </ac:spMkLst>
        </pc:spChg>
        <pc:spChg chg="mod">
          <ac:chgData name="Korhan Kayhan (Nokia)" userId="ed8f3b1c-dcdd-4089-ae8f-9c75f7bb92a8" providerId="ADAL" clId="{A79B4ADF-A1E1-4C35-BB74-937833970509}" dt="2025-09-17T19:13:47.651" v="2423" actId="1076"/>
          <ac:spMkLst>
            <pc:docMk/>
            <pc:sldMk cId="3744257695" sldId="2147483541"/>
            <ac:spMk id="7" creationId="{DB4897F6-CB22-336D-8A4D-81EFDEBCA236}"/>
          </ac:spMkLst>
        </pc:spChg>
        <pc:spChg chg="mod">
          <ac:chgData name="Korhan Kayhan (Nokia)" userId="ed8f3b1c-dcdd-4089-ae8f-9c75f7bb92a8" providerId="ADAL" clId="{A79B4ADF-A1E1-4C35-BB74-937833970509}" dt="2025-09-18T12:36:12.011" v="2930" actId="1076"/>
          <ac:spMkLst>
            <pc:docMk/>
            <pc:sldMk cId="3744257695" sldId="2147483541"/>
            <ac:spMk id="8" creationId="{16202372-9D73-4F66-059B-B80E02F834E7}"/>
          </ac:spMkLst>
        </pc:spChg>
        <pc:spChg chg="add mod">
          <ac:chgData name="Korhan Kayhan (Nokia)" userId="ed8f3b1c-dcdd-4089-ae8f-9c75f7bb92a8" providerId="ADAL" clId="{A79B4ADF-A1E1-4C35-BB74-937833970509}" dt="2025-09-20T12:22:58.271" v="3477" actId="113"/>
          <ac:spMkLst>
            <pc:docMk/>
            <pc:sldMk cId="3744257695" sldId="2147483541"/>
            <ac:spMk id="16" creationId="{EDEB63A1-D079-6306-C75A-C259D89F555D}"/>
          </ac:spMkLst>
        </pc:spChg>
        <pc:spChg chg="add mod">
          <ac:chgData name="Korhan Kayhan (Nokia)" userId="ed8f3b1c-dcdd-4089-ae8f-9c75f7bb92a8" providerId="ADAL" clId="{A79B4ADF-A1E1-4C35-BB74-937833970509}" dt="2025-09-18T12:45:47.758" v="3002" actId="1076"/>
          <ac:spMkLst>
            <pc:docMk/>
            <pc:sldMk cId="3744257695" sldId="2147483541"/>
            <ac:spMk id="17" creationId="{8D8ED59B-BDB9-BEC2-F615-C45AD385D9DE}"/>
          </ac:spMkLst>
        </pc:spChg>
        <pc:spChg chg="mod">
          <ac:chgData name="Korhan Kayhan (Nokia)" userId="ed8f3b1c-dcdd-4089-ae8f-9c75f7bb92a8" providerId="ADAL" clId="{A79B4ADF-A1E1-4C35-BB74-937833970509}" dt="2025-09-17T19:13:47.651" v="2423" actId="1076"/>
          <ac:spMkLst>
            <pc:docMk/>
            <pc:sldMk cId="3744257695" sldId="2147483541"/>
            <ac:spMk id="27" creationId="{92872CA3-C1EE-33A1-A632-63AA3D079E1A}"/>
          </ac:spMkLst>
        </pc:spChg>
        <pc:spChg chg="add mod ord">
          <ac:chgData name="Korhan Kayhan (Nokia)" userId="ed8f3b1c-dcdd-4089-ae8f-9c75f7bb92a8" providerId="ADAL" clId="{A79B4ADF-A1E1-4C35-BB74-937833970509}" dt="2025-09-20T10:27:30.026" v="3405" actId="14100"/>
          <ac:spMkLst>
            <pc:docMk/>
            <pc:sldMk cId="3744257695" sldId="2147483541"/>
            <ac:spMk id="37" creationId="{899E78AC-BA57-AF51-7F7C-0FA2ED67B197}"/>
          </ac:spMkLst>
        </pc:spChg>
        <pc:spChg chg="mod">
          <ac:chgData name="Korhan Kayhan (Nokia)" userId="ed8f3b1c-dcdd-4089-ae8f-9c75f7bb92a8" providerId="ADAL" clId="{A79B4ADF-A1E1-4C35-BB74-937833970509}" dt="2025-09-17T19:13:47.651" v="2423" actId="1076"/>
          <ac:spMkLst>
            <pc:docMk/>
            <pc:sldMk cId="3744257695" sldId="2147483541"/>
            <ac:spMk id="100" creationId="{056261EC-E5CB-FE44-35F5-4FA35CA6AF28}"/>
          </ac:spMkLst>
        </pc:spChg>
        <pc:spChg chg="add mod">
          <ac:chgData name="Korhan Kayhan (Nokia)" userId="ed8f3b1c-dcdd-4089-ae8f-9c75f7bb92a8" providerId="ADAL" clId="{A79B4ADF-A1E1-4C35-BB74-937833970509}" dt="2025-09-17T19:13:47.651" v="2423" actId="1076"/>
          <ac:spMkLst>
            <pc:docMk/>
            <pc:sldMk cId="3744257695" sldId="2147483541"/>
            <ac:spMk id="112" creationId="{7DB348B6-214D-6C1B-DC0D-216F4456F9BD}"/>
          </ac:spMkLst>
        </pc:spChg>
        <pc:spChg chg="add mod">
          <ac:chgData name="Korhan Kayhan (Nokia)" userId="ed8f3b1c-dcdd-4089-ae8f-9c75f7bb92a8" providerId="ADAL" clId="{A79B4ADF-A1E1-4C35-BB74-937833970509}" dt="2025-09-17T19:12:26.028" v="2372" actId="1076"/>
          <ac:spMkLst>
            <pc:docMk/>
            <pc:sldMk cId="3744257695" sldId="2147483541"/>
            <ac:spMk id="115" creationId="{D367970E-5E01-B046-A96F-3C169F4128E9}"/>
          </ac:spMkLst>
        </pc:spChg>
        <pc:spChg chg="add mod">
          <ac:chgData name="Korhan Kayhan (Nokia)" userId="ed8f3b1c-dcdd-4089-ae8f-9c75f7bb92a8" providerId="ADAL" clId="{A79B4ADF-A1E1-4C35-BB74-937833970509}" dt="2025-09-17T19:12:26.028" v="2372" actId="1076"/>
          <ac:spMkLst>
            <pc:docMk/>
            <pc:sldMk cId="3744257695" sldId="2147483541"/>
            <ac:spMk id="116" creationId="{F2121B50-F1BB-C968-1FB0-E2B6CACD0C97}"/>
          </ac:spMkLst>
        </pc:spChg>
        <pc:spChg chg="add mod">
          <ac:chgData name="Korhan Kayhan (Nokia)" userId="ed8f3b1c-dcdd-4089-ae8f-9c75f7bb92a8" providerId="ADAL" clId="{A79B4ADF-A1E1-4C35-BB74-937833970509}" dt="2025-09-17T19:12:26.028" v="2372" actId="1076"/>
          <ac:spMkLst>
            <pc:docMk/>
            <pc:sldMk cId="3744257695" sldId="2147483541"/>
            <ac:spMk id="117" creationId="{BD3425A6-AE84-1ACC-7771-33BC2731B4DC}"/>
          </ac:spMkLst>
        </pc:spChg>
        <pc:spChg chg="add mod">
          <ac:chgData name="Korhan Kayhan (Nokia)" userId="ed8f3b1c-dcdd-4089-ae8f-9c75f7bb92a8" providerId="ADAL" clId="{A79B4ADF-A1E1-4C35-BB74-937833970509}" dt="2025-09-17T19:14:22.394" v="2427" actId="1076"/>
          <ac:spMkLst>
            <pc:docMk/>
            <pc:sldMk cId="3744257695" sldId="2147483541"/>
            <ac:spMk id="128" creationId="{E14CF650-8500-DBE7-1851-41197A2B5E59}"/>
          </ac:spMkLst>
        </pc:spChg>
        <pc:spChg chg="add mod">
          <ac:chgData name="Korhan Kayhan (Nokia)" userId="ed8f3b1c-dcdd-4089-ae8f-9c75f7bb92a8" providerId="ADAL" clId="{A79B4ADF-A1E1-4C35-BB74-937833970509}" dt="2025-09-17T19:13:12.232" v="2386" actId="1076"/>
          <ac:spMkLst>
            <pc:docMk/>
            <pc:sldMk cId="3744257695" sldId="2147483541"/>
            <ac:spMk id="150" creationId="{816F04BB-72CC-65FC-C570-F9B39E3951B6}"/>
          </ac:spMkLst>
        </pc:spChg>
        <pc:spChg chg="add mod">
          <ac:chgData name="Korhan Kayhan (Nokia)" userId="ed8f3b1c-dcdd-4089-ae8f-9c75f7bb92a8" providerId="ADAL" clId="{A79B4ADF-A1E1-4C35-BB74-937833970509}" dt="2025-09-17T19:14:31.778" v="2429" actId="1076"/>
          <ac:spMkLst>
            <pc:docMk/>
            <pc:sldMk cId="3744257695" sldId="2147483541"/>
            <ac:spMk id="155" creationId="{75E01454-9985-4831-CC33-644A0BA549EB}"/>
          </ac:spMkLst>
        </pc:spChg>
        <pc:spChg chg="add mod">
          <ac:chgData name="Korhan Kayhan (Nokia)" userId="ed8f3b1c-dcdd-4089-ae8f-9c75f7bb92a8" providerId="ADAL" clId="{A79B4ADF-A1E1-4C35-BB74-937833970509}" dt="2025-09-17T19:14:13.799" v="2425" actId="1076"/>
          <ac:spMkLst>
            <pc:docMk/>
            <pc:sldMk cId="3744257695" sldId="2147483541"/>
            <ac:spMk id="156" creationId="{730501B9-919F-243D-E7AD-B37B0C07DB04}"/>
          </ac:spMkLst>
        </pc:spChg>
        <pc:spChg chg="add mod">
          <ac:chgData name="Korhan Kayhan (Nokia)" userId="ed8f3b1c-dcdd-4089-ae8f-9c75f7bb92a8" providerId="ADAL" clId="{A79B4ADF-A1E1-4C35-BB74-937833970509}" dt="2025-09-17T19:13:15.435" v="2388" actId="1076"/>
          <ac:spMkLst>
            <pc:docMk/>
            <pc:sldMk cId="3744257695" sldId="2147483541"/>
            <ac:spMk id="165" creationId="{920015E1-A780-E252-B990-63AD7B77F991}"/>
          </ac:spMkLst>
        </pc:spChg>
        <pc:spChg chg="add mod">
          <ac:chgData name="Korhan Kayhan (Nokia)" userId="ed8f3b1c-dcdd-4089-ae8f-9c75f7bb92a8" providerId="ADAL" clId="{A79B4ADF-A1E1-4C35-BB74-937833970509}" dt="2025-09-17T19:13:19.724" v="2390" actId="1076"/>
          <ac:spMkLst>
            <pc:docMk/>
            <pc:sldMk cId="3744257695" sldId="2147483541"/>
            <ac:spMk id="166" creationId="{F816A240-6A18-A203-1AAC-7435285447E6}"/>
          </ac:spMkLst>
        </pc:spChg>
        <pc:spChg chg="add mod">
          <ac:chgData name="Korhan Kayhan (Nokia)" userId="ed8f3b1c-dcdd-4089-ae8f-9c75f7bb92a8" providerId="ADAL" clId="{A79B4ADF-A1E1-4C35-BB74-937833970509}" dt="2025-09-20T09:48:49.272" v="3011" actId="1035"/>
          <ac:spMkLst>
            <pc:docMk/>
            <pc:sldMk cId="3744257695" sldId="2147483541"/>
            <ac:spMk id="167" creationId="{DF14E3CC-D05B-2154-9FA5-2EB964B06D5E}"/>
          </ac:spMkLst>
        </pc:spChg>
        <pc:grpChg chg="mod">
          <ac:chgData name="Korhan Kayhan (Nokia)" userId="ed8f3b1c-dcdd-4089-ae8f-9c75f7bb92a8" providerId="ADAL" clId="{A79B4ADF-A1E1-4C35-BB74-937833970509}" dt="2025-09-17T18:59:44.647" v="2345" actId="1076"/>
          <ac:grpSpMkLst>
            <pc:docMk/>
            <pc:sldMk cId="3744257695" sldId="2147483541"/>
            <ac:grpSpMk id="10" creationId="{C481AFF1-A71A-3FE0-895D-DFAA64278736}"/>
          </ac:grpSpMkLst>
        </pc:grpChg>
        <pc:grpChg chg="mod">
          <ac:chgData name="Korhan Kayhan (Nokia)" userId="ed8f3b1c-dcdd-4089-ae8f-9c75f7bb92a8" providerId="ADAL" clId="{A79B4ADF-A1E1-4C35-BB74-937833970509}" dt="2025-09-17T18:57:53.646" v="2311" actId="1076"/>
          <ac:grpSpMkLst>
            <pc:docMk/>
            <pc:sldMk cId="3744257695" sldId="2147483541"/>
            <ac:grpSpMk id="13" creationId="{33091542-D51F-0796-28AB-EA25096C8C21}"/>
          </ac:grpSpMkLst>
        </pc:grpChg>
        <pc:grpChg chg="mod">
          <ac:chgData name="Korhan Kayhan (Nokia)" userId="ed8f3b1c-dcdd-4089-ae8f-9c75f7bb92a8" providerId="ADAL" clId="{A79B4ADF-A1E1-4C35-BB74-937833970509}" dt="2025-09-17T18:57:53.646" v="2311" actId="1076"/>
          <ac:grpSpMkLst>
            <pc:docMk/>
            <pc:sldMk cId="3744257695" sldId="2147483541"/>
            <ac:grpSpMk id="28" creationId="{89447143-6EFA-D5C8-5335-CE80D784840A}"/>
          </ac:grpSpMkLst>
        </pc:grpChg>
        <pc:grpChg chg="mod">
          <ac:chgData name="Korhan Kayhan (Nokia)" userId="ed8f3b1c-dcdd-4089-ae8f-9c75f7bb92a8" providerId="ADAL" clId="{A79B4ADF-A1E1-4C35-BB74-937833970509}" dt="2025-09-17T18:59:50.839" v="2347" actId="1076"/>
          <ac:grpSpMkLst>
            <pc:docMk/>
            <pc:sldMk cId="3744257695" sldId="2147483541"/>
            <ac:grpSpMk id="31" creationId="{A9C0A3E5-13B7-EC3D-167B-9FFA31538E12}"/>
          </ac:grpSpMkLst>
        </pc:grpChg>
        <pc:grpChg chg="mod">
          <ac:chgData name="Korhan Kayhan (Nokia)" userId="ed8f3b1c-dcdd-4089-ae8f-9c75f7bb92a8" providerId="ADAL" clId="{A79B4ADF-A1E1-4C35-BB74-937833970509}" dt="2025-09-17T19:12:26.028" v="2372" actId="1076"/>
          <ac:grpSpMkLst>
            <pc:docMk/>
            <pc:sldMk cId="3744257695" sldId="2147483541"/>
            <ac:grpSpMk id="118" creationId="{81E5DCD5-42B8-D6D9-C7E8-47EB7174F89D}"/>
          </ac:grpSpMkLst>
        </pc:grpChg>
        <pc:grpChg chg="mod">
          <ac:chgData name="Korhan Kayhan (Nokia)" userId="ed8f3b1c-dcdd-4089-ae8f-9c75f7bb92a8" providerId="ADAL" clId="{A79B4ADF-A1E1-4C35-BB74-937833970509}" dt="2025-09-17T19:12:26.028" v="2372" actId="1076"/>
          <ac:grpSpMkLst>
            <pc:docMk/>
            <pc:sldMk cId="3744257695" sldId="2147483541"/>
            <ac:grpSpMk id="129" creationId="{C6A2B89E-E602-934A-CCD6-55F90AB71844}"/>
          </ac:grpSpMkLst>
        </pc:grpChg>
        <pc:picChg chg="mod">
          <ac:chgData name="Korhan Kayhan (Nokia)" userId="ed8f3b1c-dcdd-4089-ae8f-9c75f7bb92a8" providerId="ADAL" clId="{A79B4ADF-A1E1-4C35-BB74-937833970509}" dt="2025-09-17T18:59:04.489" v="2336" actId="688"/>
          <ac:picMkLst>
            <pc:docMk/>
            <pc:sldMk cId="3744257695" sldId="2147483541"/>
            <ac:picMk id="12" creationId="{35839AD0-E7CC-4786-29E6-52CA1250892E}"/>
          </ac:picMkLst>
        </pc:picChg>
        <pc:picChg chg="mod">
          <ac:chgData name="Korhan Kayhan (Nokia)" userId="ed8f3b1c-dcdd-4089-ae8f-9c75f7bb92a8" providerId="ADAL" clId="{A79B4ADF-A1E1-4C35-BB74-937833970509}" dt="2025-09-17T18:58:53.596" v="2335" actId="688"/>
          <ac:picMkLst>
            <pc:docMk/>
            <pc:sldMk cId="3744257695" sldId="2147483541"/>
            <ac:picMk id="32" creationId="{BCA066B4-91D9-A9E3-AE25-CEE8D33759D1}"/>
          </ac:picMkLst>
        </pc:picChg>
        <pc:picChg chg="mod">
          <ac:chgData name="Korhan Kayhan (Nokia)" userId="ed8f3b1c-dcdd-4089-ae8f-9c75f7bb92a8" providerId="ADAL" clId="{A79B4ADF-A1E1-4C35-BB74-937833970509}" dt="2025-09-17T18:58:46.930" v="2334" actId="688"/>
          <ac:picMkLst>
            <pc:docMk/>
            <pc:sldMk cId="3744257695" sldId="2147483541"/>
            <ac:picMk id="33" creationId="{4D12019D-9DFC-2A29-A633-DDD888570560}"/>
          </ac:picMkLst>
        </pc:picChg>
        <pc:picChg chg="mod">
          <ac:chgData name="Korhan Kayhan (Nokia)" userId="ed8f3b1c-dcdd-4089-ae8f-9c75f7bb92a8" providerId="ADAL" clId="{A79B4ADF-A1E1-4C35-BB74-937833970509}" dt="2025-09-17T19:13:47.651" v="2423" actId="1076"/>
          <ac:picMkLst>
            <pc:docMk/>
            <pc:sldMk cId="3744257695" sldId="2147483541"/>
            <ac:picMk id="67" creationId="{F9BB4CA9-BDC9-F237-26D1-E60FCF6C2925}"/>
          </ac:picMkLst>
        </pc:picChg>
        <pc:picChg chg="mod">
          <ac:chgData name="Korhan Kayhan (Nokia)" userId="ed8f3b1c-dcdd-4089-ae8f-9c75f7bb92a8" providerId="ADAL" clId="{A79B4ADF-A1E1-4C35-BB74-937833970509}" dt="2025-09-17T19:13:47.651" v="2423" actId="1076"/>
          <ac:picMkLst>
            <pc:docMk/>
            <pc:sldMk cId="3744257695" sldId="2147483541"/>
            <ac:picMk id="69" creationId="{779187C2-12C2-74FD-32AD-045A5C50967A}"/>
          </ac:picMkLst>
        </pc:picChg>
        <pc:picChg chg="mod">
          <ac:chgData name="Korhan Kayhan (Nokia)" userId="ed8f3b1c-dcdd-4089-ae8f-9c75f7bb92a8" providerId="ADAL" clId="{A79B4ADF-A1E1-4C35-BB74-937833970509}" dt="2025-09-17T19:13:47.651" v="2423" actId="1076"/>
          <ac:picMkLst>
            <pc:docMk/>
            <pc:sldMk cId="3744257695" sldId="2147483541"/>
            <ac:picMk id="70" creationId="{7001F7A1-D822-A43A-A60C-7344DA02D86C}"/>
          </ac:picMkLst>
        </pc:picChg>
        <pc:picChg chg="mod">
          <ac:chgData name="Korhan Kayhan (Nokia)" userId="ed8f3b1c-dcdd-4089-ae8f-9c75f7bb92a8" providerId="ADAL" clId="{A79B4ADF-A1E1-4C35-BB74-937833970509}" dt="2025-09-17T19:13:47.651" v="2423" actId="1076"/>
          <ac:picMkLst>
            <pc:docMk/>
            <pc:sldMk cId="3744257695" sldId="2147483541"/>
            <ac:picMk id="78" creationId="{E1877BB8-06B1-D6A0-2292-B9F362D28845}"/>
          </ac:picMkLst>
        </pc:picChg>
        <pc:picChg chg="mod">
          <ac:chgData name="Korhan Kayhan (Nokia)" userId="ed8f3b1c-dcdd-4089-ae8f-9c75f7bb92a8" providerId="ADAL" clId="{A79B4ADF-A1E1-4C35-BB74-937833970509}" dt="2025-09-17T19:11:02.152" v="2370"/>
          <ac:picMkLst>
            <pc:docMk/>
            <pc:sldMk cId="3744257695" sldId="2147483541"/>
            <ac:picMk id="120" creationId="{DC575B63-342A-6D8F-E00C-FF6BE0222D82}"/>
          </ac:picMkLst>
        </pc:picChg>
        <pc:picChg chg="mod">
          <ac:chgData name="Korhan Kayhan (Nokia)" userId="ed8f3b1c-dcdd-4089-ae8f-9c75f7bb92a8" providerId="ADAL" clId="{A79B4ADF-A1E1-4C35-BB74-937833970509}" dt="2025-09-17T19:11:02.152" v="2370"/>
          <ac:picMkLst>
            <pc:docMk/>
            <pc:sldMk cId="3744257695" sldId="2147483541"/>
            <ac:picMk id="133" creationId="{683AEB87-BF3E-7BB5-A6B8-0AA866C85E15}"/>
          </ac:picMkLst>
        </pc:picChg>
        <pc:picChg chg="mod">
          <ac:chgData name="Korhan Kayhan (Nokia)" userId="ed8f3b1c-dcdd-4089-ae8f-9c75f7bb92a8" providerId="ADAL" clId="{A79B4ADF-A1E1-4C35-BB74-937833970509}" dt="2025-09-17T19:12:26.028" v="2372" actId="1076"/>
          <ac:picMkLst>
            <pc:docMk/>
            <pc:sldMk cId="3744257695" sldId="2147483541"/>
            <ac:picMk id="145" creationId="{6823BC63-94C2-C937-6A8C-7BF7BC0D6FDA}"/>
          </ac:picMkLst>
        </pc:picChg>
        <pc:picChg chg="mod">
          <ac:chgData name="Korhan Kayhan (Nokia)" userId="ed8f3b1c-dcdd-4089-ae8f-9c75f7bb92a8" providerId="ADAL" clId="{A79B4ADF-A1E1-4C35-BB74-937833970509}" dt="2025-09-17T19:12:53.372" v="2383" actId="1076"/>
          <ac:picMkLst>
            <pc:docMk/>
            <pc:sldMk cId="3744257695" sldId="2147483541"/>
            <ac:picMk id="147" creationId="{B9EED274-5C3A-FBB6-3D97-5888C2052050}"/>
          </ac:picMkLst>
        </pc:picChg>
        <pc:picChg chg="mod">
          <ac:chgData name="Korhan Kayhan (Nokia)" userId="ed8f3b1c-dcdd-4089-ae8f-9c75f7bb92a8" providerId="ADAL" clId="{A79B4ADF-A1E1-4C35-BB74-937833970509}" dt="2025-09-17T19:12:30.517" v="2374" actId="1076"/>
          <ac:picMkLst>
            <pc:docMk/>
            <pc:sldMk cId="3744257695" sldId="2147483541"/>
            <ac:picMk id="148" creationId="{CA6BE9D0-6C51-4BF3-5615-6686DB43E9E9}"/>
          </ac:picMkLst>
        </pc:picChg>
        <pc:picChg chg="mod">
          <ac:chgData name="Korhan Kayhan (Nokia)" userId="ed8f3b1c-dcdd-4089-ae8f-9c75f7bb92a8" providerId="ADAL" clId="{A79B4ADF-A1E1-4C35-BB74-937833970509}" dt="2025-09-17T19:12:26.028" v="2372" actId="1076"/>
          <ac:picMkLst>
            <pc:docMk/>
            <pc:sldMk cId="3744257695" sldId="2147483541"/>
            <ac:picMk id="154" creationId="{8C62D859-B955-09C4-25E1-E1542A0A8971}"/>
          </ac:picMkLst>
        </pc:picChg>
        <pc:cxnChg chg="add mod">
          <ac:chgData name="Korhan Kayhan (Nokia)" userId="ed8f3b1c-dcdd-4089-ae8f-9c75f7bb92a8" providerId="ADAL" clId="{A79B4ADF-A1E1-4C35-BB74-937833970509}" dt="2025-09-20T10:04:27.979" v="3313" actId="108"/>
          <ac:cxnSpMkLst>
            <pc:docMk/>
            <pc:sldMk cId="3744257695" sldId="2147483541"/>
            <ac:cxnSpMk id="9" creationId="{EF1AE22B-37DA-9F9F-590E-F755F2B5A448}"/>
          </ac:cxnSpMkLst>
        </pc:cxnChg>
        <pc:cxnChg chg="mod">
          <ac:chgData name="Korhan Kayhan (Nokia)" userId="ed8f3b1c-dcdd-4089-ae8f-9c75f7bb92a8" providerId="ADAL" clId="{A79B4ADF-A1E1-4C35-BB74-937833970509}" dt="2025-09-17T18:58:14.248" v="2320" actId="1076"/>
          <ac:cxnSpMkLst>
            <pc:docMk/>
            <pc:sldMk cId="3744257695" sldId="2147483541"/>
            <ac:cxnSpMk id="19" creationId="{47BFDDC3-FE7D-D579-EACB-AD2E2BCD6846}"/>
          </ac:cxnSpMkLst>
        </pc:cxnChg>
        <pc:cxnChg chg="mod">
          <ac:chgData name="Korhan Kayhan (Nokia)" userId="ed8f3b1c-dcdd-4089-ae8f-9c75f7bb92a8" providerId="ADAL" clId="{A79B4ADF-A1E1-4C35-BB74-937833970509}" dt="2025-09-17T18:59:04.489" v="2336" actId="688"/>
          <ac:cxnSpMkLst>
            <pc:docMk/>
            <pc:sldMk cId="3744257695" sldId="2147483541"/>
            <ac:cxnSpMk id="20" creationId="{F5A82203-6B09-296B-C1EA-59121D4FF4C8}"/>
          </ac:cxnSpMkLst>
        </pc:cxnChg>
        <pc:cxnChg chg="add mod">
          <ac:chgData name="Korhan Kayhan (Nokia)" userId="ed8f3b1c-dcdd-4089-ae8f-9c75f7bb92a8" providerId="ADAL" clId="{A79B4ADF-A1E1-4C35-BB74-937833970509}" dt="2025-09-20T10:04:24.936" v="3312" actId="14100"/>
          <ac:cxnSpMkLst>
            <pc:docMk/>
            <pc:sldMk cId="3744257695" sldId="2147483541"/>
            <ac:cxnSpMk id="23" creationId="{012088B0-6993-AB0F-35C0-ABDD0319051B}"/>
          </ac:cxnSpMkLst>
        </pc:cxnChg>
        <pc:cxnChg chg="mod">
          <ac:chgData name="Korhan Kayhan (Nokia)" userId="ed8f3b1c-dcdd-4089-ae8f-9c75f7bb92a8" providerId="ADAL" clId="{A79B4ADF-A1E1-4C35-BB74-937833970509}" dt="2025-09-17T18:58:03.014" v="2316" actId="1076"/>
          <ac:cxnSpMkLst>
            <pc:docMk/>
            <pc:sldMk cId="3744257695" sldId="2147483541"/>
            <ac:cxnSpMk id="24" creationId="{5D20C661-DABA-2CCB-F576-E9116725D4B9}"/>
          </ac:cxnSpMkLst>
        </pc:cxnChg>
        <pc:cxnChg chg="mod">
          <ac:chgData name="Korhan Kayhan (Nokia)" userId="ed8f3b1c-dcdd-4089-ae8f-9c75f7bb92a8" providerId="ADAL" clId="{A79B4ADF-A1E1-4C35-BB74-937833970509}" dt="2025-09-17T18:58:03.014" v="2316" actId="1076"/>
          <ac:cxnSpMkLst>
            <pc:docMk/>
            <pc:sldMk cId="3744257695" sldId="2147483541"/>
            <ac:cxnSpMk id="25" creationId="{42598CB3-7622-7615-A58B-EB6191622A65}"/>
          </ac:cxnSpMkLst>
        </pc:cxnChg>
        <pc:cxnChg chg="mod">
          <ac:chgData name="Korhan Kayhan (Nokia)" userId="ed8f3b1c-dcdd-4089-ae8f-9c75f7bb92a8" providerId="ADAL" clId="{A79B4ADF-A1E1-4C35-BB74-937833970509}" dt="2025-09-17T18:59:44.647" v="2345" actId="1076"/>
          <ac:cxnSpMkLst>
            <pc:docMk/>
            <pc:sldMk cId="3744257695" sldId="2147483541"/>
            <ac:cxnSpMk id="39" creationId="{D4C5A831-ADA5-0FBA-85AD-D594E77E6748}"/>
          </ac:cxnSpMkLst>
        </pc:cxnChg>
        <pc:cxnChg chg="mod">
          <ac:chgData name="Korhan Kayhan (Nokia)" userId="ed8f3b1c-dcdd-4089-ae8f-9c75f7bb92a8" providerId="ADAL" clId="{A79B4ADF-A1E1-4C35-BB74-937833970509}" dt="2025-09-17T18:59:04.489" v="2336" actId="688"/>
          <ac:cxnSpMkLst>
            <pc:docMk/>
            <pc:sldMk cId="3744257695" sldId="2147483541"/>
            <ac:cxnSpMk id="40" creationId="{621C1FC5-D3FE-5261-C9C5-ED36F45E5A1D}"/>
          </ac:cxnSpMkLst>
        </pc:cxnChg>
        <pc:cxnChg chg="mod">
          <ac:chgData name="Korhan Kayhan (Nokia)" userId="ed8f3b1c-dcdd-4089-ae8f-9c75f7bb92a8" providerId="ADAL" clId="{A79B4ADF-A1E1-4C35-BB74-937833970509}" dt="2025-09-17T18:59:04.489" v="2336" actId="688"/>
          <ac:cxnSpMkLst>
            <pc:docMk/>
            <pc:sldMk cId="3744257695" sldId="2147483541"/>
            <ac:cxnSpMk id="44" creationId="{902F4CC8-20F5-F65B-F6FE-1B9473D1125A}"/>
          </ac:cxnSpMkLst>
        </pc:cxnChg>
        <pc:cxnChg chg="mod">
          <ac:chgData name="Korhan Kayhan (Nokia)" userId="ed8f3b1c-dcdd-4089-ae8f-9c75f7bb92a8" providerId="ADAL" clId="{A79B4ADF-A1E1-4C35-BB74-937833970509}" dt="2025-09-17T18:59:44.647" v="2345" actId="1076"/>
          <ac:cxnSpMkLst>
            <pc:docMk/>
            <pc:sldMk cId="3744257695" sldId="2147483541"/>
            <ac:cxnSpMk id="47" creationId="{C6D72CB7-21C6-6EAB-5594-1DE4A1F25760}"/>
          </ac:cxnSpMkLst>
        </pc:cxnChg>
        <pc:cxnChg chg="mod">
          <ac:chgData name="Korhan Kayhan (Nokia)" userId="ed8f3b1c-dcdd-4089-ae8f-9c75f7bb92a8" providerId="ADAL" clId="{A79B4ADF-A1E1-4C35-BB74-937833970509}" dt="2025-09-17T18:59:44.647" v="2345" actId="1076"/>
          <ac:cxnSpMkLst>
            <pc:docMk/>
            <pc:sldMk cId="3744257695" sldId="2147483541"/>
            <ac:cxnSpMk id="48" creationId="{44F8C234-1F12-C93B-6B3C-71E01C1A30B0}"/>
          </ac:cxnSpMkLst>
        </pc:cxnChg>
        <pc:cxnChg chg="mod">
          <ac:chgData name="Korhan Kayhan (Nokia)" userId="ed8f3b1c-dcdd-4089-ae8f-9c75f7bb92a8" providerId="ADAL" clId="{A79B4ADF-A1E1-4C35-BB74-937833970509}" dt="2025-09-17T18:59:50.839" v="2347" actId="1076"/>
          <ac:cxnSpMkLst>
            <pc:docMk/>
            <pc:sldMk cId="3744257695" sldId="2147483541"/>
            <ac:cxnSpMk id="59" creationId="{2C116F0A-B3BC-A1AC-327D-8746B9F7ABA4}"/>
          </ac:cxnSpMkLst>
        </pc:cxnChg>
        <pc:cxnChg chg="mod">
          <ac:chgData name="Korhan Kayhan (Nokia)" userId="ed8f3b1c-dcdd-4089-ae8f-9c75f7bb92a8" providerId="ADAL" clId="{A79B4ADF-A1E1-4C35-BB74-937833970509}" dt="2025-09-17T18:59:50.839" v="2347" actId="1076"/>
          <ac:cxnSpMkLst>
            <pc:docMk/>
            <pc:sldMk cId="3744257695" sldId="2147483541"/>
            <ac:cxnSpMk id="60" creationId="{78F6347B-F841-7A28-0405-30143C87F3EA}"/>
          </ac:cxnSpMkLst>
        </pc:cxnChg>
        <pc:cxnChg chg="mod">
          <ac:chgData name="Korhan Kayhan (Nokia)" userId="ed8f3b1c-dcdd-4089-ae8f-9c75f7bb92a8" providerId="ADAL" clId="{A79B4ADF-A1E1-4C35-BB74-937833970509}" dt="2025-09-17T18:59:50.839" v="2347" actId="1076"/>
          <ac:cxnSpMkLst>
            <pc:docMk/>
            <pc:sldMk cId="3744257695" sldId="2147483541"/>
            <ac:cxnSpMk id="63" creationId="{7E03BE56-3535-B1B6-8AEB-286D74625A61}"/>
          </ac:cxnSpMkLst>
        </pc:cxnChg>
        <pc:cxnChg chg="mod">
          <ac:chgData name="Korhan Kayhan (Nokia)" userId="ed8f3b1c-dcdd-4089-ae8f-9c75f7bb92a8" providerId="ADAL" clId="{A79B4ADF-A1E1-4C35-BB74-937833970509}" dt="2025-09-17T18:59:50.839" v="2347" actId="1076"/>
          <ac:cxnSpMkLst>
            <pc:docMk/>
            <pc:sldMk cId="3744257695" sldId="2147483541"/>
            <ac:cxnSpMk id="64" creationId="{93CF7B2C-D9DF-C6F4-1D56-7DAEB3E35469}"/>
          </ac:cxnSpMkLst>
        </pc:cxnChg>
        <pc:cxnChg chg="mod">
          <ac:chgData name="Korhan Kayhan (Nokia)" userId="ed8f3b1c-dcdd-4089-ae8f-9c75f7bb92a8" providerId="ADAL" clId="{A79B4ADF-A1E1-4C35-BB74-937833970509}" dt="2025-09-18T08:36:09.982" v="2879" actId="14100"/>
          <ac:cxnSpMkLst>
            <pc:docMk/>
            <pc:sldMk cId="3744257695" sldId="2147483541"/>
            <ac:cxnSpMk id="68" creationId="{CEF0691F-E7AE-43BA-76A4-FD84619AE2A3}"/>
          </ac:cxnSpMkLst>
        </pc:cxnChg>
        <pc:cxnChg chg="mod">
          <ac:chgData name="Korhan Kayhan (Nokia)" userId="ed8f3b1c-dcdd-4089-ae8f-9c75f7bb92a8" providerId="ADAL" clId="{A79B4ADF-A1E1-4C35-BB74-937833970509}" dt="2025-09-18T08:36:08.075" v="2878" actId="14100"/>
          <ac:cxnSpMkLst>
            <pc:docMk/>
            <pc:sldMk cId="3744257695" sldId="2147483541"/>
            <ac:cxnSpMk id="71" creationId="{B12A5062-59B1-62B5-9AE0-6CF6BE011885}"/>
          </ac:cxnSpMkLst>
        </pc:cxnChg>
        <pc:cxnChg chg="mod">
          <ac:chgData name="Korhan Kayhan (Nokia)" userId="ed8f3b1c-dcdd-4089-ae8f-9c75f7bb92a8" providerId="ADAL" clId="{A79B4ADF-A1E1-4C35-BB74-937833970509}" dt="2025-09-17T18:57:58.459" v="2314" actId="1076"/>
          <ac:cxnSpMkLst>
            <pc:docMk/>
            <pc:sldMk cId="3744257695" sldId="2147483541"/>
            <ac:cxnSpMk id="76" creationId="{B10841A9-5AAE-B118-97B6-A380D262610B}"/>
          </ac:cxnSpMkLst>
        </pc:cxnChg>
        <pc:cxnChg chg="mod">
          <ac:chgData name="Korhan Kayhan (Nokia)" userId="ed8f3b1c-dcdd-4089-ae8f-9c75f7bb92a8" providerId="ADAL" clId="{A79B4ADF-A1E1-4C35-BB74-937833970509}" dt="2025-09-17T18:57:58.459" v="2314" actId="1076"/>
          <ac:cxnSpMkLst>
            <pc:docMk/>
            <pc:sldMk cId="3744257695" sldId="2147483541"/>
            <ac:cxnSpMk id="77" creationId="{B2075045-AE80-F8EE-C646-A91FE508FB2C}"/>
          </ac:cxnSpMkLst>
        </pc:cxnChg>
        <pc:cxnChg chg="mod">
          <ac:chgData name="Korhan Kayhan (Nokia)" userId="ed8f3b1c-dcdd-4089-ae8f-9c75f7bb92a8" providerId="ADAL" clId="{A79B4ADF-A1E1-4C35-BB74-937833970509}" dt="2025-09-17T19:12:53.372" v="2383" actId="1076"/>
          <ac:cxnSpMkLst>
            <pc:docMk/>
            <pc:sldMk cId="3744257695" sldId="2147483541"/>
            <ac:cxnSpMk id="146" creationId="{3762BA79-0662-5F8C-3038-56D55E3BE2EC}"/>
          </ac:cxnSpMkLst>
        </pc:cxnChg>
        <pc:cxnChg chg="mod">
          <ac:chgData name="Korhan Kayhan (Nokia)" userId="ed8f3b1c-dcdd-4089-ae8f-9c75f7bb92a8" providerId="ADAL" clId="{A79B4ADF-A1E1-4C35-BB74-937833970509}" dt="2025-09-17T19:12:38.542" v="2377" actId="14100"/>
          <ac:cxnSpMkLst>
            <pc:docMk/>
            <pc:sldMk cId="3744257695" sldId="2147483541"/>
            <ac:cxnSpMk id="149" creationId="{1ED8A708-D181-AF78-8D74-3977763639B1}"/>
          </ac:cxnSpMkLst>
        </pc:cxnChg>
      </pc:sldChg>
      <pc:sldChg chg="add del">
        <pc:chgData name="Korhan Kayhan (Nokia)" userId="ed8f3b1c-dcdd-4089-ae8f-9c75f7bb92a8" providerId="ADAL" clId="{A79B4ADF-A1E1-4C35-BB74-937833970509}" dt="2025-09-17T19:15:14.968" v="2430" actId="47"/>
        <pc:sldMkLst>
          <pc:docMk/>
          <pc:sldMk cId="2226372914" sldId="2147483542"/>
        </pc:sldMkLst>
      </pc:sldChg>
      <pc:sldChg chg="delSp modSp add mod ord modTransition">
        <pc:chgData name="Korhan Kayhan (Nokia)" userId="ed8f3b1c-dcdd-4089-ae8f-9c75f7bb92a8" providerId="ADAL" clId="{A79B4ADF-A1E1-4C35-BB74-937833970509}" dt="2025-09-20T09:50:05.091" v="3025"/>
        <pc:sldMkLst>
          <pc:docMk/>
          <pc:sldMk cId="2926444363" sldId="2147483542"/>
        </pc:sldMkLst>
        <pc:spChg chg="mod">
          <ac:chgData name="Korhan Kayhan (Nokia)" userId="ed8f3b1c-dcdd-4089-ae8f-9c75f7bb92a8" providerId="ADAL" clId="{A79B4ADF-A1E1-4C35-BB74-937833970509}" dt="2025-09-20T09:49:58.102" v="3022"/>
          <ac:spMkLst>
            <pc:docMk/>
            <pc:sldMk cId="2926444363" sldId="2147483542"/>
            <ac:spMk id="8" creationId="{849C2C39-CCFE-7793-EE5C-F25C59B0D015}"/>
          </ac:spMkLst>
        </pc:spChg>
        <pc:spChg chg="del mod">
          <ac:chgData name="Korhan Kayhan (Nokia)" userId="ed8f3b1c-dcdd-4089-ae8f-9c75f7bb92a8" providerId="ADAL" clId="{A79B4ADF-A1E1-4C35-BB74-937833970509}" dt="2025-09-20T09:50:05.091" v="3025"/>
          <ac:spMkLst>
            <pc:docMk/>
            <pc:sldMk cId="2926444363" sldId="2147483542"/>
            <ac:spMk id="9" creationId="{B741D358-7F9E-0218-CD6E-8CDA8DE02A30}"/>
          </ac:spMkLst>
        </pc:spChg>
      </pc:sldChg>
      <pc:sldChg chg="addSp delSp modSp add mod modTransition addAnim delAnim modNotesTx">
        <pc:chgData name="Korhan Kayhan (Nokia)" userId="ed8f3b1c-dcdd-4089-ae8f-9c75f7bb92a8" providerId="ADAL" clId="{A79B4ADF-A1E1-4C35-BB74-937833970509}" dt="2025-09-18T07:28:00.806" v="2814"/>
        <pc:sldMkLst>
          <pc:docMk/>
          <pc:sldMk cId="619404412" sldId="2147483543"/>
        </pc:sldMkLst>
        <pc:spChg chg="mod">
          <ac:chgData name="Korhan Kayhan (Nokia)" userId="ed8f3b1c-dcdd-4089-ae8f-9c75f7bb92a8" providerId="ADAL" clId="{A79B4ADF-A1E1-4C35-BB74-937833970509}" dt="2025-09-17T19:41:09.184" v="2556" actId="20577"/>
          <ac:spMkLst>
            <pc:docMk/>
            <pc:sldMk cId="619404412" sldId="2147483543"/>
            <ac:spMk id="4" creationId="{3D767A55-2225-B538-06BF-50D73357FF27}"/>
          </ac:spMkLst>
        </pc:spChg>
        <pc:spChg chg="mod">
          <ac:chgData name="Korhan Kayhan (Nokia)" userId="ed8f3b1c-dcdd-4089-ae8f-9c75f7bb92a8" providerId="ADAL" clId="{A79B4ADF-A1E1-4C35-BB74-937833970509}" dt="2025-09-17T19:38:35.668" v="2551" actId="20577"/>
          <ac:spMkLst>
            <pc:docMk/>
            <pc:sldMk cId="619404412" sldId="2147483543"/>
            <ac:spMk id="9" creationId="{60D61E8F-5B5A-25D3-7DDE-D6CFC893B4F0}"/>
          </ac:spMkLst>
        </pc:spChg>
        <pc:spChg chg="mod">
          <ac:chgData name="Korhan Kayhan (Nokia)" userId="ed8f3b1c-dcdd-4089-ae8f-9c75f7bb92a8" providerId="ADAL" clId="{A79B4ADF-A1E1-4C35-BB74-937833970509}" dt="2025-09-17T19:42:12.789" v="2601" actId="20577"/>
          <ac:spMkLst>
            <pc:docMk/>
            <pc:sldMk cId="619404412" sldId="2147483543"/>
            <ac:spMk id="38" creationId="{61DFBF1C-2A29-B015-B349-58D89C741279}"/>
          </ac:spMkLst>
        </pc:spChg>
      </pc:sldChg>
      <pc:sldChg chg="addSp modSp add mod modTransition modAnim">
        <pc:chgData name="Korhan Kayhan (Nokia)" userId="ed8f3b1c-dcdd-4089-ae8f-9c75f7bb92a8" providerId="ADAL" clId="{A79B4ADF-A1E1-4C35-BB74-937833970509}" dt="2025-09-18T12:33:07.072" v="2928" actId="1076"/>
        <pc:sldMkLst>
          <pc:docMk/>
          <pc:sldMk cId="4274429212" sldId="2147483544"/>
        </pc:sldMkLst>
        <pc:spChg chg="mod">
          <ac:chgData name="Korhan Kayhan (Nokia)" userId="ed8f3b1c-dcdd-4089-ae8f-9c75f7bb92a8" providerId="ADAL" clId="{A79B4ADF-A1E1-4C35-BB74-937833970509}" dt="2025-09-18T07:29:49.898" v="2815" actId="1076"/>
          <ac:spMkLst>
            <pc:docMk/>
            <pc:sldMk cId="4274429212" sldId="2147483544"/>
            <ac:spMk id="5" creationId="{8DE66CE4-63B9-8263-C130-629C27E433FA}"/>
          </ac:spMkLst>
        </pc:spChg>
        <pc:spChg chg="mod">
          <ac:chgData name="Korhan Kayhan (Nokia)" userId="ed8f3b1c-dcdd-4089-ae8f-9c75f7bb92a8" providerId="ADAL" clId="{A79B4ADF-A1E1-4C35-BB74-937833970509}" dt="2025-09-18T12:32:58.449" v="2924" actId="20577"/>
          <ac:spMkLst>
            <pc:docMk/>
            <pc:sldMk cId="4274429212" sldId="2147483544"/>
            <ac:spMk id="9" creationId="{47F02468-66FC-82CF-30D4-3EB61FF635A6}"/>
          </ac:spMkLst>
        </pc:spChg>
        <pc:spChg chg="mod">
          <ac:chgData name="Korhan Kayhan (Nokia)" userId="ed8f3b1c-dcdd-4089-ae8f-9c75f7bb92a8" providerId="ADAL" clId="{A79B4ADF-A1E1-4C35-BB74-937833970509}" dt="2025-09-18T07:30:09.678" v="2823" actId="1076"/>
          <ac:spMkLst>
            <pc:docMk/>
            <pc:sldMk cId="4274429212" sldId="2147483544"/>
            <ac:spMk id="35" creationId="{B49427AF-1E59-31A1-5BD4-2FD5F6D96532}"/>
          </ac:spMkLst>
        </pc:spChg>
        <pc:spChg chg="add mod">
          <ac:chgData name="Korhan Kayhan (Nokia)" userId="ed8f3b1c-dcdd-4089-ae8f-9c75f7bb92a8" providerId="ADAL" clId="{A79B4ADF-A1E1-4C35-BB74-937833970509}" dt="2025-09-18T07:30:23.177" v="2827" actId="1076"/>
          <ac:spMkLst>
            <pc:docMk/>
            <pc:sldMk cId="4274429212" sldId="2147483544"/>
            <ac:spMk id="45" creationId="{46057FB6-2FE7-A936-B1BD-3796A5AF673F}"/>
          </ac:spMkLst>
        </pc:spChg>
        <pc:spChg chg="add mod">
          <ac:chgData name="Korhan Kayhan (Nokia)" userId="ed8f3b1c-dcdd-4089-ae8f-9c75f7bb92a8" providerId="ADAL" clId="{A79B4ADF-A1E1-4C35-BB74-937833970509}" dt="2025-09-18T12:33:07.072" v="2928" actId="1076"/>
          <ac:spMkLst>
            <pc:docMk/>
            <pc:sldMk cId="4274429212" sldId="2147483544"/>
            <ac:spMk id="50" creationId="{72C54A1A-C389-4EBF-D42F-8931CD41C1D4}"/>
          </ac:spMkLst>
        </pc:spChg>
        <pc:spChg chg="mod">
          <ac:chgData name="Korhan Kayhan (Nokia)" userId="ed8f3b1c-dcdd-4089-ae8f-9c75f7bb92a8" providerId="ADAL" clId="{A79B4ADF-A1E1-4C35-BB74-937833970509}" dt="2025-09-18T07:29:54.877" v="2817" actId="1076"/>
          <ac:spMkLst>
            <pc:docMk/>
            <pc:sldMk cId="4274429212" sldId="2147483544"/>
            <ac:spMk id="89" creationId="{4E10EDA6-959E-E0B6-AC60-8D044B78E57B}"/>
          </ac:spMkLst>
        </pc:spChg>
        <pc:cxnChg chg="mod">
          <ac:chgData name="Korhan Kayhan (Nokia)" userId="ed8f3b1c-dcdd-4089-ae8f-9c75f7bb92a8" providerId="ADAL" clId="{A79B4ADF-A1E1-4C35-BB74-937833970509}" dt="2025-09-18T07:30:13.296" v="2825" actId="1076"/>
          <ac:cxnSpMkLst>
            <pc:docMk/>
            <pc:sldMk cId="4274429212" sldId="2147483544"/>
            <ac:cxnSpMk id="36" creationId="{60CC9BC0-A2D0-7424-E927-AB364DBE1E88}"/>
          </ac:cxnSpMkLst>
        </pc:cxnChg>
        <pc:cxnChg chg="mod">
          <ac:chgData name="Korhan Kayhan (Nokia)" userId="ed8f3b1c-dcdd-4089-ae8f-9c75f7bb92a8" providerId="ADAL" clId="{A79B4ADF-A1E1-4C35-BB74-937833970509}" dt="2025-09-18T07:29:58.887" v="2818" actId="14100"/>
          <ac:cxnSpMkLst>
            <pc:docMk/>
            <pc:sldMk cId="4274429212" sldId="2147483544"/>
            <ac:cxnSpMk id="38" creationId="{D24BE3E6-F6E1-074F-E809-30C2B36F62CC}"/>
          </ac:cxnSpMkLst>
        </pc:cxnChg>
        <pc:cxnChg chg="mod">
          <ac:chgData name="Korhan Kayhan (Nokia)" userId="ed8f3b1c-dcdd-4089-ae8f-9c75f7bb92a8" providerId="ADAL" clId="{A79B4ADF-A1E1-4C35-BB74-937833970509}" dt="2025-09-18T07:30:27.940" v="2829" actId="1076"/>
          <ac:cxnSpMkLst>
            <pc:docMk/>
            <pc:sldMk cId="4274429212" sldId="2147483544"/>
            <ac:cxnSpMk id="90" creationId="{BE22A032-34E7-CDFE-B375-3934C47CDF79}"/>
          </ac:cxnSpMkLst>
        </pc:cxnChg>
        <pc:cxnChg chg="mod">
          <ac:chgData name="Korhan Kayhan (Nokia)" userId="ed8f3b1c-dcdd-4089-ae8f-9c75f7bb92a8" providerId="ADAL" clId="{A79B4ADF-A1E1-4C35-BB74-937833970509}" dt="2025-09-18T07:29:52.203" v="2816" actId="14100"/>
          <ac:cxnSpMkLst>
            <pc:docMk/>
            <pc:sldMk cId="4274429212" sldId="2147483544"/>
            <ac:cxnSpMk id="103" creationId="{766F25AD-A690-EF89-E27A-975AC39B208C}"/>
          </ac:cxnSpMkLst>
        </pc:cxnChg>
      </pc:sldChg>
      <pc:sldChg chg="delSp modSp add mod modTransition modAnim">
        <pc:chgData name="Korhan Kayhan (Nokia)" userId="ed8f3b1c-dcdd-4089-ae8f-9c75f7bb92a8" providerId="ADAL" clId="{A79B4ADF-A1E1-4C35-BB74-937833970509}" dt="2025-09-18T07:27:54.689" v="2813"/>
        <pc:sldMkLst>
          <pc:docMk/>
          <pc:sldMk cId="2985841713" sldId="2147483545"/>
        </pc:sldMkLst>
        <pc:spChg chg="mod">
          <ac:chgData name="Korhan Kayhan (Nokia)" userId="ed8f3b1c-dcdd-4089-ae8f-9c75f7bb92a8" providerId="ADAL" clId="{A79B4ADF-A1E1-4C35-BB74-937833970509}" dt="2025-09-18T07:27:32.807" v="2810" actId="1076"/>
          <ac:spMkLst>
            <pc:docMk/>
            <pc:sldMk cId="2985841713" sldId="2147483545"/>
            <ac:spMk id="5" creationId="{E640251B-E7E5-CC3D-2364-D2D56C30B44D}"/>
          </ac:spMkLst>
        </pc:spChg>
        <pc:spChg chg="mod">
          <ac:chgData name="Korhan Kayhan (Nokia)" userId="ed8f3b1c-dcdd-4089-ae8f-9c75f7bb92a8" providerId="ADAL" clId="{A79B4ADF-A1E1-4C35-BB74-937833970509}" dt="2025-09-18T07:27:32.807" v="2810" actId="1076"/>
          <ac:spMkLst>
            <pc:docMk/>
            <pc:sldMk cId="2985841713" sldId="2147483545"/>
            <ac:spMk id="36" creationId="{474A19E6-2A81-32B9-CE3A-E3284E7A0046}"/>
          </ac:spMkLst>
        </pc:spChg>
        <pc:spChg chg="mod">
          <ac:chgData name="Korhan Kayhan (Nokia)" userId="ed8f3b1c-dcdd-4089-ae8f-9c75f7bb92a8" providerId="ADAL" clId="{A79B4ADF-A1E1-4C35-BB74-937833970509}" dt="2025-09-18T07:27:32.807" v="2810" actId="1076"/>
          <ac:spMkLst>
            <pc:docMk/>
            <pc:sldMk cId="2985841713" sldId="2147483545"/>
            <ac:spMk id="38" creationId="{8451483D-50B9-6D0C-51FC-3F7105357596}"/>
          </ac:spMkLst>
        </pc:spChg>
        <pc:cxnChg chg="mod">
          <ac:chgData name="Korhan Kayhan (Nokia)" userId="ed8f3b1c-dcdd-4089-ae8f-9c75f7bb92a8" providerId="ADAL" clId="{A79B4ADF-A1E1-4C35-BB74-937833970509}" dt="2025-09-18T07:14:07.268" v="2765" actId="108"/>
          <ac:cxnSpMkLst>
            <pc:docMk/>
            <pc:sldMk cId="2985841713" sldId="2147483545"/>
            <ac:cxnSpMk id="19" creationId="{69E0117E-03B4-9949-ECCC-B0EC1505701E}"/>
          </ac:cxnSpMkLst>
        </pc:cxnChg>
      </pc:sldChg>
      <pc:sldChg chg="addSp delSp modSp add mod modTransition">
        <pc:chgData name="Korhan Kayhan (Nokia)" userId="ed8f3b1c-dcdd-4089-ae8f-9c75f7bb92a8" providerId="ADAL" clId="{A79B4ADF-A1E1-4C35-BB74-937833970509}" dt="2025-09-18T07:24:49.640" v="2781"/>
        <pc:sldMkLst>
          <pc:docMk/>
          <pc:sldMk cId="473296289" sldId="2147483546"/>
        </pc:sldMkLst>
        <pc:spChg chg="add mod">
          <ac:chgData name="Korhan Kayhan (Nokia)" userId="ed8f3b1c-dcdd-4089-ae8f-9c75f7bb92a8" providerId="ADAL" clId="{A79B4ADF-A1E1-4C35-BB74-937833970509}" dt="2025-09-18T07:15:40.918" v="2774" actId="1076"/>
          <ac:spMkLst>
            <pc:docMk/>
            <pc:sldMk cId="473296289" sldId="2147483546"/>
            <ac:spMk id="34" creationId="{7FFAC41A-0FBD-3B19-7C67-DA55619266CA}"/>
          </ac:spMkLst>
        </pc:spChg>
        <pc:picChg chg="mod topLvl">
          <ac:chgData name="Korhan Kayhan (Nokia)" userId="ed8f3b1c-dcdd-4089-ae8f-9c75f7bb92a8" providerId="ADAL" clId="{A79B4ADF-A1E1-4C35-BB74-937833970509}" dt="2025-09-18T07:24:22.282" v="2780" actId="2085"/>
          <ac:picMkLst>
            <pc:docMk/>
            <pc:sldMk cId="473296289" sldId="2147483546"/>
            <ac:picMk id="11" creationId="{F759CA9F-B946-3F12-F554-3B19A5181D5F}"/>
          </ac:picMkLst>
        </pc:picChg>
        <pc:picChg chg="mod topLvl">
          <ac:chgData name="Korhan Kayhan (Nokia)" userId="ed8f3b1c-dcdd-4089-ae8f-9c75f7bb92a8" providerId="ADAL" clId="{A79B4ADF-A1E1-4C35-BB74-937833970509}" dt="2025-09-18T07:24:22.282" v="2780" actId="2085"/>
          <ac:picMkLst>
            <pc:docMk/>
            <pc:sldMk cId="473296289" sldId="2147483546"/>
            <ac:picMk id="12" creationId="{5497F95A-E0D8-BFAD-B0D0-1348CAC0335B}"/>
          </ac:picMkLst>
        </pc:picChg>
        <pc:cxnChg chg="mod">
          <ac:chgData name="Korhan Kayhan (Nokia)" userId="ed8f3b1c-dcdd-4089-ae8f-9c75f7bb92a8" providerId="ADAL" clId="{A79B4ADF-A1E1-4C35-BB74-937833970509}" dt="2025-09-18T07:14:11.315" v="2766" actId="208"/>
          <ac:cxnSpMkLst>
            <pc:docMk/>
            <pc:sldMk cId="473296289" sldId="2147483546"/>
            <ac:cxnSpMk id="19" creationId="{A384007F-30CF-9C94-6F00-B02E7E3B3F28}"/>
          </ac:cxnSpMkLst>
        </pc:cxnChg>
      </pc:sldChg>
      <pc:sldChg chg="addSp delSp modSp add mod modTransition">
        <pc:chgData name="Korhan Kayhan (Nokia)" userId="ed8f3b1c-dcdd-4089-ae8f-9c75f7bb92a8" providerId="ADAL" clId="{A79B4ADF-A1E1-4C35-BB74-937833970509}" dt="2025-09-18T07:27:12.399" v="2809" actId="1076"/>
        <pc:sldMkLst>
          <pc:docMk/>
          <pc:sldMk cId="2451957279" sldId="2147483547"/>
        </pc:sldMkLst>
        <pc:spChg chg="add mod">
          <ac:chgData name="Korhan Kayhan (Nokia)" userId="ed8f3b1c-dcdd-4089-ae8f-9c75f7bb92a8" providerId="ADAL" clId="{A79B4ADF-A1E1-4C35-BB74-937833970509}" dt="2025-09-18T07:27:09.343" v="2807" actId="1076"/>
          <ac:spMkLst>
            <pc:docMk/>
            <pc:sldMk cId="2451957279" sldId="2147483547"/>
            <ac:spMk id="35" creationId="{8F046301-32CE-8AF3-1E51-73E78DAE7801}"/>
          </ac:spMkLst>
        </pc:spChg>
        <pc:spChg chg="add mod">
          <ac:chgData name="Korhan Kayhan (Nokia)" userId="ed8f3b1c-dcdd-4089-ae8f-9c75f7bb92a8" providerId="ADAL" clId="{A79B4ADF-A1E1-4C35-BB74-937833970509}" dt="2025-09-18T07:27:12.399" v="2809" actId="1076"/>
          <ac:spMkLst>
            <pc:docMk/>
            <pc:sldMk cId="2451957279" sldId="2147483547"/>
            <ac:spMk id="36" creationId="{53FC92AA-BF87-AD8D-EE2A-CEF42DD84F0B}"/>
          </ac:spMkLst>
        </pc:spChg>
      </pc:sldChg>
      <pc:sldChg chg="addSp delSp modSp add mod">
        <pc:chgData name="Korhan Kayhan (Nokia)" userId="ed8f3b1c-dcdd-4089-ae8f-9c75f7bb92a8" providerId="ADAL" clId="{A79B4ADF-A1E1-4C35-BB74-937833970509}" dt="2025-09-18T12:32:33.783" v="2910" actId="20577"/>
        <pc:sldMkLst>
          <pc:docMk/>
          <pc:sldMk cId="3570226402" sldId="2147483548"/>
        </pc:sldMkLst>
        <pc:spChg chg="mod">
          <ac:chgData name="Korhan Kayhan (Nokia)" userId="ed8f3b1c-dcdd-4089-ae8f-9c75f7bb92a8" providerId="ADAL" clId="{A79B4ADF-A1E1-4C35-BB74-937833970509}" dt="2025-09-18T07:31:06.779" v="2836" actId="1076"/>
          <ac:spMkLst>
            <pc:docMk/>
            <pc:sldMk cId="3570226402" sldId="2147483548"/>
            <ac:spMk id="5" creationId="{FB8C613C-270B-21D9-CF18-63B78DEC1D31}"/>
          </ac:spMkLst>
        </pc:spChg>
        <pc:spChg chg="mod">
          <ac:chgData name="Korhan Kayhan (Nokia)" userId="ed8f3b1c-dcdd-4089-ae8f-9c75f7bb92a8" providerId="ADAL" clId="{A79B4ADF-A1E1-4C35-BB74-937833970509}" dt="2025-09-18T12:32:33.783" v="2910" actId="20577"/>
          <ac:spMkLst>
            <pc:docMk/>
            <pc:sldMk cId="3570226402" sldId="2147483548"/>
            <ac:spMk id="9" creationId="{AC383D0A-5D64-2911-4EF0-40098E8A6B0B}"/>
          </ac:spMkLst>
        </pc:spChg>
        <pc:spChg chg="mod">
          <ac:chgData name="Korhan Kayhan (Nokia)" userId="ed8f3b1c-dcdd-4089-ae8f-9c75f7bb92a8" providerId="ADAL" clId="{A79B4ADF-A1E1-4C35-BB74-937833970509}" dt="2025-09-18T07:30:58.325" v="2834" actId="1076"/>
          <ac:spMkLst>
            <pc:docMk/>
            <pc:sldMk cId="3570226402" sldId="2147483548"/>
            <ac:spMk id="35" creationId="{4F74272E-FB34-E48A-F7F3-AF12C2D15823}"/>
          </ac:spMkLst>
        </pc:spChg>
        <pc:spChg chg="add mod">
          <ac:chgData name="Korhan Kayhan (Nokia)" userId="ed8f3b1c-dcdd-4089-ae8f-9c75f7bb92a8" providerId="ADAL" clId="{A79B4ADF-A1E1-4C35-BB74-937833970509}" dt="2025-09-18T12:32:26.008" v="2886" actId="1076"/>
          <ac:spMkLst>
            <pc:docMk/>
            <pc:sldMk cId="3570226402" sldId="2147483548"/>
            <ac:spMk id="42" creationId="{CBF19729-F3A2-5A69-8F36-E3921E119008}"/>
          </ac:spMkLst>
        </pc:spChg>
        <pc:spChg chg="mod">
          <ac:chgData name="Korhan Kayhan (Nokia)" userId="ed8f3b1c-dcdd-4089-ae8f-9c75f7bb92a8" providerId="ADAL" clId="{A79B4ADF-A1E1-4C35-BB74-937833970509}" dt="2025-09-18T07:31:00.789" v="2835" actId="1076"/>
          <ac:spMkLst>
            <pc:docMk/>
            <pc:sldMk cId="3570226402" sldId="2147483548"/>
            <ac:spMk id="45" creationId="{390FC9FF-F9EA-911B-57FD-83F2CD5AD8E8}"/>
          </ac:spMkLst>
        </pc:spChg>
        <pc:spChg chg="mod">
          <ac:chgData name="Korhan Kayhan (Nokia)" userId="ed8f3b1c-dcdd-4089-ae8f-9c75f7bb92a8" providerId="ADAL" clId="{A79B4ADF-A1E1-4C35-BB74-937833970509}" dt="2025-09-18T07:31:10.174" v="2837" actId="1076"/>
          <ac:spMkLst>
            <pc:docMk/>
            <pc:sldMk cId="3570226402" sldId="2147483548"/>
            <ac:spMk id="89" creationId="{E8570052-2A30-666F-9542-363061323266}"/>
          </ac:spMkLst>
        </pc:spChg>
        <pc:cxnChg chg="mod">
          <ac:chgData name="Korhan Kayhan (Nokia)" userId="ed8f3b1c-dcdd-4089-ae8f-9c75f7bb92a8" providerId="ADAL" clId="{A79B4ADF-A1E1-4C35-BB74-937833970509}" dt="2025-09-18T07:31:16.569" v="2839" actId="14100"/>
          <ac:cxnSpMkLst>
            <pc:docMk/>
            <pc:sldMk cId="3570226402" sldId="2147483548"/>
            <ac:cxnSpMk id="38" creationId="{06CEB394-DDBE-3576-2504-4C0AB565CA93}"/>
          </ac:cxnSpMkLst>
        </pc:cxnChg>
        <pc:cxnChg chg="mod">
          <ac:chgData name="Korhan Kayhan (Nokia)" userId="ed8f3b1c-dcdd-4089-ae8f-9c75f7bb92a8" providerId="ADAL" clId="{A79B4ADF-A1E1-4C35-BB74-937833970509}" dt="2025-09-18T07:31:13.643" v="2838" actId="14100"/>
          <ac:cxnSpMkLst>
            <pc:docMk/>
            <pc:sldMk cId="3570226402" sldId="2147483548"/>
            <ac:cxnSpMk id="103" creationId="{224A58CD-331D-ED58-9BB1-C3D9BD89504D}"/>
          </ac:cxnSpMkLst>
        </pc:cxnChg>
      </pc:sldChg>
      <pc:sldChg chg="modSp add del mod ord">
        <pc:chgData name="Korhan Kayhan (Nokia)" userId="ed8f3b1c-dcdd-4089-ae8f-9c75f7bb92a8" providerId="ADAL" clId="{A79B4ADF-A1E1-4C35-BB74-937833970509}" dt="2025-09-20T20:21:53.167" v="3527" actId="47"/>
        <pc:sldMkLst>
          <pc:docMk/>
          <pc:sldMk cId="2821269465" sldId="2147483549"/>
        </pc:sldMkLst>
        <pc:spChg chg="mod">
          <ac:chgData name="Korhan Kayhan (Nokia)" userId="ed8f3b1c-dcdd-4089-ae8f-9c75f7bb92a8" providerId="ADAL" clId="{A79B4ADF-A1E1-4C35-BB74-937833970509}" dt="2025-09-20T09:49:12.878" v="3021" actId="1035"/>
          <ac:spMkLst>
            <pc:docMk/>
            <pc:sldMk cId="2821269465" sldId="2147483549"/>
            <ac:spMk id="167" creationId="{9D730C1B-22D9-4ED3-6462-45448523EEBE}"/>
          </ac:spMkLst>
        </pc:spChg>
      </pc:sldChg>
      <pc:sldChg chg="addSp modSp add del mod">
        <pc:chgData name="Korhan Kayhan (Nokia)" userId="ed8f3b1c-dcdd-4089-ae8f-9c75f7bb92a8" providerId="ADAL" clId="{A79B4ADF-A1E1-4C35-BB74-937833970509}" dt="2025-09-18T12:43:47.875" v="2967" actId="47"/>
        <pc:sldMkLst>
          <pc:docMk/>
          <pc:sldMk cId="3254201320" sldId="2147483549"/>
        </pc:sldMkLst>
      </pc:sldChg>
      <pc:sldChg chg="add del">
        <pc:chgData name="Korhan Kayhan (Nokia)" userId="ed8f3b1c-dcdd-4089-ae8f-9c75f7bb92a8" providerId="ADAL" clId="{A79B4ADF-A1E1-4C35-BB74-937833970509}" dt="2025-09-18T12:43:47.875" v="2967" actId="47"/>
        <pc:sldMkLst>
          <pc:docMk/>
          <pc:sldMk cId="1720083843" sldId="2147483550"/>
        </pc:sldMkLst>
      </pc:sldChg>
      <pc:sldChg chg="addSp delSp modSp add mod modAnim">
        <pc:chgData name="Korhan Kayhan (Nokia)" userId="ed8f3b1c-dcdd-4089-ae8f-9c75f7bb92a8" providerId="ADAL" clId="{A79B4ADF-A1E1-4C35-BB74-937833970509}" dt="2025-09-20T12:26:07.765" v="3497" actId="1035"/>
        <pc:sldMkLst>
          <pc:docMk/>
          <pc:sldMk cId="3309694477" sldId="2147483550"/>
        </pc:sldMkLst>
        <pc:spChg chg="mod">
          <ac:chgData name="Korhan Kayhan (Nokia)" userId="ed8f3b1c-dcdd-4089-ae8f-9c75f7bb92a8" providerId="ADAL" clId="{A79B4ADF-A1E1-4C35-BB74-937833970509}" dt="2025-09-20T10:26:05.970" v="3397" actId="1076"/>
          <ac:spMkLst>
            <pc:docMk/>
            <pc:sldMk cId="3309694477" sldId="2147483550"/>
            <ac:spMk id="3" creationId="{B3AEAE21-1AFC-C5D7-27A9-42601F403F7A}"/>
          </ac:spMkLst>
        </pc:spChg>
        <pc:spChg chg="add mod">
          <ac:chgData name="Korhan Kayhan (Nokia)" userId="ed8f3b1c-dcdd-4089-ae8f-9c75f7bb92a8" providerId="ADAL" clId="{A79B4ADF-A1E1-4C35-BB74-937833970509}" dt="2025-09-20T10:22:57.835" v="3329"/>
          <ac:spMkLst>
            <pc:docMk/>
            <pc:sldMk cId="3309694477" sldId="2147483550"/>
            <ac:spMk id="5" creationId="{F7D7BD4D-92EF-DDC3-1927-5CE8E177A3D8}"/>
          </ac:spMkLst>
        </pc:spChg>
        <pc:spChg chg="mod">
          <ac:chgData name="Korhan Kayhan (Nokia)" userId="ed8f3b1c-dcdd-4089-ae8f-9c75f7bb92a8" providerId="ADAL" clId="{A79B4ADF-A1E1-4C35-BB74-937833970509}" dt="2025-09-20T12:22:53.313" v="3474" actId="113"/>
          <ac:spMkLst>
            <pc:docMk/>
            <pc:sldMk cId="3309694477" sldId="2147483550"/>
            <ac:spMk id="16" creationId="{5431DA90-FFCA-83E0-FE53-588CE5656318}"/>
          </ac:spMkLst>
        </pc:spChg>
        <pc:spChg chg="mod">
          <ac:chgData name="Korhan Kayhan (Nokia)" userId="ed8f3b1c-dcdd-4089-ae8f-9c75f7bb92a8" providerId="ADAL" clId="{A79B4ADF-A1E1-4C35-BB74-937833970509}" dt="2025-09-20T10:09:36.332" v="3328" actId="1038"/>
          <ac:spMkLst>
            <pc:docMk/>
            <pc:sldMk cId="3309694477" sldId="2147483550"/>
            <ac:spMk id="17" creationId="{3BA7E172-BE90-23C9-A71B-231AFFF659F6}"/>
          </ac:spMkLst>
        </pc:spChg>
        <pc:spChg chg="add mod">
          <ac:chgData name="Korhan Kayhan (Nokia)" userId="ed8f3b1c-dcdd-4089-ae8f-9c75f7bb92a8" providerId="ADAL" clId="{A79B4ADF-A1E1-4C35-BB74-937833970509}" dt="2025-09-20T10:27:38.386" v="3407" actId="1076"/>
          <ac:spMkLst>
            <pc:docMk/>
            <pc:sldMk cId="3309694477" sldId="2147483550"/>
            <ac:spMk id="56" creationId="{CF088324-19C6-A086-D0A0-8F94B70C5595}"/>
          </ac:spMkLst>
        </pc:spChg>
        <pc:spChg chg="add mod ord">
          <ac:chgData name="Korhan Kayhan (Nokia)" userId="ed8f3b1c-dcdd-4089-ae8f-9c75f7bb92a8" providerId="ADAL" clId="{A79B4ADF-A1E1-4C35-BB74-937833970509}" dt="2025-09-20T12:18:21.121" v="3460" actId="166"/>
          <ac:spMkLst>
            <pc:docMk/>
            <pc:sldMk cId="3309694477" sldId="2147483550"/>
            <ac:spMk id="57" creationId="{3E614C64-1E30-6975-E790-DA75B499B942}"/>
          </ac:spMkLst>
        </pc:spChg>
        <pc:spChg chg="add mod">
          <ac:chgData name="Korhan Kayhan (Nokia)" userId="ed8f3b1c-dcdd-4089-ae8f-9c75f7bb92a8" providerId="ADAL" clId="{A79B4ADF-A1E1-4C35-BB74-937833970509}" dt="2025-09-20T12:18:14.719" v="3459"/>
          <ac:spMkLst>
            <pc:docMk/>
            <pc:sldMk cId="3309694477" sldId="2147483550"/>
            <ac:spMk id="58" creationId="{E044F19D-2B3A-94FF-8C61-17FD29570390}"/>
          </ac:spMkLst>
        </pc:spChg>
        <pc:spChg chg="add mod">
          <ac:chgData name="Korhan Kayhan (Nokia)" userId="ed8f3b1c-dcdd-4089-ae8f-9c75f7bb92a8" providerId="ADAL" clId="{A79B4ADF-A1E1-4C35-BB74-937833970509}" dt="2025-09-20T12:26:07.765" v="3497" actId="1035"/>
          <ac:spMkLst>
            <pc:docMk/>
            <pc:sldMk cId="3309694477" sldId="2147483550"/>
            <ac:spMk id="61" creationId="{BA3770F4-B081-DE8A-BFC5-87B832089845}"/>
          </ac:spMkLst>
        </pc:spChg>
        <pc:spChg chg="del mod">
          <ac:chgData name="Korhan Kayhan (Nokia)" userId="ed8f3b1c-dcdd-4089-ae8f-9c75f7bb92a8" providerId="ADAL" clId="{A79B4ADF-A1E1-4C35-BB74-937833970509}" dt="2025-09-20T12:18:14.434" v="3458" actId="478"/>
          <ac:spMkLst>
            <pc:docMk/>
            <pc:sldMk cId="3309694477" sldId="2147483550"/>
            <ac:spMk id="100" creationId="{F38BE166-1678-3007-0D21-185C43E09479}"/>
          </ac:spMkLst>
        </pc:spChg>
        <pc:spChg chg="mod">
          <ac:chgData name="Korhan Kayhan (Nokia)" userId="ed8f3b1c-dcdd-4089-ae8f-9c75f7bb92a8" providerId="ADAL" clId="{A79B4ADF-A1E1-4C35-BB74-937833970509}" dt="2025-09-20T10:26:11.765" v="3398" actId="1076"/>
          <ac:spMkLst>
            <pc:docMk/>
            <pc:sldMk cId="3309694477" sldId="2147483550"/>
            <ac:spMk id="116" creationId="{90A31F6D-5C70-C4AA-DF86-09EE6CA4B267}"/>
          </ac:spMkLst>
        </pc:spChg>
        <pc:spChg chg="del">
          <ac:chgData name="Korhan Kayhan (Nokia)" userId="ed8f3b1c-dcdd-4089-ae8f-9c75f7bb92a8" providerId="ADAL" clId="{A79B4ADF-A1E1-4C35-BB74-937833970509}" dt="2025-09-20T10:25:56.243" v="3392" actId="478"/>
          <ac:spMkLst>
            <pc:docMk/>
            <pc:sldMk cId="3309694477" sldId="2147483550"/>
            <ac:spMk id="150" creationId="{D1D1869A-568D-2AA7-533A-B19255D6D8D0}"/>
          </ac:spMkLst>
        </pc:spChg>
        <pc:spChg chg="del mod">
          <ac:chgData name="Korhan Kayhan (Nokia)" userId="ed8f3b1c-dcdd-4089-ae8f-9c75f7bb92a8" providerId="ADAL" clId="{A79B4ADF-A1E1-4C35-BB74-937833970509}" dt="2025-09-20T12:18:29.465" v="3464" actId="478"/>
          <ac:spMkLst>
            <pc:docMk/>
            <pc:sldMk cId="3309694477" sldId="2147483550"/>
            <ac:spMk id="155" creationId="{CA6CE9D2-876B-B08E-4F91-3D721D10C5CA}"/>
          </ac:spMkLst>
        </pc:spChg>
        <pc:spChg chg="del">
          <ac:chgData name="Korhan Kayhan (Nokia)" userId="ed8f3b1c-dcdd-4089-ae8f-9c75f7bb92a8" providerId="ADAL" clId="{A79B4ADF-A1E1-4C35-BB74-937833970509}" dt="2025-09-20T10:25:55.763" v="3391" actId="478"/>
          <ac:spMkLst>
            <pc:docMk/>
            <pc:sldMk cId="3309694477" sldId="2147483550"/>
            <ac:spMk id="165" creationId="{FB8B0835-B51A-5024-ACB0-2E325526B798}"/>
          </ac:spMkLst>
        </pc:spChg>
        <pc:spChg chg="del">
          <ac:chgData name="Korhan Kayhan (Nokia)" userId="ed8f3b1c-dcdd-4089-ae8f-9c75f7bb92a8" providerId="ADAL" clId="{A79B4ADF-A1E1-4C35-BB74-937833970509}" dt="2025-09-20T10:25:59.042" v="3396" actId="478"/>
          <ac:spMkLst>
            <pc:docMk/>
            <pc:sldMk cId="3309694477" sldId="2147483550"/>
            <ac:spMk id="166" creationId="{E2597F9B-84F5-2D81-F1CD-9A9E220F8830}"/>
          </ac:spMkLst>
        </pc:spChg>
        <pc:spChg chg="del mod">
          <ac:chgData name="Korhan Kayhan (Nokia)" userId="ed8f3b1c-dcdd-4089-ae8f-9c75f7bb92a8" providerId="ADAL" clId="{A79B4ADF-A1E1-4C35-BB74-937833970509}" dt="2025-09-20T10:25:58.667" v="3395" actId="478"/>
          <ac:spMkLst>
            <pc:docMk/>
            <pc:sldMk cId="3309694477" sldId="2147483550"/>
            <ac:spMk id="167" creationId="{E2A18BE5-D3A2-DA9D-A7A6-E9BEA90DD739}"/>
          </ac:spMkLst>
        </pc:spChg>
        <pc:grpChg chg="del">
          <ac:chgData name="Korhan Kayhan (Nokia)" userId="ed8f3b1c-dcdd-4089-ae8f-9c75f7bb92a8" providerId="ADAL" clId="{A79B4ADF-A1E1-4C35-BB74-937833970509}" dt="2025-09-20T10:24:46.875" v="3364" actId="478"/>
          <ac:grpSpMkLst>
            <pc:docMk/>
            <pc:sldMk cId="3309694477" sldId="2147483550"/>
            <ac:grpSpMk id="31" creationId="{EE130C00-9881-33F6-29BD-B34DFC979974}"/>
          </ac:grpSpMkLst>
        </pc:grpChg>
        <pc:grpChg chg="del">
          <ac:chgData name="Korhan Kayhan (Nokia)" userId="ed8f3b1c-dcdd-4089-ae8f-9c75f7bb92a8" providerId="ADAL" clId="{A79B4ADF-A1E1-4C35-BB74-937833970509}" dt="2025-09-20T10:24:48.928" v="3366" actId="478"/>
          <ac:grpSpMkLst>
            <pc:docMk/>
            <pc:sldMk cId="3309694477" sldId="2147483550"/>
            <ac:grpSpMk id="132" creationId="{E242A94B-A3D1-9D06-3A6C-0044527ACE00}"/>
          </ac:grpSpMkLst>
        </pc:grpChg>
        <pc:picChg chg="add mod">
          <ac:chgData name="Korhan Kayhan (Nokia)" userId="ed8f3b1c-dcdd-4089-ae8f-9c75f7bb92a8" providerId="ADAL" clId="{A79B4ADF-A1E1-4C35-BB74-937833970509}" dt="2025-09-20T10:26:11.765" v="3398" actId="1076"/>
          <ac:picMkLst>
            <pc:docMk/>
            <pc:sldMk cId="3309694477" sldId="2147483550"/>
            <ac:picMk id="23" creationId="{670E5E46-725A-DB66-0947-B504BE04933A}"/>
          </ac:picMkLst>
        </pc:picChg>
        <pc:picChg chg="add mod">
          <ac:chgData name="Korhan Kayhan (Nokia)" userId="ed8f3b1c-dcdd-4089-ae8f-9c75f7bb92a8" providerId="ADAL" clId="{A79B4ADF-A1E1-4C35-BB74-937833970509}" dt="2025-09-20T10:26:11.765" v="3398" actId="1076"/>
          <ac:picMkLst>
            <pc:docMk/>
            <pc:sldMk cId="3309694477" sldId="2147483550"/>
            <ac:picMk id="26" creationId="{19D937C4-50E1-5BE0-757F-4E3355453561}"/>
          </ac:picMkLst>
        </pc:picChg>
        <pc:picChg chg="del mod topLvl">
          <ac:chgData name="Korhan Kayhan (Nokia)" userId="ed8f3b1c-dcdd-4089-ae8f-9c75f7bb92a8" providerId="ADAL" clId="{A79B4ADF-A1E1-4C35-BB74-937833970509}" dt="2025-09-20T10:24:46.875" v="3364" actId="478"/>
          <ac:picMkLst>
            <pc:docMk/>
            <pc:sldMk cId="3309694477" sldId="2147483550"/>
            <ac:picMk id="32" creationId="{918F8EAA-43FE-7321-EE9C-7849122484F7}"/>
          </ac:picMkLst>
        </pc:picChg>
        <pc:picChg chg="del mod topLvl">
          <ac:chgData name="Korhan Kayhan (Nokia)" userId="ed8f3b1c-dcdd-4089-ae8f-9c75f7bb92a8" providerId="ADAL" clId="{A79B4ADF-A1E1-4C35-BB74-937833970509}" dt="2025-09-20T10:24:47.444" v="3365" actId="478"/>
          <ac:picMkLst>
            <pc:docMk/>
            <pc:sldMk cId="3309694477" sldId="2147483550"/>
            <ac:picMk id="33" creationId="{AD727FE5-3197-9A37-35D1-B8A976A2AF89}"/>
          </ac:picMkLst>
        </pc:picChg>
        <pc:picChg chg="mod">
          <ac:chgData name="Korhan Kayhan (Nokia)" userId="ed8f3b1c-dcdd-4089-ae8f-9c75f7bb92a8" providerId="ADAL" clId="{A79B4ADF-A1E1-4C35-BB74-937833970509}" dt="2025-09-20T10:26:05.970" v="3397" actId="1076"/>
          <ac:picMkLst>
            <pc:docMk/>
            <pc:sldMk cId="3309694477" sldId="2147483550"/>
            <ac:picMk id="69" creationId="{3D421F8A-BDB4-C9D9-C5B6-AC288B5A0FF4}"/>
          </ac:picMkLst>
        </pc:picChg>
        <pc:picChg chg="mod">
          <ac:chgData name="Korhan Kayhan (Nokia)" userId="ed8f3b1c-dcdd-4089-ae8f-9c75f7bb92a8" providerId="ADAL" clId="{A79B4ADF-A1E1-4C35-BB74-937833970509}" dt="2025-09-20T10:26:05.970" v="3397" actId="1076"/>
          <ac:picMkLst>
            <pc:docMk/>
            <pc:sldMk cId="3309694477" sldId="2147483550"/>
            <ac:picMk id="70" creationId="{2B4C0EFB-CAAD-070C-BFED-39AAA62CA4DB}"/>
          </ac:picMkLst>
        </pc:picChg>
        <pc:picChg chg="mod">
          <ac:chgData name="Korhan Kayhan (Nokia)" userId="ed8f3b1c-dcdd-4089-ae8f-9c75f7bb92a8" providerId="ADAL" clId="{A79B4ADF-A1E1-4C35-BB74-937833970509}" dt="2025-09-20T10:24:43.695" v="3361" actId="14826"/>
          <ac:picMkLst>
            <pc:docMk/>
            <pc:sldMk cId="3309694477" sldId="2147483550"/>
            <ac:picMk id="133" creationId="{46338996-7DA9-0C39-31F8-5FB19DA04FED}"/>
          </ac:picMkLst>
        </pc:picChg>
        <pc:picChg chg="mod">
          <ac:chgData name="Korhan Kayhan (Nokia)" userId="ed8f3b1c-dcdd-4089-ae8f-9c75f7bb92a8" providerId="ADAL" clId="{A79B4ADF-A1E1-4C35-BB74-937833970509}" dt="2025-09-20T10:24:43.165" v="3360" actId="14826"/>
          <ac:picMkLst>
            <pc:docMk/>
            <pc:sldMk cId="3309694477" sldId="2147483550"/>
            <ac:picMk id="134" creationId="{BDC04FE0-A277-91EF-42C9-0FAF49015593}"/>
          </ac:picMkLst>
        </pc:picChg>
        <pc:picChg chg="del">
          <ac:chgData name="Korhan Kayhan (Nokia)" userId="ed8f3b1c-dcdd-4089-ae8f-9c75f7bb92a8" providerId="ADAL" clId="{A79B4ADF-A1E1-4C35-BB74-937833970509}" dt="2025-09-20T10:25:51.767" v="3388" actId="478"/>
          <ac:picMkLst>
            <pc:docMk/>
            <pc:sldMk cId="3309694477" sldId="2147483550"/>
            <ac:picMk id="147" creationId="{835E7AAF-DD61-0033-1751-C8D32C72E018}"/>
          </ac:picMkLst>
        </pc:picChg>
        <pc:picChg chg="del">
          <ac:chgData name="Korhan Kayhan (Nokia)" userId="ed8f3b1c-dcdd-4089-ae8f-9c75f7bb92a8" providerId="ADAL" clId="{A79B4ADF-A1E1-4C35-BB74-937833970509}" dt="2025-09-20T10:25:51.273" v="3387" actId="478"/>
          <ac:picMkLst>
            <pc:docMk/>
            <pc:sldMk cId="3309694477" sldId="2147483550"/>
            <ac:picMk id="148" creationId="{4AE6FA41-CE16-7DEC-9A17-1FEAB8881381}"/>
          </ac:picMkLst>
        </pc:picChg>
        <pc:cxnChg chg="mod">
          <ac:chgData name="Korhan Kayhan (Nokia)" userId="ed8f3b1c-dcdd-4089-ae8f-9c75f7bb92a8" providerId="ADAL" clId="{A79B4ADF-A1E1-4C35-BB74-937833970509}" dt="2025-09-20T10:26:05.970" v="3397" actId="1076"/>
          <ac:cxnSpMkLst>
            <pc:docMk/>
            <pc:sldMk cId="3309694477" sldId="2147483550"/>
            <ac:cxnSpMk id="59" creationId="{E1CAFCC0-6F5E-0E7C-6573-71A6E11E978D}"/>
          </ac:cxnSpMkLst>
        </pc:cxnChg>
        <pc:cxnChg chg="mod">
          <ac:chgData name="Korhan Kayhan (Nokia)" userId="ed8f3b1c-dcdd-4089-ae8f-9c75f7bb92a8" providerId="ADAL" clId="{A79B4ADF-A1E1-4C35-BB74-937833970509}" dt="2025-09-20T10:26:05.970" v="3397" actId="1076"/>
          <ac:cxnSpMkLst>
            <pc:docMk/>
            <pc:sldMk cId="3309694477" sldId="2147483550"/>
            <ac:cxnSpMk id="60" creationId="{833FB9FD-1DB3-59F1-AD71-47065E54FF01}"/>
          </ac:cxnSpMkLst>
        </pc:cxnChg>
        <pc:cxnChg chg="mod">
          <ac:chgData name="Korhan Kayhan (Nokia)" userId="ed8f3b1c-dcdd-4089-ae8f-9c75f7bb92a8" providerId="ADAL" clId="{A79B4ADF-A1E1-4C35-BB74-937833970509}" dt="2025-09-20T10:26:05.970" v="3397" actId="1076"/>
          <ac:cxnSpMkLst>
            <pc:docMk/>
            <pc:sldMk cId="3309694477" sldId="2147483550"/>
            <ac:cxnSpMk id="63" creationId="{8C2EDF12-4AF1-507F-C9A6-FCD2831A8565}"/>
          </ac:cxnSpMkLst>
        </pc:cxnChg>
        <pc:cxnChg chg="mod">
          <ac:chgData name="Korhan Kayhan (Nokia)" userId="ed8f3b1c-dcdd-4089-ae8f-9c75f7bb92a8" providerId="ADAL" clId="{A79B4ADF-A1E1-4C35-BB74-937833970509}" dt="2025-09-20T10:26:05.970" v="3397" actId="1076"/>
          <ac:cxnSpMkLst>
            <pc:docMk/>
            <pc:sldMk cId="3309694477" sldId="2147483550"/>
            <ac:cxnSpMk id="64" creationId="{1CF85AD1-E413-A9F8-2F29-6AF6F6C94A81}"/>
          </ac:cxnSpMkLst>
        </pc:cxnChg>
        <pc:cxnChg chg="del mod">
          <ac:chgData name="Korhan Kayhan (Nokia)" userId="ed8f3b1c-dcdd-4089-ae8f-9c75f7bb92a8" providerId="ADAL" clId="{A79B4ADF-A1E1-4C35-BB74-937833970509}" dt="2025-09-20T10:24:52.764" v="3368" actId="478"/>
          <ac:cxnSpMkLst>
            <pc:docMk/>
            <pc:sldMk cId="3309694477" sldId="2147483550"/>
            <ac:cxnSpMk id="68" creationId="{7780602D-798E-F987-E627-7191E4BCF92D}"/>
          </ac:cxnSpMkLst>
        </pc:cxnChg>
        <pc:cxnChg chg="del mod">
          <ac:chgData name="Korhan Kayhan (Nokia)" userId="ed8f3b1c-dcdd-4089-ae8f-9c75f7bb92a8" providerId="ADAL" clId="{A79B4ADF-A1E1-4C35-BB74-937833970509}" dt="2025-09-20T10:24:58.306" v="3370" actId="478"/>
          <ac:cxnSpMkLst>
            <pc:docMk/>
            <pc:sldMk cId="3309694477" sldId="2147483550"/>
            <ac:cxnSpMk id="71" creationId="{95CE051A-6434-0A74-C8EB-EEBD56180010}"/>
          </ac:cxnSpMkLst>
        </pc:cxnChg>
        <pc:cxnChg chg="mod">
          <ac:chgData name="Korhan Kayhan (Nokia)" userId="ed8f3b1c-dcdd-4089-ae8f-9c75f7bb92a8" providerId="ADAL" clId="{A79B4ADF-A1E1-4C35-BB74-937833970509}" dt="2025-09-20T10:26:11.765" v="3398" actId="1076"/>
          <ac:cxnSpMkLst>
            <pc:docMk/>
            <pc:sldMk cId="3309694477" sldId="2147483550"/>
            <ac:cxnSpMk id="141" creationId="{C3C302CD-7020-54EE-4C9F-A51D64234396}"/>
          </ac:cxnSpMkLst>
        </pc:cxnChg>
        <pc:cxnChg chg="mod">
          <ac:chgData name="Korhan Kayhan (Nokia)" userId="ed8f3b1c-dcdd-4089-ae8f-9c75f7bb92a8" providerId="ADAL" clId="{A79B4ADF-A1E1-4C35-BB74-937833970509}" dt="2025-09-20T10:26:11.765" v="3398" actId="1076"/>
          <ac:cxnSpMkLst>
            <pc:docMk/>
            <pc:sldMk cId="3309694477" sldId="2147483550"/>
            <ac:cxnSpMk id="142" creationId="{AB072996-B97A-55DD-4B20-7D94BD48A895}"/>
          </ac:cxnSpMkLst>
        </pc:cxnChg>
        <pc:cxnChg chg="mod">
          <ac:chgData name="Korhan Kayhan (Nokia)" userId="ed8f3b1c-dcdd-4089-ae8f-9c75f7bb92a8" providerId="ADAL" clId="{A79B4ADF-A1E1-4C35-BB74-937833970509}" dt="2025-09-20T10:26:11.765" v="3398" actId="1076"/>
          <ac:cxnSpMkLst>
            <pc:docMk/>
            <pc:sldMk cId="3309694477" sldId="2147483550"/>
            <ac:cxnSpMk id="143" creationId="{A62DD413-7B78-1402-B7CF-D94F7793DCD5}"/>
          </ac:cxnSpMkLst>
        </pc:cxnChg>
        <pc:cxnChg chg="mod">
          <ac:chgData name="Korhan Kayhan (Nokia)" userId="ed8f3b1c-dcdd-4089-ae8f-9c75f7bb92a8" providerId="ADAL" clId="{A79B4ADF-A1E1-4C35-BB74-937833970509}" dt="2025-09-20T10:26:11.765" v="3398" actId="1076"/>
          <ac:cxnSpMkLst>
            <pc:docMk/>
            <pc:sldMk cId="3309694477" sldId="2147483550"/>
            <ac:cxnSpMk id="144" creationId="{70ABED1F-C94C-28AC-A07D-60C8659D9C84}"/>
          </ac:cxnSpMkLst>
        </pc:cxnChg>
        <pc:cxnChg chg="del mod">
          <ac:chgData name="Korhan Kayhan (Nokia)" userId="ed8f3b1c-dcdd-4089-ae8f-9c75f7bb92a8" providerId="ADAL" clId="{A79B4ADF-A1E1-4C35-BB74-937833970509}" dt="2025-09-20T10:25:57.024" v="3393" actId="478"/>
          <ac:cxnSpMkLst>
            <pc:docMk/>
            <pc:sldMk cId="3309694477" sldId="2147483550"/>
            <ac:cxnSpMk id="146" creationId="{7230BBAA-1173-2DB8-1A6C-1F2F972048EE}"/>
          </ac:cxnSpMkLst>
        </pc:cxnChg>
        <pc:cxnChg chg="del mod">
          <ac:chgData name="Korhan Kayhan (Nokia)" userId="ed8f3b1c-dcdd-4089-ae8f-9c75f7bb92a8" providerId="ADAL" clId="{A79B4ADF-A1E1-4C35-BB74-937833970509}" dt="2025-09-20T10:25:57.710" v="3394" actId="478"/>
          <ac:cxnSpMkLst>
            <pc:docMk/>
            <pc:sldMk cId="3309694477" sldId="2147483550"/>
            <ac:cxnSpMk id="149" creationId="{7460223A-DC01-7B30-9F82-CA36DF17BC6D}"/>
          </ac:cxnSpMkLst>
        </pc:cxnChg>
      </pc:sldChg>
      <pc:sldChg chg="add del">
        <pc:chgData name="Korhan Kayhan (Nokia)" userId="ed8f3b1c-dcdd-4089-ae8f-9c75f7bb92a8" providerId="ADAL" clId="{A79B4ADF-A1E1-4C35-BB74-937833970509}" dt="2025-09-20T10:23:17.606" v="3331" actId="2890"/>
        <pc:sldMkLst>
          <pc:docMk/>
          <pc:sldMk cId="115353590" sldId="2147483551"/>
        </pc:sldMkLst>
      </pc:sldChg>
      <pc:sldChg chg="addSp modSp add del">
        <pc:chgData name="Korhan Kayhan (Nokia)" userId="ed8f3b1c-dcdd-4089-ae8f-9c75f7bb92a8" providerId="ADAL" clId="{A79B4ADF-A1E1-4C35-BB74-937833970509}" dt="2025-09-20T12:16:51.092" v="3416" actId="47"/>
        <pc:sldMkLst>
          <pc:docMk/>
          <pc:sldMk cId="2769990002" sldId="2147483551"/>
        </pc:sldMkLst>
        <pc:spChg chg="add mod">
          <ac:chgData name="Korhan Kayhan (Nokia)" userId="ed8f3b1c-dcdd-4089-ae8f-9c75f7bb92a8" providerId="ADAL" clId="{A79B4ADF-A1E1-4C35-BB74-937833970509}" dt="2025-09-20T10:23:24.251" v="3333"/>
          <ac:spMkLst>
            <pc:docMk/>
            <pc:sldMk cId="2769990002" sldId="2147483551"/>
            <ac:spMk id="5" creationId="{72CB8414-D63F-35AF-1D03-11BDFB27B414}"/>
          </ac:spMkLst>
        </pc:spChg>
      </pc:sldChg>
      <pc:sldChg chg="addSp delSp modSp add del mod delAnim modShow">
        <pc:chgData name="Korhan Kayhan (Nokia)" userId="ed8f3b1c-dcdd-4089-ae8f-9c75f7bb92a8" providerId="ADAL" clId="{A79B4ADF-A1E1-4C35-BB74-937833970509}" dt="2025-09-20T12:26:46.470" v="3508" actId="47"/>
        <pc:sldMkLst>
          <pc:docMk/>
          <pc:sldMk cId="2057739735" sldId="2147483552"/>
        </pc:sldMkLst>
        <pc:spChg chg="add del mod">
          <ac:chgData name="Korhan Kayhan (Nokia)" userId="ed8f3b1c-dcdd-4089-ae8f-9c75f7bb92a8" providerId="ADAL" clId="{A79B4ADF-A1E1-4C35-BB74-937833970509}" dt="2025-09-20T12:18:46.879" v="3468" actId="478"/>
          <ac:spMkLst>
            <pc:docMk/>
            <pc:sldMk cId="2057739735" sldId="2147483552"/>
            <ac:spMk id="5" creationId="{E2813B22-1427-E65F-6301-68210DCDC620}"/>
          </ac:spMkLst>
        </pc:spChg>
        <pc:spChg chg="add mod">
          <ac:chgData name="Korhan Kayhan (Nokia)" userId="ed8f3b1c-dcdd-4089-ae8f-9c75f7bb92a8" providerId="ADAL" clId="{A79B4ADF-A1E1-4C35-BB74-937833970509}" dt="2025-09-20T12:25:47.946" v="3495" actId="1035"/>
          <ac:spMkLst>
            <pc:docMk/>
            <pc:sldMk cId="2057739735" sldId="2147483552"/>
            <ac:spMk id="9" creationId="{8FE18663-8DED-F858-ABE1-D67DD566ECBD}"/>
          </ac:spMkLst>
        </pc:spChg>
        <pc:spChg chg="mod">
          <ac:chgData name="Korhan Kayhan (Nokia)" userId="ed8f3b1c-dcdd-4089-ae8f-9c75f7bb92a8" providerId="ADAL" clId="{A79B4ADF-A1E1-4C35-BB74-937833970509}" dt="2025-09-20T12:22:51.677" v="3473" actId="113"/>
          <ac:spMkLst>
            <pc:docMk/>
            <pc:sldMk cId="2057739735" sldId="2147483552"/>
            <ac:spMk id="16" creationId="{17F4435D-6E70-F8F9-7829-E9F058C6D5A3}"/>
          </ac:spMkLst>
        </pc:spChg>
        <pc:spChg chg="del">
          <ac:chgData name="Korhan Kayhan (Nokia)" userId="ed8f3b1c-dcdd-4089-ae8f-9c75f7bb92a8" providerId="ADAL" clId="{A79B4ADF-A1E1-4C35-BB74-937833970509}" dt="2025-09-20T12:24:32.470" v="3483" actId="478"/>
          <ac:spMkLst>
            <pc:docMk/>
            <pc:sldMk cId="2057739735" sldId="2147483552"/>
            <ac:spMk id="17" creationId="{918C6D79-73D8-8E38-C34D-1FF82B4F7EF8}"/>
          </ac:spMkLst>
        </pc:spChg>
        <pc:spChg chg="add mod">
          <ac:chgData name="Korhan Kayhan (Nokia)" userId="ed8f3b1c-dcdd-4089-ae8f-9c75f7bb92a8" providerId="ADAL" clId="{A79B4ADF-A1E1-4C35-BB74-937833970509}" dt="2025-09-20T12:26:36.278" v="3507" actId="1037"/>
          <ac:spMkLst>
            <pc:docMk/>
            <pc:sldMk cId="2057739735" sldId="2147483552"/>
            <ac:spMk id="21" creationId="{B4391AC0-45F0-46BC-1C5D-16B2F4741BBA}"/>
          </ac:spMkLst>
        </pc:spChg>
        <pc:spChg chg="del">
          <ac:chgData name="Korhan Kayhan (Nokia)" userId="ed8f3b1c-dcdd-4089-ae8f-9c75f7bb92a8" providerId="ADAL" clId="{A79B4ADF-A1E1-4C35-BB74-937833970509}" dt="2025-09-20T12:24:33.231" v="3484" actId="478"/>
          <ac:spMkLst>
            <pc:docMk/>
            <pc:sldMk cId="2057739735" sldId="2147483552"/>
            <ac:spMk id="57" creationId="{0B8FAACB-CF02-E937-F052-A15D3ABA2532}"/>
          </ac:spMkLst>
        </pc:spChg>
        <pc:spChg chg="del mod">
          <ac:chgData name="Korhan Kayhan (Nokia)" userId="ed8f3b1c-dcdd-4089-ae8f-9c75f7bb92a8" providerId="ADAL" clId="{A79B4ADF-A1E1-4C35-BB74-937833970509}" dt="2025-09-20T12:25:40.811" v="3491" actId="478"/>
          <ac:spMkLst>
            <pc:docMk/>
            <pc:sldMk cId="2057739735" sldId="2147483552"/>
            <ac:spMk id="100" creationId="{1C525DDB-284B-BC07-668F-FFAF3FA48A2F}"/>
          </ac:spMkLst>
        </pc:spChg>
        <pc:spChg chg="del">
          <ac:chgData name="Korhan Kayhan (Nokia)" userId="ed8f3b1c-dcdd-4089-ae8f-9c75f7bb92a8" providerId="ADAL" clId="{A79B4ADF-A1E1-4C35-BB74-937833970509}" dt="2025-09-20T12:18:52.112" v="3469" actId="478"/>
          <ac:spMkLst>
            <pc:docMk/>
            <pc:sldMk cId="2057739735" sldId="2147483552"/>
            <ac:spMk id="155" creationId="{11960DFC-F6DA-9C7C-8A02-B4992940D466}"/>
          </ac:spMkLst>
        </pc:spChg>
        <pc:picChg chg="add mod">
          <ac:chgData name="Korhan Kayhan (Nokia)" userId="ed8f3b1c-dcdd-4089-ae8f-9c75f7bb92a8" providerId="ADAL" clId="{A79B4ADF-A1E1-4C35-BB74-937833970509}" dt="2025-09-20T12:25:28.057" v="3486"/>
          <ac:picMkLst>
            <pc:docMk/>
            <pc:sldMk cId="2057739735" sldId="2147483552"/>
            <ac:picMk id="18" creationId="{CAAF9949-6D51-8D9E-1734-3658BC8541A8}"/>
          </ac:picMkLst>
        </pc:picChg>
      </pc:sldChg>
      <pc:sldChg chg="addSp delSp modSp add mod modAnim">
        <pc:chgData name="Korhan Kayhan (Nokia)" userId="ed8f3b1c-dcdd-4089-ae8f-9c75f7bb92a8" providerId="ADAL" clId="{A79B4ADF-A1E1-4C35-BB74-937833970509}" dt="2025-09-21T17:33:45.813" v="4032"/>
        <pc:sldMkLst>
          <pc:docMk/>
          <pc:sldMk cId="2813645861" sldId="2147483553"/>
        </pc:sldMkLst>
        <pc:spChg chg="add mod">
          <ac:chgData name="Korhan Kayhan (Nokia)" userId="ed8f3b1c-dcdd-4089-ae8f-9c75f7bb92a8" providerId="ADAL" clId="{A79B4ADF-A1E1-4C35-BB74-937833970509}" dt="2025-09-21T17:33:44.457" v="4031"/>
          <ac:spMkLst>
            <pc:docMk/>
            <pc:sldMk cId="2813645861" sldId="2147483553"/>
            <ac:spMk id="5" creationId="{A7979858-0F13-EFA6-6D51-6AD83E9A9C1A}"/>
          </ac:spMkLst>
        </pc:spChg>
        <pc:spChg chg="mod">
          <ac:chgData name="Korhan Kayhan (Nokia)" userId="ed8f3b1c-dcdd-4089-ae8f-9c75f7bb92a8" providerId="ADAL" clId="{A79B4ADF-A1E1-4C35-BB74-937833970509}" dt="2025-09-20T12:17:01.447" v="3418"/>
          <ac:spMkLst>
            <pc:docMk/>
            <pc:sldMk cId="2813645861" sldId="2147483553"/>
            <ac:spMk id="16" creationId="{859D9BA5-5EA2-6CB0-4070-9BCD54FB880F}"/>
          </ac:spMkLst>
        </pc:spChg>
        <pc:spChg chg="mod">
          <ac:chgData name="Korhan Kayhan (Nokia)" userId="ed8f3b1c-dcdd-4089-ae8f-9c75f7bb92a8" providerId="ADAL" clId="{A79B4ADF-A1E1-4C35-BB74-937833970509}" dt="2025-09-20T12:17:27.287" v="3441"/>
          <ac:spMkLst>
            <pc:docMk/>
            <pc:sldMk cId="2813645861" sldId="2147483553"/>
            <ac:spMk id="17" creationId="{A0FF3774-AD7A-50B0-8450-287263019C20}"/>
          </ac:spMkLst>
        </pc:spChg>
        <pc:spChg chg="ord">
          <ac:chgData name="Korhan Kayhan (Nokia)" userId="ed8f3b1c-dcdd-4089-ae8f-9c75f7bb92a8" providerId="ADAL" clId="{A79B4ADF-A1E1-4C35-BB74-937833970509}" dt="2025-09-20T12:27:16.675" v="3516" actId="166"/>
          <ac:spMkLst>
            <pc:docMk/>
            <pc:sldMk cId="2813645861" sldId="2147483553"/>
            <ac:spMk id="57" creationId="{84AFDBAB-4D55-BD40-AC02-9C8C03423C02}"/>
          </ac:spMkLst>
        </pc:spChg>
        <pc:spChg chg="del mod">
          <ac:chgData name="Korhan Kayhan (Nokia)" userId="ed8f3b1c-dcdd-4089-ae8f-9c75f7bb92a8" providerId="ADAL" clId="{A79B4ADF-A1E1-4C35-BB74-937833970509}" dt="2025-09-20T12:27:03.722" v="3512" actId="478"/>
          <ac:spMkLst>
            <pc:docMk/>
            <pc:sldMk cId="2813645861" sldId="2147483553"/>
            <ac:spMk id="100" creationId="{109FED85-F80B-0D90-93B5-7449F6778EEA}"/>
          </ac:spMkLst>
        </pc:spChg>
        <pc:spChg chg="mod">
          <ac:chgData name="Korhan Kayhan (Nokia)" userId="ed8f3b1c-dcdd-4089-ae8f-9c75f7bb92a8" providerId="ADAL" clId="{A79B4ADF-A1E1-4C35-BB74-937833970509}" dt="2025-09-21T17:33:45.813" v="4032"/>
          <ac:spMkLst>
            <pc:docMk/>
            <pc:sldMk cId="2813645861" sldId="2147483553"/>
            <ac:spMk id="155" creationId="{A0FAEE34-5FA1-C460-3F33-F8B481A1A9B0}"/>
          </ac:spMkLst>
        </pc:spChg>
        <pc:picChg chg="mod">
          <ac:chgData name="Korhan Kayhan (Nokia)" userId="ed8f3b1c-dcdd-4089-ae8f-9c75f7bb92a8" providerId="ADAL" clId="{A79B4ADF-A1E1-4C35-BB74-937833970509}" dt="2025-09-20T12:23:37.404" v="3481" actId="14826"/>
          <ac:picMkLst>
            <pc:docMk/>
            <pc:sldMk cId="2813645861" sldId="2147483553"/>
            <ac:picMk id="23" creationId="{5F187276-40DB-84EE-3E17-4B902C48B709}"/>
          </ac:picMkLst>
        </pc:picChg>
        <pc:picChg chg="mod">
          <ac:chgData name="Korhan Kayhan (Nokia)" userId="ed8f3b1c-dcdd-4089-ae8f-9c75f7bb92a8" providerId="ADAL" clId="{A79B4ADF-A1E1-4C35-BB74-937833970509}" dt="2025-09-20T12:23:40.057" v="3482" actId="14826"/>
          <ac:picMkLst>
            <pc:docMk/>
            <pc:sldMk cId="2813645861" sldId="2147483553"/>
            <ac:picMk id="26" creationId="{53F7CD27-1E7D-CDFC-912A-7B149C5DFE86}"/>
          </ac:picMkLst>
        </pc:picChg>
        <pc:picChg chg="mod">
          <ac:chgData name="Korhan Kayhan (Nokia)" userId="ed8f3b1c-dcdd-4089-ae8f-9c75f7bb92a8" providerId="ADAL" clId="{A79B4ADF-A1E1-4C35-BB74-937833970509}" dt="2025-09-20T12:23:31.320" v="3479" actId="14826"/>
          <ac:picMkLst>
            <pc:docMk/>
            <pc:sldMk cId="2813645861" sldId="2147483553"/>
            <ac:picMk id="69" creationId="{30FC7BAB-DAB0-086F-06BD-EBC128BA4C47}"/>
          </ac:picMkLst>
        </pc:picChg>
        <pc:picChg chg="mod">
          <ac:chgData name="Korhan Kayhan (Nokia)" userId="ed8f3b1c-dcdd-4089-ae8f-9c75f7bb92a8" providerId="ADAL" clId="{A79B4ADF-A1E1-4C35-BB74-937833970509}" dt="2025-09-20T12:23:34.173" v="3480" actId="14826"/>
          <ac:picMkLst>
            <pc:docMk/>
            <pc:sldMk cId="2813645861" sldId="2147483553"/>
            <ac:picMk id="70" creationId="{4D60BD3C-F4A7-1B38-F568-A8B444C5B495}"/>
          </ac:picMkLst>
        </pc:picChg>
      </pc:sldChg>
      <pc:sldChg chg="delSp add mod delAnim modShow">
        <pc:chgData name="Korhan Kayhan (Nokia)" userId="ed8f3b1c-dcdd-4089-ae8f-9c75f7bb92a8" providerId="ADAL" clId="{A79B4ADF-A1E1-4C35-BB74-937833970509}" dt="2025-09-21T17:27:42.317" v="3965" actId="729"/>
        <pc:sldMkLst>
          <pc:docMk/>
          <pc:sldMk cId="784321827" sldId="2147483554"/>
        </pc:sldMkLst>
        <pc:spChg chg="del">
          <ac:chgData name="Korhan Kayhan (Nokia)" userId="ed8f3b1c-dcdd-4089-ae8f-9c75f7bb92a8" providerId="ADAL" clId="{A79B4ADF-A1E1-4C35-BB74-937833970509}" dt="2025-09-20T12:26:56.479" v="3511" actId="478"/>
          <ac:spMkLst>
            <pc:docMk/>
            <pc:sldMk cId="784321827" sldId="2147483554"/>
            <ac:spMk id="17" creationId="{734881A4-3427-8933-9253-854200934D78}"/>
          </ac:spMkLst>
        </pc:spChg>
        <pc:spChg chg="del">
          <ac:chgData name="Korhan Kayhan (Nokia)" userId="ed8f3b1c-dcdd-4089-ae8f-9c75f7bb92a8" providerId="ADAL" clId="{A79B4ADF-A1E1-4C35-BB74-937833970509}" dt="2025-09-20T12:26:55.261" v="3510" actId="478"/>
          <ac:spMkLst>
            <pc:docMk/>
            <pc:sldMk cId="784321827" sldId="2147483554"/>
            <ac:spMk id="57" creationId="{E3843940-4766-1E37-97FC-D7E3AE194B79}"/>
          </ac:spMkLst>
        </pc:spChg>
      </pc:sldChg>
      <pc:sldChg chg="addSp delSp modSp add mod delAnim modAnim">
        <pc:chgData name="Korhan Kayhan (Nokia)" userId="ed8f3b1c-dcdd-4089-ae8f-9c75f7bb92a8" providerId="ADAL" clId="{A79B4ADF-A1E1-4C35-BB74-937833970509}" dt="2025-09-20T20:25:06.999" v="3554"/>
        <pc:sldMkLst>
          <pc:docMk/>
          <pc:sldMk cId="3561030629" sldId="2147483555"/>
        </pc:sldMkLst>
        <pc:spChg chg="add mod">
          <ac:chgData name="Korhan Kayhan (Nokia)" userId="ed8f3b1c-dcdd-4089-ae8f-9c75f7bb92a8" providerId="ADAL" clId="{A79B4ADF-A1E1-4C35-BB74-937833970509}" dt="2025-09-20T20:24:35.577" v="3540"/>
          <ac:spMkLst>
            <pc:docMk/>
            <pc:sldMk cId="3561030629" sldId="2147483555"/>
            <ac:spMk id="9" creationId="{F0291D62-3CAE-A81F-CD08-78124C12000E}"/>
          </ac:spMkLst>
        </pc:spChg>
        <pc:spChg chg="mod">
          <ac:chgData name="Korhan Kayhan (Nokia)" userId="ed8f3b1c-dcdd-4089-ae8f-9c75f7bb92a8" providerId="ADAL" clId="{A79B4ADF-A1E1-4C35-BB74-937833970509}" dt="2025-09-20T20:24:21.904" v="3534"/>
          <ac:spMkLst>
            <pc:docMk/>
            <pc:sldMk cId="3561030629" sldId="2147483555"/>
            <ac:spMk id="16" creationId="{DF3F5E4C-F958-2940-24E2-0902A0650068}"/>
          </ac:spMkLst>
        </pc:spChg>
        <pc:spChg chg="del mod">
          <ac:chgData name="Korhan Kayhan (Nokia)" userId="ed8f3b1c-dcdd-4089-ae8f-9c75f7bb92a8" providerId="ADAL" clId="{A79B4ADF-A1E1-4C35-BB74-937833970509}" dt="2025-09-20T20:25:06.999" v="3554"/>
          <ac:spMkLst>
            <pc:docMk/>
            <pc:sldMk cId="3561030629" sldId="2147483555"/>
            <ac:spMk id="17" creationId="{99650CC3-B87C-0295-EC59-5194C02C63CA}"/>
          </ac:spMkLst>
        </pc:spChg>
        <pc:spChg chg="add mod">
          <ac:chgData name="Korhan Kayhan (Nokia)" userId="ed8f3b1c-dcdd-4089-ae8f-9c75f7bb92a8" providerId="ADAL" clId="{A79B4ADF-A1E1-4C35-BB74-937833970509}" dt="2025-09-20T20:25:06.397" v="3552" actId="14100"/>
          <ac:spMkLst>
            <pc:docMk/>
            <pc:sldMk cId="3561030629" sldId="2147483555"/>
            <ac:spMk id="18" creationId="{060A118D-54FA-69CF-3441-EA08ADC52F33}"/>
          </ac:spMkLst>
        </pc:spChg>
      </pc:sldChg>
      <pc:sldChg chg="modSp">
        <pc:chgData name="Korhan Kayhan (Nokia)" userId="ed8f3b1c-dcdd-4089-ae8f-9c75f7bb92a8" providerId="ADAL" clId="{A79B4ADF-A1E1-4C35-BB74-937833970509}" dt="2025-09-21T17:33:41.332" v="4030"/>
        <pc:sldMkLst>
          <pc:docMk/>
          <pc:sldMk cId="2703558474" sldId="2147483556"/>
        </pc:sldMkLst>
        <pc:spChg chg="mod">
          <ac:chgData name="Korhan Kayhan (Nokia)" userId="ed8f3b1c-dcdd-4089-ae8f-9c75f7bb92a8" providerId="ADAL" clId="{A79B4ADF-A1E1-4C35-BB74-937833970509}" dt="2025-09-21T17:33:41.332" v="4030"/>
          <ac:spMkLst>
            <pc:docMk/>
            <pc:sldMk cId="2703558474" sldId="2147483556"/>
            <ac:spMk id="5" creationId="{5E56045C-D760-B887-F161-05980BD17E47}"/>
          </ac:spMkLst>
        </pc:spChg>
        <pc:spChg chg="mod">
          <ac:chgData name="Korhan Kayhan (Nokia)" userId="ed8f3b1c-dcdd-4089-ae8f-9c75f7bb92a8" providerId="ADAL" clId="{A79B4ADF-A1E1-4C35-BB74-937833970509}" dt="2025-09-21T17:31:47.548" v="4028" actId="113"/>
          <ac:spMkLst>
            <pc:docMk/>
            <pc:sldMk cId="2703558474" sldId="2147483556"/>
            <ac:spMk id="17" creationId="{B928F716-E183-7826-C105-AAABD3C13556}"/>
          </ac:spMkLst>
        </pc:spChg>
        <pc:spChg chg="mod">
          <ac:chgData name="Korhan Kayhan (Nokia)" userId="ed8f3b1c-dcdd-4089-ae8f-9c75f7bb92a8" providerId="ADAL" clId="{A79B4ADF-A1E1-4C35-BB74-937833970509}" dt="2025-09-21T17:33:39.136" v="4029"/>
          <ac:spMkLst>
            <pc:docMk/>
            <pc:sldMk cId="2703558474" sldId="2147483556"/>
            <ac:spMk id="155" creationId="{613DD58B-5F15-9636-0B79-E8BFF36FB6BD}"/>
          </ac:spMkLst>
        </pc:spChg>
      </pc:sldChg>
      <pc:sldChg chg="modSp mod modAnim">
        <pc:chgData name="Korhan Kayhan (Nokia)" userId="ed8f3b1c-dcdd-4089-ae8f-9c75f7bb92a8" providerId="ADAL" clId="{A79B4ADF-A1E1-4C35-BB74-937833970509}" dt="2025-09-21T17:31:44.490" v="4027" actId="113"/>
        <pc:sldMkLst>
          <pc:docMk/>
          <pc:sldMk cId="2987272019" sldId="2147483557"/>
        </pc:sldMkLst>
        <pc:spChg chg="mod">
          <ac:chgData name="Korhan Kayhan (Nokia)" userId="ed8f3b1c-dcdd-4089-ae8f-9c75f7bb92a8" providerId="ADAL" clId="{A79B4ADF-A1E1-4C35-BB74-937833970509}" dt="2025-09-21T17:30:32.611" v="3998" actId="20577"/>
          <ac:spMkLst>
            <pc:docMk/>
            <pc:sldMk cId="2987272019" sldId="2147483557"/>
            <ac:spMk id="5" creationId="{0A7654A4-FA9F-9A95-C602-C3FA0CB5469C}"/>
          </ac:spMkLst>
        </pc:spChg>
        <pc:spChg chg="mod">
          <ac:chgData name="Korhan Kayhan (Nokia)" userId="ed8f3b1c-dcdd-4089-ae8f-9c75f7bb92a8" providerId="ADAL" clId="{A79B4ADF-A1E1-4C35-BB74-937833970509}" dt="2025-09-21T17:31:44.490" v="4027" actId="113"/>
          <ac:spMkLst>
            <pc:docMk/>
            <pc:sldMk cId="2987272019" sldId="2147483557"/>
            <ac:spMk id="17" creationId="{DDCAFCCF-BA65-9827-2300-D1172EE7A714}"/>
          </ac:spMkLst>
        </pc:spChg>
        <pc:spChg chg="mod">
          <ac:chgData name="Korhan Kayhan (Nokia)" userId="ed8f3b1c-dcdd-4089-ae8f-9c75f7bb92a8" providerId="ADAL" clId="{A79B4ADF-A1E1-4C35-BB74-937833970509}" dt="2025-09-21T17:30:47.254" v="4020" actId="20577"/>
          <ac:spMkLst>
            <pc:docMk/>
            <pc:sldMk cId="2987272019" sldId="2147483557"/>
            <ac:spMk id="155" creationId="{C9135CB7-8ADD-2947-7CA5-477F8B1A3C62}"/>
          </ac:spMkLst>
        </pc:spChg>
      </pc:sldChg>
      <pc:sldChg chg="modSp mod">
        <pc:chgData name="Korhan Kayhan (Nokia)" userId="ed8f3b1c-dcdd-4089-ae8f-9c75f7bb92a8" providerId="ADAL" clId="{A79B4ADF-A1E1-4C35-BB74-937833970509}" dt="2025-09-21T17:34:05.166" v="4037"/>
        <pc:sldMkLst>
          <pc:docMk/>
          <pc:sldMk cId="2744808911" sldId="2147483558"/>
        </pc:sldMkLst>
        <pc:spChg chg="mod">
          <ac:chgData name="Korhan Kayhan (Nokia)" userId="ed8f3b1c-dcdd-4089-ae8f-9c75f7bb92a8" providerId="ADAL" clId="{A79B4ADF-A1E1-4C35-BB74-937833970509}" dt="2025-09-21T17:34:00.812" v="4036" actId="20577"/>
          <ac:spMkLst>
            <pc:docMk/>
            <pc:sldMk cId="2744808911" sldId="2147483558"/>
            <ac:spMk id="5" creationId="{EF497C34-C847-5510-5238-0C1C5F4D25B9}"/>
          </ac:spMkLst>
        </pc:spChg>
        <pc:spChg chg="mod">
          <ac:chgData name="Korhan Kayhan (Nokia)" userId="ed8f3b1c-dcdd-4089-ae8f-9c75f7bb92a8" providerId="ADAL" clId="{A79B4ADF-A1E1-4C35-BB74-937833970509}" dt="2025-09-21T17:34:05.166" v="4037"/>
          <ac:spMkLst>
            <pc:docMk/>
            <pc:sldMk cId="2744808911" sldId="2147483558"/>
            <ac:spMk id="155" creationId="{7150E9EF-D766-6FE5-196F-531D2E524E37}"/>
          </ac:spMkLst>
        </pc:spChg>
      </pc:sldChg>
      <pc:sldChg chg="modSp">
        <pc:chgData name="Korhan Kayhan (Nokia)" userId="ed8f3b1c-dcdd-4089-ae8f-9c75f7bb92a8" providerId="ADAL" clId="{A79B4ADF-A1E1-4C35-BB74-937833970509}" dt="2025-09-21T17:34:08.978" v="4039"/>
        <pc:sldMkLst>
          <pc:docMk/>
          <pc:sldMk cId="1546919927" sldId="2147483559"/>
        </pc:sldMkLst>
        <pc:spChg chg="mod">
          <ac:chgData name="Korhan Kayhan (Nokia)" userId="ed8f3b1c-dcdd-4089-ae8f-9c75f7bb92a8" providerId="ADAL" clId="{A79B4ADF-A1E1-4C35-BB74-937833970509}" dt="2025-09-21T17:34:07.529" v="4038"/>
          <ac:spMkLst>
            <pc:docMk/>
            <pc:sldMk cId="1546919927" sldId="2147483559"/>
            <ac:spMk id="5" creationId="{7E7C1A39-2953-4F46-ECF6-0539B605B413}"/>
          </ac:spMkLst>
        </pc:spChg>
        <pc:spChg chg="mod">
          <ac:chgData name="Korhan Kayhan (Nokia)" userId="ed8f3b1c-dcdd-4089-ae8f-9c75f7bb92a8" providerId="ADAL" clId="{A79B4ADF-A1E1-4C35-BB74-937833970509}" dt="2025-09-21T17:31:32.703" v="4023" actId="255"/>
          <ac:spMkLst>
            <pc:docMk/>
            <pc:sldMk cId="1546919927" sldId="2147483559"/>
            <ac:spMk id="17" creationId="{4C72936E-0E6B-2BDA-C8EE-94B843D4C7FE}"/>
          </ac:spMkLst>
        </pc:spChg>
        <pc:spChg chg="mod">
          <ac:chgData name="Korhan Kayhan (Nokia)" userId="ed8f3b1c-dcdd-4089-ae8f-9c75f7bb92a8" providerId="ADAL" clId="{A79B4ADF-A1E1-4C35-BB74-937833970509}" dt="2025-09-21T17:34:08.978" v="4039"/>
          <ac:spMkLst>
            <pc:docMk/>
            <pc:sldMk cId="1546919927" sldId="2147483559"/>
            <ac:spMk id="155" creationId="{C2D1D5A7-2A13-CBC8-B91B-EF6919F18772}"/>
          </ac:spMkLst>
        </pc:spChg>
      </pc:sldChg>
      <pc:sldChg chg="modSp mod">
        <pc:chgData name="Korhan Kayhan (Nokia)" userId="ed8f3b1c-dcdd-4089-ae8f-9c75f7bb92a8" providerId="ADAL" clId="{A79B4ADF-A1E1-4C35-BB74-937833970509}" dt="2025-09-21T17:34:12.951" v="4041"/>
        <pc:sldMkLst>
          <pc:docMk/>
          <pc:sldMk cId="3625110631" sldId="2147483560"/>
        </pc:sldMkLst>
        <pc:spChg chg="mod">
          <ac:chgData name="Korhan Kayhan (Nokia)" userId="ed8f3b1c-dcdd-4089-ae8f-9c75f7bb92a8" providerId="ADAL" clId="{A79B4ADF-A1E1-4C35-BB74-937833970509}" dt="2025-09-21T17:34:11.579" v="4040"/>
          <ac:spMkLst>
            <pc:docMk/>
            <pc:sldMk cId="3625110631" sldId="2147483560"/>
            <ac:spMk id="5" creationId="{8DF24E87-EE6D-0731-2A15-1C5D29CE6BAA}"/>
          </ac:spMkLst>
        </pc:spChg>
        <pc:spChg chg="mod">
          <ac:chgData name="Korhan Kayhan (Nokia)" userId="ed8f3b1c-dcdd-4089-ae8f-9c75f7bb92a8" providerId="ADAL" clId="{A79B4ADF-A1E1-4C35-BB74-937833970509}" dt="2025-09-21T17:31:07.520" v="4022" actId="20577"/>
          <ac:spMkLst>
            <pc:docMk/>
            <pc:sldMk cId="3625110631" sldId="2147483560"/>
            <ac:spMk id="17" creationId="{3B34742C-40DF-1370-2D01-E5C7A2BA6A69}"/>
          </ac:spMkLst>
        </pc:spChg>
        <pc:spChg chg="mod">
          <ac:chgData name="Korhan Kayhan (Nokia)" userId="ed8f3b1c-dcdd-4089-ae8f-9c75f7bb92a8" providerId="ADAL" clId="{A79B4ADF-A1E1-4C35-BB74-937833970509}" dt="2025-09-21T17:34:12.951" v="4041"/>
          <ac:spMkLst>
            <pc:docMk/>
            <pc:sldMk cId="3625110631" sldId="2147483560"/>
            <ac:spMk id="155" creationId="{7CB92D11-48EC-5273-A6BF-39940F549FA7}"/>
          </ac:spMkLst>
        </pc:spChg>
      </pc:sldChg>
      <pc:sldChg chg="addSp delSp modSp new mod ord delAnim modAnim">
        <pc:chgData name="Korhan Kayhan (Nokia)" userId="ed8f3b1c-dcdd-4089-ae8f-9c75f7bb92a8" providerId="ADAL" clId="{A79B4ADF-A1E1-4C35-BB74-937833970509}" dt="2025-09-21T17:24:07.840" v="3958"/>
        <pc:sldMkLst>
          <pc:docMk/>
          <pc:sldMk cId="2456764694" sldId="2147483561"/>
        </pc:sldMkLst>
        <pc:spChg chg="mod">
          <ac:chgData name="Korhan Kayhan (Nokia)" userId="ed8f3b1c-dcdd-4089-ae8f-9c75f7bb92a8" providerId="ADAL" clId="{A79B4ADF-A1E1-4C35-BB74-937833970509}" dt="2025-09-21T17:12:40.261" v="3674" actId="6549"/>
          <ac:spMkLst>
            <pc:docMk/>
            <pc:sldMk cId="2456764694" sldId="2147483561"/>
            <ac:spMk id="2" creationId="{20DEC8CD-89C5-353F-D875-CA5A62A62931}"/>
          </ac:spMkLst>
        </pc:spChg>
        <pc:spChg chg="mod">
          <ac:chgData name="Korhan Kayhan (Nokia)" userId="ed8f3b1c-dcdd-4089-ae8f-9c75f7bb92a8" providerId="ADAL" clId="{A79B4ADF-A1E1-4C35-BB74-937833970509}" dt="2025-09-21T17:23:46.496" v="3955" actId="20577"/>
          <ac:spMkLst>
            <pc:docMk/>
            <pc:sldMk cId="2456764694" sldId="2147483561"/>
            <ac:spMk id="3" creationId="{70A8C3A3-8727-B5A7-857A-010C0882B79D}"/>
          </ac:spMkLst>
        </pc:spChg>
        <pc:spChg chg="add">
          <ac:chgData name="Korhan Kayhan (Nokia)" userId="ed8f3b1c-dcdd-4089-ae8f-9c75f7bb92a8" providerId="ADAL" clId="{A79B4ADF-A1E1-4C35-BB74-937833970509}" dt="2025-09-21T17:15:24.880" v="3678"/>
          <ac:spMkLst>
            <pc:docMk/>
            <pc:sldMk cId="2456764694" sldId="2147483561"/>
            <ac:spMk id="6" creationId="{D5543600-7B2B-E9CD-6C7A-573B55AB3507}"/>
          </ac:spMkLst>
        </pc:spChg>
        <pc:spChg chg="add">
          <ac:chgData name="Korhan Kayhan (Nokia)" userId="ed8f3b1c-dcdd-4089-ae8f-9c75f7bb92a8" providerId="ADAL" clId="{A79B4ADF-A1E1-4C35-BB74-937833970509}" dt="2025-09-21T17:15:38.095" v="3679"/>
          <ac:spMkLst>
            <pc:docMk/>
            <pc:sldMk cId="2456764694" sldId="2147483561"/>
            <ac:spMk id="7" creationId="{E6A10939-9CE6-3000-9D88-9B53F5F65298}"/>
          </ac:spMkLst>
        </pc:spChg>
        <pc:spChg chg="add mod">
          <ac:chgData name="Korhan Kayhan (Nokia)" userId="ed8f3b1c-dcdd-4089-ae8f-9c75f7bb92a8" providerId="ADAL" clId="{A79B4ADF-A1E1-4C35-BB74-937833970509}" dt="2025-09-21T17:16:49.370" v="3689"/>
          <ac:spMkLst>
            <pc:docMk/>
            <pc:sldMk cId="2456764694" sldId="2147483561"/>
            <ac:spMk id="8" creationId="{819CEE09-36DA-4F94-A338-522F45A1B23B}"/>
          </ac:spMkLst>
        </pc:spChg>
        <pc:spChg chg="add mod">
          <ac:chgData name="Korhan Kayhan (Nokia)" userId="ed8f3b1c-dcdd-4089-ae8f-9c75f7bb92a8" providerId="ADAL" clId="{A79B4ADF-A1E1-4C35-BB74-937833970509}" dt="2025-09-21T17:16:48.337" v="3688"/>
          <ac:spMkLst>
            <pc:docMk/>
            <pc:sldMk cId="2456764694" sldId="2147483561"/>
            <ac:spMk id="11" creationId="{1D85965A-7E60-6DCD-659B-9E28B6C45BC4}"/>
          </ac:spMkLst>
        </pc:spChg>
        <pc:spChg chg="add mod">
          <ac:chgData name="Korhan Kayhan (Nokia)" userId="ed8f3b1c-dcdd-4089-ae8f-9c75f7bb92a8" providerId="ADAL" clId="{A79B4ADF-A1E1-4C35-BB74-937833970509}" dt="2025-09-21T17:16:48.337" v="3688"/>
          <ac:spMkLst>
            <pc:docMk/>
            <pc:sldMk cId="2456764694" sldId="2147483561"/>
            <ac:spMk id="12" creationId="{57642217-BC0D-0D36-78FB-B283FDAC997C}"/>
          </ac:spMkLst>
        </pc:spChg>
        <pc:spChg chg="add mod">
          <ac:chgData name="Korhan Kayhan (Nokia)" userId="ed8f3b1c-dcdd-4089-ae8f-9c75f7bb92a8" providerId="ADAL" clId="{A79B4ADF-A1E1-4C35-BB74-937833970509}" dt="2025-09-21T17:16:48.337" v="3688"/>
          <ac:spMkLst>
            <pc:docMk/>
            <pc:sldMk cId="2456764694" sldId="2147483561"/>
            <ac:spMk id="13" creationId="{6EA5637E-D682-6CC8-F553-54A088A12564}"/>
          </ac:spMkLst>
        </pc:spChg>
        <pc:spChg chg="add mod">
          <ac:chgData name="Korhan Kayhan (Nokia)" userId="ed8f3b1c-dcdd-4089-ae8f-9c75f7bb92a8" providerId="ADAL" clId="{A79B4ADF-A1E1-4C35-BB74-937833970509}" dt="2025-09-21T17:16:48.337" v="3688"/>
          <ac:spMkLst>
            <pc:docMk/>
            <pc:sldMk cId="2456764694" sldId="2147483561"/>
            <ac:spMk id="14" creationId="{09551B68-EABD-0B1D-FC3E-8AE12CA5B61C}"/>
          </ac:spMkLst>
        </pc:spChg>
        <pc:spChg chg="add mod">
          <ac:chgData name="Korhan Kayhan (Nokia)" userId="ed8f3b1c-dcdd-4089-ae8f-9c75f7bb92a8" providerId="ADAL" clId="{A79B4ADF-A1E1-4C35-BB74-937833970509}" dt="2025-09-21T17:16:48.337" v="3688"/>
          <ac:spMkLst>
            <pc:docMk/>
            <pc:sldMk cId="2456764694" sldId="2147483561"/>
            <ac:spMk id="15" creationId="{5189D01C-041F-15FA-B906-E5B9DAF2F93D}"/>
          </ac:spMkLst>
        </pc:spChg>
        <pc:spChg chg="add mod">
          <ac:chgData name="Korhan Kayhan (Nokia)" userId="ed8f3b1c-dcdd-4089-ae8f-9c75f7bb92a8" providerId="ADAL" clId="{A79B4ADF-A1E1-4C35-BB74-937833970509}" dt="2025-09-21T17:16:48.337" v="3688"/>
          <ac:spMkLst>
            <pc:docMk/>
            <pc:sldMk cId="2456764694" sldId="2147483561"/>
            <ac:spMk id="16" creationId="{D4A3B227-D74F-027F-57B9-F3A598049FD4}"/>
          </ac:spMkLst>
        </pc:spChg>
        <pc:spChg chg="add mod">
          <ac:chgData name="Korhan Kayhan (Nokia)" userId="ed8f3b1c-dcdd-4089-ae8f-9c75f7bb92a8" providerId="ADAL" clId="{A79B4ADF-A1E1-4C35-BB74-937833970509}" dt="2025-09-21T17:16:48.337" v="3688"/>
          <ac:spMkLst>
            <pc:docMk/>
            <pc:sldMk cId="2456764694" sldId="2147483561"/>
            <ac:spMk id="17" creationId="{DF1AF96E-F864-B8EB-C214-BA34E369A6DE}"/>
          </ac:spMkLst>
        </pc:spChg>
        <pc:spChg chg="add mod">
          <ac:chgData name="Korhan Kayhan (Nokia)" userId="ed8f3b1c-dcdd-4089-ae8f-9c75f7bb92a8" providerId="ADAL" clId="{A79B4ADF-A1E1-4C35-BB74-937833970509}" dt="2025-09-21T17:16:48.337" v="3688"/>
          <ac:spMkLst>
            <pc:docMk/>
            <pc:sldMk cId="2456764694" sldId="2147483561"/>
            <ac:spMk id="18" creationId="{D4A237B9-0C60-0381-86D9-1B011CB9862A}"/>
          </ac:spMkLst>
        </pc:spChg>
        <pc:spChg chg="mod">
          <ac:chgData name="Korhan Kayhan (Nokia)" userId="ed8f3b1c-dcdd-4089-ae8f-9c75f7bb92a8" providerId="ADAL" clId="{A79B4ADF-A1E1-4C35-BB74-937833970509}" dt="2025-09-21T17:16:48.337" v="3688"/>
          <ac:spMkLst>
            <pc:docMk/>
            <pc:sldMk cId="2456764694" sldId="2147483561"/>
            <ac:spMk id="24" creationId="{EC7C7185-2634-78E6-1EFC-58C450B7961C}"/>
          </ac:spMkLst>
        </pc:spChg>
        <pc:spChg chg="add del mod">
          <ac:chgData name="Korhan Kayhan (Nokia)" userId="ed8f3b1c-dcdd-4089-ae8f-9c75f7bb92a8" providerId="ADAL" clId="{A79B4ADF-A1E1-4C35-BB74-937833970509}" dt="2025-09-21T17:22:02.770" v="3866" actId="478"/>
          <ac:spMkLst>
            <pc:docMk/>
            <pc:sldMk cId="2456764694" sldId="2147483561"/>
            <ac:spMk id="35" creationId="{D0164ACF-5959-B9F9-15AB-16F4192F432D}"/>
          </ac:spMkLst>
        </pc:spChg>
        <pc:spChg chg="add del mod">
          <ac:chgData name="Korhan Kayhan (Nokia)" userId="ed8f3b1c-dcdd-4089-ae8f-9c75f7bb92a8" providerId="ADAL" clId="{A79B4ADF-A1E1-4C35-BB74-937833970509}" dt="2025-09-21T17:22:02.770" v="3866" actId="478"/>
          <ac:spMkLst>
            <pc:docMk/>
            <pc:sldMk cId="2456764694" sldId="2147483561"/>
            <ac:spMk id="36" creationId="{C66D6EFA-F907-5CED-241B-849C2FFE4C06}"/>
          </ac:spMkLst>
        </pc:spChg>
        <pc:spChg chg="add del mod">
          <ac:chgData name="Korhan Kayhan (Nokia)" userId="ed8f3b1c-dcdd-4089-ae8f-9c75f7bb92a8" providerId="ADAL" clId="{A79B4ADF-A1E1-4C35-BB74-937833970509}" dt="2025-09-21T17:22:02.770" v="3866" actId="478"/>
          <ac:spMkLst>
            <pc:docMk/>
            <pc:sldMk cId="2456764694" sldId="2147483561"/>
            <ac:spMk id="37" creationId="{B272E3B6-CEE6-C868-51AF-353AE0FD5E51}"/>
          </ac:spMkLst>
        </pc:spChg>
        <pc:spChg chg="add del mod">
          <ac:chgData name="Korhan Kayhan (Nokia)" userId="ed8f3b1c-dcdd-4089-ae8f-9c75f7bb92a8" providerId="ADAL" clId="{A79B4ADF-A1E1-4C35-BB74-937833970509}" dt="2025-09-21T17:22:02.770" v="3866" actId="478"/>
          <ac:spMkLst>
            <pc:docMk/>
            <pc:sldMk cId="2456764694" sldId="2147483561"/>
            <ac:spMk id="38" creationId="{58E0CB98-A312-57ED-99D6-4E4BDB8F6452}"/>
          </ac:spMkLst>
        </pc:spChg>
        <pc:spChg chg="add del mod">
          <ac:chgData name="Korhan Kayhan (Nokia)" userId="ed8f3b1c-dcdd-4089-ae8f-9c75f7bb92a8" providerId="ADAL" clId="{A79B4ADF-A1E1-4C35-BB74-937833970509}" dt="2025-09-21T17:22:02.770" v="3866" actId="478"/>
          <ac:spMkLst>
            <pc:docMk/>
            <pc:sldMk cId="2456764694" sldId="2147483561"/>
            <ac:spMk id="39" creationId="{1E694983-FB2B-5B19-8D8E-D7D7C18FD812}"/>
          </ac:spMkLst>
        </pc:spChg>
        <pc:spChg chg="add del mod">
          <ac:chgData name="Korhan Kayhan (Nokia)" userId="ed8f3b1c-dcdd-4089-ae8f-9c75f7bb92a8" providerId="ADAL" clId="{A79B4ADF-A1E1-4C35-BB74-937833970509}" dt="2025-09-21T17:22:02.770" v="3866" actId="478"/>
          <ac:spMkLst>
            <pc:docMk/>
            <pc:sldMk cId="2456764694" sldId="2147483561"/>
            <ac:spMk id="40" creationId="{EF234D65-BABE-3CCC-F6A3-304335AA2868}"/>
          </ac:spMkLst>
        </pc:spChg>
        <pc:spChg chg="add mod">
          <ac:chgData name="Korhan Kayhan (Nokia)" userId="ed8f3b1c-dcdd-4089-ae8f-9c75f7bb92a8" providerId="ADAL" clId="{A79B4ADF-A1E1-4C35-BB74-937833970509}" dt="2025-09-21T17:23:13.485" v="3891" actId="1076"/>
          <ac:spMkLst>
            <pc:docMk/>
            <pc:sldMk cId="2456764694" sldId="2147483561"/>
            <ac:spMk id="41" creationId="{32CD51DD-FF6B-3EC9-DC75-3E696F97007A}"/>
          </ac:spMkLst>
        </pc:spChg>
        <pc:spChg chg="add del mod">
          <ac:chgData name="Korhan Kayhan (Nokia)" userId="ed8f3b1c-dcdd-4089-ae8f-9c75f7bb92a8" providerId="ADAL" clId="{A79B4ADF-A1E1-4C35-BB74-937833970509}" dt="2025-09-21T17:21:54.722" v="3863" actId="478"/>
          <ac:spMkLst>
            <pc:docMk/>
            <pc:sldMk cId="2456764694" sldId="2147483561"/>
            <ac:spMk id="42" creationId="{E2A7F691-7346-2640-3C2D-B56F4EE9BA6D}"/>
          </ac:spMkLst>
        </pc:spChg>
        <pc:spChg chg="mod">
          <ac:chgData name="Korhan Kayhan (Nokia)" userId="ed8f3b1c-dcdd-4089-ae8f-9c75f7bb92a8" providerId="ADAL" clId="{A79B4ADF-A1E1-4C35-BB74-937833970509}" dt="2025-09-21T17:16:57.228" v="3690"/>
          <ac:spMkLst>
            <pc:docMk/>
            <pc:sldMk cId="2456764694" sldId="2147483561"/>
            <ac:spMk id="48" creationId="{84B97011-C54B-4047-D05E-F7A59EDD9524}"/>
          </ac:spMkLst>
        </pc:spChg>
        <pc:spChg chg="mod">
          <ac:chgData name="Korhan Kayhan (Nokia)" userId="ed8f3b1c-dcdd-4089-ae8f-9c75f7bb92a8" providerId="ADAL" clId="{A79B4ADF-A1E1-4C35-BB74-937833970509}" dt="2025-09-21T17:16:57.228" v="3690"/>
          <ac:spMkLst>
            <pc:docMk/>
            <pc:sldMk cId="2456764694" sldId="2147483561"/>
            <ac:spMk id="51" creationId="{13ED89FC-F5CF-E886-D9B6-08255F90B8B4}"/>
          </ac:spMkLst>
        </pc:spChg>
        <pc:spChg chg="mod">
          <ac:chgData name="Korhan Kayhan (Nokia)" userId="ed8f3b1c-dcdd-4089-ae8f-9c75f7bb92a8" providerId="ADAL" clId="{A79B4ADF-A1E1-4C35-BB74-937833970509}" dt="2025-09-21T17:23:09.674" v="3890" actId="1076"/>
          <ac:spMkLst>
            <pc:docMk/>
            <pc:sldMk cId="2456764694" sldId="2147483561"/>
            <ac:spMk id="59" creationId="{0D1C2F56-D397-4527-1FA8-BA6A522BCDF1}"/>
          </ac:spMkLst>
        </pc:spChg>
        <pc:spChg chg="add mod">
          <ac:chgData name="Korhan Kayhan (Nokia)" userId="ed8f3b1c-dcdd-4089-ae8f-9c75f7bb92a8" providerId="ADAL" clId="{A79B4ADF-A1E1-4C35-BB74-937833970509}" dt="2025-09-21T17:23:09.674" v="3890" actId="1076"/>
          <ac:spMkLst>
            <pc:docMk/>
            <pc:sldMk cId="2456764694" sldId="2147483561"/>
            <ac:spMk id="62" creationId="{0552B6AA-9458-E97A-88EB-20017B1A57B2}"/>
          </ac:spMkLst>
        </pc:spChg>
        <pc:grpChg chg="mod">
          <ac:chgData name="Korhan Kayhan (Nokia)" userId="ed8f3b1c-dcdd-4089-ae8f-9c75f7bb92a8" providerId="ADAL" clId="{A79B4ADF-A1E1-4C35-BB74-937833970509}" dt="2025-09-21T17:23:13.485" v="3891" actId="1076"/>
          <ac:grpSpMkLst>
            <pc:docMk/>
            <pc:sldMk cId="2456764694" sldId="2147483561"/>
            <ac:grpSpMk id="43" creationId="{3BDD5AA9-2B67-5B31-1D02-791BE93306EC}"/>
          </ac:grpSpMkLst>
        </pc:grpChg>
        <pc:grpChg chg="del">
          <ac:chgData name="Korhan Kayhan (Nokia)" userId="ed8f3b1c-dcdd-4089-ae8f-9c75f7bb92a8" providerId="ADAL" clId="{A79B4ADF-A1E1-4C35-BB74-937833970509}" dt="2025-09-21T17:22:19.595" v="3872" actId="478"/>
          <ac:grpSpMkLst>
            <pc:docMk/>
            <pc:sldMk cId="2456764694" sldId="2147483561"/>
            <ac:grpSpMk id="46" creationId="{EF469992-D464-075E-83F3-13990470AE1D}"/>
          </ac:grpSpMkLst>
        </pc:grpChg>
        <pc:grpChg chg="del">
          <ac:chgData name="Korhan Kayhan (Nokia)" userId="ed8f3b1c-dcdd-4089-ae8f-9c75f7bb92a8" providerId="ADAL" clId="{A79B4ADF-A1E1-4C35-BB74-937833970509}" dt="2025-09-21T17:22:24.433" v="3877" actId="478"/>
          <ac:grpSpMkLst>
            <pc:docMk/>
            <pc:sldMk cId="2456764694" sldId="2147483561"/>
            <ac:grpSpMk id="49" creationId="{830E1EC4-1DCA-74D2-F05C-E632DE000533}"/>
          </ac:grpSpMkLst>
        </pc:grpChg>
        <pc:grpChg chg="add mod">
          <ac:chgData name="Korhan Kayhan (Nokia)" userId="ed8f3b1c-dcdd-4089-ae8f-9c75f7bb92a8" providerId="ADAL" clId="{A79B4ADF-A1E1-4C35-BB74-937833970509}" dt="2025-09-21T17:23:09.674" v="3890" actId="1076"/>
          <ac:grpSpMkLst>
            <pc:docMk/>
            <pc:sldMk cId="2456764694" sldId="2147483561"/>
            <ac:grpSpMk id="57" creationId="{35C1FC0E-9F7C-D644-EE9A-6856D1081729}"/>
          </ac:grpSpMkLst>
        </pc:grpChg>
        <pc:picChg chg="add mod">
          <ac:chgData name="Korhan Kayhan (Nokia)" userId="ed8f3b1c-dcdd-4089-ae8f-9c75f7bb92a8" providerId="ADAL" clId="{A79B4ADF-A1E1-4C35-BB74-937833970509}" dt="2025-09-21T17:11:02.954" v="3617"/>
          <ac:picMkLst>
            <pc:docMk/>
            <pc:sldMk cId="2456764694" sldId="2147483561"/>
            <ac:picMk id="4" creationId="{BB7D4B29-A0D4-80C3-31A4-39C1D3341857}"/>
          </ac:picMkLst>
        </pc:picChg>
        <pc:picChg chg="add del mod">
          <ac:chgData name="Korhan Kayhan (Nokia)" userId="ed8f3b1c-dcdd-4089-ae8f-9c75f7bb92a8" providerId="ADAL" clId="{A79B4ADF-A1E1-4C35-BB74-937833970509}" dt="2025-09-21T17:15:24.246" v="3677" actId="478"/>
          <ac:picMkLst>
            <pc:docMk/>
            <pc:sldMk cId="2456764694" sldId="2147483561"/>
            <ac:picMk id="5" creationId="{3F39A66D-0378-5FBC-BF49-B4BC533057F4}"/>
          </ac:picMkLst>
        </pc:picChg>
        <pc:picChg chg="mod">
          <ac:chgData name="Korhan Kayhan (Nokia)" userId="ed8f3b1c-dcdd-4089-ae8f-9c75f7bb92a8" providerId="ADAL" clId="{A79B4ADF-A1E1-4C35-BB74-937833970509}" dt="2025-09-21T17:23:13.485" v="3891" actId="1076"/>
          <ac:picMkLst>
            <pc:docMk/>
            <pc:sldMk cId="2456764694" sldId="2147483561"/>
            <ac:picMk id="44" creationId="{10666DF1-4670-0622-CB13-F58DFBCA27A5}"/>
          </ac:picMkLst>
        </pc:picChg>
        <pc:picChg chg="mod">
          <ac:chgData name="Korhan Kayhan (Nokia)" userId="ed8f3b1c-dcdd-4089-ae8f-9c75f7bb92a8" providerId="ADAL" clId="{A79B4ADF-A1E1-4C35-BB74-937833970509}" dt="2025-09-21T17:23:13.485" v="3891" actId="1076"/>
          <ac:picMkLst>
            <pc:docMk/>
            <pc:sldMk cId="2456764694" sldId="2147483561"/>
            <ac:picMk id="45" creationId="{F95D12A1-A368-6382-1BF7-697748590AA3}"/>
          </ac:picMkLst>
        </pc:picChg>
        <pc:picChg chg="mod">
          <ac:chgData name="Korhan Kayhan (Nokia)" userId="ed8f3b1c-dcdd-4089-ae8f-9c75f7bb92a8" providerId="ADAL" clId="{A79B4ADF-A1E1-4C35-BB74-937833970509}" dt="2025-09-21T17:23:13.485" v="3891" actId="1076"/>
          <ac:picMkLst>
            <pc:docMk/>
            <pc:sldMk cId="2456764694" sldId="2147483561"/>
            <ac:picMk id="52" creationId="{5D4932C8-559B-5842-8895-A07D6B40F6BD}"/>
          </ac:picMkLst>
        </pc:picChg>
        <pc:picChg chg="mod">
          <ac:chgData name="Korhan Kayhan (Nokia)" userId="ed8f3b1c-dcdd-4089-ae8f-9c75f7bb92a8" providerId="ADAL" clId="{A79B4ADF-A1E1-4C35-BB74-937833970509}" dt="2025-09-21T17:23:13.485" v="3891" actId="1076"/>
          <ac:picMkLst>
            <pc:docMk/>
            <pc:sldMk cId="2456764694" sldId="2147483561"/>
            <ac:picMk id="56" creationId="{935516D0-2DB2-19D1-8B90-E11AF80170EA}"/>
          </ac:picMkLst>
        </pc:picChg>
        <pc:picChg chg="mod">
          <ac:chgData name="Korhan Kayhan (Nokia)" userId="ed8f3b1c-dcdd-4089-ae8f-9c75f7bb92a8" providerId="ADAL" clId="{A79B4ADF-A1E1-4C35-BB74-937833970509}" dt="2025-09-21T17:23:09.674" v="3890" actId="1076"/>
          <ac:picMkLst>
            <pc:docMk/>
            <pc:sldMk cId="2456764694" sldId="2147483561"/>
            <ac:picMk id="58" creationId="{F1EB10F3-FDFA-CC5E-0AC4-2EB58AE49C51}"/>
          </ac:picMkLst>
        </pc:picChg>
        <pc:picChg chg="add mod">
          <ac:chgData name="Korhan Kayhan (Nokia)" userId="ed8f3b1c-dcdd-4089-ae8f-9c75f7bb92a8" providerId="ADAL" clId="{A79B4ADF-A1E1-4C35-BB74-937833970509}" dt="2025-09-21T17:23:09.674" v="3890" actId="1076"/>
          <ac:picMkLst>
            <pc:docMk/>
            <pc:sldMk cId="2456764694" sldId="2147483561"/>
            <ac:picMk id="60" creationId="{99332A25-8D49-537F-B3B1-3DA86C47FE71}"/>
          </ac:picMkLst>
        </pc:picChg>
        <pc:picChg chg="add del mod">
          <ac:chgData name="Korhan Kayhan (Nokia)" userId="ed8f3b1c-dcdd-4089-ae8f-9c75f7bb92a8" providerId="ADAL" clId="{A79B4ADF-A1E1-4C35-BB74-937833970509}" dt="2025-09-21T17:22:11.088" v="3868" actId="478"/>
          <ac:picMkLst>
            <pc:docMk/>
            <pc:sldMk cId="2456764694" sldId="2147483561"/>
            <ac:picMk id="61" creationId="{B093D99E-DA0A-F1AA-CE25-B464CE8D9257}"/>
          </ac:picMkLst>
        </pc:picChg>
        <pc:picChg chg="add">
          <ac:chgData name="Korhan Kayhan (Nokia)" userId="ed8f3b1c-dcdd-4089-ae8f-9c75f7bb92a8" providerId="ADAL" clId="{A79B4ADF-A1E1-4C35-BB74-937833970509}" dt="2025-09-21T17:15:24.880" v="3678"/>
          <ac:picMkLst>
            <pc:docMk/>
            <pc:sldMk cId="2456764694" sldId="2147483561"/>
            <ac:picMk id="1028" creationId="{6E822547-B841-9111-4032-3240DD1ED6A3}"/>
          </ac:picMkLst>
        </pc:picChg>
        <pc:picChg chg="add">
          <ac:chgData name="Korhan Kayhan (Nokia)" userId="ed8f3b1c-dcdd-4089-ae8f-9c75f7bb92a8" providerId="ADAL" clId="{A79B4ADF-A1E1-4C35-BB74-937833970509}" dt="2025-09-21T17:15:24.880" v="3678"/>
          <ac:picMkLst>
            <pc:docMk/>
            <pc:sldMk cId="2456764694" sldId="2147483561"/>
            <ac:picMk id="1029" creationId="{DB64A7DC-654D-E1FA-619D-A5CAE95975C0}"/>
          </ac:picMkLst>
        </pc:picChg>
        <pc:picChg chg="add">
          <ac:chgData name="Korhan Kayhan (Nokia)" userId="ed8f3b1c-dcdd-4089-ae8f-9c75f7bb92a8" providerId="ADAL" clId="{A79B4ADF-A1E1-4C35-BB74-937833970509}" dt="2025-09-21T17:15:24.880" v="3678"/>
          <ac:picMkLst>
            <pc:docMk/>
            <pc:sldMk cId="2456764694" sldId="2147483561"/>
            <ac:picMk id="1030" creationId="{9D8815A4-615C-DE10-0162-8A39E23252DF}"/>
          </ac:picMkLst>
        </pc:picChg>
        <pc:picChg chg="add">
          <ac:chgData name="Korhan Kayhan (Nokia)" userId="ed8f3b1c-dcdd-4089-ae8f-9c75f7bb92a8" providerId="ADAL" clId="{A79B4ADF-A1E1-4C35-BB74-937833970509}" dt="2025-09-21T17:15:24.880" v="3678"/>
          <ac:picMkLst>
            <pc:docMk/>
            <pc:sldMk cId="2456764694" sldId="2147483561"/>
            <ac:picMk id="1031" creationId="{62F0723F-BD46-E3CD-26BC-C086433553BB}"/>
          </ac:picMkLst>
        </pc:picChg>
        <pc:picChg chg="add">
          <ac:chgData name="Korhan Kayhan (Nokia)" userId="ed8f3b1c-dcdd-4089-ae8f-9c75f7bb92a8" providerId="ADAL" clId="{A79B4ADF-A1E1-4C35-BB74-937833970509}" dt="2025-09-21T17:15:24.880" v="3678"/>
          <ac:picMkLst>
            <pc:docMk/>
            <pc:sldMk cId="2456764694" sldId="2147483561"/>
            <ac:picMk id="1033" creationId="{7523A6BA-59FF-C2ED-7CA8-8C000F74C134}"/>
          </ac:picMkLst>
        </pc:picChg>
        <pc:picChg chg="add">
          <ac:chgData name="Korhan Kayhan (Nokia)" userId="ed8f3b1c-dcdd-4089-ae8f-9c75f7bb92a8" providerId="ADAL" clId="{A79B4ADF-A1E1-4C35-BB74-937833970509}" dt="2025-09-21T17:15:24.880" v="3678"/>
          <ac:picMkLst>
            <pc:docMk/>
            <pc:sldMk cId="2456764694" sldId="2147483561"/>
            <ac:picMk id="1034" creationId="{56597B16-70DD-2CA9-BBDB-B1F18CB3D9A1}"/>
          </ac:picMkLst>
        </pc:picChg>
        <pc:picChg chg="add">
          <ac:chgData name="Korhan Kayhan (Nokia)" userId="ed8f3b1c-dcdd-4089-ae8f-9c75f7bb92a8" providerId="ADAL" clId="{A79B4ADF-A1E1-4C35-BB74-937833970509}" dt="2025-09-21T17:15:24.880" v="3678"/>
          <ac:picMkLst>
            <pc:docMk/>
            <pc:sldMk cId="2456764694" sldId="2147483561"/>
            <ac:picMk id="1036" creationId="{FE824D8A-617F-CF83-8544-9C8C79F7D73A}"/>
          </ac:picMkLst>
        </pc:picChg>
        <pc:picChg chg="add">
          <ac:chgData name="Korhan Kayhan (Nokia)" userId="ed8f3b1c-dcdd-4089-ae8f-9c75f7bb92a8" providerId="ADAL" clId="{A79B4ADF-A1E1-4C35-BB74-937833970509}" dt="2025-09-21T17:15:24.880" v="3678"/>
          <ac:picMkLst>
            <pc:docMk/>
            <pc:sldMk cId="2456764694" sldId="2147483561"/>
            <ac:picMk id="1037" creationId="{83173957-ABE7-232D-3414-34EE0C554936}"/>
          </ac:picMkLst>
        </pc:picChg>
        <pc:picChg chg="add">
          <ac:chgData name="Korhan Kayhan (Nokia)" userId="ed8f3b1c-dcdd-4089-ae8f-9c75f7bb92a8" providerId="ADAL" clId="{A79B4ADF-A1E1-4C35-BB74-937833970509}" dt="2025-09-21T17:15:24.880" v="3678"/>
          <ac:picMkLst>
            <pc:docMk/>
            <pc:sldMk cId="2456764694" sldId="2147483561"/>
            <ac:picMk id="1038" creationId="{FD3F38EE-D3B2-BA8D-F1FA-1A91ED869694}"/>
          </ac:picMkLst>
        </pc:picChg>
        <pc:picChg chg="add">
          <ac:chgData name="Korhan Kayhan (Nokia)" userId="ed8f3b1c-dcdd-4089-ae8f-9c75f7bb92a8" providerId="ADAL" clId="{A79B4ADF-A1E1-4C35-BB74-937833970509}" dt="2025-09-21T17:15:38.095" v="3679"/>
          <ac:picMkLst>
            <pc:docMk/>
            <pc:sldMk cId="2456764694" sldId="2147483561"/>
            <ac:picMk id="1041" creationId="{ACF8FA13-15EB-124E-E811-4C7F71CE22EA}"/>
          </ac:picMkLst>
        </pc:picChg>
        <pc:picChg chg="add">
          <ac:chgData name="Korhan Kayhan (Nokia)" userId="ed8f3b1c-dcdd-4089-ae8f-9c75f7bb92a8" providerId="ADAL" clId="{A79B4ADF-A1E1-4C35-BB74-937833970509}" dt="2025-09-21T17:15:38.095" v="3679"/>
          <ac:picMkLst>
            <pc:docMk/>
            <pc:sldMk cId="2456764694" sldId="2147483561"/>
            <ac:picMk id="1043" creationId="{D93781D1-D604-1D4A-6710-763E7E66D2BD}"/>
          </ac:picMkLst>
        </pc:picChg>
        <pc:picChg chg="add">
          <ac:chgData name="Korhan Kayhan (Nokia)" userId="ed8f3b1c-dcdd-4089-ae8f-9c75f7bb92a8" providerId="ADAL" clId="{A79B4ADF-A1E1-4C35-BB74-937833970509}" dt="2025-09-21T17:15:38.095" v="3679"/>
          <ac:picMkLst>
            <pc:docMk/>
            <pc:sldMk cId="2456764694" sldId="2147483561"/>
            <ac:picMk id="1044" creationId="{82811F5D-BF0C-DDC6-A5B7-BBC471418955}"/>
          </ac:picMkLst>
        </pc:picChg>
        <pc:picChg chg="add">
          <ac:chgData name="Korhan Kayhan (Nokia)" userId="ed8f3b1c-dcdd-4089-ae8f-9c75f7bb92a8" providerId="ADAL" clId="{A79B4ADF-A1E1-4C35-BB74-937833970509}" dt="2025-09-21T17:15:38.095" v="3679"/>
          <ac:picMkLst>
            <pc:docMk/>
            <pc:sldMk cId="2456764694" sldId="2147483561"/>
            <ac:picMk id="1046" creationId="{2BA5AD79-9F88-D460-1D0D-2E4DBAE36387}"/>
          </ac:picMkLst>
        </pc:picChg>
        <pc:picChg chg="add">
          <ac:chgData name="Korhan Kayhan (Nokia)" userId="ed8f3b1c-dcdd-4089-ae8f-9c75f7bb92a8" providerId="ADAL" clId="{A79B4ADF-A1E1-4C35-BB74-937833970509}" dt="2025-09-21T17:15:38.095" v="3679"/>
          <ac:picMkLst>
            <pc:docMk/>
            <pc:sldMk cId="2456764694" sldId="2147483561"/>
            <ac:picMk id="1047" creationId="{8312BAA7-FE3B-E041-F866-60015F19CD34}"/>
          </ac:picMkLst>
        </pc:picChg>
        <pc:picChg chg="add">
          <ac:chgData name="Korhan Kayhan (Nokia)" userId="ed8f3b1c-dcdd-4089-ae8f-9c75f7bb92a8" providerId="ADAL" clId="{A79B4ADF-A1E1-4C35-BB74-937833970509}" dt="2025-09-21T17:15:38.095" v="3679"/>
          <ac:picMkLst>
            <pc:docMk/>
            <pc:sldMk cId="2456764694" sldId="2147483561"/>
            <ac:picMk id="1048" creationId="{D2979F4E-1961-5724-F3D8-6585A9CC3BD1}"/>
          </ac:picMkLst>
        </pc:picChg>
        <pc:picChg chg="add">
          <ac:chgData name="Korhan Kayhan (Nokia)" userId="ed8f3b1c-dcdd-4089-ae8f-9c75f7bb92a8" providerId="ADAL" clId="{A79B4ADF-A1E1-4C35-BB74-937833970509}" dt="2025-09-21T17:15:38.095" v="3679"/>
          <ac:picMkLst>
            <pc:docMk/>
            <pc:sldMk cId="2456764694" sldId="2147483561"/>
            <ac:picMk id="1050" creationId="{837CC42F-3002-8398-C0B9-6779676345BC}"/>
          </ac:picMkLst>
        </pc:picChg>
        <pc:picChg chg="add">
          <ac:chgData name="Korhan Kayhan (Nokia)" userId="ed8f3b1c-dcdd-4089-ae8f-9c75f7bb92a8" providerId="ADAL" clId="{A79B4ADF-A1E1-4C35-BB74-937833970509}" dt="2025-09-21T17:15:38.095" v="3679"/>
          <ac:picMkLst>
            <pc:docMk/>
            <pc:sldMk cId="2456764694" sldId="2147483561"/>
            <ac:picMk id="1051" creationId="{8209B683-B68B-52CD-6E5D-EEC86ED8D415}"/>
          </ac:picMkLst>
        </pc:picChg>
        <pc:picChg chg="add">
          <ac:chgData name="Korhan Kayhan (Nokia)" userId="ed8f3b1c-dcdd-4089-ae8f-9c75f7bb92a8" providerId="ADAL" clId="{A79B4ADF-A1E1-4C35-BB74-937833970509}" dt="2025-09-21T17:15:38.095" v="3679"/>
          <ac:picMkLst>
            <pc:docMk/>
            <pc:sldMk cId="2456764694" sldId="2147483561"/>
            <ac:picMk id="1052" creationId="{0E3AB131-6819-8463-9380-A2975D3D11E5}"/>
          </ac:picMkLst>
        </pc:picChg>
        <pc:cxnChg chg="del mod">
          <ac:chgData name="Korhan Kayhan (Nokia)" userId="ed8f3b1c-dcdd-4089-ae8f-9c75f7bb92a8" providerId="ADAL" clId="{A79B4ADF-A1E1-4C35-BB74-937833970509}" dt="2025-09-21T17:22:20.048" v="3874" actId="478"/>
          <ac:cxnSpMkLst>
            <pc:docMk/>
            <pc:sldMk cId="2456764694" sldId="2147483561"/>
            <ac:cxnSpMk id="33" creationId="{8700CE96-14DF-3C58-4EFD-293F0F6BF2D1}"/>
          </ac:cxnSpMkLst>
        </pc:cxnChg>
        <pc:cxnChg chg="del">
          <ac:chgData name="Korhan Kayhan (Nokia)" userId="ed8f3b1c-dcdd-4089-ae8f-9c75f7bb92a8" providerId="ADAL" clId="{A79B4ADF-A1E1-4C35-BB74-937833970509}" dt="2025-09-21T17:22:21.545" v="3875" actId="478"/>
          <ac:cxnSpMkLst>
            <pc:docMk/>
            <pc:sldMk cId="2456764694" sldId="2147483561"/>
            <ac:cxnSpMk id="34" creationId="{F610767D-7E74-7B05-2AD7-143DAB24D388}"/>
          </ac:cxnSpMkLst>
        </pc:cxnChg>
        <pc:cxnChg chg="mod">
          <ac:chgData name="Korhan Kayhan (Nokia)" userId="ed8f3b1c-dcdd-4089-ae8f-9c75f7bb92a8" providerId="ADAL" clId="{A79B4ADF-A1E1-4C35-BB74-937833970509}" dt="2025-09-21T17:23:13.485" v="3891" actId="1076"/>
          <ac:cxnSpMkLst>
            <pc:docMk/>
            <pc:sldMk cId="2456764694" sldId="2147483561"/>
            <ac:cxnSpMk id="53" creationId="{9A28ABEC-19C3-328F-BE05-231735320B4D}"/>
          </ac:cxnSpMkLst>
        </pc:cxnChg>
        <pc:cxnChg chg="del">
          <ac:chgData name="Korhan Kayhan (Nokia)" userId="ed8f3b1c-dcdd-4089-ae8f-9c75f7bb92a8" providerId="ADAL" clId="{A79B4ADF-A1E1-4C35-BB74-937833970509}" dt="2025-09-21T17:22:25.023" v="3878" actId="478"/>
          <ac:cxnSpMkLst>
            <pc:docMk/>
            <pc:sldMk cId="2456764694" sldId="2147483561"/>
            <ac:cxnSpMk id="54" creationId="{3289868D-8ADD-C417-9C6D-4FCBF95B1ED5}"/>
          </ac:cxnSpMkLst>
        </pc:cxnChg>
        <pc:cxnChg chg="mod">
          <ac:chgData name="Korhan Kayhan (Nokia)" userId="ed8f3b1c-dcdd-4089-ae8f-9c75f7bb92a8" providerId="ADAL" clId="{A79B4ADF-A1E1-4C35-BB74-937833970509}" dt="2025-09-21T17:23:13.485" v="3891" actId="1076"/>
          <ac:cxnSpMkLst>
            <pc:docMk/>
            <pc:sldMk cId="2456764694" sldId="2147483561"/>
            <ac:cxnSpMk id="55" creationId="{FE403DEE-9362-8DA6-5936-B08DB8E3646D}"/>
          </ac:cxnSpMkLst>
        </pc:cxnChg>
      </pc:sldChg>
      <pc:sldChg chg="addSp modSp new mod ord">
        <pc:chgData name="Korhan Kayhan (Nokia)" userId="ed8f3b1c-dcdd-4089-ae8f-9c75f7bb92a8" providerId="ADAL" clId="{A79B4ADF-A1E1-4C35-BB74-937833970509}" dt="2025-09-21T17:35:52.773" v="4046" actId="1076"/>
        <pc:sldMkLst>
          <pc:docMk/>
          <pc:sldMk cId="1808036980" sldId="2147483562"/>
        </pc:sldMkLst>
        <pc:spChg chg="mod">
          <ac:chgData name="Korhan Kayhan (Nokia)" userId="ed8f3b1c-dcdd-4089-ae8f-9c75f7bb92a8" providerId="ADAL" clId="{A79B4ADF-A1E1-4C35-BB74-937833970509}" dt="2025-09-21T17:19:58.704" v="3759" actId="20577"/>
          <ac:spMkLst>
            <pc:docMk/>
            <pc:sldMk cId="1808036980" sldId="2147483562"/>
            <ac:spMk id="2" creationId="{01E395D3-4E3B-840C-609D-A219B2880985}"/>
          </ac:spMkLst>
        </pc:spChg>
        <pc:spChg chg="mod">
          <ac:chgData name="Korhan Kayhan (Nokia)" userId="ed8f3b1c-dcdd-4089-ae8f-9c75f7bb92a8" providerId="ADAL" clId="{A79B4ADF-A1E1-4C35-BB74-937833970509}" dt="2025-09-21T17:20:19.345" v="3840" actId="20577"/>
          <ac:spMkLst>
            <pc:docMk/>
            <pc:sldMk cId="1808036980" sldId="2147483562"/>
            <ac:spMk id="3" creationId="{A0EEEE85-3CDA-5EBB-B805-2EC7CBEDF108}"/>
          </ac:spMkLst>
        </pc:spChg>
        <pc:spChg chg="add">
          <ac:chgData name="Korhan Kayhan (Nokia)" userId="ed8f3b1c-dcdd-4089-ae8f-9c75f7bb92a8" providerId="ADAL" clId="{A79B4ADF-A1E1-4C35-BB74-937833970509}" dt="2025-09-21T17:19:07.374" v="3723"/>
          <ac:spMkLst>
            <pc:docMk/>
            <pc:sldMk cId="1808036980" sldId="2147483562"/>
            <ac:spMk id="6" creationId="{0236C876-A202-C3BF-2BCE-75C945606898}"/>
          </ac:spMkLst>
        </pc:spChg>
        <pc:spChg chg="add mod">
          <ac:chgData name="Korhan Kayhan (Nokia)" userId="ed8f3b1c-dcdd-4089-ae8f-9c75f7bb92a8" providerId="ADAL" clId="{A79B4ADF-A1E1-4C35-BB74-937833970509}" dt="2025-09-21T17:35:49.126" v="4045" actId="1076"/>
          <ac:spMkLst>
            <pc:docMk/>
            <pc:sldMk cId="1808036980" sldId="2147483562"/>
            <ac:spMk id="10" creationId="{0DF6FF70-2E27-94C7-8093-1C24AFB9EFD4}"/>
          </ac:spMkLst>
        </pc:spChg>
        <pc:spChg chg="add mod">
          <ac:chgData name="Korhan Kayhan (Nokia)" userId="ed8f3b1c-dcdd-4089-ae8f-9c75f7bb92a8" providerId="ADAL" clId="{A79B4ADF-A1E1-4C35-BB74-937833970509}" dt="2025-09-21T17:35:52.773" v="4046" actId="1076"/>
          <ac:spMkLst>
            <pc:docMk/>
            <pc:sldMk cId="1808036980" sldId="2147483562"/>
            <ac:spMk id="12" creationId="{80FB4A47-6615-8612-DEA8-91C06BC14E56}"/>
          </ac:spMkLst>
        </pc:spChg>
        <pc:picChg chg="add mod">
          <ac:chgData name="Korhan Kayhan (Nokia)" userId="ed8f3b1c-dcdd-4089-ae8f-9c75f7bb92a8" providerId="ADAL" clId="{A79B4ADF-A1E1-4C35-BB74-937833970509}" dt="2025-09-21T17:18:58.025" v="3722"/>
          <ac:picMkLst>
            <pc:docMk/>
            <pc:sldMk cId="1808036980" sldId="2147483562"/>
            <ac:picMk id="5" creationId="{0A2F5617-F6CE-F5AE-E12D-9387691BEC2D}"/>
          </ac:picMkLst>
        </pc:picChg>
        <pc:picChg chg="add mod">
          <ac:chgData name="Korhan Kayhan (Nokia)" userId="ed8f3b1c-dcdd-4089-ae8f-9c75f7bb92a8" providerId="ADAL" clId="{A79B4ADF-A1E1-4C35-BB74-937833970509}" dt="2025-09-21T17:35:49.126" v="4045" actId="1076"/>
          <ac:picMkLst>
            <pc:docMk/>
            <pc:sldMk cId="1808036980" sldId="2147483562"/>
            <ac:picMk id="8" creationId="{D8761E48-91B3-372E-BCE5-B3AC58F05EFD}"/>
          </ac:picMkLst>
        </pc:picChg>
      </pc:sldChg>
      <pc:sldMasterChg chg="addSldLayout delSldLayout modSldLayout">
        <pc:chgData name="Korhan Kayhan (Nokia)" userId="ed8f3b1c-dcdd-4089-ae8f-9c75f7bb92a8" providerId="ADAL" clId="{A79B4ADF-A1E1-4C35-BB74-937833970509}" dt="2025-09-21T17:34:33.720" v="4042" actId="478"/>
        <pc:sldMasterMkLst>
          <pc:docMk/>
          <pc:sldMasterMk cId="4241891639" sldId="2147483650"/>
        </pc:sldMasterMkLst>
        <pc:sldLayoutChg chg="addSp delSp mod">
          <pc:chgData name="Korhan Kayhan (Nokia)" userId="ed8f3b1c-dcdd-4089-ae8f-9c75f7bb92a8" providerId="ADAL" clId="{A79B4ADF-A1E1-4C35-BB74-937833970509}" dt="2025-09-20T09:18:38.679" v="3005" actId="478"/>
          <pc:sldLayoutMkLst>
            <pc:docMk/>
            <pc:sldMasterMk cId="4241891639" sldId="2147483650"/>
            <pc:sldLayoutMk cId="216920660" sldId="2147483726"/>
          </pc:sldLayoutMkLst>
          <pc:picChg chg="add del">
            <ac:chgData name="Korhan Kayhan (Nokia)" userId="ed8f3b1c-dcdd-4089-ae8f-9c75f7bb92a8" providerId="ADAL" clId="{A79B4ADF-A1E1-4C35-BB74-937833970509}" dt="2025-09-20T09:18:38.679" v="3005" actId="478"/>
            <ac:picMkLst>
              <pc:docMk/>
              <pc:sldMasterMk cId="4241891639" sldId="2147483650"/>
              <pc:sldLayoutMk cId="216920660" sldId="2147483726"/>
              <ac:picMk id="2" creationId="{60A88A15-3ABC-3274-AAF4-8A412DDB8F13}"/>
            </ac:picMkLst>
          </pc:picChg>
        </pc:sldLayoutChg>
        <pc:sldLayoutChg chg="addSp delSp mod">
          <pc:chgData name="Korhan Kayhan (Nokia)" userId="ed8f3b1c-dcdd-4089-ae8f-9c75f7bb92a8" providerId="ADAL" clId="{A79B4ADF-A1E1-4C35-BB74-937833970509}" dt="2025-09-20T09:18:39.034" v="3006" actId="478"/>
          <pc:sldLayoutMkLst>
            <pc:docMk/>
            <pc:sldMasterMk cId="4241891639" sldId="2147483650"/>
            <pc:sldLayoutMk cId="1731604558" sldId="2147483816"/>
          </pc:sldLayoutMkLst>
          <pc:picChg chg="add del">
            <ac:chgData name="Korhan Kayhan (Nokia)" userId="ed8f3b1c-dcdd-4089-ae8f-9c75f7bb92a8" providerId="ADAL" clId="{A79B4ADF-A1E1-4C35-BB74-937833970509}" dt="2025-09-20T09:18:39.034" v="3006" actId="478"/>
            <ac:picMkLst>
              <pc:docMk/>
              <pc:sldMasterMk cId="4241891639" sldId="2147483650"/>
              <pc:sldLayoutMk cId="1731604558" sldId="2147483816"/>
              <ac:picMk id="5" creationId="{E5F6DF56-1BC2-2F0B-C57B-C1D817B14910}"/>
            </ac:picMkLst>
          </pc:picChg>
        </pc:sldLayoutChg>
        <pc:sldLayoutChg chg="delSp mod">
          <pc:chgData name="Korhan Kayhan (Nokia)" userId="ed8f3b1c-dcdd-4089-ae8f-9c75f7bb92a8" providerId="ADAL" clId="{A79B4ADF-A1E1-4C35-BB74-937833970509}" dt="2025-09-21T17:34:33.720" v="4042" actId="478"/>
          <pc:sldLayoutMkLst>
            <pc:docMk/>
            <pc:sldMasterMk cId="4241891639" sldId="2147483650"/>
            <pc:sldLayoutMk cId="1596336895" sldId="2147483823"/>
          </pc:sldLayoutMkLst>
          <pc:picChg chg="del">
            <ac:chgData name="Korhan Kayhan (Nokia)" userId="ed8f3b1c-dcdd-4089-ae8f-9c75f7bb92a8" providerId="ADAL" clId="{A79B4ADF-A1E1-4C35-BB74-937833970509}" dt="2025-09-21T17:34:33.720" v="4042" actId="478"/>
            <ac:picMkLst>
              <pc:docMk/>
              <pc:sldMasterMk cId="4241891639" sldId="2147483650"/>
              <pc:sldLayoutMk cId="1596336895" sldId="2147483823"/>
              <ac:picMk id="3" creationId="{4438E2DC-AC73-500B-8973-5546E8717894}"/>
            </ac:picMkLst>
          </pc:picChg>
        </pc:sldLayoutChg>
        <pc:sldLayoutChg chg="delSp add del mod">
          <pc:chgData name="Korhan Kayhan (Nokia)" userId="ed8f3b1c-dcdd-4089-ae8f-9c75f7bb92a8" providerId="ADAL" clId="{A79B4ADF-A1E1-4C35-BB74-937833970509}" dt="2025-09-21T17:23:57.375" v="3956" actId="47"/>
          <pc:sldLayoutMkLst>
            <pc:docMk/>
            <pc:sldMasterMk cId="4241891639" sldId="2147483650"/>
            <pc:sldLayoutMk cId="362138256" sldId="2147483824"/>
          </pc:sldLayoutMkLst>
          <pc:spChg chg="del">
            <ac:chgData name="Korhan Kayhan (Nokia)" userId="ed8f3b1c-dcdd-4089-ae8f-9c75f7bb92a8" providerId="ADAL" clId="{A79B4ADF-A1E1-4C35-BB74-937833970509}" dt="2025-09-21T17:16:05.025" v="3683" actId="478"/>
            <ac:spMkLst>
              <pc:docMk/>
              <pc:sldMasterMk cId="4241891639" sldId="2147483650"/>
              <pc:sldLayoutMk cId="362138256" sldId="2147483824"/>
              <ac:spMk id="9" creationId="{55C1BFCD-6D0E-9392-8AF1-AA5AC554C5C9}"/>
            </ac:spMkLst>
          </pc:spChg>
          <pc:picChg chg="del">
            <ac:chgData name="Korhan Kayhan (Nokia)" userId="ed8f3b1c-dcdd-4089-ae8f-9c75f7bb92a8" providerId="ADAL" clId="{A79B4ADF-A1E1-4C35-BB74-937833970509}" dt="2025-09-21T17:16:05.692" v="3684" actId="478"/>
            <ac:picMkLst>
              <pc:docMk/>
              <pc:sldMasterMk cId="4241891639" sldId="2147483650"/>
              <pc:sldLayoutMk cId="362138256" sldId="2147483824"/>
              <ac:picMk id="2" creationId="{60A88A15-3ABC-3274-AAF4-8A412DDB8F13}"/>
            </ac:picMkLst>
          </pc:picChg>
        </pc:sldLayoutChg>
        <pc:sldLayoutChg chg="del">
          <pc:chgData name="Korhan Kayhan (Nokia)" userId="ed8f3b1c-dcdd-4089-ae8f-9c75f7bb92a8" providerId="ADAL" clId="{A79B4ADF-A1E1-4C35-BB74-937833970509}" dt="2025-09-21T17:15:21.418" v="3676" actId="47"/>
          <pc:sldLayoutMkLst>
            <pc:docMk/>
            <pc:sldMasterMk cId="4241891639" sldId="2147483650"/>
            <pc:sldLayoutMk cId="854285239" sldId="2147483824"/>
          </pc:sldLayoutMkLst>
        </pc:sldLayoutChg>
      </pc:sldMasterChg>
      <pc:sldMasterChg chg="delSldLayout">
        <pc:chgData name="Korhan Kayhan (Nokia)" userId="ed8f3b1c-dcdd-4089-ae8f-9c75f7bb92a8" providerId="ADAL" clId="{A79B4ADF-A1E1-4C35-BB74-937833970509}" dt="2025-09-20T20:25:13.329" v="3555" actId="47"/>
        <pc:sldMasterMkLst>
          <pc:docMk/>
          <pc:sldMasterMk cId="452914174" sldId="2147483818"/>
        </pc:sldMasterMkLst>
        <pc:sldLayoutChg chg="del">
          <pc:chgData name="Korhan Kayhan (Nokia)" userId="ed8f3b1c-dcdd-4089-ae8f-9c75f7bb92a8" providerId="ADAL" clId="{A79B4ADF-A1E1-4C35-BB74-937833970509}" dt="2025-09-20T20:25:13.329" v="3555" actId="47"/>
          <pc:sldLayoutMkLst>
            <pc:docMk/>
            <pc:sldMasterMk cId="452914174" sldId="2147483818"/>
            <pc:sldLayoutMk cId="1715828968" sldId="2147483823"/>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6B4792F-1C1F-0D17-7AA4-5C5020823D8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97D83F5-344D-BAE4-C8A2-71BA3CC5E41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5DF5385-C229-4E76-AB53-F96E0BF89089}" type="datetimeFigureOut">
              <a:rPr lang="en-US" smtClean="0"/>
              <a:t>9/21/2025</a:t>
            </a:fld>
            <a:endParaRPr lang="en-US"/>
          </a:p>
        </p:txBody>
      </p:sp>
      <p:sp>
        <p:nvSpPr>
          <p:cNvPr id="4" name="Footer Placeholder 3">
            <a:extLst>
              <a:ext uri="{FF2B5EF4-FFF2-40B4-BE49-F238E27FC236}">
                <a16:creationId xmlns:a16="http://schemas.microsoft.com/office/drawing/2014/main" id="{99E43308-3D00-ED32-3882-ECB453AF029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3047575-0E03-09FC-41EA-B8C221864F9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20760E2-E849-4EFC-A610-8FAC19CC5578}" type="slidenum">
              <a:rPr lang="en-US" smtClean="0"/>
              <a:t>‹#›</a:t>
            </a:fld>
            <a:endParaRPr lang="en-US"/>
          </a:p>
        </p:txBody>
      </p:sp>
    </p:spTree>
    <p:extLst>
      <p:ext uri="{BB962C8B-B14F-4D97-AF65-F5344CB8AC3E}">
        <p14:creationId xmlns:p14="http://schemas.microsoft.com/office/powerpoint/2010/main" val="20661069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03831C-DEBA-4A3A-8C36-FD8115E217DA}" type="datetimeFigureOut">
              <a:rPr lang="en-US" smtClean="0"/>
              <a:t>9/21/2025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D4EF5B-ECC8-43EE-A509-D601DDF42AD0}" type="slidenum">
              <a:rPr lang="en-US" smtClean="0"/>
              <a:t>‹#›</a:t>
            </a:fld>
            <a:endParaRPr lang="en-US"/>
          </a:p>
        </p:txBody>
      </p:sp>
    </p:spTree>
    <p:extLst>
      <p:ext uri="{BB962C8B-B14F-4D97-AF65-F5344CB8AC3E}">
        <p14:creationId xmlns:p14="http://schemas.microsoft.com/office/powerpoint/2010/main" val="2115180439"/>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Failure detection is immediate, in DCs all the links have the same BW and cost is not important. So ISIS OSPF doesn’t bring much benefit. BGP converges fast with rapid withdrawal.</a:t>
            </a:r>
          </a:p>
        </p:txBody>
      </p:sp>
      <p:sp>
        <p:nvSpPr>
          <p:cNvPr id="4" name="Slide Number Placeholder 3"/>
          <p:cNvSpPr>
            <a:spLocks noGrp="1"/>
          </p:cNvSpPr>
          <p:nvPr>
            <p:ph type="sldNum" sz="quarter" idx="5"/>
          </p:nvPr>
        </p:nvSpPr>
        <p:spPr/>
        <p:txBody>
          <a:bodyPr/>
          <a:lstStyle/>
          <a:p>
            <a:fld id="{58D4EF5B-ECC8-43EE-A509-D601DDF42AD0}" type="slidenum">
              <a:rPr lang="en-US" smtClean="0"/>
              <a:t>5</a:t>
            </a:fld>
            <a:endParaRPr lang="en-US"/>
          </a:p>
        </p:txBody>
      </p:sp>
    </p:spTree>
    <p:extLst>
      <p:ext uri="{BB962C8B-B14F-4D97-AF65-F5344CB8AC3E}">
        <p14:creationId xmlns:p14="http://schemas.microsoft.com/office/powerpoint/2010/main" val="607395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310010" rtl="0" eaLnBrk="1" fontAlgn="auto" latinLnBrk="0" hangingPunct="1">
              <a:lnSpc>
                <a:spcPct val="90000"/>
              </a:lnSpc>
              <a:spcBef>
                <a:spcPts val="339"/>
              </a:spcBef>
              <a:spcAft>
                <a:spcPts val="732"/>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01135"/>
                </a:solidFill>
                <a:effectLst/>
                <a:uLnTx/>
                <a:uFillTx/>
                <a:latin typeface="+mn-lt"/>
                <a:ea typeface="+mn-ea"/>
                <a:cs typeface="+mn-cs"/>
              </a:rPr>
              <a:t>eBGP single-hop sessions are established over direct point-to-point links interconnecting the network nodes</a:t>
            </a:r>
          </a:p>
          <a:p>
            <a:pPr marL="285750" marR="0" lvl="0" indent="-285750" algn="l" defTabSz="310010" rtl="0" eaLnBrk="1" fontAlgn="auto" latinLnBrk="0" hangingPunct="1">
              <a:lnSpc>
                <a:spcPct val="90000"/>
              </a:lnSpc>
              <a:spcBef>
                <a:spcPts val="339"/>
              </a:spcBef>
              <a:spcAft>
                <a:spcPts val="732"/>
              </a:spcAft>
              <a:buClrTx/>
              <a:buSzTx/>
              <a:buFont typeface="Arial" panose="020B0604020202020204" pitchFamily="34" charset="0"/>
              <a:buChar char="•"/>
              <a:tabLst/>
              <a:defRPr/>
            </a:pPr>
            <a:r>
              <a:rPr kumimoji="0" lang="en-US" sz="900" b="1" i="0" u="none" strike="noStrike" kern="1200" cap="none" spc="0" normalizeH="0" baseline="0" noProof="0" dirty="0">
                <a:ln>
                  <a:noFill/>
                </a:ln>
                <a:solidFill>
                  <a:srgbClr val="001135"/>
                </a:solidFill>
                <a:effectLst/>
                <a:uLnTx/>
                <a:uFillTx/>
                <a:latin typeface="+mn-lt"/>
                <a:ea typeface="+mn-ea"/>
                <a:cs typeface="+mn-cs"/>
              </a:rPr>
              <a:t>IPv6 link-local addresses are used on point-to-point links, along with BGP peer auto-discovery </a:t>
            </a:r>
            <a:r>
              <a:rPr kumimoji="0" lang="en-US" sz="900" b="0" i="0" u="none" strike="noStrike" kern="1200" cap="none" spc="0" normalizeH="0" baseline="0" noProof="0" dirty="0">
                <a:ln>
                  <a:noFill/>
                </a:ln>
                <a:solidFill>
                  <a:srgbClr val="001135"/>
                </a:solidFill>
                <a:effectLst/>
                <a:uLnTx/>
                <a:uFillTx/>
                <a:latin typeface="+mn-lt"/>
                <a:ea typeface="+mn-ea"/>
                <a:cs typeface="+mn-cs"/>
              </a:rPr>
              <a:t>to ease the planning &amp; configuration process.</a:t>
            </a:r>
          </a:p>
          <a:p>
            <a:pPr marL="285750" marR="0" lvl="0" indent="-285750" algn="l" defTabSz="310010" rtl="0" eaLnBrk="1" fontAlgn="auto" latinLnBrk="0" hangingPunct="1">
              <a:lnSpc>
                <a:spcPct val="90000"/>
              </a:lnSpc>
              <a:spcBef>
                <a:spcPts val="339"/>
              </a:spcBef>
              <a:spcAft>
                <a:spcPts val="732"/>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01135"/>
                </a:solidFill>
                <a:effectLst/>
                <a:uLnTx/>
                <a:uFillTx/>
                <a:latin typeface="+mn-lt"/>
                <a:ea typeface="+mn-ea"/>
                <a:cs typeface="+mn-cs"/>
              </a:rPr>
              <a:t>The point-to-point links are not advertised into BGP. Since the eBGP-based design changes the next-hop address at every device, distant networks will automatically be reachable via the advertising eBGP peer.</a:t>
            </a:r>
          </a:p>
          <a:p>
            <a:pPr marL="285750" marR="0" lvl="0" indent="-285750" algn="l" defTabSz="310010" rtl="0" eaLnBrk="1" fontAlgn="auto" latinLnBrk="0" hangingPunct="1">
              <a:lnSpc>
                <a:spcPct val="90000"/>
              </a:lnSpc>
              <a:spcBef>
                <a:spcPts val="339"/>
              </a:spcBef>
              <a:spcAft>
                <a:spcPts val="732"/>
              </a:spcAft>
              <a:buClrTx/>
              <a:buSzTx/>
              <a:buFont typeface="Arial" panose="020B0604020202020204" pitchFamily="34" charset="0"/>
              <a:buChar char="•"/>
              <a:tabLst/>
              <a:defRPr/>
            </a:pPr>
            <a:r>
              <a:rPr kumimoji="0" lang="en-US" sz="900" b="1" i="0" u="none" strike="noStrike" kern="1200" cap="none" spc="0" normalizeH="0" baseline="0" noProof="0" dirty="0">
                <a:ln>
                  <a:noFill/>
                </a:ln>
                <a:solidFill>
                  <a:srgbClr val="001135"/>
                </a:solidFill>
                <a:effectLst/>
                <a:uLnTx/>
                <a:uFillTx/>
                <a:latin typeface="+mn-lt"/>
                <a:ea typeface="+mn-ea"/>
                <a:cs typeface="+mn-cs"/>
              </a:rPr>
              <a:t>Only the system loopback interfaces (VTEP) are advertised across the fabric.</a:t>
            </a:r>
            <a:endParaRPr kumimoji="0" lang="en-US" sz="900" b="0" i="0" u="none" strike="noStrike" kern="1200" cap="none" spc="0" normalizeH="0" baseline="0" noProof="0" dirty="0">
              <a:ln>
                <a:noFill/>
              </a:ln>
              <a:solidFill>
                <a:srgbClr val="001135"/>
              </a:solidFill>
              <a:effectLst/>
              <a:uLnTx/>
              <a:uFillTx/>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8D4EF5B-ECC8-43EE-A509-D601DDF42AD0}" type="slidenum">
              <a:rPr lang="en-US" smtClean="0"/>
              <a:t>6</a:t>
            </a:fld>
            <a:endParaRPr lang="en-US"/>
          </a:p>
        </p:txBody>
      </p:sp>
    </p:spTree>
    <p:extLst>
      <p:ext uri="{BB962C8B-B14F-4D97-AF65-F5344CB8AC3E}">
        <p14:creationId xmlns:p14="http://schemas.microsoft.com/office/powerpoint/2010/main" val="27227232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E4D93-AC45-2F0A-88E6-11E1CAAE74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FA49CB-98CF-FC81-3C09-5BC172E317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6B1071-4CC4-0068-94A4-444F5E06B41F}"/>
              </a:ext>
            </a:extLst>
          </p:cNvPr>
          <p:cNvSpPr>
            <a:spLocks noGrp="1"/>
          </p:cNvSpPr>
          <p:nvPr>
            <p:ph type="body" idx="1"/>
          </p:nvPr>
        </p:nvSpPr>
        <p:spPr/>
        <p:txBody>
          <a:bodyPr/>
          <a:lstStyle/>
          <a:p>
            <a:pPr marL="285750" marR="0" lvl="0" indent="-285750" algn="l" defTabSz="310010" rtl="0" eaLnBrk="1" fontAlgn="auto" latinLnBrk="0" hangingPunct="1">
              <a:lnSpc>
                <a:spcPct val="90000"/>
              </a:lnSpc>
              <a:spcBef>
                <a:spcPts val="339"/>
              </a:spcBef>
              <a:spcAft>
                <a:spcPts val="732"/>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01135"/>
                </a:solidFill>
                <a:effectLst/>
                <a:uLnTx/>
                <a:uFillTx/>
                <a:latin typeface="+mn-lt"/>
                <a:ea typeface="+mn-ea"/>
                <a:cs typeface="+mn-cs"/>
              </a:rPr>
              <a:t>eBGP single-hop sessions are established over direct point-to-point links interconnecting the network nodes</a:t>
            </a:r>
          </a:p>
          <a:p>
            <a:pPr marL="285750" marR="0" lvl="0" indent="-285750" algn="l" defTabSz="310010" rtl="0" eaLnBrk="1" fontAlgn="auto" latinLnBrk="0" hangingPunct="1">
              <a:lnSpc>
                <a:spcPct val="90000"/>
              </a:lnSpc>
              <a:spcBef>
                <a:spcPts val="339"/>
              </a:spcBef>
              <a:spcAft>
                <a:spcPts val="732"/>
              </a:spcAft>
              <a:buClrTx/>
              <a:buSzTx/>
              <a:buFont typeface="Arial" panose="020B0604020202020204" pitchFamily="34" charset="0"/>
              <a:buChar char="•"/>
              <a:tabLst/>
              <a:defRPr/>
            </a:pPr>
            <a:r>
              <a:rPr kumimoji="0" lang="en-US" sz="900" b="1" i="0" u="none" strike="noStrike" kern="1200" cap="none" spc="0" normalizeH="0" baseline="0" noProof="0" dirty="0">
                <a:ln>
                  <a:noFill/>
                </a:ln>
                <a:solidFill>
                  <a:srgbClr val="001135"/>
                </a:solidFill>
                <a:effectLst/>
                <a:uLnTx/>
                <a:uFillTx/>
                <a:latin typeface="+mn-lt"/>
                <a:ea typeface="+mn-ea"/>
                <a:cs typeface="+mn-cs"/>
              </a:rPr>
              <a:t>IPv6 link-local addresses are used on point-to-point links, along with BGP peer auto-discovery </a:t>
            </a:r>
            <a:r>
              <a:rPr kumimoji="0" lang="en-US" sz="900" b="0" i="0" u="none" strike="noStrike" kern="1200" cap="none" spc="0" normalizeH="0" baseline="0" noProof="0" dirty="0">
                <a:ln>
                  <a:noFill/>
                </a:ln>
                <a:solidFill>
                  <a:srgbClr val="001135"/>
                </a:solidFill>
                <a:effectLst/>
                <a:uLnTx/>
                <a:uFillTx/>
                <a:latin typeface="+mn-lt"/>
                <a:ea typeface="+mn-ea"/>
                <a:cs typeface="+mn-cs"/>
              </a:rPr>
              <a:t>to ease the planning &amp; configuration process.</a:t>
            </a:r>
          </a:p>
          <a:p>
            <a:pPr marL="285750" marR="0" lvl="0" indent="-285750" algn="l" defTabSz="310010" rtl="0" eaLnBrk="1" fontAlgn="auto" latinLnBrk="0" hangingPunct="1">
              <a:lnSpc>
                <a:spcPct val="90000"/>
              </a:lnSpc>
              <a:spcBef>
                <a:spcPts val="339"/>
              </a:spcBef>
              <a:spcAft>
                <a:spcPts val="732"/>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01135"/>
                </a:solidFill>
                <a:effectLst/>
                <a:uLnTx/>
                <a:uFillTx/>
                <a:latin typeface="+mn-lt"/>
                <a:ea typeface="+mn-ea"/>
                <a:cs typeface="+mn-cs"/>
              </a:rPr>
              <a:t>The point-to-point links are not advertised into BGP. Since the eBGP-based design changes the next-hop address at every device, distant networks will automatically be reachable via the advertising eBGP peer.</a:t>
            </a:r>
          </a:p>
          <a:p>
            <a:pPr marL="285750" marR="0" lvl="0" indent="-285750" algn="l" defTabSz="310010" rtl="0" eaLnBrk="1" fontAlgn="auto" latinLnBrk="0" hangingPunct="1">
              <a:lnSpc>
                <a:spcPct val="90000"/>
              </a:lnSpc>
              <a:spcBef>
                <a:spcPts val="339"/>
              </a:spcBef>
              <a:spcAft>
                <a:spcPts val="732"/>
              </a:spcAft>
              <a:buClrTx/>
              <a:buSzTx/>
              <a:buFont typeface="Arial" panose="020B0604020202020204" pitchFamily="34" charset="0"/>
              <a:buChar char="•"/>
              <a:tabLst/>
              <a:defRPr/>
            </a:pPr>
            <a:r>
              <a:rPr kumimoji="0" lang="en-US" sz="900" b="1" i="0" u="none" strike="noStrike" kern="1200" cap="none" spc="0" normalizeH="0" baseline="0" noProof="0" dirty="0">
                <a:ln>
                  <a:noFill/>
                </a:ln>
                <a:solidFill>
                  <a:srgbClr val="001135"/>
                </a:solidFill>
                <a:effectLst/>
                <a:uLnTx/>
                <a:uFillTx/>
                <a:latin typeface="+mn-lt"/>
                <a:ea typeface="+mn-ea"/>
                <a:cs typeface="+mn-cs"/>
              </a:rPr>
              <a:t>Only the system loopback interfaces (VTEP) are advertised across the fabric.</a:t>
            </a:r>
            <a:endParaRPr kumimoji="0" lang="en-US" sz="900" b="0" i="0" u="none" strike="noStrike" kern="1200" cap="none" spc="0" normalizeH="0" baseline="0" noProof="0" dirty="0">
              <a:ln>
                <a:noFill/>
              </a:ln>
              <a:solidFill>
                <a:srgbClr val="001135"/>
              </a:solidFill>
              <a:effectLst/>
              <a:uLnTx/>
              <a:uFillTx/>
              <a:latin typeface="+mn-lt"/>
              <a:ea typeface="+mn-ea"/>
              <a:cs typeface="+mn-cs"/>
            </a:endParaRPr>
          </a:p>
          <a:p>
            <a:endParaRPr lang="en-US" dirty="0"/>
          </a:p>
        </p:txBody>
      </p:sp>
      <p:sp>
        <p:nvSpPr>
          <p:cNvPr id="4" name="Slide Number Placeholder 3">
            <a:extLst>
              <a:ext uri="{FF2B5EF4-FFF2-40B4-BE49-F238E27FC236}">
                <a16:creationId xmlns:a16="http://schemas.microsoft.com/office/drawing/2014/main" id="{65CFFA2F-0F8A-0199-5333-04F7AB50204D}"/>
              </a:ext>
            </a:extLst>
          </p:cNvPr>
          <p:cNvSpPr>
            <a:spLocks noGrp="1"/>
          </p:cNvSpPr>
          <p:nvPr>
            <p:ph type="sldNum" sz="quarter" idx="5"/>
          </p:nvPr>
        </p:nvSpPr>
        <p:spPr/>
        <p:txBody>
          <a:bodyPr/>
          <a:lstStyle/>
          <a:p>
            <a:fld id="{58D4EF5B-ECC8-43EE-A509-D601DDF42AD0}" type="slidenum">
              <a:rPr lang="en-US" smtClean="0"/>
              <a:t>7</a:t>
            </a:fld>
            <a:endParaRPr lang="en-US"/>
          </a:p>
        </p:txBody>
      </p:sp>
    </p:spTree>
    <p:extLst>
      <p:ext uri="{BB962C8B-B14F-4D97-AF65-F5344CB8AC3E}">
        <p14:creationId xmlns:p14="http://schemas.microsoft.com/office/powerpoint/2010/main" val="3844481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89EB23-4376-49E3-D079-4425712B4C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44E659-C3E7-BAA0-4EE8-C044037A19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03ACD0-DF7C-F011-E999-B4C3B2F7A3BB}"/>
              </a:ext>
            </a:extLst>
          </p:cNvPr>
          <p:cNvSpPr>
            <a:spLocks noGrp="1"/>
          </p:cNvSpPr>
          <p:nvPr>
            <p:ph type="body" idx="1"/>
          </p:nvPr>
        </p:nvSpPr>
        <p:spPr/>
        <p:txBody>
          <a:bodyPr/>
          <a:lstStyle/>
          <a:p>
            <a:pPr marL="285750" marR="0" lvl="0" indent="-285750" algn="l" defTabSz="310010" rtl="0" eaLnBrk="1" fontAlgn="auto" latinLnBrk="0" hangingPunct="1">
              <a:lnSpc>
                <a:spcPct val="90000"/>
              </a:lnSpc>
              <a:spcBef>
                <a:spcPts val="339"/>
              </a:spcBef>
              <a:spcAft>
                <a:spcPts val="732"/>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01135"/>
                </a:solidFill>
                <a:effectLst/>
                <a:uLnTx/>
                <a:uFillTx/>
                <a:latin typeface="+mn-lt"/>
                <a:ea typeface="+mn-ea"/>
                <a:cs typeface="+mn-cs"/>
              </a:rPr>
              <a:t>eBGP single-hop sessions are established over direct point-to-point links interconnecting the network nodes</a:t>
            </a:r>
          </a:p>
          <a:p>
            <a:pPr marL="285750" marR="0" lvl="0" indent="-285750" algn="l" defTabSz="310010" rtl="0" eaLnBrk="1" fontAlgn="auto" latinLnBrk="0" hangingPunct="1">
              <a:lnSpc>
                <a:spcPct val="90000"/>
              </a:lnSpc>
              <a:spcBef>
                <a:spcPts val="339"/>
              </a:spcBef>
              <a:spcAft>
                <a:spcPts val="732"/>
              </a:spcAft>
              <a:buClrTx/>
              <a:buSzTx/>
              <a:buFont typeface="Arial" panose="020B0604020202020204" pitchFamily="34" charset="0"/>
              <a:buChar char="•"/>
              <a:tabLst/>
              <a:defRPr/>
            </a:pPr>
            <a:r>
              <a:rPr kumimoji="0" lang="en-US" sz="900" b="1" i="0" u="none" strike="noStrike" kern="1200" cap="none" spc="0" normalizeH="0" baseline="0" noProof="0" dirty="0">
                <a:ln>
                  <a:noFill/>
                </a:ln>
                <a:solidFill>
                  <a:srgbClr val="001135"/>
                </a:solidFill>
                <a:effectLst/>
                <a:uLnTx/>
                <a:uFillTx/>
                <a:latin typeface="+mn-lt"/>
                <a:ea typeface="+mn-ea"/>
                <a:cs typeface="+mn-cs"/>
              </a:rPr>
              <a:t>IPv6 link-local addresses are used on point-to-point links, along with BGP peer auto-discovery </a:t>
            </a:r>
            <a:r>
              <a:rPr kumimoji="0" lang="en-US" sz="900" b="0" i="0" u="none" strike="noStrike" kern="1200" cap="none" spc="0" normalizeH="0" baseline="0" noProof="0" dirty="0">
                <a:ln>
                  <a:noFill/>
                </a:ln>
                <a:solidFill>
                  <a:srgbClr val="001135"/>
                </a:solidFill>
                <a:effectLst/>
                <a:uLnTx/>
                <a:uFillTx/>
                <a:latin typeface="+mn-lt"/>
                <a:ea typeface="+mn-ea"/>
                <a:cs typeface="+mn-cs"/>
              </a:rPr>
              <a:t>to ease the planning &amp; configuration process.</a:t>
            </a:r>
          </a:p>
          <a:p>
            <a:pPr marL="285750" marR="0" lvl="0" indent="-285750" algn="l" defTabSz="310010" rtl="0" eaLnBrk="1" fontAlgn="auto" latinLnBrk="0" hangingPunct="1">
              <a:lnSpc>
                <a:spcPct val="90000"/>
              </a:lnSpc>
              <a:spcBef>
                <a:spcPts val="339"/>
              </a:spcBef>
              <a:spcAft>
                <a:spcPts val="732"/>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01135"/>
                </a:solidFill>
                <a:effectLst/>
                <a:uLnTx/>
                <a:uFillTx/>
                <a:latin typeface="+mn-lt"/>
                <a:ea typeface="+mn-ea"/>
                <a:cs typeface="+mn-cs"/>
              </a:rPr>
              <a:t>The point-to-point links are not advertised into BGP. Since the eBGP-based design changes the next-hop address at every device, distant networks will automatically be reachable via the advertising eBGP peer.</a:t>
            </a:r>
          </a:p>
          <a:p>
            <a:pPr marL="285750" marR="0" lvl="0" indent="-285750" algn="l" defTabSz="310010" rtl="0" eaLnBrk="1" fontAlgn="auto" latinLnBrk="0" hangingPunct="1">
              <a:lnSpc>
                <a:spcPct val="90000"/>
              </a:lnSpc>
              <a:spcBef>
                <a:spcPts val="339"/>
              </a:spcBef>
              <a:spcAft>
                <a:spcPts val="732"/>
              </a:spcAft>
              <a:buClrTx/>
              <a:buSzTx/>
              <a:buFont typeface="Arial" panose="020B0604020202020204" pitchFamily="34" charset="0"/>
              <a:buChar char="•"/>
              <a:tabLst/>
              <a:defRPr/>
            </a:pPr>
            <a:r>
              <a:rPr kumimoji="0" lang="en-US" sz="900" b="1" i="0" u="none" strike="noStrike" kern="1200" cap="none" spc="0" normalizeH="0" baseline="0" noProof="0" dirty="0">
                <a:ln>
                  <a:noFill/>
                </a:ln>
                <a:solidFill>
                  <a:srgbClr val="001135"/>
                </a:solidFill>
                <a:effectLst/>
                <a:uLnTx/>
                <a:uFillTx/>
                <a:latin typeface="+mn-lt"/>
                <a:ea typeface="+mn-ea"/>
                <a:cs typeface="+mn-cs"/>
              </a:rPr>
              <a:t>Only the system loopback interfaces (VTEP) are advertised across the fabric.</a:t>
            </a:r>
            <a:endParaRPr kumimoji="0" lang="en-US" sz="900" b="0" i="0" u="none" strike="noStrike" kern="1200" cap="none" spc="0" normalizeH="0" baseline="0" noProof="0" dirty="0">
              <a:ln>
                <a:noFill/>
              </a:ln>
              <a:solidFill>
                <a:srgbClr val="001135"/>
              </a:solidFill>
              <a:effectLst/>
              <a:uLnTx/>
              <a:uFillTx/>
              <a:latin typeface="+mn-lt"/>
              <a:ea typeface="+mn-ea"/>
              <a:cs typeface="+mn-cs"/>
            </a:endParaRPr>
          </a:p>
          <a:p>
            <a:endParaRPr lang="en-US" dirty="0"/>
          </a:p>
        </p:txBody>
      </p:sp>
      <p:sp>
        <p:nvSpPr>
          <p:cNvPr id="4" name="Slide Number Placeholder 3">
            <a:extLst>
              <a:ext uri="{FF2B5EF4-FFF2-40B4-BE49-F238E27FC236}">
                <a16:creationId xmlns:a16="http://schemas.microsoft.com/office/drawing/2014/main" id="{DAF9039F-983A-D0F2-946B-178273D57DF1}"/>
              </a:ext>
            </a:extLst>
          </p:cNvPr>
          <p:cNvSpPr>
            <a:spLocks noGrp="1"/>
          </p:cNvSpPr>
          <p:nvPr>
            <p:ph type="sldNum" sz="quarter" idx="5"/>
          </p:nvPr>
        </p:nvSpPr>
        <p:spPr/>
        <p:txBody>
          <a:bodyPr/>
          <a:lstStyle/>
          <a:p>
            <a:fld id="{58D4EF5B-ECC8-43EE-A509-D601DDF42AD0}" type="slidenum">
              <a:rPr lang="en-US" smtClean="0"/>
              <a:t>8</a:t>
            </a:fld>
            <a:endParaRPr lang="en-US"/>
          </a:p>
        </p:txBody>
      </p:sp>
    </p:spTree>
    <p:extLst>
      <p:ext uri="{BB962C8B-B14F-4D97-AF65-F5344CB8AC3E}">
        <p14:creationId xmlns:p14="http://schemas.microsoft.com/office/powerpoint/2010/main" val="42153094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2CF316-3328-8287-6927-76E3BB4693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F55885-5240-BA4F-F9A4-E616A99F4E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773458-9C4D-B446-96C4-1213CF2AB1D2}"/>
              </a:ext>
            </a:extLst>
          </p:cNvPr>
          <p:cNvSpPr>
            <a:spLocks noGrp="1"/>
          </p:cNvSpPr>
          <p:nvPr>
            <p:ph type="body" idx="1"/>
          </p:nvPr>
        </p:nvSpPr>
        <p:spPr/>
        <p:txBody>
          <a:bodyPr/>
          <a:lstStyle/>
          <a:p>
            <a:pPr marL="285750" marR="0" lvl="0" indent="-285750" algn="l" defTabSz="310010" rtl="0" eaLnBrk="1" fontAlgn="auto" latinLnBrk="0" hangingPunct="1">
              <a:lnSpc>
                <a:spcPct val="90000"/>
              </a:lnSpc>
              <a:spcBef>
                <a:spcPts val="339"/>
              </a:spcBef>
              <a:spcAft>
                <a:spcPts val="732"/>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01135"/>
                </a:solidFill>
                <a:effectLst/>
                <a:uLnTx/>
                <a:uFillTx/>
                <a:latin typeface="+mn-lt"/>
                <a:ea typeface="+mn-ea"/>
                <a:cs typeface="+mn-cs"/>
              </a:rPr>
              <a:t>eBGP single-hop sessions are established over direct point-to-point links interconnecting the network nodes</a:t>
            </a:r>
          </a:p>
          <a:p>
            <a:pPr marL="285750" marR="0" lvl="0" indent="-285750" algn="l" defTabSz="310010" rtl="0" eaLnBrk="1" fontAlgn="auto" latinLnBrk="0" hangingPunct="1">
              <a:lnSpc>
                <a:spcPct val="90000"/>
              </a:lnSpc>
              <a:spcBef>
                <a:spcPts val="339"/>
              </a:spcBef>
              <a:spcAft>
                <a:spcPts val="732"/>
              </a:spcAft>
              <a:buClrTx/>
              <a:buSzTx/>
              <a:buFont typeface="Arial" panose="020B0604020202020204" pitchFamily="34" charset="0"/>
              <a:buChar char="•"/>
              <a:tabLst/>
              <a:defRPr/>
            </a:pPr>
            <a:r>
              <a:rPr kumimoji="0" lang="en-US" sz="900" b="1" i="0" u="none" strike="noStrike" kern="1200" cap="none" spc="0" normalizeH="0" baseline="0" noProof="0" dirty="0">
                <a:ln>
                  <a:noFill/>
                </a:ln>
                <a:solidFill>
                  <a:srgbClr val="001135"/>
                </a:solidFill>
                <a:effectLst/>
                <a:uLnTx/>
                <a:uFillTx/>
                <a:latin typeface="+mn-lt"/>
                <a:ea typeface="+mn-ea"/>
                <a:cs typeface="+mn-cs"/>
              </a:rPr>
              <a:t>IPv6 link-local addresses are used on point-to-point links, along with BGP peer auto-discovery </a:t>
            </a:r>
            <a:r>
              <a:rPr kumimoji="0" lang="en-US" sz="900" b="0" i="0" u="none" strike="noStrike" kern="1200" cap="none" spc="0" normalizeH="0" baseline="0" noProof="0" dirty="0">
                <a:ln>
                  <a:noFill/>
                </a:ln>
                <a:solidFill>
                  <a:srgbClr val="001135"/>
                </a:solidFill>
                <a:effectLst/>
                <a:uLnTx/>
                <a:uFillTx/>
                <a:latin typeface="+mn-lt"/>
                <a:ea typeface="+mn-ea"/>
                <a:cs typeface="+mn-cs"/>
              </a:rPr>
              <a:t>to ease the planning &amp; configuration process.</a:t>
            </a:r>
          </a:p>
          <a:p>
            <a:pPr marL="285750" marR="0" lvl="0" indent="-285750" algn="l" defTabSz="310010" rtl="0" eaLnBrk="1" fontAlgn="auto" latinLnBrk="0" hangingPunct="1">
              <a:lnSpc>
                <a:spcPct val="90000"/>
              </a:lnSpc>
              <a:spcBef>
                <a:spcPts val="339"/>
              </a:spcBef>
              <a:spcAft>
                <a:spcPts val="732"/>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01135"/>
                </a:solidFill>
                <a:effectLst/>
                <a:uLnTx/>
                <a:uFillTx/>
                <a:latin typeface="+mn-lt"/>
                <a:ea typeface="+mn-ea"/>
                <a:cs typeface="+mn-cs"/>
              </a:rPr>
              <a:t>The point-to-point links are not advertised into BGP. Since the eBGP-based design changes the next-hop address at every device, distant networks will automatically be reachable via the advertising eBGP peer.</a:t>
            </a:r>
          </a:p>
          <a:p>
            <a:pPr marL="285750" marR="0" lvl="0" indent="-285750" algn="l" defTabSz="310010" rtl="0" eaLnBrk="1" fontAlgn="auto" latinLnBrk="0" hangingPunct="1">
              <a:lnSpc>
                <a:spcPct val="90000"/>
              </a:lnSpc>
              <a:spcBef>
                <a:spcPts val="339"/>
              </a:spcBef>
              <a:spcAft>
                <a:spcPts val="732"/>
              </a:spcAft>
              <a:buClrTx/>
              <a:buSzTx/>
              <a:buFont typeface="Arial" panose="020B0604020202020204" pitchFamily="34" charset="0"/>
              <a:buChar char="•"/>
              <a:tabLst/>
              <a:defRPr/>
            </a:pPr>
            <a:r>
              <a:rPr kumimoji="0" lang="en-US" sz="900" b="1" i="0" u="none" strike="noStrike" kern="1200" cap="none" spc="0" normalizeH="0" baseline="0" noProof="0" dirty="0">
                <a:ln>
                  <a:noFill/>
                </a:ln>
                <a:solidFill>
                  <a:srgbClr val="001135"/>
                </a:solidFill>
                <a:effectLst/>
                <a:uLnTx/>
                <a:uFillTx/>
                <a:latin typeface="+mn-lt"/>
                <a:ea typeface="+mn-ea"/>
                <a:cs typeface="+mn-cs"/>
              </a:rPr>
              <a:t>Only the system loopback interfaces (VTEP) are advertised across the fabric.</a:t>
            </a:r>
            <a:endParaRPr kumimoji="0" lang="en-US" sz="900" b="0" i="0" u="none" strike="noStrike" kern="1200" cap="none" spc="0" normalizeH="0" baseline="0" noProof="0" dirty="0">
              <a:ln>
                <a:noFill/>
              </a:ln>
              <a:solidFill>
                <a:srgbClr val="001135"/>
              </a:solidFill>
              <a:effectLst/>
              <a:uLnTx/>
              <a:uFillTx/>
              <a:latin typeface="+mn-lt"/>
              <a:ea typeface="+mn-ea"/>
              <a:cs typeface="+mn-cs"/>
            </a:endParaRPr>
          </a:p>
          <a:p>
            <a:endParaRPr lang="en-US" dirty="0"/>
          </a:p>
        </p:txBody>
      </p:sp>
      <p:sp>
        <p:nvSpPr>
          <p:cNvPr id="4" name="Slide Number Placeholder 3">
            <a:extLst>
              <a:ext uri="{FF2B5EF4-FFF2-40B4-BE49-F238E27FC236}">
                <a16:creationId xmlns:a16="http://schemas.microsoft.com/office/drawing/2014/main" id="{979B6157-7EEE-EAA6-CDA5-F63C6C52E23C}"/>
              </a:ext>
            </a:extLst>
          </p:cNvPr>
          <p:cNvSpPr>
            <a:spLocks noGrp="1"/>
          </p:cNvSpPr>
          <p:nvPr>
            <p:ph type="sldNum" sz="quarter" idx="5"/>
          </p:nvPr>
        </p:nvSpPr>
        <p:spPr/>
        <p:txBody>
          <a:bodyPr/>
          <a:lstStyle/>
          <a:p>
            <a:fld id="{58D4EF5B-ECC8-43EE-A509-D601DDF42AD0}" type="slidenum">
              <a:rPr lang="en-US" smtClean="0"/>
              <a:t>9</a:t>
            </a:fld>
            <a:endParaRPr lang="en-US"/>
          </a:p>
        </p:txBody>
      </p:sp>
    </p:spTree>
    <p:extLst>
      <p:ext uri="{BB962C8B-B14F-4D97-AF65-F5344CB8AC3E}">
        <p14:creationId xmlns:p14="http://schemas.microsoft.com/office/powerpoint/2010/main" val="24203740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17DBE9-3B5A-F806-A8E5-E9A2FF9D16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A5D7BA-F867-E3D8-6A2F-3073657B20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71C614-6264-0615-14DD-5211582A4A0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26B637F-A67E-C672-FD48-DC2770B882FF}"/>
              </a:ext>
            </a:extLst>
          </p:cNvPr>
          <p:cNvSpPr>
            <a:spLocks noGrp="1"/>
          </p:cNvSpPr>
          <p:nvPr>
            <p:ph type="sldNum" sz="quarter" idx="5"/>
          </p:nvPr>
        </p:nvSpPr>
        <p:spPr/>
        <p:txBody>
          <a:bodyPr/>
          <a:lstStyle/>
          <a:p>
            <a:fld id="{58D4EF5B-ECC8-43EE-A509-D601DDF42AD0}" type="slidenum">
              <a:rPr lang="en-US" smtClean="0"/>
              <a:t>10</a:t>
            </a:fld>
            <a:endParaRPr lang="en-US"/>
          </a:p>
        </p:txBody>
      </p:sp>
    </p:spTree>
    <p:extLst>
      <p:ext uri="{BB962C8B-B14F-4D97-AF65-F5344CB8AC3E}">
        <p14:creationId xmlns:p14="http://schemas.microsoft.com/office/powerpoint/2010/main" val="30449459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2.xml"/><Relationship Id="rId4" Type="http://schemas.openxmlformats.org/officeDocument/2006/relationships/image" Target="../media/image5.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5.sv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g"/><Relationship Id="rId1" Type="http://schemas.openxmlformats.org/officeDocument/2006/relationships/slideMaster" Target="../slideMasters/slideMaster2.xml"/><Relationship Id="rId4" Type="http://schemas.openxmlformats.org/officeDocument/2006/relationships/image" Target="../media/image5.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2.xml"/><Relationship Id="rId4" Type="http://schemas.openxmlformats.org/officeDocument/2006/relationships/image" Target="../media/image5.sv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1 Blank">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FF79836-BBB3-F465-E1C5-425AB4A83E4B}"/>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dirty="0">
                <a:solidFill>
                  <a:schemeClr val="tx1"/>
                </a:solidFill>
                <a:latin typeface="Nokia Pure Text Light" panose="020B0304040602060303" pitchFamily="34" charset="0"/>
                <a:ea typeface="Nokia Pure Text Light" panose="020B0304040602060303" pitchFamily="34" charset="0"/>
                <a:cs typeface="Nokia Pure Text Light" panose="020B0304040602060303" pitchFamily="34" charset="0"/>
              </a:rPr>
              <a:t>© 2025 Nokia</a:t>
            </a:r>
          </a:p>
        </p:txBody>
      </p:sp>
      <p:sp>
        <p:nvSpPr>
          <p:cNvPr id="3" name="Slide Number Placeholder 5">
            <a:extLst>
              <a:ext uri="{FF2B5EF4-FFF2-40B4-BE49-F238E27FC236}">
                <a16:creationId xmlns:a16="http://schemas.microsoft.com/office/drawing/2014/main" id="{D4E9A04A-3145-3809-19A7-33EF3021A9A7}"/>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tx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dirty="0">
              <a:solidFill>
                <a:schemeClr val="tx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cxnSp>
        <p:nvCxnSpPr>
          <p:cNvPr id="4" name="Straight Connector 3">
            <a:extLst>
              <a:ext uri="{FF2B5EF4-FFF2-40B4-BE49-F238E27FC236}">
                <a16:creationId xmlns:a16="http://schemas.microsoft.com/office/drawing/2014/main" id="{E5C3DF80-A3E4-DDDB-D584-7BEE3A84C96D}"/>
              </a:ext>
            </a:extLst>
          </p:cNvPr>
          <p:cNvCxnSpPr>
            <a:cxnSpLocks/>
          </p:cNvCxnSpPr>
          <p:nvPr userDrawn="1"/>
        </p:nvCxnSpPr>
        <p:spPr>
          <a:xfrm>
            <a:off x="1403610" y="4842900"/>
            <a:ext cx="0" cy="144000"/>
          </a:xfrm>
          <a:prstGeom prst="line">
            <a:avLst/>
          </a:prstGeom>
          <a:ln w="6350">
            <a:noFill/>
          </a:ln>
        </p:spPr>
        <p:style>
          <a:lnRef idx="1">
            <a:schemeClr val="accent1"/>
          </a:lnRef>
          <a:fillRef idx="0">
            <a:schemeClr val="accent1"/>
          </a:fillRef>
          <a:effectRef idx="0">
            <a:schemeClr val="accent1"/>
          </a:effectRef>
          <a:fontRef idx="minor">
            <a:schemeClr val="tx1"/>
          </a:fontRef>
        </p:style>
      </p:cxnSp>
      <p:sp>
        <p:nvSpPr>
          <p:cNvPr id="10" name="Footer Placeholder 2">
            <a:extLst>
              <a:ext uri="{FF2B5EF4-FFF2-40B4-BE49-F238E27FC236}">
                <a16:creationId xmlns:a16="http://schemas.microsoft.com/office/drawing/2014/main" id="{16E76675-E286-0D90-FB5C-6C963712349E}"/>
              </a:ext>
            </a:extLst>
          </p:cNvPr>
          <p:cNvSpPr>
            <a:spLocks noGrp="1"/>
          </p:cNvSpPr>
          <p:nvPr>
            <p:ph type="ftr" sz="quarter" idx="3"/>
          </p:nvPr>
        </p:nvSpPr>
        <p:spPr>
          <a:xfrm>
            <a:off x="1504800" y="4860000"/>
            <a:ext cx="1584000" cy="122400"/>
          </a:xfrm>
          <a:prstGeom prst="rect">
            <a:avLst/>
          </a:prstGeom>
        </p:spPr>
        <p:txBody>
          <a:bodyPr vert="horz" lIns="0" tIns="0" rIns="0" bIns="0" rtlCol="0" anchor="b"/>
          <a:lstStyle>
            <a:lvl1pPr algn="l">
              <a:defRPr sz="800">
                <a:solidFill>
                  <a:schemeClr val="tx1"/>
                </a:solidFill>
              </a:defRPr>
            </a:lvl1pPr>
          </a:lstStyle>
          <a:p>
            <a:r>
              <a:rPr lang="en-US" dirty="0"/>
              <a:t>2025 </a:t>
            </a:r>
            <a:r>
              <a:rPr lang="en-US" dirty="0" err="1"/>
              <a:t>BalticNOG</a:t>
            </a:r>
            <a:endParaRPr lang="en-US" dirty="0"/>
          </a:p>
        </p:txBody>
      </p:sp>
    </p:spTree>
    <p:extLst>
      <p:ext uri="{BB962C8B-B14F-4D97-AF65-F5344CB8AC3E}">
        <p14:creationId xmlns:p14="http://schemas.microsoft.com/office/powerpoint/2010/main" val="1731604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1.2 Title">
    <p:spTree>
      <p:nvGrpSpPr>
        <p:cNvPr id="1" name=""/>
        <p:cNvGrpSpPr/>
        <p:nvPr/>
      </p:nvGrpSpPr>
      <p:grpSpPr>
        <a:xfrm>
          <a:off x="0" y="0"/>
          <a:ext cx="0" cy="0"/>
          <a:chOff x="0" y="0"/>
          <a:chExt cx="0" cy="0"/>
        </a:xfrm>
      </p:grpSpPr>
      <p:sp>
        <p:nvSpPr>
          <p:cNvPr id="9" name="Title 4">
            <a:extLst>
              <a:ext uri="{FF2B5EF4-FFF2-40B4-BE49-F238E27FC236}">
                <a16:creationId xmlns:a16="http://schemas.microsoft.com/office/drawing/2014/main" id="{321756D8-5A9F-1C22-A89A-EF8B18E34D38}"/>
              </a:ext>
            </a:extLst>
          </p:cNvPr>
          <p:cNvSpPr>
            <a:spLocks noGrp="1"/>
          </p:cNvSpPr>
          <p:nvPr>
            <p:ph type="title" hasCustomPrompt="1"/>
          </p:nvPr>
        </p:nvSpPr>
        <p:spPr>
          <a:xfrm>
            <a:off x="417531" y="396000"/>
            <a:ext cx="8308800" cy="342000"/>
          </a:xfrm>
          <a:prstGeom prst="rect">
            <a:avLst/>
          </a:prstGeom>
        </p:spPr>
        <p:txBody>
          <a:bodyPr vert="horz" lIns="0" tIns="0" rIns="0" bIns="0">
            <a:noAutofit/>
          </a:bodyPr>
          <a:lstStyle>
            <a:lvl1pPr marL="0" indent="0" algn="l" defTabSz="914400" rtl="0" eaLnBrk="1" latinLnBrk="0" hangingPunct="1">
              <a:lnSpc>
                <a:spcPct val="100000"/>
              </a:lnSpc>
              <a:spcBef>
                <a:spcPts val="0"/>
              </a:spcBef>
              <a:buFont typeface="Arial" panose="020B0604020202020204" pitchFamily="34" charset="0"/>
              <a:buNone/>
              <a:defRPr lang="en-GB" sz="2400" kern="1200" baseline="0" dirty="0" smtClean="0">
                <a:solidFill>
                  <a:schemeClr val="accent1"/>
                </a:solidFill>
                <a:latin typeface="+mj-lt"/>
                <a:ea typeface="+mn-ea"/>
                <a:cs typeface="+mn-cs"/>
              </a:defRPr>
            </a:lvl1pPr>
          </a:lstStyle>
          <a:p>
            <a:r>
              <a:rPr lang="en-US" dirty="0"/>
              <a:t>Click to edit headline</a:t>
            </a:r>
          </a:p>
        </p:txBody>
      </p:sp>
      <p:sp>
        <p:nvSpPr>
          <p:cNvPr id="10" name="Text Placeholder 5">
            <a:extLst>
              <a:ext uri="{FF2B5EF4-FFF2-40B4-BE49-F238E27FC236}">
                <a16:creationId xmlns:a16="http://schemas.microsoft.com/office/drawing/2014/main" id="{1DC3DC6D-C5E2-32BD-7037-4112346E9BA5}"/>
              </a:ext>
            </a:extLst>
          </p:cNvPr>
          <p:cNvSpPr>
            <a:spLocks noGrp="1"/>
          </p:cNvSpPr>
          <p:nvPr>
            <p:ph type="body" sz="quarter" idx="10" hasCustomPrompt="1"/>
          </p:nvPr>
        </p:nvSpPr>
        <p:spPr>
          <a:xfrm>
            <a:off x="417599" y="763200"/>
            <a:ext cx="8308800" cy="342000"/>
          </a:xfrm>
          <a:prstGeom prst="rect">
            <a:avLst/>
          </a:prstGeom>
        </p:spPr>
        <p:txBody>
          <a:bodyPr lIns="0" tIns="0" rIns="0" bIns="0"/>
          <a:lstStyle>
            <a:lvl1pPr marL="0" indent="0">
              <a:lnSpc>
                <a:spcPct val="100000"/>
              </a:lnSpc>
              <a:spcBef>
                <a:spcPts val="0"/>
              </a:spcBef>
              <a:buNone/>
              <a:defRPr sz="1800">
                <a:solidFill>
                  <a:schemeClr val="tx1"/>
                </a:solidFill>
                <a:latin typeface="+mj-lt"/>
              </a:defRPr>
            </a:lvl1pPr>
          </a:lstStyle>
          <a:p>
            <a:pPr lvl="0"/>
            <a:r>
              <a:rPr lang="en-US" dirty="0"/>
              <a:t>Click to edit Sub headline</a:t>
            </a:r>
          </a:p>
        </p:txBody>
      </p:sp>
      <p:sp>
        <p:nvSpPr>
          <p:cNvPr id="14" name="Slide Number Placeholder 5">
            <a:extLst>
              <a:ext uri="{FF2B5EF4-FFF2-40B4-BE49-F238E27FC236}">
                <a16:creationId xmlns:a16="http://schemas.microsoft.com/office/drawing/2014/main" id="{AB509751-E824-3979-F221-A742B654E0CF}"/>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tx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dirty="0">
              <a:solidFill>
                <a:schemeClr val="tx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13" name="TextBox 12">
            <a:extLst>
              <a:ext uri="{FF2B5EF4-FFF2-40B4-BE49-F238E27FC236}">
                <a16:creationId xmlns:a16="http://schemas.microsoft.com/office/drawing/2014/main" id="{7F7DE4C9-FBB8-8A4B-2DB4-4E815C009D58}"/>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dirty="0">
                <a:solidFill>
                  <a:schemeClr val="tx1"/>
                </a:solidFill>
                <a:latin typeface="Nokia Pure Text Light" panose="020B0304040602060303" pitchFamily="34" charset="0"/>
                <a:ea typeface="Nokia Pure Text Light" panose="020B0304040602060303" pitchFamily="34" charset="0"/>
                <a:cs typeface="Nokia Pure Text Light" panose="020B0304040602060303" pitchFamily="34" charset="0"/>
              </a:rPr>
              <a:t>© 2025 Nokia</a:t>
            </a:r>
          </a:p>
        </p:txBody>
      </p:sp>
    </p:spTree>
    <p:extLst>
      <p:ext uri="{BB962C8B-B14F-4D97-AF65-F5344CB8AC3E}">
        <p14:creationId xmlns:p14="http://schemas.microsoft.com/office/powerpoint/2010/main" val="1596336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1.9 Title slide-blu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3270322-DE36-A628-0048-C69699EBDA36}"/>
              </a:ext>
            </a:extLst>
          </p:cNvPr>
          <p:cNvPicPr>
            <a:picLocks noChangeAspect="1"/>
          </p:cNvPicPr>
          <p:nvPr userDrawn="1"/>
        </p:nvPicPr>
        <p:blipFill>
          <a:blip r:embed="rId2"/>
          <a:srcRect/>
          <a:stretch/>
        </p:blipFill>
        <p:spPr>
          <a:xfrm>
            <a:off x="-800" y="-450"/>
            <a:ext cx="9145600" cy="5144400"/>
          </a:xfrm>
          <a:prstGeom prst="rect">
            <a:avLst/>
          </a:prstGeom>
        </p:spPr>
      </p:pic>
      <p:sp>
        <p:nvSpPr>
          <p:cNvPr id="10" name="Title 1">
            <a:extLst>
              <a:ext uri="{FF2B5EF4-FFF2-40B4-BE49-F238E27FC236}">
                <a16:creationId xmlns:a16="http://schemas.microsoft.com/office/drawing/2014/main" id="{D2ED1432-BF6A-D5A0-ADBD-AA0251CAB819}"/>
              </a:ext>
            </a:extLst>
          </p:cNvPr>
          <p:cNvSpPr>
            <a:spLocks noGrp="1"/>
          </p:cNvSpPr>
          <p:nvPr>
            <p:ph type="title" hasCustomPrompt="1"/>
          </p:nvPr>
        </p:nvSpPr>
        <p:spPr>
          <a:xfrm>
            <a:off x="417600" y="1080000"/>
            <a:ext cx="8308800" cy="1760400"/>
          </a:xfrm>
          <a:prstGeom prst="rect">
            <a:avLst/>
          </a:prstGeom>
        </p:spPr>
        <p:txBody>
          <a:bodyPr lIns="0" tIns="0" rIns="0" bIns="0"/>
          <a:lstStyle>
            <a:lvl1pPr>
              <a:lnSpc>
                <a:spcPct val="100000"/>
              </a:lnSpc>
              <a:defRPr sz="4400">
                <a:solidFill>
                  <a:schemeClr val="bg1"/>
                </a:solidFill>
              </a:defRPr>
            </a:lvl1pPr>
          </a:lstStyle>
          <a:p>
            <a:pPr lvl="0"/>
            <a:r>
              <a:rPr lang="en-US" dirty="0"/>
              <a:t>Click to edit headline</a:t>
            </a:r>
          </a:p>
        </p:txBody>
      </p:sp>
      <p:sp>
        <p:nvSpPr>
          <p:cNvPr id="4" name="Slide Number Placeholder 5">
            <a:extLst>
              <a:ext uri="{FF2B5EF4-FFF2-40B4-BE49-F238E27FC236}">
                <a16:creationId xmlns:a16="http://schemas.microsoft.com/office/drawing/2014/main" id="{AB1F327B-603C-86B8-9F24-AB86561B3C06}"/>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dirty="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3" name="TextBox 2">
            <a:extLst>
              <a:ext uri="{FF2B5EF4-FFF2-40B4-BE49-F238E27FC236}">
                <a16:creationId xmlns:a16="http://schemas.microsoft.com/office/drawing/2014/main" id="{3306DFA0-C2BA-C581-C314-740F6D8A7079}"/>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dirty="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2025 Nokia</a:t>
            </a:r>
          </a:p>
        </p:txBody>
      </p:sp>
      <p:cxnSp>
        <p:nvCxnSpPr>
          <p:cNvPr id="9" name="Straight Connector 8">
            <a:extLst>
              <a:ext uri="{FF2B5EF4-FFF2-40B4-BE49-F238E27FC236}">
                <a16:creationId xmlns:a16="http://schemas.microsoft.com/office/drawing/2014/main" id="{82E08687-51A2-B793-017A-1768900A02E9}"/>
              </a:ext>
              <a:ext uri="{C183D7F6-B498-43B3-948B-1728B52AA6E4}">
                <adec:decorative xmlns:adec="http://schemas.microsoft.com/office/drawing/2017/decorative" val="1"/>
              </a:ext>
            </a:extLst>
          </p:cNvPr>
          <p:cNvCxnSpPr>
            <a:cxnSpLocks/>
          </p:cNvCxnSpPr>
          <p:nvPr userDrawn="1"/>
        </p:nvCxnSpPr>
        <p:spPr>
          <a:xfrm>
            <a:off x="1403610" y="4842900"/>
            <a:ext cx="0" cy="144000"/>
          </a:xfrm>
          <a:prstGeom prst="line">
            <a:avLst/>
          </a:prstGeom>
          <a:ln w="6350">
            <a:noFill/>
          </a:ln>
        </p:spPr>
        <p:style>
          <a:lnRef idx="1">
            <a:schemeClr val="accent1"/>
          </a:lnRef>
          <a:fillRef idx="0">
            <a:schemeClr val="accent1"/>
          </a:fillRef>
          <a:effectRef idx="0">
            <a:schemeClr val="accent1"/>
          </a:effectRef>
          <a:fontRef idx="minor">
            <a:schemeClr val="tx1"/>
          </a:fontRef>
        </p:style>
      </p:cxnSp>
      <p:sp>
        <p:nvSpPr>
          <p:cNvPr id="7" name="Footer Placeholder 2">
            <a:extLst>
              <a:ext uri="{FF2B5EF4-FFF2-40B4-BE49-F238E27FC236}">
                <a16:creationId xmlns:a16="http://schemas.microsoft.com/office/drawing/2014/main" id="{5D779461-EFB5-C35B-DE08-509687C8261F}"/>
              </a:ext>
            </a:extLst>
          </p:cNvPr>
          <p:cNvSpPr>
            <a:spLocks noGrp="1"/>
          </p:cNvSpPr>
          <p:nvPr>
            <p:ph type="ftr" sz="quarter" idx="3"/>
          </p:nvPr>
        </p:nvSpPr>
        <p:spPr>
          <a:xfrm>
            <a:off x="1504800" y="4860000"/>
            <a:ext cx="1584000" cy="122400"/>
          </a:xfrm>
          <a:prstGeom prst="rect">
            <a:avLst/>
          </a:prstGeom>
        </p:spPr>
        <p:txBody>
          <a:bodyPr vert="horz" lIns="0" tIns="0" rIns="0" bIns="0" rtlCol="0" anchor="b"/>
          <a:lstStyle>
            <a:lvl1pPr algn="l">
              <a:defRPr sz="800">
                <a:solidFill>
                  <a:schemeClr val="bg1"/>
                </a:solidFill>
              </a:defRPr>
            </a:lvl1pPr>
          </a:lstStyle>
          <a:p>
            <a:r>
              <a:rPr lang="en-US" dirty="0"/>
              <a:t>Apply a document ID (if applicable).</a:t>
            </a:r>
          </a:p>
        </p:txBody>
      </p:sp>
      <p:pic>
        <p:nvPicPr>
          <p:cNvPr id="5" name="Graphic 4" descr="Nokia logo">
            <a:extLst>
              <a:ext uri="{FF2B5EF4-FFF2-40B4-BE49-F238E27FC236}">
                <a16:creationId xmlns:a16="http://schemas.microsoft.com/office/drawing/2014/main" id="{59B815FF-72F8-CF3E-E617-CCE867194E71}"/>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52320" y="4740459"/>
            <a:ext cx="972000" cy="219014"/>
          </a:xfrm>
          <a:prstGeom prst="rect">
            <a:avLst/>
          </a:prstGeom>
        </p:spPr>
      </p:pic>
    </p:spTree>
    <p:extLst>
      <p:ext uri="{BB962C8B-B14F-4D97-AF65-F5344CB8AC3E}">
        <p14:creationId xmlns:p14="http://schemas.microsoft.com/office/powerpoint/2010/main" val="746609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SRExperts_title_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836D2BC-9757-B2E4-A90A-DFEFF770FF1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98"/>
            <a:ext cx="9145600" cy="5144400"/>
          </a:xfrm>
          <a:prstGeom prst="rect">
            <a:avLst/>
          </a:prstGeom>
        </p:spPr>
      </p:pic>
      <p:pic>
        <p:nvPicPr>
          <p:cNvPr id="7" name="Graphic 6" descr="Nokia logo">
            <a:extLst>
              <a:ext uri="{FF2B5EF4-FFF2-40B4-BE49-F238E27FC236}">
                <a16:creationId xmlns:a16="http://schemas.microsoft.com/office/drawing/2014/main" id="{F644B64C-1E73-0D1A-EAC2-6C1ED0E520D7}"/>
              </a:ext>
              <a:ext uri="{C183D7F6-B498-43B3-948B-1728B52AA6E4}">
                <adec:decorative xmlns:adec="http://schemas.microsoft.com/office/drawing/2017/decorative" val="0"/>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7531" y="570133"/>
            <a:ext cx="1368000" cy="308246"/>
          </a:xfrm>
          <a:prstGeom prst="rect">
            <a:avLst/>
          </a:prstGeom>
        </p:spPr>
      </p:pic>
      <p:sp>
        <p:nvSpPr>
          <p:cNvPr id="14" name="Title 4">
            <a:extLst>
              <a:ext uri="{FF2B5EF4-FFF2-40B4-BE49-F238E27FC236}">
                <a16:creationId xmlns:a16="http://schemas.microsoft.com/office/drawing/2014/main" id="{2C6BDD68-E8AC-9D13-ED1D-D43FFC8357C6}"/>
              </a:ext>
            </a:extLst>
          </p:cNvPr>
          <p:cNvSpPr>
            <a:spLocks noGrp="1"/>
          </p:cNvSpPr>
          <p:nvPr>
            <p:ph type="title" hasCustomPrompt="1"/>
          </p:nvPr>
        </p:nvSpPr>
        <p:spPr>
          <a:xfrm>
            <a:off x="417600" y="1634400"/>
            <a:ext cx="3909884" cy="1244465"/>
          </a:xfrm>
          <a:prstGeom prst="rect">
            <a:avLst/>
          </a:prstGeom>
        </p:spPr>
        <p:txBody>
          <a:bodyPr vert="horz" lIns="0" tIns="0" rIns="0" bIns="0">
            <a:noAutofit/>
          </a:bodyPr>
          <a:lstStyle>
            <a:lvl1pPr marL="0" indent="0" algn="l" defTabSz="914400" rtl="0" eaLnBrk="1" latinLnBrk="0" hangingPunct="1">
              <a:lnSpc>
                <a:spcPct val="100000"/>
              </a:lnSpc>
              <a:spcBef>
                <a:spcPts val="0"/>
              </a:spcBef>
              <a:buFont typeface="Arial" panose="020B0604020202020204" pitchFamily="34" charset="0"/>
              <a:buNone/>
              <a:defRPr lang="en-GB" sz="3600" kern="1200" baseline="0" dirty="0" smtClean="0">
                <a:solidFill>
                  <a:schemeClr val="bg1"/>
                </a:solidFill>
                <a:latin typeface="+mj-lt"/>
                <a:ea typeface="+mn-ea"/>
                <a:cs typeface="+mn-cs"/>
              </a:defRPr>
            </a:lvl1pPr>
          </a:lstStyle>
          <a:p>
            <a:r>
              <a:rPr lang="en-US" dirty="0"/>
              <a:t>Presentation</a:t>
            </a:r>
            <a:br>
              <a:rPr lang="en-US" dirty="0"/>
            </a:br>
            <a:r>
              <a:rPr lang="en-US" dirty="0"/>
              <a:t>Title (2 lines)</a:t>
            </a:r>
          </a:p>
        </p:txBody>
      </p:sp>
      <p:sp>
        <p:nvSpPr>
          <p:cNvPr id="15" name="Text Placeholder 3">
            <a:extLst>
              <a:ext uri="{FF2B5EF4-FFF2-40B4-BE49-F238E27FC236}">
                <a16:creationId xmlns:a16="http://schemas.microsoft.com/office/drawing/2014/main" id="{76BF5CE8-2417-2D5D-75FE-27E0BE07F509}"/>
              </a:ext>
            </a:extLst>
          </p:cNvPr>
          <p:cNvSpPr>
            <a:spLocks noGrp="1"/>
          </p:cNvSpPr>
          <p:nvPr>
            <p:ph type="body" sz="quarter" idx="12" hasCustomPrompt="1"/>
          </p:nvPr>
        </p:nvSpPr>
        <p:spPr>
          <a:xfrm>
            <a:off x="417531" y="3059710"/>
            <a:ext cx="3909884" cy="590953"/>
          </a:xfrm>
          <a:prstGeom prst="rect">
            <a:avLst/>
          </a:prstGeom>
        </p:spPr>
        <p:txBody>
          <a:bodyPr lIns="0" tIns="0" rIns="0" bIns="0">
            <a:noAutofit/>
          </a:bodyPr>
          <a:lstStyle>
            <a:lvl1pPr marL="0" indent="0" rtl="0">
              <a:lnSpc>
                <a:spcPct val="100000"/>
              </a:lnSpc>
              <a:spcBef>
                <a:spcPts val="0"/>
              </a:spcBef>
              <a:spcAft>
                <a:spcPts val="600"/>
              </a:spcAft>
              <a:buFont typeface="Arial" panose="020B0604020202020204" pitchFamily="34" charset="0"/>
              <a:buNone/>
              <a:defRPr sz="1800">
                <a:solidFill>
                  <a:schemeClr val="bg1"/>
                </a:solidFill>
                <a:latin typeface="+mn-lt"/>
                <a:ea typeface="Nokia Pure Text Light" panose="020B0403020202020204" pitchFamily="34" charset="0"/>
              </a:defRPr>
            </a:lvl1pPr>
            <a:lvl2pPr marL="230400" indent="0">
              <a:lnSpc>
                <a:spcPct val="100000"/>
              </a:lnSpc>
              <a:spcBef>
                <a:spcPts val="0"/>
              </a:spcBef>
              <a:spcAft>
                <a:spcPts val="600"/>
              </a:spcAft>
              <a:buNone/>
              <a:defRPr sz="1400">
                <a:solidFill>
                  <a:schemeClr val="bg1"/>
                </a:solidFill>
                <a:latin typeface="+mn-lt"/>
                <a:ea typeface="Nokia Pure Text Light" panose="020B0403020202020204" pitchFamily="34" charset="0"/>
              </a:defRPr>
            </a:lvl2pPr>
            <a:lvl3pPr marL="462600" indent="0">
              <a:lnSpc>
                <a:spcPct val="100000"/>
              </a:lnSpc>
              <a:spcBef>
                <a:spcPts val="0"/>
              </a:spcBef>
              <a:spcAft>
                <a:spcPts val="600"/>
              </a:spcAft>
              <a:buNone/>
              <a:defRPr sz="1200">
                <a:solidFill>
                  <a:schemeClr val="bg1"/>
                </a:solidFill>
                <a:latin typeface="+mn-lt"/>
                <a:ea typeface="Nokia Pure Text Light" panose="020B0403020202020204" pitchFamily="34" charset="0"/>
              </a:defRPr>
            </a:lvl3pPr>
            <a:lvl4pPr marL="693000" indent="0">
              <a:lnSpc>
                <a:spcPct val="100000"/>
              </a:lnSpc>
              <a:spcBef>
                <a:spcPts val="0"/>
              </a:spcBef>
              <a:spcAft>
                <a:spcPts val="600"/>
              </a:spcAft>
              <a:buNone/>
              <a:defRPr sz="1000">
                <a:solidFill>
                  <a:schemeClr val="bg1"/>
                </a:solidFill>
                <a:latin typeface="+mn-lt"/>
                <a:ea typeface="Nokia Pure Text Light" panose="020B0403020202020204" pitchFamily="34" charset="0"/>
              </a:defRPr>
            </a:lvl4pPr>
            <a:lvl5pPr marL="923400" indent="0">
              <a:lnSpc>
                <a:spcPct val="100000"/>
              </a:lnSpc>
              <a:spcBef>
                <a:spcPts val="0"/>
              </a:spcBef>
              <a:spcAft>
                <a:spcPts val="600"/>
              </a:spcAft>
              <a:buFont typeface="Arial" panose="020B0604020202020204" pitchFamily="34" charset="0"/>
              <a:buNone/>
              <a:defRPr sz="900">
                <a:solidFill>
                  <a:schemeClr val="bg1"/>
                </a:solidFill>
                <a:latin typeface="+mn-lt"/>
                <a:ea typeface="Nokia Pure Text Light" panose="020B0403020202020204" pitchFamily="34" charset="0"/>
              </a:defRPr>
            </a:lvl5pPr>
            <a:lvl6pPr marL="1153800" indent="0">
              <a:spcBef>
                <a:spcPts val="0"/>
              </a:spcBef>
              <a:spcAft>
                <a:spcPts val="600"/>
              </a:spcAft>
              <a:buFont typeface="Nokia Pure Text" panose="020B0503020202020204" pitchFamily="34" charset="0"/>
              <a:buNone/>
              <a:defRPr sz="800" baseline="0">
                <a:solidFill>
                  <a:schemeClr val="tx2"/>
                </a:solidFill>
                <a:latin typeface="Nokia Pure Text Light" panose="020B0403020202020204" pitchFamily="34" charset="0"/>
                <a:ea typeface="Nokia Pure Text Light" panose="020B0403020202020204" pitchFamily="34" charset="0"/>
              </a:defRPr>
            </a:lvl6pPr>
            <a:lvl7pPr marL="1384200" indent="0">
              <a:spcBef>
                <a:spcPts val="0"/>
              </a:spcBef>
              <a:spcAft>
                <a:spcPts val="600"/>
              </a:spcAft>
              <a:buNone/>
              <a:defRPr sz="700">
                <a:solidFill>
                  <a:schemeClr val="tx2"/>
                </a:solidFill>
                <a:latin typeface="Nokia Pure Text Light" panose="020B0403020202020204" pitchFamily="34" charset="0"/>
                <a:ea typeface="Nokia Pure Text Light" panose="020B0403020202020204" pitchFamily="34" charset="0"/>
              </a:defRPr>
            </a:lvl7pPr>
            <a:lvl8pPr marL="1614600" indent="0">
              <a:spcBef>
                <a:spcPts val="0"/>
              </a:spcBef>
              <a:spcAft>
                <a:spcPts val="600"/>
              </a:spcAft>
              <a:buNone/>
              <a:defRPr sz="600">
                <a:solidFill>
                  <a:schemeClr val="tx2"/>
                </a:solidFill>
                <a:latin typeface="Nokia Pure Text Light" panose="020B0403020202020204" pitchFamily="34" charset="0"/>
                <a:ea typeface="Nokia Pure Text Light" panose="020B0403020202020204" pitchFamily="34" charset="0"/>
              </a:defRPr>
            </a:lvl8pPr>
          </a:lstStyle>
          <a:p>
            <a:pPr lvl="0"/>
            <a:r>
              <a:rPr lang="en-US" dirty="0"/>
              <a:t>Subtitle/Author</a:t>
            </a:r>
          </a:p>
        </p:txBody>
      </p:sp>
      <p:sp>
        <p:nvSpPr>
          <p:cNvPr id="13" name="Slide Number Placeholder 5">
            <a:extLst>
              <a:ext uri="{FF2B5EF4-FFF2-40B4-BE49-F238E27FC236}">
                <a16:creationId xmlns:a16="http://schemas.microsoft.com/office/drawing/2014/main" id="{97D06B58-F9C5-9D8E-90A3-569F82E84A47}"/>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dirty="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11" name="TextBox 10">
            <a:extLst>
              <a:ext uri="{FF2B5EF4-FFF2-40B4-BE49-F238E27FC236}">
                <a16:creationId xmlns:a16="http://schemas.microsoft.com/office/drawing/2014/main" id="{217318D9-3980-D242-1987-00567631D187}"/>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dirty="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2025 Nokia</a:t>
            </a:r>
          </a:p>
        </p:txBody>
      </p:sp>
      <p:pic>
        <p:nvPicPr>
          <p:cNvPr id="4" name="Picture 3">
            <a:extLst>
              <a:ext uri="{FF2B5EF4-FFF2-40B4-BE49-F238E27FC236}">
                <a16:creationId xmlns:a16="http://schemas.microsoft.com/office/drawing/2014/main" id="{469799F9-8A30-90B7-B62C-C06A71A1A962}"/>
              </a:ext>
            </a:extLst>
          </p:cNvPr>
          <p:cNvPicPr>
            <a:picLocks noChangeAspect="1"/>
          </p:cNvPicPr>
          <p:nvPr userDrawn="1"/>
        </p:nvPicPr>
        <p:blipFill>
          <a:blip r:embed="rId5"/>
          <a:srcRect/>
          <a:stretch/>
        </p:blipFill>
        <p:spPr>
          <a:xfrm>
            <a:off x="2327585" y="430335"/>
            <a:ext cx="1923782" cy="843868"/>
          </a:xfrm>
          <a:prstGeom prst="rect">
            <a:avLst/>
          </a:prstGeom>
        </p:spPr>
      </p:pic>
    </p:spTree>
    <p:extLst>
      <p:ext uri="{BB962C8B-B14F-4D97-AF65-F5344CB8AC3E}">
        <p14:creationId xmlns:p14="http://schemas.microsoft.com/office/powerpoint/2010/main" val="1354691223"/>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SreExpert-2025_divider_without_logos">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2637DE4-B31B-982F-EC7B-E7DDCA73510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9145600" cy="5144400"/>
          </a:xfrm>
          <a:prstGeom prst="rect">
            <a:avLst/>
          </a:prstGeom>
        </p:spPr>
      </p:pic>
      <p:sp>
        <p:nvSpPr>
          <p:cNvPr id="8" name="Slide Number Placeholder 5">
            <a:extLst>
              <a:ext uri="{FF2B5EF4-FFF2-40B4-BE49-F238E27FC236}">
                <a16:creationId xmlns:a16="http://schemas.microsoft.com/office/drawing/2014/main" id="{2FA5559B-7244-EAEC-5F81-57659F883556}"/>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dirty="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7" name="TextBox 6">
            <a:extLst>
              <a:ext uri="{FF2B5EF4-FFF2-40B4-BE49-F238E27FC236}">
                <a16:creationId xmlns:a16="http://schemas.microsoft.com/office/drawing/2014/main" id="{CBC8F3BE-DF4E-616F-9E87-42409E45FB76}"/>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dirty="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2025 Nokia</a:t>
            </a:r>
          </a:p>
        </p:txBody>
      </p:sp>
      <p:cxnSp>
        <p:nvCxnSpPr>
          <p:cNvPr id="3" name="Straight Connector 2">
            <a:extLst>
              <a:ext uri="{FF2B5EF4-FFF2-40B4-BE49-F238E27FC236}">
                <a16:creationId xmlns:a16="http://schemas.microsoft.com/office/drawing/2014/main" id="{C661D9D1-ED6E-8ED2-ED89-E9A94AC11037}"/>
              </a:ext>
              <a:ext uri="{C183D7F6-B498-43B3-948B-1728B52AA6E4}">
                <adec:decorative xmlns:adec="http://schemas.microsoft.com/office/drawing/2017/decorative" val="1"/>
              </a:ext>
            </a:extLst>
          </p:cNvPr>
          <p:cNvCxnSpPr>
            <a:cxnSpLocks/>
          </p:cNvCxnSpPr>
          <p:nvPr userDrawn="1"/>
        </p:nvCxnSpPr>
        <p:spPr>
          <a:xfrm>
            <a:off x="1403610" y="4842900"/>
            <a:ext cx="0" cy="144000"/>
          </a:xfrm>
          <a:prstGeom prst="line">
            <a:avLst/>
          </a:prstGeom>
          <a:ln w="6350">
            <a:noFill/>
          </a:ln>
        </p:spPr>
        <p:style>
          <a:lnRef idx="1">
            <a:schemeClr val="accent1"/>
          </a:lnRef>
          <a:fillRef idx="0">
            <a:schemeClr val="accent1"/>
          </a:fillRef>
          <a:effectRef idx="0">
            <a:schemeClr val="accent1"/>
          </a:effectRef>
          <a:fontRef idx="minor">
            <a:schemeClr val="tx1"/>
          </a:fontRef>
        </p:style>
      </p:cxnSp>
      <p:sp>
        <p:nvSpPr>
          <p:cNvPr id="10" name="Footer Placeholder 2">
            <a:extLst>
              <a:ext uri="{FF2B5EF4-FFF2-40B4-BE49-F238E27FC236}">
                <a16:creationId xmlns:a16="http://schemas.microsoft.com/office/drawing/2014/main" id="{7ACCA25F-B787-0F46-0666-1B57C451AADC}"/>
              </a:ext>
            </a:extLst>
          </p:cNvPr>
          <p:cNvSpPr>
            <a:spLocks noGrp="1"/>
          </p:cNvSpPr>
          <p:nvPr>
            <p:ph type="ftr" sz="quarter" idx="3"/>
          </p:nvPr>
        </p:nvSpPr>
        <p:spPr>
          <a:xfrm>
            <a:off x="1504800" y="4860000"/>
            <a:ext cx="1584000" cy="122400"/>
          </a:xfrm>
          <a:prstGeom prst="rect">
            <a:avLst/>
          </a:prstGeom>
        </p:spPr>
        <p:txBody>
          <a:bodyPr vert="horz" lIns="0" tIns="0" rIns="0" bIns="0" rtlCol="0" anchor="b"/>
          <a:lstStyle>
            <a:lvl1pPr algn="l">
              <a:defRPr sz="800">
                <a:solidFill>
                  <a:schemeClr val="bg1"/>
                </a:solidFill>
              </a:defRPr>
            </a:lvl1pPr>
          </a:lstStyle>
          <a:p>
            <a:r>
              <a:rPr lang="en-US"/>
              <a:t>Apply a document ID (if applicable).</a:t>
            </a:r>
            <a:endParaRPr lang="en-US" dirty="0"/>
          </a:p>
        </p:txBody>
      </p:sp>
      <p:pic>
        <p:nvPicPr>
          <p:cNvPr id="2" name="Graphic 1" descr="Nokia logo">
            <a:extLst>
              <a:ext uri="{FF2B5EF4-FFF2-40B4-BE49-F238E27FC236}">
                <a16:creationId xmlns:a16="http://schemas.microsoft.com/office/drawing/2014/main" id="{F11B8FE6-8F1C-8435-F33C-EE04C6A6A164}"/>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52320" y="4740459"/>
            <a:ext cx="972000" cy="219014"/>
          </a:xfrm>
          <a:prstGeom prst="rect">
            <a:avLst/>
          </a:prstGeom>
        </p:spPr>
      </p:pic>
      <p:sp>
        <p:nvSpPr>
          <p:cNvPr id="9" name="Title 1">
            <a:extLst>
              <a:ext uri="{FF2B5EF4-FFF2-40B4-BE49-F238E27FC236}">
                <a16:creationId xmlns:a16="http://schemas.microsoft.com/office/drawing/2014/main" id="{F8ACBB92-C43E-D877-083C-3BBDAE50B853}"/>
              </a:ext>
            </a:extLst>
          </p:cNvPr>
          <p:cNvSpPr>
            <a:spLocks noGrp="1"/>
          </p:cNvSpPr>
          <p:nvPr>
            <p:ph type="title" hasCustomPrompt="1"/>
          </p:nvPr>
        </p:nvSpPr>
        <p:spPr>
          <a:xfrm>
            <a:off x="417600" y="1634400"/>
            <a:ext cx="8308800" cy="1760400"/>
          </a:xfrm>
          <a:prstGeom prst="rect">
            <a:avLst/>
          </a:prstGeom>
        </p:spPr>
        <p:txBody>
          <a:bodyPr lIns="0" tIns="0" rIns="0" bIns="0"/>
          <a:lstStyle>
            <a:lvl1pPr>
              <a:lnSpc>
                <a:spcPct val="100000"/>
              </a:lnSpc>
              <a:defRPr sz="4400">
                <a:solidFill>
                  <a:schemeClr val="bg1"/>
                </a:solidFill>
              </a:defRPr>
            </a:lvl1pPr>
          </a:lstStyle>
          <a:p>
            <a:pPr lvl="0"/>
            <a:r>
              <a:rPr lang="en-US" dirty="0"/>
              <a:t>Divider pages </a:t>
            </a:r>
            <a:br>
              <a:rPr lang="en-US" dirty="0"/>
            </a:br>
            <a:r>
              <a:rPr lang="en-US" dirty="0"/>
              <a:t>or large quotes</a:t>
            </a:r>
          </a:p>
        </p:txBody>
      </p:sp>
    </p:spTree>
    <p:extLst>
      <p:ext uri="{BB962C8B-B14F-4D97-AF65-F5344CB8AC3E}">
        <p14:creationId xmlns:p14="http://schemas.microsoft.com/office/powerpoint/2010/main" val="2596314040"/>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RExperts_End-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8980B9A-BC66-E899-9DD7-2EC335A13E5A}"/>
              </a:ext>
            </a:extLst>
          </p:cNvPr>
          <p:cNvPicPr>
            <a:picLocks noChangeAspect="1"/>
          </p:cNvPicPr>
          <p:nvPr userDrawn="1"/>
        </p:nvPicPr>
        <p:blipFill>
          <a:blip r:embed="rId2"/>
          <a:srcRect/>
          <a:stretch/>
        </p:blipFill>
        <p:spPr>
          <a:xfrm>
            <a:off x="-800" y="-450"/>
            <a:ext cx="9145600" cy="5144400"/>
          </a:xfrm>
          <a:prstGeom prst="rect">
            <a:avLst/>
          </a:prstGeom>
        </p:spPr>
      </p:pic>
      <p:pic>
        <p:nvPicPr>
          <p:cNvPr id="5" name="Graphic 4" descr="Nokia logo">
            <a:extLst>
              <a:ext uri="{FF2B5EF4-FFF2-40B4-BE49-F238E27FC236}">
                <a16:creationId xmlns:a16="http://schemas.microsoft.com/office/drawing/2014/main" id="{185A3FC1-FA47-5A34-027D-BD062044AD8D}"/>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34770" y="1954989"/>
            <a:ext cx="5474460" cy="1233522"/>
          </a:xfrm>
          <a:prstGeom prst="rect">
            <a:avLst/>
          </a:prstGeom>
        </p:spPr>
      </p:pic>
    </p:spTree>
    <p:extLst>
      <p:ext uri="{BB962C8B-B14F-4D97-AF65-F5344CB8AC3E}">
        <p14:creationId xmlns:p14="http://schemas.microsoft.com/office/powerpoint/2010/main" val="581033300"/>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2 Title">
    <p:spTree>
      <p:nvGrpSpPr>
        <p:cNvPr id="1" name=""/>
        <p:cNvGrpSpPr/>
        <p:nvPr/>
      </p:nvGrpSpPr>
      <p:grpSpPr>
        <a:xfrm>
          <a:off x="0" y="0"/>
          <a:ext cx="0" cy="0"/>
          <a:chOff x="0" y="0"/>
          <a:chExt cx="0" cy="0"/>
        </a:xfrm>
      </p:grpSpPr>
      <p:sp>
        <p:nvSpPr>
          <p:cNvPr id="6" name="Text Placeholder 42">
            <a:extLst>
              <a:ext uri="{FF2B5EF4-FFF2-40B4-BE49-F238E27FC236}">
                <a16:creationId xmlns:a16="http://schemas.microsoft.com/office/drawing/2014/main" id="{D048D520-8858-4E4E-8511-3306272E38FC}"/>
              </a:ext>
            </a:extLst>
          </p:cNvPr>
          <p:cNvSpPr>
            <a:spLocks noGrp="1"/>
          </p:cNvSpPr>
          <p:nvPr>
            <p:ph type="body" sz="quarter" idx="12" hasCustomPrompt="1"/>
          </p:nvPr>
        </p:nvSpPr>
        <p:spPr>
          <a:xfrm>
            <a:off x="417600" y="395946"/>
            <a:ext cx="8308800" cy="340654"/>
          </a:xfrm>
          <a:prstGeom prst="rect">
            <a:avLst/>
          </a:prstGeom>
        </p:spPr>
        <p:txBody>
          <a:bodyPr lIns="0" tIns="0" rIns="0" bIns="0"/>
          <a:lstStyle>
            <a:lvl1pPr marL="0" indent="0">
              <a:lnSpc>
                <a:spcPct val="100000"/>
              </a:lnSpc>
              <a:spcBef>
                <a:spcPts val="0"/>
              </a:spcBef>
              <a:buNone/>
              <a:defRPr sz="2400" baseline="0">
                <a:solidFill>
                  <a:schemeClr val="accent1"/>
                </a:solidFill>
                <a:latin typeface="Nokia Pure Headline Light" panose="020B0304020202020204" pitchFamily="34" charset="0"/>
              </a:defRPr>
            </a:lvl1pPr>
          </a:lstStyle>
          <a:p>
            <a:pPr lvl="0"/>
            <a:r>
              <a:rPr lang="en-US" noProof="0" dirty="0"/>
              <a:t>Click to edit headline</a:t>
            </a:r>
          </a:p>
        </p:txBody>
      </p:sp>
      <p:sp>
        <p:nvSpPr>
          <p:cNvPr id="4" name="Text Placeholder 42">
            <a:extLst>
              <a:ext uri="{FF2B5EF4-FFF2-40B4-BE49-F238E27FC236}">
                <a16:creationId xmlns:a16="http://schemas.microsoft.com/office/drawing/2014/main" id="{73EC6F19-4B79-4103-93C9-A7D00929D42E}"/>
              </a:ext>
            </a:extLst>
          </p:cNvPr>
          <p:cNvSpPr>
            <a:spLocks noGrp="1"/>
          </p:cNvSpPr>
          <p:nvPr>
            <p:ph type="body" sz="quarter" idx="13" hasCustomPrompt="1"/>
          </p:nvPr>
        </p:nvSpPr>
        <p:spPr>
          <a:xfrm>
            <a:off x="417600" y="764520"/>
            <a:ext cx="8308800" cy="340654"/>
          </a:xfrm>
          <a:prstGeom prst="rect">
            <a:avLst/>
          </a:prstGeom>
        </p:spPr>
        <p:txBody>
          <a:bodyPr lIns="0" tIns="0" rIns="0" bIns="0"/>
          <a:lstStyle>
            <a:lvl1pPr marL="0" indent="0">
              <a:lnSpc>
                <a:spcPct val="100000"/>
              </a:lnSpc>
              <a:spcBef>
                <a:spcPts val="0"/>
              </a:spcBef>
              <a:buNone/>
              <a:defRPr sz="1800" baseline="0">
                <a:solidFill>
                  <a:schemeClr val="tx1"/>
                </a:solidFill>
                <a:latin typeface="Nokia Pure Headline Light" panose="020B0304020202020204" pitchFamily="34" charset="0"/>
              </a:defRPr>
            </a:lvl1pPr>
          </a:lstStyle>
          <a:p>
            <a:pPr lvl="0"/>
            <a:r>
              <a:rPr lang="en-US" noProof="0" dirty="0"/>
              <a:t>Click to edit </a:t>
            </a:r>
            <a:r>
              <a:rPr lang="en-US" noProof="0" dirty="0" err="1"/>
              <a:t>subheadline</a:t>
            </a:r>
            <a:endParaRPr lang="en-US" noProof="0" dirty="0"/>
          </a:p>
        </p:txBody>
      </p:sp>
      <p:sp>
        <p:nvSpPr>
          <p:cNvPr id="13" name="TextBox 12">
            <a:extLst>
              <a:ext uri="{FF2B5EF4-FFF2-40B4-BE49-F238E27FC236}">
                <a16:creationId xmlns:a16="http://schemas.microsoft.com/office/drawing/2014/main" id="{7F7DE4C9-FBB8-8A4B-2DB4-4E815C009D58}"/>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dirty="0">
                <a:solidFill>
                  <a:schemeClr val="tx1"/>
                </a:solidFill>
                <a:latin typeface="Nokia Pure Text Light" panose="020B0304040602060303" pitchFamily="34" charset="0"/>
                <a:ea typeface="Nokia Pure Text Light" panose="020B0304040602060303" pitchFamily="34" charset="0"/>
                <a:cs typeface="Nokia Pure Text Light" panose="020B0304040602060303" pitchFamily="34" charset="0"/>
              </a:rPr>
              <a:t>© 2025 Nokia</a:t>
            </a:r>
          </a:p>
        </p:txBody>
      </p:sp>
      <p:sp>
        <p:nvSpPr>
          <p:cNvPr id="14" name="Slide Number Placeholder 5">
            <a:extLst>
              <a:ext uri="{FF2B5EF4-FFF2-40B4-BE49-F238E27FC236}">
                <a16:creationId xmlns:a16="http://schemas.microsoft.com/office/drawing/2014/main" id="{AB509751-E824-3979-F221-A742B654E0CF}"/>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tx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dirty="0">
              <a:solidFill>
                <a:schemeClr val="tx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cxnSp>
        <p:nvCxnSpPr>
          <p:cNvPr id="15" name="Straight Connector 14">
            <a:extLst>
              <a:ext uri="{FF2B5EF4-FFF2-40B4-BE49-F238E27FC236}">
                <a16:creationId xmlns:a16="http://schemas.microsoft.com/office/drawing/2014/main" id="{0DEEAF58-9B69-8065-447C-1BD11A04A742}"/>
              </a:ext>
            </a:extLst>
          </p:cNvPr>
          <p:cNvCxnSpPr>
            <a:cxnSpLocks/>
          </p:cNvCxnSpPr>
          <p:nvPr userDrawn="1"/>
        </p:nvCxnSpPr>
        <p:spPr>
          <a:xfrm>
            <a:off x="1403610" y="4842900"/>
            <a:ext cx="0" cy="144000"/>
          </a:xfrm>
          <a:prstGeom prst="line">
            <a:avLst/>
          </a:prstGeom>
          <a:ln w="6350">
            <a:noFill/>
          </a:ln>
        </p:spPr>
        <p:style>
          <a:lnRef idx="1">
            <a:schemeClr val="accent1"/>
          </a:lnRef>
          <a:fillRef idx="0">
            <a:schemeClr val="accent1"/>
          </a:fillRef>
          <a:effectRef idx="0">
            <a:schemeClr val="accent1"/>
          </a:effectRef>
          <a:fontRef idx="minor">
            <a:schemeClr val="tx1"/>
          </a:fontRef>
        </p:style>
      </p:cxnSp>
      <p:sp>
        <p:nvSpPr>
          <p:cNvPr id="16" name="Footer Placeholder 2">
            <a:extLst>
              <a:ext uri="{FF2B5EF4-FFF2-40B4-BE49-F238E27FC236}">
                <a16:creationId xmlns:a16="http://schemas.microsoft.com/office/drawing/2014/main" id="{EDDFD53A-DF6B-C791-DBA9-4B63437DA8D3}"/>
              </a:ext>
            </a:extLst>
          </p:cNvPr>
          <p:cNvSpPr>
            <a:spLocks noGrp="1"/>
          </p:cNvSpPr>
          <p:nvPr>
            <p:ph type="ftr" sz="quarter" idx="3"/>
          </p:nvPr>
        </p:nvSpPr>
        <p:spPr>
          <a:xfrm>
            <a:off x="1504800" y="4860000"/>
            <a:ext cx="1584000" cy="122400"/>
          </a:xfrm>
          <a:prstGeom prst="rect">
            <a:avLst/>
          </a:prstGeom>
        </p:spPr>
        <p:txBody>
          <a:bodyPr vert="horz" lIns="0" tIns="0" rIns="0" bIns="0" rtlCol="0" anchor="b"/>
          <a:lstStyle>
            <a:lvl1pPr algn="l">
              <a:defRPr sz="800">
                <a:solidFill>
                  <a:schemeClr val="tx1"/>
                </a:solidFill>
              </a:defRPr>
            </a:lvl1pPr>
          </a:lstStyle>
          <a:p>
            <a:r>
              <a:rPr lang="en-US"/>
              <a:t>2025 BalticNOG</a:t>
            </a:r>
            <a:endParaRPr lang="en-US" dirty="0"/>
          </a:p>
        </p:txBody>
      </p:sp>
    </p:spTree>
    <p:extLst>
      <p:ext uri="{BB962C8B-B14F-4D97-AF65-F5344CB8AC3E}">
        <p14:creationId xmlns:p14="http://schemas.microsoft.com/office/powerpoint/2010/main" val="216920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3 Text">
    <p:spTree>
      <p:nvGrpSpPr>
        <p:cNvPr id="1" name=""/>
        <p:cNvGrpSpPr/>
        <p:nvPr/>
      </p:nvGrpSpPr>
      <p:grpSpPr>
        <a:xfrm>
          <a:off x="0" y="0"/>
          <a:ext cx="0" cy="0"/>
          <a:chOff x="0" y="0"/>
          <a:chExt cx="0" cy="0"/>
        </a:xfrm>
      </p:grpSpPr>
      <p:sp>
        <p:nvSpPr>
          <p:cNvPr id="6" name="Text Placeholder 42">
            <a:extLst>
              <a:ext uri="{FF2B5EF4-FFF2-40B4-BE49-F238E27FC236}">
                <a16:creationId xmlns:a16="http://schemas.microsoft.com/office/drawing/2014/main" id="{D048D520-8858-4E4E-8511-3306272E38FC}"/>
              </a:ext>
            </a:extLst>
          </p:cNvPr>
          <p:cNvSpPr>
            <a:spLocks noGrp="1"/>
          </p:cNvSpPr>
          <p:nvPr>
            <p:ph type="body" sz="quarter" idx="12" hasCustomPrompt="1"/>
          </p:nvPr>
        </p:nvSpPr>
        <p:spPr>
          <a:xfrm>
            <a:off x="417600" y="395946"/>
            <a:ext cx="8308800" cy="340654"/>
          </a:xfrm>
          <a:prstGeom prst="rect">
            <a:avLst/>
          </a:prstGeom>
        </p:spPr>
        <p:txBody>
          <a:bodyPr lIns="0" tIns="0" rIns="0" bIns="0"/>
          <a:lstStyle>
            <a:lvl1pPr marL="0" indent="0">
              <a:lnSpc>
                <a:spcPct val="100000"/>
              </a:lnSpc>
              <a:spcBef>
                <a:spcPts val="0"/>
              </a:spcBef>
              <a:buNone/>
              <a:defRPr sz="2400" baseline="0">
                <a:solidFill>
                  <a:schemeClr val="accent1"/>
                </a:solidFill>
                <a:latin typeface="Nokia Pure Headline Light" panose="020B0304020202020204" pitchFamily="34" charset="0"/>
              </a:defRPr>
            </a:lvl1pPr>
          </a:lstStyle>
          <a:p>
            <a:pPr lvl="0"/>
            <a:r>
              <a:rPr lang="en-US" noProof="0" dirty="0"/>
              <a:t>Click to edit headline</a:t>
            </a:r>
          </a:p>
        </p:txBody>
      </p:sp>
      <p:sp>
        <p:nvSpPr>
          <p:cNvPr id="4" name="Text Placeholder 42">
            <a:extLst>
              <a:ext uri="{FF2B5EF4-FFF2-40B4-BE49-F238E27FC236}">
                <a16:creationId xmlns:a16="http://schemas.microsoft.com/office/drawing/2014/main" id="{73EC6F19-4B79-4103-93C9-A7D00929D42E}"/>
              </a:ext>
            </a:extLst>
          </p:cNvPr>
          <p:cNvSpPr>
            <a:spLocks noGrp="1"/>
          </p:cNvSpPr>
          <p:nvPr>
            <p:ph type="body" sz="quarter" idx="13" hasCustomPrompt="1"/>
          </p:nvPr>
        </p:nvSpPr>
        <p:spPr>
          <a:xfrm>
            <a:off x="417600" y="764520"/>
            <a:ext cx="8308800" cy="340654"/>
          </a:xfrm>
          <a:prstGeom prst="rect">
            <a:avLst/>
          </a:prstGeom>
        </p:spPr>
        <p:txBody>
          <a:bodyPr lIns="0" tIns="0" rIns="0" bIns="0"/>
          <a:lstStyle>
            <a:lvl1pPr marL="0" indent="0">
              <a:lnSpc>
                <a:spcPct val="100000"/>
              </a:lnSpc>
              <a:spcBef>
                <a:spcPts val="0"/>
              </a:spcBef>
              <a:buNone/>
              <a:defRPr sz="1800" baseline="0">
                <a:solidFill>
                  <a:schemeClr val="tx1"/>
                </a:solidFill>
                <a:latin typeface="Nokia Pure Headline Light" panose="020B0304020202020204" pitchFamily="34" charset="0"/>
              </a:defRPr>
            </a:lvl1pPr>
          </a:lstStyle>
          <a:p>
            <a:pPr lvl="0"/>
            <a:r>
              <a:rPr lang="en-US" noProof="0" dirty="0"/>
              <a:t>Click to edit </a:t>
            </a:r>
            <a:r>
              <a:rPr lang="en-US" noProof="0" dirty="0" err="1"/>
              <a:t>subheadline</a:t>
            </a:r>
            <a:endParaRPr lang="en-US" noProof="0" dirty="0"/>
          </a:p>
        </p:txBody>
      </p:sp>
      <p:sp>
        <p:nvSpPr>
          <p:cNvPr id="5" name="Text Placeholder 12">
            <a:extLst>
              <a:ext uri="{FF2B5EF4-FFF2-40B4-BE49-F238E27FC236}">
                <a16:creationId xmlns:a16="http://schemas.microsoft.com/office/drawing/2014/main" id="{725B0BB8-7D8D-1CFB-75CE-E19F62B9211C}"/>
              </a:ext>
            </a:extLst>
          </p:cNvPr>
          <p:cNvSpPr>
            <a:spLocks noGrp="1"/>
          </p:cNvSpPr>
          <p:nvPr>
            <p:ph type="body" sz="quarter" idx="15"/>
          </p:nvPr>
        </p:nvSpPr>
        <p:spPr>
          <a:xfrm>
            <a:off x="417338" y="1260000"/>
            <a:ext cx="8308800" cy="3118980"/>
          </a:xfrm>
          <a:prstGeom prst="rect">
            <a:avLst/>
          </a:prstGeom>
        </p:spPr>
        <p:txBody>
          <a:bodyPr lIns="0" tIns="0" rIns="0" bIns="0"/>
          <a:lstStyle>
            <a:lvl1pPr marL="0" indent="0">
              <a:lnSpc>
                <a:spcPct val="100000"/>
              </a:lnSpc>
              <a:spcBef>
                <a:spcPts val="0"/>
              </a:spcBef>
              <a:spcAft>
                <a:spcPts val="600"/>
              </a:spcAft>
              <a:buSzPct val="70000"/>
              <a:buNone/>
              <a:defRPr sz="1200">
                <a:solidFill>
                  <a:schemeClr val="tx1"/>
                </a:solidFill>
              </a:defRPr>
            </a:lvl1pPr>
            <a:lvl2pPr marL="180000" indent="0">
              <a:lnSpc>
                <a:spcPct val="100000"/>
              </a:lnSpc>
              <a:spcBef>
                <a:spcPts val="0"/>
              </a:spcBef>
              <a:spcAft>
                <a:spcPts val="600"/>
              </a:spcAft>
              <a:buSzPct val="70000"/>
              <a:buNone/>
              <a:defRPr sz="1200">
                <a:solidFill>
                  <a:schemeClr val="tx1"/>
                </a:solidFill>
              </a:defRPr>
            </a:lvl2pPr>
            <a:lvl3pPr marL="360000" indent="0">
              <a:lnSpc>
                <a:spcPct val="100000"/>
              </a:lnSpc>
              <a:spcBef>
                <a:spcPts val="0"/>
              </a:spcBef>
              <a:spcAft>
                <a:spcPts val="600"/>
              </a:spcAft>
              <a:buSzPct val="70000"/>
              <a:buNone/>
              <a:defRPr sz="1200">
                <a:solidFill>
                  <a:schemeClr val="tx1"/>
                </a:solidFill>
              </a:defRPr>
            </a:lvl3pPr>
            <a:lvl4pPr marL="540000" indent="0">
              <a:lnSpc>
                <a:spcPct val="100000"/>
              </a:lnSpc>
              <a:spcBef>
                <a:spcPts val="0"/>
              </a:spcBef>
              <a:spcAft>
                <a:spcPts val="600"/>
              </a:spcAft>
              <a:buSzPct val="70000"/>
              <a:buNone/>
              <a:defRPr sz="1200">
                <a:solidFill>
                  <a:schemeClr val="tx1"/>
                </a:solidFill>
              </a:defRPr>
            </a:lvl4pPr>
            <a:lvl5pPr marL="720000" indent="0">
              <a:lnSpc>
                <a:spcPct val="100000"/>
              </a:lnSpc>
              <a:spcBef>
                <a:spcPts val="0"/>
              </a:spcBef>
              <a:spcAft>
                <a:spcPts val="600"/>
              </a:spcAft>
              <a:buSzPct val="70000"/>
              <a:buNone/>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Box 9">
            <a:extLst>
              <a:ext uri="{FF2B5EF4-FFF2-40B4-BE49-F238E27FC236}">
                <a16:creationId xmlns:a16="http://schemas.microsoft.com/office/drawing/2014/main" id="{D706B219-6557-5951-F467-43B768A9C96C}"/>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dirty="0">
                <a:solidFill>
                  <a:schemeClr val="tx1"/>
                </a:solidFill>
                <a:latin typeface="Nokia Pure Text Light" panose="020B0304040602060303" pitchFamily="34" charset="0"/>
                <a:ea typeface="Nokia Pure Text Light" panose="020B0304040602060303" pitchFamily="34" charset="0"/>
                <a:cs typeface="Nokia Pure Text Light" panose="020B0304040602060303" pitchFamily="34" charset="0"/>
              </a:rPr>
              <a:t>© 2025 Nokia</a:t>
            </a:r>
          </a:p>
        </p:txBody>
      </p:sp>
      <p:sp>
        <p:nvSpPr>
          <p:cNvPr id="11" name="Slide Number Placeholder 5">
            <a:extLst>
              <a:ext uri="{FF2B5EF4-FFF2-40B4-BE49-F238E27FC236}">
                <a16:creationId xmlns:a16="http://schemas.microsoft.com/office/drawing/2014/main" id="{4FF66938-CF4B-D097-1BC6-18EB230030F4}"/>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tx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dirty="0">
              <a:solidFill>
                <a:schemeClr val="tx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cxnSp>
        <p:nvCxnSpPr>
          <p:cNvPr id="12" name="Straight Connector 11">
            <a:extLst>
              <a:ext uri="{FF2B5EF4-FFF2-40B4-BE49-F238E27FC236}">
                <a16:creationId xmlns:a16="http://schemas.microsoft.com/office/drawing/2014/main" id="{CB929F03-682A-4566-CF9F-D3B71DB45756}"/>
              </a:ext>
            </a:extLst>
          </p:cNvPr>
          <p:cNvCxnSpPr>
            <a:cxnSpLocks/>
          </p:cNvCxnSpPr>
          <p:nvPr userDrawn="1"/>
        </p:nvCxnSpPr>
        <p:spPr>
          <a:xfrm>
            <a:off x="1403610" y="4842900"/>
            <a:ext cx="0" cy="144000"/>
          </a:xfrm>
          <a:prstGeom prst="line">
            <a:avLst/>
          </a:prstGeom>
          <a:ln w="6350">
            <a:noFill/>
          </a:ln>
        </p:spPr>
        <p:style>
          <a:lnRef idx="1">
            <a:schemeClr val="accent1"/>
          </a:lnRef>
          <a:fillRef idx="0">
            <a:schemeClr val="accent1"/>
          </a:fillRef>
          <a:effectRef idx="0">
            <a:schemeClr val="accent1"/>
          </a:effectRef>
          <a:fontRef idx="minor">
            <a:schemeClr val="tx1"/>
          </a:fontRef>
        </p:style>
      </p:cxnSp>
      <p:sp>
        <p:nvSpPr>
          <p:cNvPr id="13" name="Footer Placeholder 2">
            <a:extLst>
              <a:ext uri="{FF2B5EF4-FFF2-40B4-BE49-F238E27FC236}">
                <a16:creationId xmlns:a16="http://schemas.microsoft.com/office/drawing/2014/main" id="{FEE177B5-71D7-398C-03E7-932A701525D8}"/>
              </a:ext>
            </a:extLst>
          </p:cNvPr>
          <p:cNvSpPr>
            <a:spLocks noGrp="1"/>
          </p:cNvSpPr>
          <p:nvPr>
            <p:ph type="ftr" sz="quarter" idx="3"/>
          </p:nvPr>
        </p:nvSpPr>
        <p:spPr>
          <a:xfrm>
            <a:off x="1504800" y="4860000"/>
            <a:ext cx="1584000" cy="122400"/>
          </a:xfrm>
          <a:prstGeom prst="rect">
            <a:avLst/>
          </a:prstGeom>
        </p:spPr>
        <p:txBody>
          <a:bodyPr vert="horz" lIns="0" tIns="0" rIns="0" bIns="0" rtlCol="0" anchor="b"/>
          <a:lstStyle>
            <a:lvl1pPr algn="l">
              <a:defRPr sz="800">
                <a:solidFill>
                  <a:schemeClr val="tx1"/>
                </a:solidFill>
              </a:defRPr>
            </a:lvl1pPr>
          </a:lstStyle>
          <a:p>
            <a:r>
              <a:rPr lang="en-US"/>
              <a:t>2025 BalticNOG</a:t>
            </a:r>
            <a:endParaRPr lang="en-US" dirty="0"/>
          </a:p>
        </p:txBody>
      </p:sp>
    </p:spTree>
    <p:extLst>
      <p:ext uri="{BB962C8B-B14F-4D97-AF65-F5344CB8AC3E}">
        <p14:creationId xmlns:p14="http://schemas.microsoft.com/office/powerpoint/2010/main" val="39570896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4 Bulletpoint text 1 col">
    <p:spTree>
      <p:nvGrpSpPr>
        <p:cNvPr id="1" name=""/>
        <p:cNvGrpSpPr/>
        <p:nvPr/>
      </p:nvGrpSpPr>
      <p:grpSpPr>
        <a:xfrm>
          <a:off x="0" y="0"/>
          <a:ext cx="0" cy="0"/>
          <a:chOff x="0" y="0"/>
          <a:chExt cx="0" cy="0"/>
        </a:xfrm>
      </p:grpSpPr>
      <p:sp>
        <p:nvSpPr>
          <p:cNvPr id="6" name="Text Placeholder 42">
            <a:extLst>
              <a:ext uri="{FF2B5EF4-FFF2-40B4-BE49-F238E27FC236}">
                <a16:creationId xmlns:a16="http://schemas.microsoft.com/office/drawing/2014/main" id="{D048D520-8858-4E4E-8511-3306272E38FC}"/>
              </a:ext>
            </a:extLst>
          </p:cNvPr>
          <p:cNvSpPr>
            <a:spLocks noGrp="1"/>
          </p:cNvSpPr>
          <p:nvPr>
            <p:ph type="body" sz="quarter" idx="12" hasCustomPrompt="1"/>
          </p:nvPr>
        </p:nvSpPr>
        <p:spPr>
          <a:xfrm>
            <a:off x="417600" y="395946"/>
            <a:ext cx="8308800" cy="340654"/>
          </a:xfrm>
          <a:prstGeom prst="rect">
            <a:avLst/>
          </a:prstGeom>
        </p:spPr>
        <p:txBody>
          <a:bodyPr lIns="0" tIns="0" rIns="0" bIns="0"/>
          <a:lstStyle>
            <a:lvl1pPr marL="0" indent="0">
              <a:lnSpc>
                <a:spcPct val="100000"/>
              </a:lnSpc>
              <a:spcBef>
                <a:spcPts val="0"/>
              </a:spcBef>
              <a:buNone/>
              <a:defRPr sz="2400" baseline="0">
                <a:solidFill>
                  <a:schemeClr val="accent1"/>
                </a:solidFill>
                <a:latin typeface="Nokia Pure Headline Light" panose="020B0304020202020204" pitchFamily="34" charset="0"/>
              </a:defRPr>
            </a:lvl1pPr>
          </a:lstStyle>
          <a:p>
            <a:pPr lvl="0"/>
            <a:r>
              <a:rPr lang="en-US" noProof="0" dirty="0"/>
              <a:t>Click to edit headline</a:t>
            </a:r>
          </a:p>
        </p:txBody>
      </p:sp>
      <p:sp>
        <p:nvSpPr>
          <p:cNvPr id="4" name="Text Placeholder 42">
            <a:extLst>
              <a:ext uri="{FF2B5EF4-FFF2-40B4-BE49-F238E27FC236}">
                <a16:creationId xmlns:a16="http://schemas.microsoft.com/office/drawing/2014/main" id="{73EC6F19-4B79-4103-93C9-A7D00929D42E}"/>
              </a:ext>
            </a:extLst>
          </p:cNvPr>
          <p:cNvSpPr>
            <a:spLocks noGrp="1"/>
          </p:cNvSpPr>
          <p:nvPr>
            <p:ph type="body" sz="quarter" idx="13" hasCustomPrompt="1"/>
          </p:nvPr>
        </p:nvSpPr>
        <p:spPr>
          <a:xfrm>
            <a:off x="417600" y="764520"/>
            <a:ext cx="8308800" cy="340654"/>
          </a:xfrm>
          <a:prstGeom prst="rect">
            <a:avLst/>
          </a:prstGeom>
        </p:spPr>
        <p:txBody>
          <a:bodyPr lIns="0" tIns="0" rIns="0" bIns="0"/>
          <a:lstStyle>
            <a:lvl1pPr marL="0" indent="0">
              <a:lnSpc>
                <a:spcPct val="100000"/>
              </a:lnSpc>
              <a:spcBef>
                <a:spcPts val="0"/>
              </a:spcBef>
              <a:buNone/>
              <a:defRPr sz="1800" baseline="0">
                <a:solidFill>
                  <a:schemeClr val="tx1"/>
                </a:solidFill>
                <a:latin typeface="Nokia Pure Headline Light" panose="020B0304020202020204" pitchFamily="34" charset="0"/>
              </a:defRPr>
            </a:lvl1pPr>
          </a:lstStyle>
          <a:p>
            <a:pPr lvl="0"/>
            <a:r>
              <a:rPr lang="en-US" noProof="0" dirty="0"/>
              <a:t>Click to edit </a:t>
            </a:r>
            <a:r>
              <a:rPr lang="en-US" noProof="0" dirty="0" err="1"/>
              <a:t>subheadline</a:t>
            </a:r>
            <a:endParaRPr lang="en-US" noProof="0" dirty="0"/>
          </a:p>
        </p:txBody>
      </p:sp>
      <p:sp>
        <p:nvSpPr>
          <p:cNvPr id="5" name="Text Placeholder 12">
            <a:extLst>
              <a:ext uri="{FF2B5EF4-FFF2-40B4-BE49-F238E27FC236}">
                <a16:creationId xmlns:a16="http://schemas.microsoft.com/office/drawing/2014/main" id="{725B0BB8-7D8D-1CFB-75CE-E19F62B9211C}"/>
              </a:ext>
            </a:extLst>
          </p:cNvPr>
          <p:cNvSpPr>
            <a:spLocks noGrp="1"/>
          </p:cNvSpPr>
          <p:nvPr>
            <p:ph type="body" sz="quarter" idx="15"/>
          </p:nvPr>
        </p:nvSpPr>
        <p:spPr>
          <a:xfrm>
            <a:off x="417338" y="1260000"/>
            <a:ext cx="8308800" cy="3118980"/>
          </a:xfrm>
          <a:prstGeom prst="rect">
            <a:avLst/>
          </a:prstGeom>
        </p:spPr>
        <p:txBody>
          <a:bodyPr lIns="0" tIns="0" rIns="0" bIns="0"/>
          <a:lstStyle>
            <a:lvl1pPr marL="180000" indent="-180000">
              <a:lnSpc>
                <a:spcPct val="100000"/>
              </a:lnSpc>
              <a:spcBef>
                <a:spcPts val="0"/>
              </a:spcBef>
              <a:spcAft>
                <a:spcPts val="600"/>
              </a:spcAft>
              <a:buSzPct val="70000"/>
              <a:defRPr sz="1200">
                <a:solidFill>
                  <a:schemeClr val="tx1"/>
                </a:solidFill>
              </a:defRPr>
            </a:lvl1pPr>
            <a:lvl2pPr marL="360000" indent="-180000">
              <a:lnSpc>
                <a:spcPct val="100000"/>
              </a:lnSpc>
              <a:spcBef>
                <a:spcPts val="0"/>
              </a:spcBef>
              <a:spcAft>
                <a:spcPts val="600"/>
              </a:spcAft>
              <a:buSzPct val="70000"/>
              <a:defRPr sz="1200">
                <a:solidFill>
                  <a:schemeClr val="tx1"/>
                </a:solidFill>
              </a:defRPr>
            </a:lvl2pPr>
            <a:lvl3pPr marL="540000" indent="-180000">
              <a:lnSpc>
                <a:spcPct val="100000"/>
              </a:lnSpc>
              <a:spcBef>
                <a:spcPts val="0"/>
              </a:spcBef>
              <a:spcAft>
                <a:spcPts val="600"/>
              </a:spcAft>
              <a:buSzPct val="70000"/>
              <a:defRPr sz="1200">
                <a:solidFill>
                  <a:schemeClr val="tx1"/>
                </a:solidFill>
              </a:defRPr>
            </a:lvl3pPr>
            <a:lvl4pPr marL="720000" indent="-180000">
              <a:lnSpc>
                <a:spcPct val="100000"/>
              </a:lnSpc>
              <a:spcBef>
                <a:spcPts val="0"/>
              </a:spcBef>
              <a:spcAft>
                <a:spcPts val="600"/>
              </a:spcAft>
              <a:buSzPct val="70000"/>
              <a:defRPr lang="en-US" sz="1200" kern="1200" dirty="0">
                <a:solidFill>
                  <a:schemeClr val="tx1"/>
                </a:solidFill>
                <a:latin typeface="+mn-lt"/>
                <a:ea typeface="+mn-ea"/>
                <a:cs typeface="+mn-cs"/>
              </a:defRPr>
            </a:lvl4pPr>
            <a:lvl5pPr marL="900000" indent="-180000">
              <a:lnSpc>
                <a:spcPct val="100000"/>
              </a:lnSpc>
              <a:spcBef>
                <a:spcPts val="0"/>
              </a:spcBef>
              <a:spcAft>
                <a:spcPts val="600"/>
              </a:spcAft>
              <a:buSzPct val="70000"/>
              <a:defRPr sz="1200">
                <a:solidFill>
                  <a:schemeClr val="tx1"/>
                </a:solidFill>
              </a:defRPr>
            </a:lvl5pPr>
            <a:lvl6pPr marL="1080000" indent="-180000">
              <a:lnSpc>
                <a:spcPct val="100000"/>
              </a:lnSpc>
              <a:spcBef>
                <a:spcPts val="0"/>
              </a:spcBef>
              <a:buSzPct val="70000"/>
              <a:buFont typeface="Arial" panose="020B0604020202020204" pitchFamily="34" charset="0"/>
              <a:buChar char="•"/>
              <a:defRPr sz="1100">
                <a:solidFill>
                  <a:schemeClr val="tx2"/>
                </a:solidFill>
              </a:defRPr>
            </a:lvl6pPr>
            <a:lvl7pPr marL="1080000">
              <a:defRPr sz="12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extBox 1">
            <a:extLst>
              <a:ext uri="{FF2B5EF4-FFF2-40B4-BE49-F238E27FC236}">
                <a16:creationId xmlns:a16="http://schemas.microsoft.com/office/drawing/2014/main" id="{FD95910B-6C91-D297-584C-3D1533AECBE8}"/>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dirty="0">
                <a:solidFill>
                  <a:schemeClr val="tx1"/>
                </a:solidFill>
                <a:latin typeface="Nokia Pure Text Light" panose="020B0304040602060303" pitchFamily="34" charset="0"/>
                <a:ea typeface="Nokia Pure Text Light" panose="020B0304040602060303" pitchFamily="34" charset="0"/>
                <a:cs typeface="Nokia Pure Text Light" panose="020B0304040602060303" pitchFamily="34" charset="0"/>
              </a:rPr>
              <a:t>© 2025 Nokia</a:t>
            </a:r>
          </a:p>
        </p:txBody>
      </p:sp>
      <p:sp>
        <p:nvSpPr>
          <p:cNvPr id="7" name="Slide Number Placeholder 5">
            <a:extLst>
              <a:ext uri="{FF2B5EF4-FFF2-40B4-BE49-F238E27FC236}">
                <a16:creationId xmlns:a16="http://schemas.microsoft.com/office/drawing/2014/main" id="{C76EFBCA-F2A9-DB62-4D3E-60E897B89B56}"/>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tx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dirty="0">
              <a:solidFill>
                <a:schemeClr val="tx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cxnSp>
        <p:nvCxnSpPr>
          <p:cNvPr id="8" name="Straight Connector 7">
            <a:extLst>
              <a:ext uri="{FF2B5EF4-FFF2-40B4-BE49-F238E27FC236}">
                <a16:creationId xmlns:a16="http://schemas.microsoft.com/office/drawing/2014/main" id="{35E7D3F5-04E5-7DAF-AB76-2DAC95AB4760}"/>
              </a:ext>
            </a:extLst>
          </p:cNvPr>
          <p:cNvCxnSpPr>
            <a:cxnSpLocks/>
          </p:cNvCxnSpPr>
          <p:nvPr userDrawn="1"/>
        </p:nvCxnSpPr>
        <p:spPr>
          <a:xfrm>
            <a:off x="1403610" y="4842900"/>
            <a:ext cx="0" cy="144000"/>
          </a:xfrm>
          <a:prstGeom prst="line">
            <a:avLst/>
          </a:prstGeom>
          <a:ln w="6350">
            <a:noFill/>
          </a:ln>
        </p:spPr>
        <p:style>
          <a:lnRef idx="1">
            <a:schemeClr val="accent1"/>
          </a:lnRef>
          <a:fillRef idx="0">
            <a:schemeClr val="accent1"/>
          </a:fillRef>
          <a:effectRef idx="0">
            <a:schemeClr val="accent1"/>
          </a:effectRef>
          <a:fontRef idx="minor">
            <a:schemeClr val="tx1"/>
          </a:fontRef>
        </p:style>
      </p:cxnSp>
      <p:sp>
        <p:nvSpPr>
          <p:cNvPr id="9" name="Footer Placeholder 2">
            <a:extLst>
              <a:ext uri="{FF2B5EF4-FFF2-40B4-BE49-F238E27FC236}">
                <a16:creationId xmlns:a16="http://schemas.microsoft.com/office/drawing/2014/main" id="{7D61FF18-0BA2-46E4-85DF-332117D12378}"/>
              </a:ext>
            </a:extLst>
          </p:cNvPr>
          <p:cNvSpPr>
            <a:spLocks noGrp="1"/>
          </p:cNvSpPr>
          <p:nvPr>
            <p:ph type="ftr" sz="quarter" idx="3"/>
          </p:nvPr>
        </p:nvSpPr>
        <p:spPr>
          <a:xfrm>
            <a:off x="1504800" y="4860000"/>
            <a:ext cx="1584000" cy="122400"/>
          </a:xfrm>
          <a:prstGeom prst="rect">
            <a:avLst/>
          </a:prstGeom>
        </p:spPr>
        <p:txBody>
          <a:bodyPr vert="horz" lIns="0" tIns="0" rIns="0" bIns="0" rtlCol="0" anchor="b"/>
          <a:lstStyle>
            <a:lvl1pPr algn="l">
              <a:defRPr sz="800">
                <a:solidFill>
                  <a:schemeClr val="tx1"/>
                </a:solidFill>
              </a:defRPr>
            </a:lvl1pPr>
          </a:lstStyle>
          <a:p>
            <a:r>
              <a:rPr lang="en-US"/>
              <a:t>2025 BalticNOG</a:t>
            </a:r>
            <a:endParaRPr lang="en-US" dirty="0"/>
          </a:p>
        </p:txBody>
      </p:sp>
    </p:spTree>
    <p:extLst>
      <p:ext uri="{BB962C8B-B14F-4D97-AF65-F5344CB8AC3E}">
        <p14:creationId xmlns:p14="http://schemas.microsoft.com/office/powerpoint/2010/main" val="35810542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5 Bulletpoint text 2 col">
    <p:spTree>
      <p:nvGrpSpPr>
        <p:cNvPr id="1" name=""/>
        <p:cNvGrpSpPr/>
        <p:nvPr/>
      </p:nvGrpSpPr>
      <p:grpSpPr>
        <a:xfrm>
          <a:off x="0" y="0"/>
          <a:ext cx="0" cy="0"/>
          <a:chOff x="0" y="0"/>
          <a:chExt cx="0" cy="0"/>
        </a:xfrm>
      </p:grpSpPr>
      <p:sp>
        <p:nvSpPr>
          <p:cNvPr id="6" name="Text Placeholder 42">
            <a:extLst>
              <a:ext uri="{FF2B5EF4-FFF2-40B4-BE49-F238E27FC236}">
                <a16:creationId xmlns:a16="http://schemas.microsoft.com/office/drawing/2014/main" id="{D048D520-8858-4E4E-8511-3306272E38FC}"/>
              </a:ext>
            </a:extLst>
          </p:cNvPr>
          <p:cNvSpPr>
            <a:spLocks noGrp="1"/>
          </p:cNvSpPr>
          <p:nvPr>
            <p:ph type="body" sz="quarter" idx="12" hasCustomPrompt="1"/>
          </p:nvPr>
        </p:nvSpPr>
        <p:spPr>
          <a:xfrm>
            <a:off x="417600" y="395946"/>
            <a:ext cx="8308800" cy="340654"/>
          </a:xfrm>
          <a:prstGeom prst="rect">
            <a:avLst/>
          </a:prstGeom>
        </p:spPr>
        <p:txBody>
          <a:bodyPr lIns="0" tIns="0" rIns="0" bIns="0"/>
          <a:lstStyle>
            <a:lvl1pPr marL="0" indent="0">
              <a:lnSpc>
                <a:spcPct val="100000"/>
              </a:lnSpc>
              <a:spcBef>
                <a:spcPts val="0"/>
              </a:spcBef>
              <a:buNone/>
              <a:defRPr sz="2400" baseline="0">
                <a:solidFill>
                  <a:schemeClr val="accent1"/>
                </a:solidFill>
                <a:latin typeface="Nokia Pure Headline Light" panose="020B0304020202020204" pitchFamily="34" charset="0"/>
              </a:defRPr>
            </a:lvl1pPr>
          </a:lstStyle>
          <a:p>
            <a:pPr lvl="0"/>
            <a:r>
              <a:rPr lang="en-US" noProof="0" dirty="0"/>
              <a:t>Click to edit headline</a:t>
            </a:r>
          </a:p>
        </p:txBody>
      </p:sp>
      <p:sp>
        <p:nvSpPr>
          <p:cNvPr id="4" name="Text Placeholder 42">
            <a:extLst>
              <a:ext uri="{FF2B5EF4-FFF2-40B4-BE49-F238E27FC236}">
                <a16:creationId xmlns:a16="http://schemas.microsoft.com/office/drawing/2014/main" id="{73EC6F19-4B79-4103-93C9-A7D00929D42E}"/>
              </a:ext>
            </a:extLst>
          </p:cNvPr>
          <p:cNvSpPr>
            <a:spLocks noGrp="1"/>
          </p:cNvSpPr>
          <p:nvPr>
            <p:ph type="body" sz="quarter" idx="13" hasCustomPrompt="1"/>
          </p:nvPr>
        </p:nvSpPr>
        <p:spPr>
          <a:xfrm>
            <a:off x="417600" y="764520"/>
            <a:ext cx="8308800" cy="340654"/>
          </a:xfrm>
          <a:prstGeom prst="rect">
            <a:avLst/>
          </a:prstGeom>
        </p:spPr>
        <p:txBody>
          <a:bodyPr lIns="0" tIns="0" rIns="0" bIns="0"/>
          <a:lstStyle>
            <a:lvl1pPr marL="0" indent="0">
              <a:lnSpc>
                <a:spcPct val="100000"/>
              </a:lnSpc>
              <a:spcBef>
                <a:spcPts val="0"/>
              </a:spcBef>
              <a:buNone/>
              <a:defRPr sz="1800" baseline="0">
                <a:solidFill>
                  <a:schemeClr val="tx1"/>
                </a:solidFill>
                <a:latin typeface="Nokia Pure Headline Light" panose="020B0304020202020204" pitchFamily="34" charset="0"/>
              </a:defRPr>
            </a:lvl1pPr>
          </a:lstStyle>
          <a:p>
            <a:pPr lvl="0"/>
            <a:r>
              <a:rPr lang="en-US" noProof="0" dirty="0"/>
              <a:t>Click to edit </a:t>
            </a:r>
            <a:r>
              <a:rPr lang="en-US" noProof="0" dirty="0" err="1"/>
              <a:t>subheadline</a:t>
            </a:r>
            <a:endParaRPr lang="en-US" noProof="0" dirty="0"/>
          </a:p>
        </p:txBody>
      </p:sp>
      <p:sp>
        <p:nvSpPr>
          <p:cNvPr id="5" name="Text Placeholder 12">
            <a:extLst>
              <a:ext uri="{FF2B5EF4-FFF2-40B4-BE49-F238E27FC236}">
                <a16:creationId xmlns:a16="http://schemas.microsoft.com/office/drawing/2014/main" id="{725B0BB8-7D8D-1CFB-75CE-E19F62B9211C}"/>
              </a:ext>
            </a:extLst>
          </p:cNvPr>
          <p:cNvSpPr>
            <a:spLocks noGrp="1"/>
          </p:cNvSpPr>
          <p:nvPr>
            <p:ph type="body" sz="quarter" idx="15"/>
          </p:nvPr>
        </p:nvSpPr>
        <p:spPr>
          <a:xfrm>
            <a:off x="417338" y="1260000"/>
            <a:ext cx="4068000" cy="3118980"/>
          </a:xfrm>
          <a:prstGeom prst="rect">
            <a:avLst/>
          </a:prstGeom>
        </p:spPr>
        <p:txBody>
          <a:bodyPr lIns="0" tIns="0" rIns="0" bIns="0"/>
          <a:lstStyle>
            <a:lvl1pPr marL="180000" indent="-180000">
              <a:lnSpc>
                <a:spcPct val="100000"/>
              </a:lnSpc>
              <a:spcBef>
                <a:spcPts val="0"/>
              </a:spcBef>
              <a:spcAft>
                <a:spcPts val="600"/>
              </a:spcAft>
              <a:buSzPct val="70000"/>
              <a:defRPr sz="1200">
                <a:solidFill>
                  <a:schemeClr val="tx1"/>
                </a:solidFill>
              </a:defRPr>
            </a:lvl1pPr>
            <a:lvl2pPr marL="360000" indent="-180000">
              <a:lnSpc>
                <a:spcPct val="100000"/>
              </a:lnSpc>
              <a:spcBef>
                <a:spcPts val="0"/>
              </a:spcBef>
              <a:spcAft>
                <a:spcPts val="600"/>
              </a:spcAft>
              <a:buSzPct val="70000"/>
              <a:defRPr sz="1200">
                <a:solidFill>
                  <a:schemeClr val="tx1"/>
                </a:solidFill>
              </a:defRPr>
            </a:lvl2pPr>
            <a:lvl3pPr marL="540000" indent="-180000">
              <a:lnSpc>
                <a:spcPct val="100000"/>
              </a:lnSpc>
              <a:spcBef>
                <a:spcPts val="0"/>
              </a:spcBef>
              <a:spcAft>
                <a:spcPts val="600"/>
              </a:spcAft>
              <a:buSzPct val="70000"/>
              <a:defRPr sz="1200">
                <a:solidFill>
                  <a:schemeClr val="tx1"/>
                </a:solidFill>
              </a:defRPr>
            </a:lvl3pPr>
            <a:lvl4pPr marL="720000" indent="-180000">
              <a:lnSpc>
                <a:spcPct val="100000"/>
              </a:lnSpc>
              <a:spcBef>
                <a:spcPts val="0"/>
              </a:spcBef>
              <a:spcAft>
                <a:spcPts val="600"/>
              </a:spcAft>
              <a:buSzPct val="70000"/>
              <a:defRPr lang="en-US" sz="1200" kern="1200" dirty="0">
                <a:solidFill>
                  <a:schemeClr val="tx1"/>
                </a:solidFill>
                <a:latin typeface="+mn-lt"/>
                <a:ea typeface="+mn-ea"/>
                <a:cs typeface="+mn-cs"/>
              </a:defRPr>
            </a:lvl4pPr>
            <a:lvl5pPr marL="900000" indent="-180000">
              <a:lnSpc>
                <a:spcPct val="100000"/>
              </a:lnSpc>
              <a:spcBef>
                <a:spcPts val="0"/>
              </a:spcBef>
              <a:spcAft>
                <a:spcPts val="600"/>
              </a:spcAft>
              <a:buSzPct val="70000"/>
              <a:defRPr sz="1200">
                <a:solidFill>
                  <a:schemeClr val="tx1"/>
                </a:solidFill>
              </a:defRPr>
            </a:lvl5pPr>
            <a:lvl6pPr marL="1080000" indent="-180000">
              <a:lnSpc>
                <a:spcPct val="100000"/>
              </a:lnSpc>
              <a:spcBef>
                <a:spcPts val="0"/>
              </a:spcBef>
              <a:buSzPct val="70000"/>
              <a:buFont typeface="Arial" panose="020B0604020202020204" pitchFamily="34" charset="0"/>
              <a:buChar char="•"/>
              <a:defRPr sz="1100">
                <a:solidFill>
                  <a:schemeClr val="tx2"/>
                </a:solidFill>
              </a:defRPr>
            </a:lvl6pPr>
            <a:lvl7pPr marL="1080000">
              <a:defRPr sz="12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12">
            <a:extLst>
              <a:ext uri="{FF2B5EF4-FFF2-40B4-BE49-F238E27FC236}">
                <a16:creationId xmlns:a16="http://schemas.microsoft.com/office/drawing/2014/main" id="{57FF8C70-8D9A-A91A-9AA2-5BAED4E5562B}"/>
              </a:ext>
            </a:extLst>
          </p:cNvPr>
          <p:cNvSpPr>
            <a:spLocks noGrp="1"/>
          </p:cNvSpPr>
          <p:nvPr>
            <p:ph type="body" sz="quarter" idx="16"/>
          </p:nvPr>
        </p:nvSpPr>
        <p:spPr>
          <a:xfrm>
            <a:off x="4658664" y="1260000"/>
            <a:ext cx="4068000" cy="3118980"/>
          </a:xfrm>
          <a:prstGeom prst="rect">
            <a:avLst/>
          </a:prstGeom>
        </p:spPr>
        <p:txBody>
          <a:bodyPr lIns="0" tIns="0" rIns="0" bIns="0"/>
          <a:lstStyle>
            <a:lvl1pPr marL="180000" indent="-180000">
              <a:lnSpc>
                <a:spcPct val="100000"/>
              </a:lnSpc>
              <a:spcBef>
                <a:spcPts val="0"/>
              </a:spcBef>
              <a:spcAft>
                <a:spcPts val="600"/>
              </a:spcAft>
              <a:buSzPct val="70000"/>
              <a:defRPr sz="1200">
                <a:solidFill>
                  <a:schemeClr val="tx1"/>
                </a:solidFill>
              </a:defRPr>
            </a:lvl1pPr>
            <a:lvl2pPr marL="360000" indent="-180000">
              <a:lnSpc>
                <a:spcPct val="100000"/>
              </a:lnSpc>
              <a:spcBef>
                <a:spcPts val="0"/>
              </a:spcBef>
              <a:spcAft>
                <a:spcPts val="600"/>
              </a:spcAft>
              <a:buSzPct val="70000"/>
              <a:defRPr sz="1200">
                <a:solidFill>
                  <a:schemeClr val="tx1"/>
                </a:solidFill>
              </a:defRPr>
            </a:lvl2pPr>
            <a:lvl3pPr marL="540000" indent="-180000">
              <a:lnSpc>
                <a:spcPct val="100000"/>
              </a:lnSpc>
              <a:spcBef>
                <a:spcPts val="0"/>
              </a:spcBef>
              <a:spcAft>
                <a:spcPts val="600"/>
              </a:spcAft>
              <a:buSzPct val="70000"/>
              <a:defRPr sz="1200">
                <a:solidFill>
                  <a:schemeClr val="tx1"/>
                </a:solidFill>
              </a:defRPr>
            </a:lvl3pPr>
            <a:lvl4pPr marL="720000" indent="-180000">
              <a:lnSpc>
                <a:spcPct val="100000"/>
              </a:lnSpc>
              <a:spcBef>
                <a:spcPts val="0"/>
              </a:spcBef>
              <a:spcAft>
                <a:spcPts val="600"/>
              </a:spcAft>
              <a:buSzPct val="70000"/>
              <a:defRPr lang="en-US" sz="1200" kern="1200" dirty="0">
                <a:solidFill>
                  <a:schemeClr val="tx1"/>
                </a:solidFill>
                <a:latin typeface="+mn-lt"/>
                <a:ea typeface="+mn-ea"/>
                <a:cs typeface="+mn-cs"/>
              </a:defRPr>
            </a:lvl4pPr>
            <a:lvl5pPr marL="900000" indent="-180000">
              <a:lnSpc>
                <a:spcPct val="100000"/>
              </a:lnSpc>
              <a:spcBef>
                <a:spcPts val="0"/>
              </a:spcBef>
              <a:spcAft>
                <a:spcPts val="600"/>
              </a:spcAft>
              <a:buSzPct val="70000"/>
              <a:defRPr sz="1200">
                <a:solidFill>
                  <a:schemeClr val="tx1"/>
                </a:solidFill>
              </a:defRPr>
            </a:lvl5pPr>
            <a:lvl6pPr marL="1080000" indent="-180000">
              <a:lnSpc>
                <a:spcPct val="100000"/>
              </a:lnSpc>
              <a:spcBef>
                <a:spcPts val="0"/>
              </a:spcBef>
              <a:buSzPct val="70000"/>
              <a:buFont typeface="Arial" panose="020B0604020202020204" pitchFamily="34" charset="0"/>
              <a:buChar char="•"/>
              <a:defRPr sz="1100">
                <a:solidFill>
                  <a:schemeClr val="tx2"/>
                </a:solidFill>
              </a:defRPr>
            </a:lvl6pPr>
            <a:lvl7pPr marL="1080000">
              <a:defRPr sz="12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extBox 1">
            <a:extLst>
              <a:ext uri="{FF2B5EF4-FFF2-40B4-BE49-F238E27FC236}">
                <a16:creationId xmlns:a16="http://schemas.microsoft.com/office/drawing/2014/main" id="{E3A67328-00EF-5713-CA06-6BF95B775913}"/>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dirty="0">
                <a:solidFill>
                  <a:schemeClr val="tx1"/>
                </a:solidFill>
                <a:latin typeface="Nokia Pure Text Light" panose="020B0304040602060303" pitchFamily="34" charset="0"/>
                <a:ea typeface="Nokia Pure Text Light" panose="020B0304040602060303" pitchFamily="34" charset="0"/>
                <a:cs typeface="Nokia Pure Text Light" panose="020B0304040602060303" pitchFamily="34" charset="0"/>
              </a:rPr>
              <a:t>© 2025 Nokia</a:t>
            </a:r>
          </a:p>
        </p:txBody>
      </p:sp>
      <p:sp>
        <p:nvSpPr>
          <p:cNvPr id="8" name="Slide Number Placeholder 5">
            <a:extLst>
              <a:ext uri="{FF2B5EF4-FFF2-40B4-BE49-F238E27FC236}">
                <a16:creationId xmlns:a16="http://schemas.microsoft.com/office/drawing/2014/main" id="{CED75580-5FAF-E6C5-DFED-1F462D82E3A6}"/>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tx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dirty="0">
              <a:solidFill>
                <a:schemeClr val="tx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cxnSp>
        <p:nvCxnSpPr>
          <p:cNvPr id="9" name="Straight Connector 8">
            <a:extLst>
              <a:ext uri="{FF2B5EF4-FFF2-40B4-BE49-F238E27FC236}">
                <a16:creationId xmlns:a16="http://schemas.microsoft.com/office/drawing/2014/main" id="{1E21FDDB-B801-EAA3-9D13-40103E7AC2C1}"/>
              </a:ext>
            </a:extLst>
          </p:cNvPr>
          <p:cNvCxnSpPr>
            <a:cxnSpLocks/>
          </p:cNvCxnSpPr>
          <p:nvPr userDrawn="1"/>
        </p:nvCxnSpPr>
        <p:spPr>
          <a:xfrm>
            <a:off x="1403610" y="4842900"/>
            <a:ext cx="0" cy="144000"/>
          </a:xfrm>
          <a:prstGeom prst="line">
            <a:avLst/>
          </a:prstGeom>
          <a:ln w="6350">
            <a:noFill/>
          </a:ln>
        </p:spPr>
        <p:style>
          <a:lnRef idx="1">
            <a:schemeClr val="accent1"/>
          </a:lnRef>
          <a:fillRef idx="0">
            <a:schemeClr val="accent1"/>
          </a:fillRef>
          <a:effectRef idx="0">
            <a:schemeClr val="accent1"/>
          </a:effectRef>
          <a:fontRef idx="minor">
            <a:schemeClr val="tx1"/>
          </a:fontRef>
        </p:style>
      </p:cxnSp>
      <p:sp>
        <p:nvSpPr>
          <p:cNvPr id="10" name="Footer Placeholder 2">
            <a:extLst>
              <a:ext uri="{FF2B5EF4-FFF2-40B4-BE49-F238E27FC236}">
                <a16:creationId xmlns:a16="http://schemas.microsoft.com/office/drawing/2014/main" id="{65EB5894-B0A6-D8F1-AD97-D6E4D056DDA6}"/>
              </a:ext>
            </a:extLst>
          </p:cNvPr>
          <p:cNvSpPr>
            <a:spLocks noGrp="1"/>
          </p:cNvSpPr>
          <p:nvPr>
            <p:ph type="ftr" sz="quarter" idx="3"/>
          </p:nvPr>
        </p:nvSpPr>
        <p:spPr>
          <a:xfrm>
            <a:off x="1504800" y="4860000"/>
            <a:ext cx="1584000" cy="122400"/>
          </a:xfrm>
          <a:prstGeom prst="rect">
            <a:avLst/>
          </a:prstGeom>
        </p:spPr>
        <p:txBody>
          <a:bodyPr vert="horz" lIns="0" tIns="0" rIns="0" bIns="0" rtlCol="0" anchor="b"/>
          <a:lstStyle>
            <a:lvl1pPr algn="l">
              <a:defRPr sz="800">
                <a:solidFill>
                  <a:schemeClr val="tx1"/>
                </a:solidFill>
              </a:defRPr>
            </a:lvl1pPr>
          </a:lstStyle>
          <a:p>
            <a:r>
              <a:rPr lang="en-US"/>
              <a:t>2025 BalticNOG</a:t>
            </a:r>
            <a:endParaRPr lang="en-US" dirty="0"/>
          </a:p>
        </p:txBody>
      </p:sp>
    </p:spTree>
    <p:extLst>
      <p:ext uri="{BB962C8B-B14F-4D97-AF65-F5344CB8AC3E}">
        <p14:creationId xmlns:p14="http://schemas.microsoft.com/office/powerpoint/2010/main" val="30136354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 K Blue">
    <p:spTree>
      <p:nvGrpSpPr>
        <p:cNvPr id="1" name=""/>
        <p:cNvGrpSpPr/>
        <p:nvPr/>
      </p:nvGrpSpPr>
      <p:grpSpPr>
        <a:xfrm>
          <a:off x="0" y="0"/>
          <a:ext cx="0" cy="0"/>
          <a:chOff x="0" y="0"/>
          <a:chExt cx="0" cy="0"/>
        </a:xfrm>
      </p:grpSpPr>
      <p:pic>
        <p:nvPicPr>
          <p:cNvPr id="26" name="Picture 25" descr="Background pattern&#10;&#10;Description automatically generated">
            <a:extLst>
              <a:ext uri="{FF2B5EF4-FFF2-40B4-BE49-F238E27FC236}">
                <a16:creationId xmlns:a16="http://schemas.microsoft.com/office/drawing/2014/main" id="{8FF1A58D-53A4-65F6-8F2B-645D65C5331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pic>
        <p:nvPicPr>
          <p:cNvPr id="4" name="Graphic 3">
            <a:extLst>
              <a:ext uri="{FF2B5EF4-FFF2-40B4-BE49-F238E27FC236}">
                <a16:creationId xmlns:a16="http://schemas.microsoft.com/office/drawing/2014/main" id="{5166BBE5-C86E-3E87-A7C5-F29BE64D716D}"/>
              </a:ext>
            </a:extLst>
          </p:cNvPr>
          <p:cNvPicPr>
            <a:picLocks noChangeAspect="1"/>
          </p:cNvPicPr>
          <p:nvPr userDrawn="1"/>
        </p:nvPicPr>
        <p:blipFill rotWithShape="1">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r="18818"/>
          <a:stretch/>
        </p:blipFill>
        <p:spPr>
          <a:xfrm>
            <a:off x="4967656" y="0"/>
            <a:ext cx="4176344" cy="5144400"/>
          </a:xfrm>
          <a:prstGeom prst="rect">
            <a:avLst/>
          </a:prstGeom>
        </p:spPr>
      </p:pic>
      <p:grpSp>
        <p:nvGrpSpPr>
          <p:cNvPr id="7" name="Graphic 3">
            <a:extLst>
              <a:ext uri="{FF2B5EF4-FFF2-40B4-BE49-F238E27FC236}">
                <a16:creationId xmlns:a16="http://schemas.microsoft.com/office/drawing/2014/main" id="{47BEB086-B161-40ED-B2E3-DDF397278FA8}"/>
              </a:ext>
            </a:extLst>
          </p:cNvPr>
          <p:cNvGrpSpPr/>
          <p:nvPr userDrawn="1"/>
        </p:nvGrpSpPr>
        <p:grpSpPr>
          <a:xfrm>
            <a:off x="7055828" y="2418218"/>
            <a:ext cx="1363492" cy="307063"/>
            <a:chOff x="469958" y="1647414"/>
            <a:chExt cx="8205029" cy="1847802"/>
          </a:xfrm>
          <a:solidFill>
            <a:schemeClr val="bg1"/>
          </a:solidFill>
        </p:grpSpPr>
        <p:sp>
          <p:nvSpPr>
            <p:cNvPr id="8" name="Freeform 25">
              <a:extLst>
                <a:ext uri="{FF2B5EF4-FFF2-40B4-BE49-F238E27FC236}">
                  <a16:creationId xmlns:a16="http://schemas.microsoft.com/office/drawing/2014/main" id="{635D1FEE-8FAA-6AFD-E821-344C363F2C2B}"/>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a:solidFill>
                  <a:schemeClr val="tx2"/>
                </a:solidFill>
              </a:endParaRPr>
            </a:p>
          </p:txBody>
        </p:sp>
        <p:sp>
          <p:nvSpPr>
            <p:cNvPr id="9" name="Freeform 31">
              <a:extLst>
                <a:ext uri="{FF2B5EF4-FFF2-40B4-BE49-F238E27FC236}">
                  <a16:creationId xmlns:a16="http://schemas.microsoft.com/office/drawing/2014/main" id="{936726D0-2423-B7DC-41C5-A3E0D3C92756}"/>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a:solidFill>
                  <a:schemeClr val="tx2"/>
                </a:solidFill>
              </a:endParaRPr>
            </a:p>
          </p:txBody>
        </p:sp>
        <p:sp>
          <p:nvSpPr>
            <p:cNvPr id="10" name="Freeform 32">
              <a:extLst>
                <a:ext uri="{FF2B5EF4-FFF2-40B4-BE49-F238E27FC236}">
                  <a16:creationId xmlns:a16="http://schemas.microsoft.com/office/drawing/2014/main" id="{17257835-1368-81AC-1BB9-5374BD6AEA77}"/>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a:solidFill>
                  <a:schemeClr val="tx2"/>
                </a:solidFill>
              </a:endParaRPr>
            </a:p>
          </p:txBody>
        </p:sp>
        <p:sp>
          <p:nvSpPr>
            <p:cNvPr id="11" name="Freeform 33">
              <a:extLst>
                <a:ext uri="{FF2B5EF4-FFF2-40B4-BE49-F238E27FC236}">
                  <a16:creationId xmlns:a16="http://schemas.microsoft.com/office/drawing/2014/main" id="{28AB2999-1929-69AE-F4B8-38F9B81ECF7A}"/>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a:solidFill>
                  <a:schemeClr val="tx2"/>
                </a:solidFill>
              </a:endParaRPr>
            </a:p>
          </p:txBody>
        </p:sp>
        <p:sp>
          <p:nvSpPr>
            <p:cNvPr id="12" name="Freeform 34">
              <a:extLst>
                <a:ext uri="{FF2B5EF4-FFF2-40B4-BE49-F238E27FC236}">
                  <a16:creationId xmlns:a16="http://schemas.microsoft.com/office/drawing/2014/main" id="{AC62732A-D69F-1BDC-8778-1D5E71576F10}"/>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a:solidFill>
                  <a:schemeClr val="tx2"/>
                </a:solidFill>
              </a:endParaRPr>
            </a:p>
          </p:txBody>
        </p:sp>
      </p:grpSp>
      <p:sp>
        <p:nvSpPr>
          <p:cNvPr id="6" name="TextBox 5">
            <a:extLst>
              <a:ext uri="{FF2B5EF4-FFF2-40B4-BE49-F238E27FC236}">
                <a16:creationId xmlns:a16="http://schemas.microsoft.com/office/drawing/2014/main" id="{D8B4807D-C6CB-B42F-7CAC-4B1E0264A613}"/>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dirty="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2025 Nokia</a:t>
            </a:r>
          </a:p>
        </p:txBody>
      </p:sp>
      <p:sp>
        <p:nvSpPr>
          <p:cNvPr id="14" name="Slide Number Placeholder 5">
            <a:extLst>
              <a:ext uri="{FF2B5EF4-FFF2-40B4-BE49-F238E27FC236}">
                <a16:creationId xmlns:a16="http://schemas.microsoft.com/office/drawing/2014/main" id="{7A5600B8-EF33-4C46-87E9-1A51B9580A90}"/>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15" name="Title 4">
            <a:extLst>
              <a:ext uri="{FF2B5EF4-FFF2-40B4-BE49-F238E27FC236}">
                <a16:creationId xmlns:a16="http://schemas.microsoft.com/office/drawing/2014/main" id="{651B7E9D-D552-81A8-07CE-C85143F970BC}"/>
              </a:ext>
            </a:extLst>
          </p:cNvPr>
          <p:cNvSpPr>
            <a:spLocks noGrp="1"/>
          </p:cNvSpPr>
          <p:nvPr>
            <p:ph type="title" hasCustomPrompt="1"/>
          </p:nvPr>
        </p:nvSpPr>
        <p:spPr>
          <a:xfrm>
            <a:off x="417531" y="1634673"/>
            <a:ext cx="4896000" cy="1244465"/>
          </a:xfrm>
          <a:prstGeom prst="rect">
            <a:avLst/>
          </a:prstGeom>
        </p:spPr>
        <p:txBody>
          <a:bodyPr lIns="0" tIns="0" rIns="0" bIns="0">
            <a:noAutofit/>
          </a:bodyPr>
          <a:lstStyle>
            <a:lvl1pPr marL="0" indent="0" algn="l" defTabSz="914400" rtl="0" eaLnBrk="1" latinLnBrk="0" hangingPunct="1">
              <a:lnSpc>
                <a:spcPct val="100000"/>
              </a:lnSpc>
              <a:spcBef>
                <a:spcPts val="0"/>
              </a:spcBef>
              <a:buFont typeface="Arial" panose="020B0604020202020204" pitchFamily="34" charset="0"/>
              <a:buNone/>
              <a:defRPr lang="en-GB" sz="3600" kern="1200" baseline="0" dirty="0" smtClean="0">
                <a:solidFill>
                  <a:schemeClr val="bg1"/>
                </a:solidFill>
                <a:latin typeface="+mj-lt"/>
                <a:ea typeface="+mn-ea"/>
                <a:cs typeface="+mn-cs"/>
              </a:defRPr>
            </a:lvl1pPr>
          </a:lstStyle>
          <a:p>
            <a:r>
              <a:rPr lang="en-US" noProof="0"/>
              <a:t>Presentation</a:t>
            </a:r>
            <a:br>
              <a:rPr lang="en-US" noProof="0"/>
            </a:br>
            <a:r>
              <a:rPr lang="en-US" noProof="0"/>
              <a:t>Title (2 lines)</a:t>
            </a:r>
          </a:p>
        </p:txBody>
      </p:sp>
      <p:sp>
        <p:nvSpPr>
          <p:cNvPr id="16" name="Text Placeholder 3">
            <a:extLst>
              <a:ext uri="{FF2B5EF4-FFF2-40B4-BE49-F238E27FC236}">
                <a16:creationId xmlns:a16="http://schemas.microsoft.com/office/drawing/2014/main" id="{2BF972D4-3000-87A0-9E6C-C622A2B7C6C0}"/>
              </a:ext>
            </a:extLst>
          </p:cNvPr>
          <p:cNvSpPr>
            <a:spLocks noGrp="1"/>
          </p:cNvSpPr>
          <p:nvPr>
            <p:ph type="body" sz="quarter" idx="12" hasCustomPrompt="1"/>
          </p:nvPr>
        </p:nvSpPr>
        <p:spPr>
          <a:xfrm>
            <a:off x="417531" y="3059710"/>
            <a:ext cx="3909884" cy="590953"/>
          </a:xfrm>
          <a:prstGeom prst="rect">
            <a:avLst/>
          </a:prstGeom>
        </p:spPr>
        <p:txBody>
          <a:bodyPr lIns="0" tIns="0" rIns="0" bIns="0">
            <a:noAutofit/>
          </a:bodyPr>
          <a:lstStyle>
            <a:lvl1pPr marL="0" indent="0">
              <a:lnSpc>
                <a:spcPct val="100000"/>
              </a:lnSpc>
              <a:spcBef>
                <a:spcPts val="0"/>
              </a:spcBef>
              <a:spcAft>
                <a:spcPts val="600"/>
              </a:spcAft>
              <a:buFont typeface="Arial" panose="020B0604020202020204" pitchFamily="34" charset="0"/>
              <a:buNone/>
              <a:defRPr sz="1800">
                <a:solidFill>
                  <a:schemeClr val="bg1"/>
                </a:solidFill>
                <a:latin typeface="+mn-lt"/>
                <a:ea typeface="Nokia Pure Text Light" panose="020B0403020202020204" pitchFamily="34" charset="0"/>
              </a:defRPr>
            </a:lvl1pPr>
            <a:lvl2pPr marL="230400" indent="0">
              <a:lnSpc>
                <a:spcPct val="100000"/>
              </a:lnSpc>
              <a:spcBef>
                <a:spcPts val="0"/>
              </a:spcBef>
              <a:spcAft>
                <a:spcPts val="600"/>
              </a:spcAft>
              <a:buNone/>
              <a:defRPr sz="1400">
                <a:solidFill>
                  <a:schemeClr val="bg1"/>
                </a:solidFill>
                <a:latin typeface="+mn-lt"/>
                <a:ea typeface="Nokia Pure Text Light" panose="020B0403020202020204" pitchFamily="34" charset="0"/>
              </a:defRPr>
            </a:lvl2pPr>
            <a:lvl3pPr marL="462600" indent="0">
              <a:lnSpc>
                <a:spcPct val="100000"/>
              </a:lnSpc>
              <a:spcBef>
                <a:spcPts val="0"/>
              </a:spcBef>
              <a:spcAft>
                <a:spcPts val="600"/>
              </a:spcAft>
              <a:buNone/>
              <a:defRPr sz="1200">
                <a:solidFill>
                  <a:schemeClr val="bg1"/>
                </a:solidFill>
                <a:latin typeface="+mn-lt"/>
                <a:ea typeface="Nokia Pure Text Light" panose="020B0403020202020204" pitchFamily="34" charset="0"/>
              </a:defRPr>
            </a:lvl3pPr>
            <a:lvl4pPr marL="693000" indent="0">
              <a:lnSpc>
                <a:spcPct val="100000"/>
              </a:lnSpc>
              <a:spcBef>
                <a:spcPts val="0"/>
              </a:spcBef>
              <a:spcAft>
                <a:spcPts val="600"/>
              </a:spcAft>
              <a:buNone/>
              <a:defRPr sz="1000">
                <a:solidFill>
                  <a:schemeClr val="bg1"/>
                </a:solidFill>
                <a:latin typeface="+mn-lt"/>
                <a:ea typeface="Nokia Pure Text Light" panose="020B0403020202020204" pitchFamily="34" charset="0"/>
              </a:defRPr>
            </a:lvl4pPr>
            <a:lvl5pPr marL="923400" indent="0">
              <a:lnSpc>
                <a:spcPct val="100000"/>
              </a:lnSpc>
              <a:spcBef>
                <a:spcPts val="0"/>
              </a:spcBef>
              <a:spcAft>
                <a:spcPts val="600"/>
              </a:spcAft>
              <a:buFont typeface="Arial" panose="020B0604020202020204" pitchFamily="34" charset="0"/>
              <a:buNone/>
              <a:defRPr sz="900">
                <a:solidFill>
                  <a:schemeClr val="bg1"/>
                </a:solidFill>
                <a:latin typeface="+mn-lt"/>
                <a:ea typeface="Nokia Pure Text Light" panose="020B0403020202020204" pitchFamily="34" charset="0"/>
              </a:defRPr>
            </a:lvl5pPr>
            <a:lvl6pPr marL="1153800" indent="0">
              <a:spcBef>
                <a:spcPts val="0"/>
              </a:spcBef>
              <a:spcAft>
                <a:spcPts val="600"/>
              </a:spcAft>
              <a:buFont typeface="Nokia Pure Text" panose="020B0503020202020204" pitchFamily="34" charset="0"/>
              <a:buNone/>
              <a:defRPr sz="800" baseline="0">
                <a:solidFill>
                  <a:schemeClr val="tx2"/>
                </a:solidFill>
                <a:latin typeface="Nokia Pure Text Light" panose="020B0403020202020204" pitchFamily="34" charset="0"/>
                <a:ea typeface="Nokia Pure Text Light" panose="020B0403020202020204" pitchFamily="34" charset="0"/>
              </a:defRPr>
            </a:lvl6pPr>
            <a:lvl7pPr marL="1384200" indent="0">
              <a:spcBef>
                <a:spcPts val="0"/>
              </a:spcBef>
              <a:spcAft>
                <a:spcPts val="600"/>
              </a:spcAft>
              <a:buNone/>
              <a:defRPr sz="700">
                <a:solidFill>
                  <a:schemeClr val="tx2"/>
                </a:solidFill>
                <a:latin typeface="Nokia Pure Text Light" panose="020B0403020202020204" pitchFamily="34" charset="0"/>
                <a:ea typeface="Nokia Pure Text Light" panose="020B0403020202020204" pitchFamily="34" charset="0"/>
              </a:defRPr>
            </a:lvl7pPr>
            <a:lvl8pPr marL="1614600" indent="0">
              <a:spcBef>
                <a:spcPts val="0"/>
              </a:spcBef>
              <a:spcAft>
                <a:spcPts val="600"/>
              </a:spcAft>
              <a:buNone/>
              <a:defRPr sz="600">
                <a:solidFill>
                  <a:schemeClr val="tx2"/>
                </a:solidFill>
                <a:latin typeface="Nokia Pure Text Light" panose="020B0403020202020204" pitchFamily="34" charset="0"/>
                <a:ea typeface="Nokia Pure Text Light" panose="020B0403020202020204" pitchFamily="34" charset="0"/>
              </a:defRPr>
            </a:lvl8pPr>
          </a:lstStyle>
          <a:p>
            <a:pPr lvl="0"/>
            <a:r>
              <a:rPr lang="en-US" dirty="0"/>
              <a:t>Subtitle/Author</a:t>
            </a:r>
          </a:p>
        </p:txBody>
      </p:sp>
    </p:spTree>
    <p:extLst>
      <p:ext uri="{BB962C8B-B14F-4D97-AF65-F5344CB8AC3E}">
        <p14:creationId xmlns:p14="http://schemas.microsoft.com/office/powerpoint/2010/main" val="1189454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 Blue">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1ACC9534-D4F4-B471-C3A8-8380F72B349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flipH="1">
            <a:off x="0" y="0"/>
            <a:ext cx="9144000" cy="5143500"/>
          </a:xfrm>
          <a:prstGeom prst="rect">
            <a:avLst/>
          </a:prstGeom>
        </p:spPr>
      </p:pic>
      <p:pic>
        <p:nvPicPr>
          <p:cNvPr id="2" name="Graphic 1">
            <a:extLst>
              <a:ext uri="{FF2B5EF4-FFF2-40B4-BE49-F238E27FC236}">
                <a16:creationId xmlns:a16="http://schemas.microsoft.com/office/drawing/2014/main" id="{3761BFBE-2F2E-2C4F-848A-E85051698111}"/>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752320" y="4740459"/>
            <a:ext cx="972000" cy="219014"/>
          </a:xfrm>
          <a:prstGeom prst="rect">
            <a:avLst/>
          </a:prstGeom>
        </p:spPr>
      </p:pic>
      <p:sp>
        <p:nvSpPr>
          <p:cNvPr id="12" name="Text Placeholder 42">
            <a:extLst>
              <a:ext uri="{FF2B5EF4-FFF2-40B4-BE49-F238E27FC236}">
                <a16:creationId xmlns:a16="http://schemas.microsoft.com/office/drawing/2014/main" id="{282CE96B-0BCB-98A4-50DC-39176D0092D6}"/>
              </a:ext>
            </a:extLst>
          </p:cNvPr>
          <p:cNvSpPr>
            <a:spLocks noGrp="1"/>
          </p:cNvSpPr>
          <p:nvPr>
            <p:ph type="body" sz="quarter" idx="11" hasCustomPrompt="1"/>
          </p:nvPr>
        </p:nvSpPr>
        <p:spPr>
          <a:xfrm>
            <a:off x="417600" y="1080000"/>
            <a:ext cx="8308800" cy="1760501"/>
          </a:xfrm>
          <a:prstGeom prst="rect">
            <a:avLst/>
          </a:prstGeom>
        </p:spPr>
        <p:txBody>
          <a:bodyPr lIns="0" tIns="0" rIns="0" bIns="0"/>
          <a:lstStyle>
            <a:lvl1pPr marL="0" indent="0">
              <a:lnSpc>
                <a:spcPct val="100000"/>
              </a:lnSpc>
              <a:spcBef>
                <a:spcPts val="0"/>
              </a:spcBef>
              <a:buNone/>
              <a:defRPr sz="4400" baseline="0">
                <a:solidFill>
                  <a:schemeClr val="bg1"/>
                </a:solidFill>
                <a:latin typeface="Nokia Pure Headline Light" panose="020B0304020202020204" pitchFamily="34" charset="0"/>
              </a:defRPr>
            </a:lvl1pPr>
          </a:lstStyle>
          <a:p>
            <a:pPr lvl="0"/>
            <a:r>
              <a:rPr lang="en-US" dirty="0"/>
              <a:t>Divider pages </a:t>
            </a:r>
            <a:br>
              <a:rPr lang="en-US" dirty="0"/>
            </a:br>
            <a:r>
              <a:rPr lang="en-US" dirty="0"/>
              <a:t>or large quotes</a:t>
            </a:r>
          </a:p>
        </p:txBody>
      </p:sp>
      <p:sp>
        <p:nvSpPr>
          <p:cNvPr id="4" name="TextBox 3">
            <a:extLst>
              <a:ext uri="{FF2B5EF4-FFF2-40B4-BE49-F238E27FC236}">
                <a16:creationId xmlns:a16="http://schemas.microsoft.com/office/drawing/2014/main" id="{30294544-7EC4-ED46-6173-E3A78AF11755}"/>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dirty="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2025 Nokia</a:t>
            </a:r>
          </a:p>
        </p:txBody>
      </p:sp>
      <p:sp>
        <p:nvSpPr>
          <p:cNvPr id="6" name="Slide Number Placeholder 5">
            <a:extLst>
              <a:ext uri="{FF2B5EF4-FFF2-40B4-BE49-F238E27FC236}">
                <a16:creationId xmlns:a16="http://schemas.microsoft.com/office/drawing/2014/main" id="{8957137A-1370-497D-30A9-2885B2A47ACE}"/>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dirty="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cxnSp>
        <p:nvCxnSpPr>
          <p:cNvPr id="8" name="Straight Connector 7">
            <a:extLst>
              <a:ext uri="{FF2B5EF4-FFF2-40B4-BE49-F238E27FC236}">
                <a16:creationId xmlns:a16="http://schemas.microsoft.com/office/drawing/2014/main" id="{38D3533A-70F3-8B04-C0F5-CF1FD375FCEB}"/>
              </a:ext>
            </a:extLst>
          </p:cNvPr>
          <p:cNvCxnSpPr>
            <a:cxnSpLocks/>
          </p:cNvCxnSpPr>
          <p:nvPr userDrawn="1"/>
        </p:nvCxnSpPr>
        <p:spPr>
          <a:xfrm>
            <a:off x="1403610" y="4842900"/>
            <a:ext cx="0" cy="144000"/>
          </a:xfrm>
          <a:prstGeom prst="line">
            <a:avLst/>
          </a:prstGeom>
          <a:ln w="6350">
            <a:noFill/>
          </a:ln>
        </p:spPr>
        <p:style>
          <a:lnRef idx="1">
            <a:schemeClr val="accent1"/>
          </a:lnRef>
          <a:fillRef idx="0">
            <a:schemeClr val="accent1"/>
          </a:fillRef>
          <a:effectRef idx="0">
            <a:schemeClr val="accent1"/>
          </a:effectRef>
          <a:fontRef idx="minor">
            <a:schemeClr val="tx1"/>
          </a:fontRef>
        </p:style>
      </p:cxnSp>
      <p:sp>
        <p:nvSpPr>
          <p:cNvPr id="10" name="Footer Placeholder 2">
            <a:extLst>
              <a:ext uri="{FF2B5EF4-FFF2-40B4-BE49-F238E27FC236}">
                <a16:creationId xmlns:a16="http://schemas.microsoft.com/office/drawing/2014/main" id="{CD15844B-56C3-0508-2515-0AFFA9A8C1CC}"/>
              </a:ext>
            </a:extLst>
          </p:cNvPr>
          <p:cNvSpPr>
            <a:spLocks noGrp="1"/>
          </p:cNvSpPr>
          <p:nvPr>
            <p:ph type="ftr" sz="quarter" idx="3"/>
          </p:nvPr>
        </p:nvSpPr>
        <p:spPr>
          <a:xfrm>
            <a:off x="1504800" y="4860000"/>
            <a:ext cx="1584000" cy="122400"/>
          </a:xfrm>
          <a:prstGeom prst="rect">
            <a:avLst/>
          </a:prstGeom>
        </p:spPr>
        <p:txBody>
          <a:bodyPr vert="horz" lIns="0" tIns="0" rIns="0" bIns="0" rtlCol="0" anchor="b"/>
          <a:lstStyle>
            <a:lvl1pPr algn="l">
              <a:defRPr sz="800">
                <a:solidFill>
                  <a:schemeClr val="bg1"/>
                </a:solidFill>
              </a:defRPr>
            </a:lvl1pPr>
          </a:lstStyle>
          <a:p>
            <a:r>
              <a:rPr lang="en-US"/>
              <a:t>2025 BalticNOG</a:t>
            </a:r>
            <a:endParaRPr lang="en-US" dirty="0"/>
          </a:p>
        </p:txBody>
      </p:sp>
    </p:spTree>
    <p:extLst>
      <p:ext uri="{BB962C8B-B14F-4D97-AF65-F5344CB8AC3E}">
        <p14:creationId xmlns:p14="http://schemas.microsoft.com/office/powerpoint/2010/main" val="3413868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 Blue">
    <p:bg>
      <p:bgPr>
        <a:solidFill>
          <a:schemeClr val="tx1"/>
        </a:solidFill>
        <a:effectLst/>
      </p:bgPr>
    </p:bg>
    <p:spTree>
      <p:nvGrpSpPr>
        <p:cNvPr id="1" name=""/>
        <p:cNvGrpSpPr/>
        <p:nvPr/>
      </p:nvGrpSpPr>
      <p:grpSpPr>
        <a:xfrm>
          <a:off x="0" y="0"/>
          <a:ext cx="0" cy="0"/>
          <a:chOff x="0" y="0"/>
          <a:chExt cx="0" cy="0"/>
        </a:xfrm>
      </p:grpSpPr>
      <p:pic>
        <p:nvPicPr>
          <p:cNvPr id="2" name="Picture 1" descr="Background pattern&#10;&#10;Description automatically generated">
            <a:extLst>
              <a:ext uri="{FF2B5EF4-FFF2-40B4-BE49-F238E27FC236}">
                <a16:creationId xmlns:a16="http://schemas.microsoft.com/office/drawing/2014/main" id="{408FFEE3-9429-FB20-94DA-036B3BA28AF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flipH="1">
            <a:off x="0" y="0"/>
            <a:ext cx="9144000" cy="5143500"/>
          </a:xfrm>
          <a:prstGeom prst="rect">
            <a:avLst/>
          </a:prstGeom>
        </p:spPr>
      </p:pic>
      <p:grpSp>
        <p:nvGrpSpPr>
          <p:cNvPr id="3" name="Graphic 3">
            <a:extLst>
              <a:ext uri="{FF2B5EF4-FFF2-40B4-BE49-F238E27FC236}">
                <a16:creationId xmlns:a16="http://schemas.microsoft.com/office/drawing/2014/main" id="{FF97AAA9-D469-5AE4-F90F-9020A3DDBE0A}"/>
              </a:ext>
            </a:extLst>
          </p:cNvPr>
          <p:cNvGrpSpPr/>
          <p:nvPr userDrawn="1"/>
        </p:nvGrpSpPr>
        <p:grpSpPr>
          <a:xfrm>
            <a:off x="1833317" y="1954988"/>
            <a:ext cx="5477366" cy="1233523"/>
            <a:chOff x="469958" y="1647414"/>
            <a:chExt cx="8205029" cy="1847802"/>
          </a:xfrm>
          <a:solidFill>
            <a:schemeClr val="bg1"/>
          </a:solidFill>
        </p:grpSpPr>
        <p:sp>
          <p:nvSpPr>
            <p:cNvPr id="4" name="Freeform 10">
              <a:extLst>
                <a:ext uri="{FF2B5EF4-FFF2-40B4-BE49-F238E27FC236}">
                  <a16:creationId xmlns:a16="http://schemas.microsoft.com/office/drawing/2014/main" id="{C2E78338-BF1F-47F8-574E-5A79325DD1F8}"/>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a:p>
          </p:txBody>
        </p:sp>
        <p:sp>
          <p:nvSpPr>
            <p:cNvPr id="5" name="Freeform 11">
              <a:extLst>
                <a:ext uri="{FF2B5EF4-FFF2-40B4-BE49-F238E27FC236}">
                  <a16:creationId xmlns:a16="http://schemas.microsoft.com/office/drawing/2014/main" id="{BEABEE7F-B8A9-CDE0-CB0E-B91BA834B8F1}"/>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a:p>
          </p:txBody>
        </p:sp>
        <p:sp>
          <p:nvSpPr>
            <p:cNvPr id="6" name="Freeform 12">
              <a:extLst>
                <a:ext uri="{FF2B5EF4-FFF2-40B4-BE49-F238E27FC236}">
                  <a16:creationId xmlns:a16="http://schemas.microsoft.com/office/drawing/2014/main" id="{42EAFBE4-3E55-88EC-6263-AA83BE68E7C0}"/>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a:p>
          </p:txBody>
        </p:sp>
        <p:sp>
          <p:nvSpPr>
            <p:cNvPr id="7" name="Freeform 13">
              <a:extLst>
                <a:ext uri="{FF2B5EF4-FFF2-40B4-BE49-F238E27FC236}">
                  <a16:creationId xmlns:a16="http://schemas.microsoft.com/office/drawing/2014/main" id="{55877F46-FE15-EE6B-7255-F5187038A7A8}"/>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a:p>
          </p:txBody>
        </p:sp>
        <p:sp>
          <p:nvSpPr>
            <p:cNvPr id="8" name="Freeform 14">
              <a:extLst>
                <a:ext uri="{FF2B5EF4-FFF2-40B4-BE49-F238E27FC236}">
                  <a16:creationId xmlns:a16="http://schemas.microsoft.com/office/drawing/2014/main" id="{F62DDA2E-E23F-3C1F-FBA8-13E4AE5F3526}"/>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a:p>
          </p:txBody>
        </p:sp>
      </p:grpSp>
    </p:spTree>
    <p:extLst>
      <p:ext uri="{BB962C8B-B14F-4D97-AF65-F5344CB8AC3E}">
        <p14:creationId xmlns:p14="http://schemas.microsoft.com/office/powerpoint/2010/main" val="338066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SReXperts EMEA Title Subtitle">
    <p:spTree>
      <p:nvGrpSpPr>
        <p:cNvPr id="1" name=""/>
        <p:cNvGrpSpPr/>
        <p:nvPr/>
      </p:nvGrpSpPr>
      <p:grpSpPr>
        <a:xfrm>
          <a:off x="0" y="0"/>
          <a:ext cx="0" cy="0"/>
          <a:chOff x="0" y="0"/>
          <a:chExt cx="0" cy="0"/>
        </a:xfrm>
      </p:grpSpPr>
      <p:sp>
        <p:nvSpPr>
          <p:cNvPr id="6" name="Text Placeholder 42">
            <a:extLst>
              <a:ext uri="{FF2B5EF4-FFF2-40B4-BE49-F238E27FC236}">
                <a16:creationId xmlns:a16="http://schemas.microsoft.com/office/drawing/2014/main" id="{D048D520-8858-4E4E-8511-3306272E38FC}"/>
              </a:ext>
            </a:extLst>
          </p:cNvPr>
          <p:cNvSpPr>
            <a:spLocks noGrp="1"/>
          </p:cNvSpPr>
          <p:nvPr>
            <p:ph type="body" sz="quarter" idx="12" hasCustomPrompt="1"/>
          </p:nvPr>
        </p:nvSpPr>
        <p:spPr>
          <a:xfrm>
            <a:off x="417600" y="395946"/>
            <a:ext cx="8308800" cy="369332"/>
          </a:xfrm>
          <a:prstGeom prst="rect">
            <a:avLst/>
          </a:prstGeom>
        </p:spPr>
        <p:txBody>
          <a:bodyPr lIns="0" tIns="0" rIns="0" bIns="0">
            <a:spAutoFit/>
          </a:bodyPr>
          <a:lstStyle>
            <a:lvl1pPr marL="0" indent="0">
              <a:lnSpc>
                <a:spcPct val="100000"/>
              </a:lnSpc>
              <a:spcBef>
                <a:spcPts val="0"/>
              </a:spcBef>
              <a:buNone/>
              <a:defRPr sz="2400" baseline="0">
                <a:solidFill>
                  <a:schemeClr val="accent1"/>
                </a:solidFill>
                <a:latin typeface="Nokia Pure Headline Light" panose="020B0304020202020204" pitchFamily="34" charset="0"/>
              </a:defRPr>
            </a:lvl1pPr>
          </a:lstStyle>
          <a:p>
            <a:pPr lvl="0"/>
            <a:r>
              <a:rPr lang="en-US" noProof="0" dirty="0"/>
              <a:t>Click to edit headline</a:t>
            </a:r>
          </a:p>
        </p:txBody>
      </p:sp>
      <p:sp>
        <p:nvSpPr>
          <p:cNvPr id="4" name="Text Placeholder 42">
            <a:extLst>
              <a:ext uri="{FF2B5EF4-FFF2-40B4-BE49-F238E27FC236}">
                <a16:creationId xmlns:a16="http://schemas.microsoft.com/office/drawing/2014/main" id="{73EC6F19-4B79-4103-93C9-A7D00929D42E}"/>
              </a:ext>
            </a:extLst>
          </p:cNvPr>
          <p:cNvSpPr>
            <a:spLocks noGrp="1"/>
          </p:cNvSpPr>
          <p:nvPr>
            <p:ph type="body" sz="quarter" idx="13" hasCustomPrompt="1"/>
          </p:nvPr>
        </p:nvSpPr>
        <p:spPr>
          <a:xfrm>
            <a:off x="417600" y="770679"/>
            <a:ext cx="8308800" cy="246221"/>
          </a:xfrm>
          <a:prstGeom prst="rect">
            <a:avLst/>
          </a:prstGeom>
        </p:spPr>
        <p:txBody>
          <a:bodyPr lIns="0" tIns="0" rIns="0" bIns="0">
            <a:spAutoFit/>
          </a:bodyPr>
          <a:lstStyle>
            <a:lvl1pPr marL="0" indent="0">
              <a:lnSpc>
                <a:spcPct val="100000"/>
              </a:lnSpc>
              <a:spcBef>
                <a:spcPts val="0"/>
              </a:spcBef>
              <a:buNone/>
              <a:defRPr sz="1600" baseline="0">
                <a:solidFill>
                  <a:schemeClr val="tx2"/>
                </a:solidFill>
                <a:latin typeface="Nokia Pure Headline Light" panose="020B0304020202020204" pitchFamily="34" charset="0"/>
              </a:defRPr>
            </a:lvl1pPr>
          </a:lstStyle>
          <a:p>
            <a:pPr lvl="0"/>
            <a:r>
              <a:rPr lang="en-US" noProof="0" dirty="0"/>
              <a:t>Click to edit headline</a:t>
            </a:r>
          </a:p>
        </p:txBody>
      </p:sp>
      <p:sp>
        <p:nvSpPr>
          <p:cNvPr id="9" name="TextBox 8">
            <a:extLst>
              <a:ext uri="{FF2B5EF4-FFF2-40B4-BE49-F238E27FC236}">
                <a16:creationId xmlns:a16="http://schemas.microsoft.com/office/drawing/2014/main" id="{55C1BFCD-6D0E-9392-8AF1-AA5AC554C5C9}"/>
              </a:ext>
            </a:extLst>
          </p:cNvPr>
          <p:cNvSpPr txBox="1"/>
          <p:nvPr userDrawn="1"/>
        </p:nvSpPr>
        <p:spPr>
          <a:xfrm>
            <a:off x="680029" y="4858556"/>
            <a:ext cx="631583" cy="123111"/>
          </a:xfrm>
          <a:prstGeom prst="rect">
            <a:avLst/>
          </a:prstGeom>
          <a:noFill/>
        </p:spPr>
        <p:txBody>
          <a:bodyPr wrap="none" lIns="0" tIns="0" rIns="0" bIns="0" anchor="b" anchorCtr="0">
            <a:noAutofit/>
          </a:bodyPr>
          <a:lstStyle/>
          <a:p>
            <a:r>
              <a:rPr lang="en-US" sz="723" noProof="0" dirty="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t>© 2024 Nokia</a:t>
            </a:r>
          </a:p>
        </p:txBody>
      </p:sp>
      <p:sp>
        <p:nvSpPr>
          <p:cNvPr id="10" name="Slide Number Placeholder 5">
            <a:extLst>
              <a:ext uri="{FF2B5EF4-FFF2-40B4-BE49-F238E27FC236}">
                <a16:creationId xmlns:a16="http://schemas.microsoft.com/office/drawing/2014/main" id="{660ADFB8-3432-B307-E345-E3F3BD40FB23}"/>
              </a:ext>
            </a:extLst>
          </p:cNvPr>
          <p:cNvSpPr txBox="1">
            <a:spLocks/>
          </p:cNvSpPr>
          <p:nvPr userDrawn="1"/>
        </p:nvSpPr>
        <p:spPr>
          <a:xfrm>
            <a:off x="419102" y="4870418"/>
            <a:ext cx="109004" cy="111249"/>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723" noProof="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904" noProof="0" dirty="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2" name="TextBox 1">
            <a:extLst>
              <a:ext uri="{FF2B5EF4-FFF2-40B4-BE49-F238E27FC236}">
                <a16:creationId xmlns:a16="http://schemas.microsoft.com/office/drawing/2014/main" id="{5C5C8294-C35F-5412-4955-15B4245F04A8}"/>
              </a:ext>
            </a:extLst>
          </p:cNvPr>
          <p:cNvSpPr txBox="1"/>
          <p:nvPr userDrawn="1"/>
        </p:nvSpPr>
        <p:spPr>
          <a:xfrm>
            <a:off x="1463088" y="4858556"/>
            <a:ext cx="631583" cy="123111"/>
          </a:xfrm>
          <a:prstGeom prst="rect">
            <a:avLst/>
          </a:prstGeom>
          <a:noFill/>
        </p:spPr>
        <p:txBody>
          <a:bodyPr wrap="none" lIns="0" tIns="0" rIns="0" bIns="0" anchor="b" anchorCtr="0">
            <a:noAutofit/>
          </a:bodyPr>
          <a:lstStyle/>
          <a:p>
            <a:r>
              <a:rPr lang="en-US" sz="723" noProof="0" dirty="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t>Public</a:t>
            </a:r>
          </a:p>
        </p:txBody>
      </p:sp>
      <p:cxnSp>
        <p:nvCxnSpPr>
          <p:cNvPr id="5" name="Straight Connector 4">
            <a:extLst>
              <a:ext uri="{FF2B5EF4-FFF2-40B4-BE49-F238E27FC236}">
                <a16:creationId xmlns:a16="http://schemas.microsoft.com/office/drawing/2014/main" id="{51CBA3BF-98E3-284B-ED76-5B69305AECCE}"/>
              </a:ext>
            </a:extLst>
          </p:cNvPr>
          <p:cNvCxnSpPr/>
          <p:nvPr userDrawn="1"/>
        </p:nvCxnSpPr>
        <p:spPr>
          <a:xfrm>
            <a:off x="1361299" y="4814817"/>
            <a:ext cx="0" cy="209877"/>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3" name="Graphic 3">
            <a:extLst>
              <a:ext uri="{FF2B5EF4-FFF2-40B4-BE49-F238E27FC236}">
                <a16:creationId xmlns:a16="http://schemas.microsoft.com/office/drawing/2014/main" id="{81E6B48D-0E73-DE94-C5F0-237CC535DB29}"/>
              </a:ext>
            </a:extLst>
          </p:cNvPr>
          <p:cNvGrpSpPr/>
          <p:nvPr userDrawn="1"/>
        </p:nvGrpSpPr>
        <p:grpSpPr>
          <a:xfrm>
            <a:off x="7834956" y="4740459"/>
            <a:ext cx="888212" cy="200418"/>
            <a:chOff x="469958" y="1647414"/>
            <a:chExt cx="8205029" cy="1847802"/>
          </a:xfrm>
          <a:solidFill>
            <a:schemeClr val="accent1"/>
          </a:solidFill>
        </p:grpSpPr>
        <p:sp>
          <p:nvSpPr>
            <p:cNvPr id="7" name="Freeform 33">
              <a:extLst>
                <a:ext uri="{FF2B5EF4-FFF2-40B4-BE49-F238E27FC236}">
                  <a16:creationId xmlns:a16="http://schemas.microsoft.com/office/drawing/2014/main" id="{5511F702-B20B-D310-E07C-498451646A65}"/>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sz="412">
                <a:solidFill>
                  <a:schemeClr val="tx2"/>
                </a:solidFill>
              </a:endParaRPr>
            </a:p>
          </p:txBody>
        </p:sp>
        <p:sp>
          <p:nvSpPr>
            <p:cNvPr id="8" name="Freeform 34">
              <a:extLst>
                <a:ext uri="{FF2B5EF4-FFF2-40B4-BE49-F238E27FC236}">
                  <a16:creationId xmlns:a16="http://schemas.microsoft.com/office/drawing/2014/main" id="{8FE46B66-A9B5-36EB-F499-E2A5E0680DD9}"/>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sz="412">
                <a:solidFill>
                  <a:schemeClr val="tx2"/>
                </a:solidFill>
              </a:endParaRPr>
            </a:p>
          </p:txBody>
        </p:sp>
        <p:sp>
          <p:nvSpPr>
            <p:cNvPr id="11" name="Freeform 35">
              <a:extLst>
                <a:ext uri="{FF2B5EF4-FFF2-40B4-BE49-F238E27FC236}">
                  <a16:creationId xmlns:a16="http://schemas.microsoft.com/office/drawing/2014/main" id="{A3419BE7-42A5-3461-3C67-18DFF0150493}"/>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sz="412">
                <a:solidFill>
                  <a:schemeClr val="tx2"/>
                </a:solidFill>
              </a:endParaRPr>
            </a:p>
          </p:txBody>
        </p:sp>
        <p:sp>
          <p:nvSpPr>
            <p:cNvPr id="12" name="Freeform 36">
              <a:extLst>
                <a:ext uri="{FF2B5EF4-FFF2-40B4-BE49-F238E27FC236}">
                  <a16:creationId xmlns:a16="http://schemas.microsoft.com/office/drawing/2014/main" id="{5228B7A4-D1AD-0F0A-6C5E-55328056E60F}"/>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sz="412">
                <a:solidFill>
                  <a:schemeClr val="tx2"/>
                </a:solidFill>
              </a:endParaRPr>
            </a:p>
          </p:txBody>
        </p:sp>
        <p:sp>
          <p:nvSpPr>
            <p:cNvPr id="19" name="Freeform 37">
              <a:extLst>
                <a:ext uri="{FF2B5EF4-FFF2-40B4-BE49-F238E27FC236}">
                  <a16:creationId xmlns:a16="http://schemas.microsoft.com/office/drawing/2014/main" id="{D6458724-A757-3056-4CFC-13014150B810}"/>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sz="412">
                <a:solidFill>
                  <a:schemeClr val="tx2"/>
                </a:solidFill>
              </a:endParaRPr>
            </a:p>
          </p:txBody>
        </p:sp>
      </p:grpSp>
    </p:spTree>
    <p:extLst>
      <p:ext uri="{BB962C8B-B14F-4D97-AF65-F5344CB8AC3E}">
        <p14:creationId xmlns:p14="http://schemas.microsoft.com/office/powerpoint/2010/main" val="4091993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5" Type="http://schemas.openxmlformats.org/officeDocument/2006/relationships/theme" Target="../theme/theme2.xml"/><Relationship Id="rId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1891639"/>
      </p:ext>
    </p:extLst>
  </p:cSld>
  <p:clrMap bg1="lt1" tx1="dk1" bg2="lt2" tx2="dk2" accent1="accent1" accent2="accent2" accent3="accent3" accent4="accent4" accent5="accent5" accent6="accent6" hlink="hlink" folHlink="folHlink"/>
  <p:sldLayoutIdLst>
    <p:sldLayoutId id="2147483816" r:id="rId1"/>
    <p:sldLayoutId id="2147483726" r:id="rId2"/>
    <p:sldLayoutId id="2147483776" r:id="rId3"/>
    <p:sldLayoutId id="2147483778" r:id="rId4"/>
    <p:sldLayoutId id="2147483779" r:id="rId5"/>
    <p:sldLayoutId id="2147483756" r:id="rId6"/>
    <p:sldLayoutId id="2147483791" r:id="rId7"/>
    <p:sldLayoutId id="2147483792" r:id="rId8"/>
    <p:sldLayoutId id="2147483817" r:id="rId9"/>
    <p:sldLayoutId id="2147483823" r:id="rId10"/>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52914174"/>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emf"/><Relationship Id="rId7" Type="http://schemas.openxmlformats.org/officeDocument/2006/relationships/image" Target="../media/image22.png"/><Relationship Id="rId2" Type="http://schemas.openxmlformats.org/officeDocument/2006/relationships/hyperlink" Target="https://containerlab.dev/" TargetMode="Externa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85CBA75D-15D7-9F89-BDD7-9109F55AC551}"/>
              </a:ext>
            </a:extLst>
          </p:cNvPr>
          <p:cNvSpPr/>
          <p:nvPr/>
        </p:nvSpPr>
        <p:spPr>
          <a:xfrm>
            <a:off x="1804851" y="1365069"/>
            <a:ext cx="3825240" cy="1541417"/>
          </a:xfrm>
          <a:prstGeom prst="round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buSzPct val="100000"/>
            </a:pPr>
            <a:r>
              <a:rPr lang="en-US" sz="2800" b="1" dirty="0"/>
              <a:t>Network Architecture Best Practices </a:t>
            </a:r>
          </a:p>
          <a:p>
            <a:pPr>
              <a:buSzPct val="100000"/>
            </a:pPr>
            <a:r>
              <a:rPr lang="en-US" sz="2800" b="1" dirty="0"/>
              <a:t>for Data Centers</a:t>
            </a:r>
            <a:endParaRPr lang="en-US" sz="2800" dirty="0">
              <a:solidFill>
                <a:schemeClr val="bg1"/>
              </a:solidFill>
            </a:endParaRPr>
          </a:p>
        </p:txBody>
      </p:sp>
      <p:sp>
        <p:nvSpPr>
          <p:cNvPr id="3" name="Rectangle: Rounded Corners 2">
            <a:extLst>
              <a:ext uri="{FF2B5EF4-FFF2-40B4-BE49-F238E27FC236}">
                <a16:creationId xmlns:a16="http://schemas.microsoft.com/office/drawing/2014/main" id="{038A33F4-88CB-B9DF-EC8A-7435F2202CB8}"/>
              </a:ext>
            </a:extLst>
          </p:cNvPr>
          <p:cNvSpPr/>
          <p:nvPr/>
        </p:nvSpPr>
        <p:spPr>
          <a:xfrm>
            <a:off x="1915885" y="3289119"/>
            <a:ext cx="1937658" cy="521425"/>
          </a:xfrm>
          <a:prstGeom prst="roundRect">
            <a:avLst/>
          </a:prstGeom>
          <a:solidFill>
            <a:srgbClr val="00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defTabSz="413347"/>
            <a:r>
              <a:rPr lang="en-US" sz="1200" b="1" dirty="0"/>
              <a:t>Korhan Kayhan</a:t>
            </a:r>
          </a:p>
          <a:p>
            <a:pPr defTabSz="413347"/>
            <a:r>
              <a:rPr lang="en-US" sz="1200" b="1" dirty="0"/>
              <a:t>DC Consulting Engineer</a:t>
            </a:r>
          </a:p>
        </p:txBody>
      </p:sp>
    </p:spTree>
    <p:extLst>
      <p:ext uri="{BB962C8B-B14F-4D97-AF65-F5344CB8AC3E}">
        <p14:creationId xmlns:p14="http://schemas.microsoft.com/office/powerpoint/2010/main" val="40185452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2A4E2D-A684-8321-8208-8C5828AB8A87}"/>
            </a:ext>
          </a:extLst>
        </p:cNvPr>
        <p:cNvGrpSpPr/>
        <p:nvPr/>
      </p:nvGrpSpPr>
      <p:grpSpPr>
        <a:xfrm>
          <a:off x="0" y="0"/>
          <a:ext cx="0" cy="0"/>
          <a:chOff x="0" y="0"/>
          <a:chExt cx="0" cy="0"/>
        </a:xfrm>
      </p:grpSpPr>
      <p:sp>
        <p:nvSpPr>
          <p:cNvPr id="6" name="Rounded Rectangle 102">
            <a:extLst>
              <a:ext uri="{FF2B5EF4-FFF2-40B4-BE49-F238E27FC236}">
                <a16:creationId xmlns:a16="http://schemas.microsoft.com/office/drawing/2014/main" id="{1889D349-C3CF-066F-E36A-6D1A67CA3D9D}"/>
              </a:ext>
            </a:extLst>
          </p:cNvPr>
          <p:cNvSpPr/>
          <p:nvPr/>
        </p:nvSpPr>
        <p:spPr>
          <a:xfrm>
            <a:off x="312572" y="2691885"/>
            <a:ext cx="3789859" cy="626135"/>
          </a:xfrm>
          <a:prstGeom prst="roundRect">
            <a:avLst>
              <a:gd name="adj" fmla="val 0"/>
            </a:avLst>
          </a:prstGeom>
          <a:solidFill>
            <a:srgbClr val="00B0F0">
              <a:alpha val="20000"/>
            </a:srgbClr>
          </a:solidFill>
          <a:ln w="9525" cap="flat" cmpd="sng" algn="ctr">
            <a:noFill/>
            <a:prstDash val="solid"/>
          </a:ln>
          <a:effectLst/>
        </p:spPr>
        <p:txBody>
          <a:bodyPr tIns="90000" bIns="90000" rtlCol="0" anchor="t" anchorCtr="0"/>
          <a:lstStyle/>
          <a:p>
            <a:pPr marL="0" marR="0" lvl="0" indent="0" algn="ctr" defTabSz="685800" eaLnBrk="0" fontAlgn="auto" latinLnBrk="0" hangingPunct="0">
              <a:lnSpc>
                <a:spcPct val="90000"/>
              </a:lnSpc>
              <a:spcBef>
                <a:spcPts val="0"/>
              </a:spcBef>
              <a:spcAft>
                <a:spcPts val="0"/>
              </a:spcAft>
              <a:buClr>
                <a:srgbClr val="00C9FF"/>
              </a:buClr>
              <a:buSzTx/>
              <a:buFontTx/>
              <a:buNone/>
              <a:tabLst/>
              <a:defRPr/>
            </a:pPr>
            <a:endParaRPr kumimoji="0" lang="en-US" sz="1800" b="0" i="0" u="none" strike="noStrike" kern="0" cap="none" spc="0" normalizeH="0" baseline="0" noProof="0">
              <a:ln>
                <a:noFill/>
              </a:ln>
              <a:solidFill>
                <a:srgbClr val="A8BBC0"/>
              </a:solidFill>
              <a:effectLst/>
              <a:uLnTx/>
              <a:uFillTx/>
            </a:endParaRPr>
          </a:p>
        </p:txBody>
      </p:sp>
      <p:sp>
        <p:nvSpPr>
          <p:cNvPr id="2" name="Cloud 1">
            <a:extLst>
              <a:ext uri="{FF2B5EF4-FFF2-40B4-BE49-F238E27FC236}">
                <a16:creationId xmlns:a16="http://schemas.microsoft.com/office/drawing/2014/main" id="{378823D1-508B-2EB7-A436-F9363B4808CE}"/>
              </a:ext>
            </a:extLst>
          </p:cNvPr>
          <p:cNvSpPr/>
          <p:nvPr/>
        </p:nvSpPr>
        <p:spPr>
          <a:xfrm>
            <a:off x="4294996" y="3496740"/>
            <a:ext cx="1574761" cy="1033988"/>
          </a:xfrm>
          <a:prstGeom prst="cloud">
            <a:avLst/>
          </a:prstGeom>
          <a:solidFill>
            <a:srgbClr val="FFFFFF">
              <a:lumMod val="85000"/>
            </a:srgbClr>
          </a:solidFill>
          <a:ln w="12700" cap="flat" cmpd="sng" algn="ctr">
            <a:noFill/>
            <a:prstDash val="solid"/>
            <a:miter lim="800000"/>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lvl="0" indent="0" defTabSz="685800" eaLnBrk="1" fontAlgn="auto" latinLnBrk="0" hangingPunct="1">
              <a:lnSpc>
                <a:spcPct val="100000"/>
              </a:lnSpc>
              <a:spcBef>
                <a:spcPts val="0"/>
              </a:spcBef>
              <a:spcAft>
                <a:spcPts val="300"/>
              </a:spcAft>
              <a:buClrTx/>
              <a:buSzPct val="100000"/>
              <a:buFontTx/>
              <a:buNone/>
              <a:tabLst/>
              <a:defRPr/>
            </a:pPr>
            <a:endParaRPr kumimoji="0" lang="en-US" sz="1200" b="0" i="0" u="none" strike="noStrike" kern="0" cap="none" spc="0" normalizeH="0" baseline="0" noProof="0" dirty="0">
              <a:ln>
                <a:noFill/>
              </a:ln>
              <a:solidFill>
                <a:srgbClr val="001135"/>
              </a:solidFill>
              <a:effectLst/>
              <a:uLnTx/>
              <a:uFillTx/>
              <a:latin typeface="Nokia Pure Text Light"/>
              <a:ea typeface="+mn-ea"/>
              <a:cs typeface="+mn-cs"/>
            </a:endParaRPr>
          </a:p>
        </p:txBody>
      </p:sp>
      <p:sp>
        <p:nvSpPr>
          <p:cNvPr id="3" name="Rounded Rectangle 102">
            <a:extLst>
              <a:ext uri="{FF2B5EF4-FFF2-40B4-BE49-F238E27FC236}">
                <a16:creationId xmlns:a16="http://schemas.microsoft.com/office/drawing/2014/main" id="{1467CE29-5062-727D-58E7-AD3760C8B420}"/>
              </a:ext>
            </a:extLst>
          </p:cNvPr>
          <p:cNvSpPr/>
          <p:nvPr/>
        </p:nvSpPr>
        <p:spPr>
          <a:xfrm>
            <a:off x="4345543" y="2677667"/>
            <a:ext cx="1296713" cy="626135"/>
          </a:xfrm>
          <a:prstGeom prst="roundRect">
            <a:avLst>
              <a:gd name="adj" fmla="val 0"/>
            </a:avLst>
          </a:prstGeom>
          <a:solidFill>
            <a:srgbClr val="0A0908">
              <a:alpha val="20000"/>
            </a:srgbClr>
          </a:solidFill>
          <a:ln w="9525" cap="flat" cmpd="sng" algn="ctr">
            <a:noFill/>
            <a:prstDash val="solid"/>
          </a:ln>
          <a:effectLst/>
        </p:spPr>
        <p:txBody>
          <a:bodyPr tIns="90000" bIns="90000" rtlCol="0" anchor="t" anchorCtr="0"/>
          <a:lstStyle/>
          <a:p>
            <a:pPr marL="0" marR="0" lvl="0" indent="0" algn="ctr" defTabSz="685800" eaLnBrk="0" fontAlgn="auto" latinLnBrk="0" hangingPunct="0">
              <a:lnSpc>
                <a:spcPct val="90000"/>
              </a:lnSpc>
              <a:spcBef>
                <a:spcPts val="0"/>
              </a:spcBef>
              <a:spcAft>
                <a:spcPts val="0"/>
              </a:spcAft>
              <a:buClr>
                <a:srgbClr val="00C9FF"/>
              </a:buClr>
              <a:buSzTx/>
              <a:buFontTx/>
              <a:buNone/>
              <a:tabLst/>
              <a:defRPr/>
            </a:pPr>
            <a:endParaRPr kumimoji="0" lang="en-US" sz="1800" b="0" i="0" u="none" strike="noStrike" kern="0" cap="none" spc="0" normalizeH="0" baseline="0" noProof="0">
              <a:ln>
                <a:noFill/>
              </a:ln>
              <a:solidFill>
                <a:srgbClr val="A8BBC0"/>
              </a:solidFill>
              <a:effectLst/>
              <a:uLnTx/>
              <a:uFillTx/>
            </a:endParaRPr>
          </a:p>
        </p:txBody>
      </p:sp>
      <p:sp>
        <p:nvSpPr>
          <p:cNvPr id="7" name="Rounded Rectangle 102">
            <a:extLst>
              <a:ext uri="{FF2B5EF4-FFF2-40B4-BE49-F238E27FC236}">
                <a16:creationId xmlns:a16="http://schemas.microsoft.com/office/drawing/2014/main" id="{96C1A27E-7F3F-E95B-7493-6EAA981738E3}"/>
              </a:ext>
            </a:extLst>
          </p:cNvPr>
          <p:cNvSpPr/>
          <p:nvPr/>
        </p:nvSpPr>
        <p:spPr>
          <a:xfrm>
            <a:off x="2450395" y="1249221"/>
            <a:ext cx="1455695" cy="612074"/>
          </a:xfrm>
          <a:prstGeom prst="roundRect">
            <a:avLst>
              <a:gd name="adj" fmla="val 0"/>
            </a:avLst>
          </a:prstGeom>
          <a:solidFill>
            <a:srgbClr val="00B050">
              <a:alpha val="20000"/>
            </a:srgbClr>
          </a:solidFill>
          <a:ln w="9525" cap="flat" cmpd="sng" algn="ctr">
            <a:noFill/>
            <a:prstDash val="solid"/>
          </a:ln>
          <a:effectLst/>
        </p:spPr>
        <p:txBody>
          <a:bodyPr tIns="90000" bIns="90000" rtlCol="0" anchor="t" anchorCtr="0"/>
          <a:lstStyle/>
          <a:p>
            <a:pPr marL="0" marR="0" lvl="0" indent="0" algn="ctr" defTabSz="685800" eaLnBrk="0" fontAlgn="auto" latinLnBrk="0" hangingPunct="0">
              <a:lnSpc>
                <a:spcPct val="90000"/>
              </a:lnSpc>
              <a:spcBef>
                <a:spcPts val="0"/>
              </a:spcBef>
              <a:spcAft>
                <a:spcPts val="0"/>
              </a:spcAft>
              <a:buClr>
                <a:srgbClr val="00C9FF"/>
              </a:buClr>
              <a:buSzTx/>
              <a:buFontTx/>
              <a:buNone/>
              <a:tabLst/>
              <a:defRPr/>
            </a:pPr>
            <a:endParaRPr kumimoji="0" lang="en-US" sz="1800" b="0" i="0" u="none" strike="noStrike" kern="0" cap="none" spc="0" normalizeH="0" baseline="0" noProof="0">
              <a:ln>
                <a:noFill/>
              </a:ln>
              <a:solidFill>
                <a:srgbClr val="A8BBC0"/>
              </a:solidFill>
              <a:effectLst/>
              <a:uLnTx/>
              <a:uFillTx/>
            </a:endParaRPr>
          </a:p>
        </p:txBody>
      </p:sp>
      <p:sp>
        <p:nvSpPr>
          <p:cNvPr id="8" name="Text Placeholder 1">
            <a:extLst>
              <a:ext uri="{FF2B5EF4-FFF2-40B4-BE49-F238E27FC236}">
                <a16:creationId xmlns:a16="http://schemas.microsoft.com/office/drawing/2014/main" id="{2CB6F3E3-DD61-7A1A-2667-83331E78AF5A}"/>
              </a:ext>
            </a:extLst>
          </p:cNvPr>
          <p:cNvSpPr txBox="1">
            <a:spLocks/>
          </p:cNvSpPr>
          <p:nvPr/>
        </p:nvSpPr>
        <p:spPr>
          <a:xfrm>
            <a:off x="417599" y="395946"/>
            <a:ext cx="4286629" cy="369332"/>
          </a:xfrm>
          <a:prstGeom prst="rect">
            <a:avLst/>
          </a:prstGeom>
        </p:spPr>
        <p:txBody>
          <a:bodyPr wrap="square" lIns="0" tIns="0" rIns="0" bIns="0">
            <a:spAutoFit/>
          </a:bodyPr>
          <a:lstStyle>
            <a:lvl1pPr marL="0" indent="0" algn="l" defTabSz="310010" rtl="0" eaLnBrk="1" latinLnBrk="0" hangingPunct="1">
              <a:lnSpc>
                <a:spcPct val="100000"/>
              </a:lnSpc>
              <a:spcBef>
                <a:spcPts val="0"/>
              </a:spcBef>
              <a:buFont typeface="Arial" panose="020B0604020202020204" pitchFamily="34" charset="0"/>
              <a:buNone/>
              <a:defRPr sz="2400" kern="1200" baseline="0">
                <a:solidFill>
                  <a:schemeClr val="accent1"/>
                </a:solidFill>
                <a:latin typeface="Nokia Pure Headline Light" panose="020B0304020202020204" pitchFamily="34" charset="0"/>
                <a:ea typeface="+mn-ea"/>
                <a:cs typeface="+mn-cs"/>
              </a:defRPr>
            </a:lvl1pPr>
            <a:lvl2pPr marL="232508" indent="-77502" algn="l" defTabSz="310010" rtl="0" eaLnBrk="1" latinLnBrk="0" hangingPunct="1">
              <a:lnSpc>
                <a:spcPct val="90000"/>
              </a:lnSpc>
              <a:spcBef>
                <a:spcPts val="169"/>
              </a:spcBef>
              <a:buFont typeface="Arial" panose="020B0604020202020204" pitchFamily="34" charset="0"/>
              <a:buChar char="•"/>
              <a:defRPr sz="814" kern="1200">
                <a:solidFill>
                  <a:schemeClr val="tx1"/>
                </a:solidFill>
                <a:latin typeface="+mn-lt"/>
                <a:ea typeface="+mn-ea"/>
                <a:cs typeface="+mn-cs"/>
              </a:defRPr>
            </a:lvl2pPr>
            <a:lvl3pPr marL="387513" indent="-77502" algn="l" defTabSz="310010" rtl="0" eaLnBrk="1" latinLnBrk="0" hangingPunct="1">
              <a:lnSpc>
                <a:spcPct val="90000"/>
              </a:lnSpc>
              <a:spcBef>
                <a:spcPts val="169"/>
              </a:spcBef>
              <a:buFont typeface="Arial" panose="020B0604020202020204" pitchFamily="34" charset="0"/>
              <a:buChar char="•"/>
              <a:defRPr sz="678" kern="1200">
                <a:solidFill>
                  <a:schemeClr val="tx1"/>
                </a:solidFill>
                <a:latin typeface="+mn-lt"/>
                <a:ea typeface="+mn-ea"/>
                <a:cs typeface="+mn-cs"/>
              </a:defRPr>
            </a:lvl3pPr>
            <a:lvl4pPr marL="542518" indent="-77502" algn="l" defTabSz="310010" rtl="0" eaLnBrk="1" latinLnBrk="0" hangingPunct="1">
              <a:lnSpc>
                <a:spcPct val="90000"/>
              </a:lnSpc>
              <a:spcBef>
                <a:spcPts val="169"/>
              </a:spcBef>
              <a:buFont typeface="Arial" panose="020B0604020202020204" pitchFamily="34" charset="0"/>
              <a:buChar char="•"/>
              <a:defRPr sz="610" kern="1200">
                <a:solidFill>
                  <a:schemeClr val="tx1"/>
                </a:solidFill>
                <a:latin typeface="+mn-lt"/>
                <a:ea typeface="+mn-ea"/>
                <a:cs typeface="+mn-cs"/>
              </a:defRPr>
            </a:lvl4pPr>
            <a:lvl5pPr marL="697523" indent="-77502" algn="l" defTabSz="310010" rtl="0" eaLnBrk="1" latinLnBrk="0" hangingPunct="1">
              <a:lnSpc>
                <a:spcPct val="90000"/>
              </a:lnSpc>
              <a:spcBef>
                <a:spcPts val="169"/>
              </a:spcBef>
              <a:buFont typeface="Arial" panose="020B0604020202020204" pitchFamily="34" charset="0"/>
              <a:buChar char="•"/>
              <a:defRPr sz="610" kern="1200">
                <a:solidFill>
                  <a:schemeClr val="tx1"/>
                </a:solidFill>
                <a:latin typeface="+mn-lt"/>
                <a:ea typeface="+mn-ea"/>
                <a:cs typeface="+mn-cs"/>
              </a:defRPr>
            </a:lvl5pPr>
            <a:lvl6pPr marL="852528" indent="-77502" algn="l" defTabSz="310010" rtl="0" eaLnBrk="1" latinLnBrk="0" hangingPunct="1">
              <a:lnSpc>
                <a:spcPct val="90000"/>
              </a:lnSpc>
              <a:spcBef>
                <a:spcPts val="169"/>
              </a:spcBef>
              <a:buFont typeface="Arial" panose="020B0604020202020204" pitchFamily="34" charset="0"/>
              <a:buChar char="•"/>
              <a:defRPr sz="610" kern="1200">
                <a:solidFill>
                  <a:schemeClr val="tx1"/>
                </a:solidFill>
                <a:latin typeface="+mn-lt"/>
                <a:ea typeface="+mn-ea"/>
                <a:cs typeface="+mn-cs"/>
              </a:defRPr>
            </a:lvl6pPr>
            <a:lvl7pPr marL="1007533" indent="-77502" algn="l" defTabSz="310010" rtl="0" eaLnBrk="1" latinLnBrk="0" hangingPunct="1">
              <a:lnSpc>
                <a:spcPct val="90000"/>
              </a:lnSpc>
              <a:spcBef>
                <a:spcPts val="169"/>
              </a:spcBef>
              <a:buFont typeface="Arial" panose="020B0604020202020204" pitchFamily="34" charset="0"/>
              <a:buChar char="•"/>
              <a:defRPr sz="610" kern="1200">
                <a:solidFill>
                  <a:schemeClr val="tx1"/>
                </a:solidFill>
                <a:latin typeface="+mn-lt"/>
                <a:ea typeface="+mn-ea"/>
                <a:cs typeface="+mn-cs"/>
              </a:defRPr>
            </a:lvl7pPr>
            <a:lvl8pPr marL="1162538" indent="-77502" algn="l" defTabSz="310010" rtl="0" eaLnBrk="1" latinLnBrk="0" hangingPunct="1">
              <a:lnSpc>
                <a:spcPct val="90000"/>
              </a:lnSpc>
              <a:spcBef>
                <a:spcPts val="169"/>
              </a:spcBef>
              <a:buFont typeface="Arial" panose="020B0604020202020204" pitchFamily="34" charset="0"/>
              <a:buChar char="•"/>
              <a:defRPr sz="610" kern="1200">
                <a:solidFill>
                  <a:schemeClr val="tx1"/>
                </a:solidFill>
                <a:latin typeface="+mn-lt"/>
                <a:ea typeface="+mn-ea"/>
                <a:cs typeface="+mn-cs"/>
              </a:defRPr>
            </a:lvl8pPr>
            <a:lvl9pPr marL="1317544" indent="-77502" algn="l" defTabSz="310010" rtl="0" eaLnBrk="1" latinLnBrk="0" hangingPunct="1">
              <a:lnSpc>
                <a:spcPct val="90000"/>
              </a:lnSpc>
              <a:spcBef>
                <a:spcPts val="169"/>
              </a:spcBef>
              <a:buFont typeface="Arial" panose="020B0604020202020204" pitchFamily="34" charset="0"/>
              <a:buChar char="•"/>
              <a:defRPr sz="610" kern="1200">
                <a:solidFill>
                  <a:schemeClr val="tx1"/>
                </a:solidFill>
                <a:latin typeface="+mn-lt"/>
                <a:ea typeface="+mn-ea"/>
                <a:cs typeface="+mn-cs"/>
              </a:defRPr>
            </a:lvl9pPr>
          </a:lstStyle>
          <a:p>
            <a:pPr marL="0" marR="0" lvl="0" indent="0" algn="l" defTabSz="31001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005AFF"/>
                </a:solidFill>
                <a:effectLst/>
                <a:uLnTx/>
                <a:uFillTx/>
                <a:latin typeface="Nokia Pure Headline Light" panose="020B0304020202020204" pitchFamily="34" charset="0"/>
                <a:ea typeface="+mn-ea"/>
                <a:cs typeface="+mn-cs"/>
              </a:rPr>
              <a:t>Building the modern data center</a:t>
            </a:r>
          </a:p>
        </p:txBody>
      </p:sp>
      <p:sp>
        <p:nvSpPr>
          <p:cNvPr id="9" name="Text Placeholder 2">
            <a:extLst>
              <a:ext uri="{FF2B5EF4-FFF2-40B4-BE49-F238E27FC236}">
                <a16:creationId xmlns:a16="http://schemas.microsoft.com/office/drawing/2014/main" id="{60D61E8F-5B5A-25D3-7DDE-D6CFC893B4F0}"/>
              </a:ext>
            </a:extLst>
          </p:cNvPr>
          <p:cNvSpPr txBox="1">
            <a:spLocks/>
          </p:cNvSpPr>
          <p:nvPr/>
        </p:nvSpPr>
        <p:spPr>
          <a:xfrm>
            <a:off x="417599" y="770679"/>
            <a:ext cx="5524136" cy="250390"/>
          </a:xfrm>
          <a:prstGeom prst="rect">
            <a:avLst/>
          </a:prstGeom>
        </p:spPr>
        <p:txBody>
          <a:bodyPr lIns="0" tIns="0" rIns="0" bIns="0">
            <a:spAutoFit/>
          </a:bodyPr>
          <a:lstStyle>
            <a:lvl1pPr marL="0" indent="0" algn="l" defTabSz="310010" rtl="0" eaLnBrk="1" latinLnBrk="0" hangingPunct="1">
              <a:lnSpc>
                <a:spcPct val="100000"/>
              </a:lnSpc>
              <a:spcBef>
                <a:spcPts val="0"/>
              </a:spcBef>
              <a:buFont typeface="Arial" panose="020B0604020202020204" pitchFamily="34" charset="0"/>
              <a:buNone/>
              <a:defRPr sz="1600" kern="1200" baseline="0">
                <a:solidFill>
                  <a:schemeClr val="tx2"/>
                </a:solidFill>
                <a:latin typeface="Nokia Pure Headline Light" panose="020B0304020202020204" pitchFamily="34" charset="0"/>
                <a:ea typeface="+mn-ea"/>
                <a:cs typeface="+mn-cs"/>
              </a:defRPr>
            </a:lvl1pPr>
            <a:lvl2pPr marL="232508" indent="-77502" algn="l" defTabSz="310010" rtl="0" eaLnBrk="1" latinLnBrk="0" hangingPunct="1">
              <a:lnSpc>
                <a:spcPct val="90000"/>
              </a:lnSpc>
              <a:spcBef>
                <a:spcPts val="169"/>
              </a:spcBef>
              <a:buFont typeface="Arial" panose="020B0604020202020204" pitchFamily="34" charset="0"/>
              <a:buChar char="•"/>
              <a:defRPr sz="814" kern="1200">
                <a:solidFill>
                  <a:schemeClr val="tx1"/>
                </a:solidFill>
                <a:latin typeface="+mn-lt"/>
                <a:ea typeface="+mn-ea"/>
                <a:cs typeface="+mn-cs"/>
              </a:defRPr>
            </a:lvl2pPr>
            <a:lvl3pPr marL="387513" indent="-77502" algn="l" defTabSz="310010" rtl="0" eaLnBrk="1" latinLnBrk="0" hangingPunct="1">
              <a:lnSpc>
                <a:spcPct val="90000"/>
              </a:lnSpc>
              <a:spcBef>
                <a:spcPts val="169"/>
              </a:spcBef>
              <a:buFont typeface="Arial" panose="020B0604020202020204" pitchFamily="34" charset="0"/>
              <a:buChar char="•"/>
              <a:defRPr sz="678" kern="1200">
                <a:solidFill>
                  <a:schemeClr val="tx1"/>
                </a:solidFill>
                <a:latin typeface="+mn-lt"/>
                <a:ea typeface="+mn-ea"/>
                <a:cs typeface="+mn-cs"/>
              </a:defRPr>
            </a:lvl3pPr>
            <a:lvl4pPr marL="542518" indent="-77502" algn="l" defTabSz="310010" rtl="0" eaLnBrk="1" latinLnBrk="0" hangingPunct="1">
              <a:lnSpc>
                <a:spcPct val="90000"/>
              </a:lnSpc>
              <a:spcBef>
                <a:spcPts val="169"/>
              </a:spcBef>
              <a:buFont typeface="Arial" panose="020B0604020202020204" pitchFamily="34" charset="0"/>
              <a:buChar char="•"/>
              <a:defRPr sz="610" kern="1200">
                <a:solidFill>
                  <a:schemeClr val="tx1"/>
                </a:solidFill>
                <a:latin typeface="+mn-lt"/>
                <a:ea typeface="+mn-ea"/>
                <a:cs typeface="+mn-cs"/>
              </a:defRPr>
            </a:lvl4pPr>
            <a:lvl5pPr marL="697523" indent="-77502" algn="l" defTabSz="310010" rtl="0" eaLnBrk="1" latinLnBrk="0" hangingPunct="1">
              <a:lnSpc>
                <a:spcPct val="90000"/>
              </a:lnSpc>
              <a:spcBef>
                <a:spcPts val="169"/>
              </a:spcBef>
              <a:buFont typeface="Arial" panose="020B0604020202020204" pitchFamily="34" charset="0"/>
              <a:buChar char="•"/>
              <a:defRPr sz="610" kern="1200">
                <a:solidFill>
                  <a:schemeClr val="tx1"/>
                </a:solidFill>
                <a:latin typeface="+mn-lt"/>
                <a:ea typeface="+mn-ea"/>
                <a:cs typeface="+mn-cs"/>
              </a:defRPr>
            </a:lvl5pPr>
            <a:lvl6pPr marL="852528" indent="-77502" algn="l" defTabSz="310010" rtl="0" eaLnBrk="1" latinLnBrk="0" hangingPunct="1">
              <a:lnSpc>
                <a:spcPct val="90000"/>
              </a:lnSpc>
              <a:spcBef>
                <a:spcPts val="169"/>
              </a:spcBef>
              <a:buFont typeface="Arial" panose="020B0604020202020204" pitchFamily="34" charset="0"/>
              <a:buChar char="•"/>
              <a:defRPr sz="610" kern="1200">
                <a:solidFill>
                  <a:schemeClr val="tx1"/>
                </a:solidFill>
                <a:latin typeface="+mn-lt"/>
                <a:ea typeface="+mn-ea"/>
                <a:cs typeface="+mn-cs"/>
              </a:defRPr>
            </a:lvl6pPr>
            <a:lvl7pPr marL="1007533" indent="-77502" algn="l" defTabSz="310010" rtl="0" eaLnBrk="1" latinLnBrk="0" hangingPunct="1">
              <a:lnSpc>
                <a:spcPct val="90000"/>
              </a:lnSpc>
              <a:spcBef>
                <a:spcPts val="169"/>
              </a:spcBef>
              <a:buFont typeface="Arial" panose="020B0604020202020204" pitchFamily="34" charset="0"/>
              <a:buChar char="•"/>
              <a:defRPr sz="610" kern="1200">
                <a:solidFill>
                  <a:schemeClr val="tx1"/>
                </a:solidFill>
                <a:latin typeface="+mn-lt"/>
                <a:ea typeface="+mn-ea"/>
                <a:cs typeface="+mn-cs"/>
              </a:defRPr>
            </a:lvl7pPr>
            <a:lvl8pPr marL="1162538" indent="-77502" algn="l" defTabSz="310010" rtl="0" eaLnBrk="1" latinLnBrk="0" hangingPunct="1">
              <a:lnSpc>
                <a:spcPct val="90000"/>
              </a:lnSpc>
              <a:spcBef>
                <a:spcPts val="169"/>
              </a:spcBef>
              <a:buFont typeface="Arial" panose="020B0604020202020204" pitchFamily="34" charset="0"/>
              <a:buChar char="•"/>
              <a:defRPr sz="610" kern="1200">
                <a:solidFill>
                  <a:schemeClr val="tx1"/>
                </a:solidFill>
                <a:latin typeface="+mn-lt"/>
                <a:ea typeface="+mn-ea"/>
                <a:cs typeface="+mn-cs"/>
              </a:defRPr>
            </a:lvl8pPr>
            <a:lvl9pPr marL="1317544" indent="-77502" algn="l" defTabSz="310010" rtl="0" eaLnBrk="1" latinLnBrk="0" hangingPunct="1">
              <a:lnSpc>
                <a:spcPct val="90000"/>
              </a:lnSpc>
              <a:spcBef>
                <a:spcPts val="169"/>
              </a:spcBef>
              <a:buFont typeface="Arial" panose="020B0604020202020204" pitchFamily="34" charset="0"/>
              <a:buChar char="•"/>
              <a:defRPr sz="610" kern="1200">
                <a:solidFill>
                  <a:schemeClr val="tx1"/>
                </a:solidFill>
                <a:latin typeface="+mn-lt"/>
                <a:ea typeface="+mn-ea"/>
                <a:cs typeface="+mn-cs"/>
              </a:defRPr>
            </a:lvl9pPr>
          </a:lstStyle>
          <a:p>
            <a:pPr marL="0" marR="0" lvl="0" indent="0" algn="l" defTabSz="31001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rgbClr val="001135"/>
                </a:solidFill>
                <a:effectLst/>
                <a:uLnTx/>
                <a:uFillTx/>
                <a:latin typeface="Nokia Pure Headline Light" panose="020B0304020202020204" pitchFamily="34" charset="0"/>
                <a:ea typeface="+mn-ea"/>
                <a:cs typeface="+mn-cs"/>
              </a:rPr>
              <a:t>BGP EVPN for Overlay</a:t>
            </a:r>
          </a:p>
        </p:txBody>
      </p:sp>
      <p:grpSp>
        <p:nvGrpSpPr>
          <p:cNvPr id="10" name="Group 9">
            <a:extLst>
              <a:ext uri="{FF2B5EF4-FFF2-40B4-BE49-F238E27FC236}">
                <a16:creationId xmlns:a16="http://schemas.microsoft.com/office/drawing/2014/main" id="{41C1DAE4-DD68-6AC9-2C10-C2CBE0E619EF}"/>
              </a:ext>
            </a:extLst>
          </p:cNvPr>
          <p:cNvGrpSpPr/>
          <p:nvPr/>
        </p:nvGrpSpPr>
        <p:grpSpPr>
          <a:xfrm>
            <a:off x="2614958" y="1350353"/>
            <a:ext cx="1001710" cy="446975"/>
            <a:chOff x="6189787" y="664528"/>
            <a:chExt cx="1431015" cy="638536"/>
          </a:xfrm>
        </p:grpSpPr>
        <p:pic>
          <p:nvPicPr>
            <p:cNvPr id="11" name="Picture 10">
              <a:extLst>
                <a:ext uri="{FF2B5EF4-FFF2-40B4-BE49-F238E27FC236}">
                  <a16:creationId xmlns:a16="http://schemas.microsoft.com/office/drawing/2014/main" id="{BB63C678-A231-EB21-65F5-9C7CBAD47EDB}"/>
                </a:ext>
              </a:extLst>
            </p:cNvPr>
            <p:cNvPicPr>
              <a:picLocks noChangeAspect="1"/>
            </p:cNvPicPr>
            <p:nvPr/>
          </p:nvPicPr>
          <p:blipFill>
            <a:blip r:embed="rId3"/>
            <a:stretch>
              <a:fillRect/>
            </a:stretch>
          </p:blipFill>
          <p:spPr>
            <a:xfrm>
              <a:off x="6189787" y="664528"/>
              <a:ext cx="638536" cy="638536"/>
            </a:xfrm>
            <a:prstGeom prst="rect">
              <a:avLst/>
            </a:prstGeom>
          </p:spPr>
        </p:pic>
        <p:pic>
          <p:nvPicPr>
            <p:cNvPr id="12" name="Picture 11">
              <a:extLst>
                <a:ext uri="{FF2B5EF4-FFF2-40B4-BE49-F238E27FC236}">
                  <a16:creationId xmlns:a16="http://schemas.microsoft.com/office/drawing/2014/main" id="{F7EE41F6-BC15-2895-C12E-4CB6F53EF8D0}"/>
                </a:ext>
              </a:extLst>
            </p:cNvPr>
            <p:cNvPicPr>
              <a:picLocks noChangeAspect="1"/>
            </p:cNvPicPr>
            <p:nvPr/>
          </p:nvPicPr>
          <p:blipFill>
            <a:blip r:embed="rId3"/>
            <a:stretch>
              <a:fillRect/>
            </a:stretch>
          </p:blipFill>
          <p:spPr>
            <a:xfrm>
              <a:off x="6982266" y="664528"/>
              <a:ext cx="638536" cy="638536"/>
            </a:xfrm>
            <a:prstGeom prst="rect">
              <a:avLst/>
            </a:prstGeom>
          </p:spPr>
        </p:pic>
      </p:grpSp>
      <p:grpSp>
        <p:nvGrpSpPr>
          <p:cNvPr id="13" name="Group 12">
            <a:extLst>
              <a:ext uri="{FF2B5EF4-FFF2-40B4-BE49-F238E27FC236}">
                <a16:creationId xmlns:a16="http://schemas.microsoft.com/office/drawing/2014/main" id="{0DCA6188-53F5-3EC4-E3B7-8DEC25313056}"/>
              </a:ext>
            </a:extLst>
          </p:cNvPr>
          <p:cNvGrpSpPr/>
          <p:nvPr/>
        </p:nvGrpSpPr>
        <p:grpSpPr>
          <a:xfrm>
            <a:off x="530001" y="2776948"/>
            <a:ext cx="1001710" cy="446975"/>
            <a:chOff x="6189787" y="664528"/>
            <a:chExt cx="1431015" cy="638536"/>
          </a:xfrm>
        </p:grpSpPr>
        <p:pic>
          <p:nvPicPr>
            <p:cNvPr id="14" name="Picture 13">
              <a:extLst>
                <a:ext uri="{FF2B5EF4-FFF2-40B4-BE49-F238E27FC236}">
                  <a16:creationId xmlns:a16="http://schemas.microsoft.com/office/drawing/2014/main" id="{58789A6E-1FC7-1D82-2267-75982D36583B}"/>
                </a:ext>
              </a:extLst>
            </p:cNvPr>
            <p:cNvPicPr>
              <a:picLocks noChangeAspect="1"/>
            </p:cNvPicPr>
            <p:nvPr/>
          </p:nvPicPr>
          <p:blipFill>
            <a:blip r:embed="rId3"/>
            <a:stretch>
              <a:fillRect/>
            </a:stretch>
          </p:blipFill>
          <p:spPr>
            <a:xfrm>
              <a:off x="6189787" y="664528"/>
              <a:ext cx="638536" cy="638536"/>
            </a:xfrm>
            <a:prstGeom prst="rect">
              <a:avLst/>
            </a:prstGeom>
          </p:spPr>
        </p:pic>
        <p:pic>
          <p:nvPicPr>
            <p:cNvPr id="15" name="Picture 14">
              <a:extLst>
                <a:ext uri="{FF2B5EF4-FFF2-40B4-BE49-F238E27FC236}">
                  <a16:creationId xmlns:a16="http://schemas.microsoft.com/office/drawing/2014/main" id="{FE6653AE-1DAF-AF45-1D5B-978E513D9FCC}"/>
                </a:ext>
              </a:extLst>
            </p:cNvPr>
            <p:cNvPicPr>
              <a:picLocks noChangeAspect="1"/>
            </p:cNvPicPr>
            <p:nvPr/>
          </p:nvPicPr>
          <p:blipFill>
            <a:blip r:embed="rId3"/>
            <a:stretch>
              <a:fillRect/>
            </a:stretch>
          </p:blipFill>
          <p:spPr>
            <a:xfrm>
              <a:off x="6982266" y="664528"/>
              <a:ext cx="638536" cy="638536"/>
            </a:xfrm>
            <a:prstGeom prst="rect">
              <a:avLst/>
            </a:prstGeom>
          </p:spPr>
        </p:pic>
      </p:grpSp>
      <p:grpSp>
        <p:nvGrpSpPr>
          <p:cNvPr id="16" name="Group 15">
            <a:extLst>
              <a:ext uri="{FF2B5EF4-FFF2-40B4-BE49-F238E27FC236}">
                <a16:creationId xmlns:a16="http://schemas.microsoft.com/office/drawing/2014/main" id="{CB5B593E-659B-92E8-774C-680D7678EB5C}"/>
              </a:ext>
            </a:extLst>
          </p:cNvPr>
          <p:cNvGrpSpPr/>
          <p:nvPr/>
        </p:nvGrpSpPr>
        <p:grpSpPr>
          <a:xfrm>
            <a:off x="3025427" y="2776946"/>
            <a:ext cx="1001710" cy="446975"/>
            <a:chOff x="6189787" y="664528"/>
            <a:chExt cx="1431015" cy="638536"/>
          </a:xfrm>
        </p:grpSpPr>
        <p:pic>
          <p:nvPicPr>
            <p:cNvPr id="17" name="Picture 16">
              <a:extLst>
                <a:ext uri="{FF2B5EF4-FFF2-40B4-BE49-F238E27FC236}">
                  <a16:creationId xmlns:a16="http://schemas.microsoft.com/office/drawing/2014/main" id="{7CD57BEF-9B92-416A-8964-3C3C9EC0EE65}"/>
                </a:ext>
              </a:extLst>
            </p:cNvPr>
            <p:cNvPicPr>
              <a:picLocks noChangeAspect="1"/>
            </p:cNvPicPr>
            <p:nvPr/>
          </p:nvPicPr>
          <p:blipFill>
            <a:blip r:embed="rId3"/>
            <a:stretch>
              <a:fillRect/>
            </a:stretch>
          </p:blipFill>
          <p:spPr>
            <a:xfrm>
              <a:off x="6189787" y="664528"/>
              <a:ext cx="638536" cy="638536"/>
            </a:xfrm>
            <a:prstGeom prst="rect">
              <a:avLst/>
            </a:prstGeom>
          </p:spPr>
        </p:pic>
        <p:pic>
          <p:nvPicPr>
            <p:cNvPr id="18" name="Picture 17">
              <a:extLst>
                <a:ext uri="{FF2B5EF4-FFF2-40B4-BE49-F238E27FC236}">
                  <a16:creationId xmlns:a16="http://schemas.microsoft.com/office/drawing/2014/main" id="{AA781842-5925-06B8-E3AF-F39D29616D4D}"/>
                </a:ext>
              </a:extLst>
            </p:cNvPr>
            <p:cNvPicPr>
              <a:picLocks noChangeAspect="1"/>
            </p:cNvPicPr>
            <p:nvPr/>
          </p:nvPicPr>
          <p:blipFill>
            <a:blip r:embed="rId3"/>
            <a:stretch>
              <a:fillRect/>
            </a:stretch>
          </p:blipFill>
          <p:spPr>
            <a:xfrm>
              <a:off x="6982266" y="664528"/>
              <a:ext cx="638536" cy="638536"/>
            </a:xfrm>
            <a:prstGeom prst="rect">
              <a:avLst/>
            </a:prstGeom>
          </p:spPr>
        </p:pic>
      </p:grpSp>
      <p:cxnSp>
        <p:nvCxnSpPr>
          <p:cNvPr id="19" name="Straight Connector 18">
            <a:extLst>
              <a:ext uri="{FF2B5EF4-FFF2-40B4-BE49-F238E27FC236}">
                <a16:creationId xmlns:a16="http://schemas.microsoft.com/office/drawing/2014/main" id="{D6EED195-44AB-480D-7D32-D968534E3056}"/>
              </a:ext>
            </a:extLst>
          </p:cNvPr>
          <p:cNvCxnSpPr>
            <a:cxnSpLocks/>
            <a:stCxn id="11" idx="2"/>
            <a:endCxn id="14" idx="0"/>
          </p:cNvCxnSpPr>
          <p:nvPr/>
        </p:nvCxnSpPr>
        <p:spPr>
          <a:xfrm flipH="1">
            <a:off x="753489" y="1797328"/>
            <a:ext cx="2084957" cy="979620"/>
          </a:xfrm>
          <a:prstGeom prst="line">
            <a:avLst/>
          </a:prstGeom>
          <a:noFill/>
          <a:ln w="28575" cap="flat" cmpd="sng" algn="ctr">
            <a:solidFill>
              <a:srgbClr val="00B050"/>
            </a:solidFill>
            <a:prstDash val="solid"/>
            <a:miter lim="800000"/>
            <a:headEnd type="triangle"/>
            <a:tailEnd type="triangle"/>
          </a:ln>
          <a:effectLst/>
        </p:spPr>
      </p:cxnSp>
      <p:cxnSp>
        <p:nvCxnSpPr>
          <p:cNvPr id="20" name="Straight Connector 19">
            <a:extLst>
              <a:ext uri="{FF2B5EF4-FFF2-40B4-BE49-F238E27FC236}">
                <a16:creationId xmlns:a16="http://schemas.microsoft.com/office/drawing/2014/main" id="{E30D3F27-52C2-EBAF-AD71-8C71D0B81BE1}"/>
              </a:ext>
            </a:extLst>
          </p:cNvPr>
          <p:cNvCxnSpPr>
            <a:cxnSpLocks/>
            <a:stCxn id="12" idx="2"/>
            <a:endCxn id="14" idx="0"/>
          </p:cNvCxnSpPr>
          <p:nvPr/>
        </p:nvCxnSpPr>
        <p:spPr>
          <a:xfrm flipH="1">
            <a:off x="753489" y="1797328"/>
            <a:ext cx="2639692" cy="979620"/>
          </a:xfrm>
          <a:prstGeom prst="line">
            <a:avLst/>
          </a:prstGeom>
          <a:noFill/>
          <a:ln w="28575" cap="flat" cmpd="sng" algn="ctr">
            <a:solidFill>
              <a:srgbClr val="00B050"/>
            </a:solidFill>
            <a:prstDash val="solid"/>
            <a:miter lim="800000"/>
            <a:headEnd type="triangle"/>
            <a:tailEnd type="triangle"/>
          </a:ln>
          <a:effectLst/>
        </p:spPr>
      </p:cxnSp>
      <p:pic>
        <p:nvPicPr>
          <p:cNvPr id="21" name="Picture 20">
            <a:extLst>
              <a:ext uri="{FF2B5EF4-FFF2-40B4-BE49-F238E27FC236}">
                <a16:creationId xmlns:a16="http://schemas.microsoft.com/office/drawing/2014/main" id="{95CDAD95-A05D-DC63-4DD2-37A498857DF8}"/>
              </a:ext>
            </a:extLst>
          </p:cNvPr>
          <p:cNvPicPr>
            <a:picLocks noChangeAspect="1"/>
          </p:cNvPicPr>
          <p:nvPr/>
        </p:nvPicPr>
        <p:blipFill>
          <a:blip r:embed="rId4"/>
          <a:stretch>
            <a:fillRect/>
          </a:stretch>
        </p:blipFill>
        <p:spPr>
          <a:xfrm>
            <a:off x="3311161" y="3551941"/>
            <a:ext cx="503930" cy="503930"/>
          </a:xfrm>
          <a:prstGeom prst="rect">
            <a:avLst/>
          </a:prstGeom>
        </p:spPr>
      </p:pic>
      <p:cxnSp>
        <p:nvCxnSpPr>
          <p:cNvPr id="22" name="Straight Connector 21">
            <a:extLst>
              <a:ext uri="{FF2B5EF4-FFF2-40B4-BE49-F238E27FC236}">
                <a16:creationId xmlns:a16="http://schemas.microsoft.com/office/drawing/2014/main" id="{702E1C60-2FA4-A3C7-E55A-3D1330CDC0B4}"/>
              </a:ext>
            </a:extLst>
          </p:cNvPr>
          <p:cNvCxnSpPr>
            <a:cxnSpLocks/>
            <a:stCxn id="21" idx="0"/>
            <a:endCxn id="17" idx="2"/>
          </p:cNvCxnSpPr>
          <p:nvPr/>
        </p:nvCxnSpPr>
        <p:spPr>
          <a:xfrm flipH="1" flipV="1">
            <a:off x="3248915" y="3223921"/>
            <a:ext cx="314211" cy="328020"/>
          </a:xfrm>
          <a:prstGeom prst="line">
            <a:avLst/>
          </a:prstGeom>
          <a:noFill/>
          <a:ln w="12700" cap="flat" cmpd="sng" algn="ctr">
            <a:solidFill>
              <a:srgbClr val="666666"/>
            </a:solidFill>
            <a:prstDash val="solid"/>
          </a:ln>
          <a:effectLst/>
        </p:spPr>
      </p:cxnSp>
      <p:cxnSp>
        <p:nvCxnSpPr>
          <p:cNvPr id="23" name="Straight Connector 22">
            <a:extLst>
              <a:ext uri="{FF2B5EF4-FFF2-40B4-BE49-F238E27FC236}">
                <a16:creationId xmlns:a16="http://schemas.microsoft.com/office/drawing/2014/main" id="{2F3CBDAA-BD30-B8E6-7E53-3A7568C238F3}"/>
              </a:ext>
            </a:extLst>
          </p:cNvPr>
          <p:cNvCxnSpPr>
            <a:cxnSpLocks/>
            <a:stCxn id="21" idx="0"/>
            <a:endCxn id="18" idx="2"/>
          </p:cNvCxnSpPr>
          <p:nvPr/>
        </p:nvCxnSpPr>
        <p:spPr>
          <a:xfrm flipV="1">
            <a:off x="3563126" y="3223921"/>
            <a:ext cx="240524" cy="328020"/>
          </a:xfrm>
          <a:prstGeom prst="line">
            <a:avLst/>
          </a:prstGeom>
          <a:noFill/>
          <a:ln w="12700" cap="flat" cmpd="sng" algn="ctr">
            <a:solidFill>
              <a:srgbClr val="666666"/>
            </a:solidFill>
            <a:prstDash val="solid"/>
          </a:ln>
          <a:effectLst/>
        </p:spPr>
      </p:cxnSp>
      <p:cxnSp>
        <p:nvCxnSpPr>
          <p:cNvPr id="24" name="Straight Connector 23">
            <a:extLst>
              <a:ext uri="{FF2B5EF4-FFF2-40B4-BE49-F238E27FC236}">
                <a16:creationId xmlns:a16="http://schemas.microsoft.com/office/drawing/2014/main" id="{63F138DC-0125-FB4B-DD97-FEC7BBD4CD5B}"/>
              </a:ext>
            </a:extLst>
          </p:cNvPr>
          <p:cNvCxnSpPr>
            <a:cxnSpLocks/>
            <a:stCxn id="67" idx="0"/>
            <a:endCxn id="29" idx="2"/>
          </p:cNvCxnSpPr>
          <p:nvPr/>
        </p:nvCxnSpPr>
        <p:spPr>
          <a:xfrm flipH="1" flipV="1">
            <a:off x="1986610" y="3223922"/>
            <a:ext cx="308093" cy="322249"/>
          </a:xfrm>
          <a:prstGeom prst="line">
            <a:avLst/>
          </a:prstGeom>
          <a:noFill/>
          <a:ln w="12700" cap="flat" cmpd="sng" algn="ctr">
            <a:solidFill>
              <a:srgbClr val="666666"/>
            </a:solidFill>
            <a:prstDash val="solid"/>
          </a:ln>
          <a:effectLst/>
        </p:spPr>
      </p:cxnSp>
      <p:cxnSp>
        <p:nvCxnSpPr>
          <p:cNvPr id="25" name="Straight Connector 24">
            <a:extLst>
              <a:ext uri="{FF2B5EF4-FFF2-40B4-BE49-F238E27FC236}">
                <a16:creationId xmlns:a16="http://schemas.microsoft.com/office/drawing/2014/main" id="{2F1C842A-B138-F520-1C86-2C2C0DD84A0D}"/>
              </a:ext>
            </a:extLst>
          </p:cNvPr>
          <p:cNvCxnSpPr>
            <a:cxnSpLocks/>
            <a:stCxn id="67" idx="0"/>
            <a:endCxn id="30" idx="2"/>
          </p:cNvCxnSpPr>
          <p:nvPr/>
        </p:nvCxnSpPr>
        <p:spPr>
          <a:xfrm flipV="1">
            <a:off x="2294703" y="3223922"/>
            <a:ext cx="246642" cy="322249"/>
          </a:xfrm>
          <a:prstGeom prst="line">
            <a:avLst/>
          </a:prstGeom>
          <a:noFill/>
          <a:ln w="12700" cap="flat" cmpd="sng" algn="ctr">
            <a:solidFill>
              <a:srgbClr val="666666"/>
            </a:solidFill>
            <a:prstDash val="solid"/>
          </a:ln>
          <a:effectLst/>
        </p:spPr>
      </p:cxnSp>
      <p:sp>
        <p:nvSpPr>
          <p:cNvPr id="26" name="Rectangle: Top Corners Rounded 25">
            <a:extLst>
              <a:ext uri="{FF2B5EF4-FFF2-40B4-BE49-F238E27FC236}">
                <a16:creationId xmlns:a16="http://schemas.microsoft.com/office/drawing/2014/main" id="{1FE36238-D54B-A23C-3A1D-CD4A03D6D903}"/>
              </a:ext>
            </a:extLst>
          </p:cNvPr>
          <p:cNvSpPr/>
          <p:nvPr/>
        </p:nvSpPr>
        <p:spPr>
          <a:xfrm rot="16200000">
            <a:off x="-6312" y="2905273"/>
            <a:ext cx="626133" cy="193292"/>
          </a:xfrm>
          <a:prstGeom prst="round2SameRect">
            <a:avLst/>
          </a:prstGeom>
          <a:solidFill>
            <a:srgbClr val="0A0908"/>
          </a:solidFill>
          <a:ln w="12700" cap="flat" cmpd="sng" algn="ctr">
            <a:noFill/>
            <a:prstDash val="solid"/>
            <a:miter lim="800000"/>
          </a:ln>
          <a:effectLst>
            <a:softEdge rad="0"/>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685800" eaLnBrk="1" fontAlgn="auto" latinLnBrk="0" hangingPunct="1">
              <a:lnSpc>
                <a:spcPct val="100000"/>
              </a:lnSpc>
              <a:spcBef>
                <a:spcPts val="0"/>
              </a:spcBef>
              <a:spcAft>
                <a:spcPts val="300"/>
              </a:spcAft>
              <a:buClrTx/>
              <a:buSzPct val="100000"/>
              <a:buFontTx/>
              <a:buNone/>
              <a:tabLst/>
              <a:defRPr/>
            </a:pPr>
            <a:r>
              <a:rPr kumimoji="0" lang="en-US" sz="1200" b="1" i="0" u="none" strike="noStrike" kern="0" cap="none" spc="0" normalizeH="0" baseline="0" noProof="0" dirty="0">
                <a:ln>
                  <a:noFill/>
                </a:ln>
                <a:solidFill>
                  <a:srgbClr val="FFFFFF"/>
                </a:solidFill>
                <a:effectLst/>
                <a:uLnTx/>
                <a:uFillTx/>
                <a:latin typeface="Nokia Pure Text Light"/>
                <a:ea typeface="+mn-ea"/>
                <a:cs typeface="+mn-cs"/>
              </a:rPr>
              <a:t>Leaf</a:t>
            </a:r>
          </a:p>
        </p:txBody>
      </p:sp>
      <p:sp>
        <p:nvSpPr>
          <p:cNvPr id="27" name="Rectangle: Top Corners Rounded 26">
            <a:extLst>
              <a:ext uri="{FF2B5EF4-FFF2-40B4-BE49-F238E27FC236}">
                <a16:creationId xmlns:a16="http://schemas.microsoft.com/office/drawing/2014/main" id="{DBC2711A-6CED-3D56-A814-5E1BB2191C7A}"/>
              </a:ext>
            </a:extLst>
          </p:cNvPr>
          <p:cNvSpPr/>
          <p:nvPr/>
        </p:nvSpPr>
        <p:spPr>
          <a:xfrm rot="5400000">
            <a:off x="3574676" y="1454425"/>
            <a:ext cx="612073" cy="215736"/>
          </a:xfrm>
          <a:prstGeom prst="round2SameRect">
            <a:avLst/>
          </a:prstGeom>
          <a:solidFill>
            <a:srgbClr val="0A0908"/>
          </a:solidFill>
          <a:ln w="12700" cap="flat" cmpd="sng" algn="ctr">
            <a:noFill/>
            <a:prstDash val="solid"/>
            <a:miter lim="800000"/>
          </a:ln>
          <a:effectLst>
            <a:softEdge rad="0"/>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685800" eaLnBrk="1" fontAlgn="auto" latinLnBrk="0" hangingPunct="1">
              <a:lnSpc>
                <a:spcPct val="100000"/>
              </a:lnSpc>
              <a:spcBef>
                <a:spcPts val="0"/>
              </a:spcBef>
              <a:spcAft>
                <a:spcPts val="300"/>
              </a:spcAft>
              <a:buClrTx/>
              <a:buSzPct val="100000"/>
              <a:buFontTx/>
              <a:buNone/>
              <a:tabLst/>
              <a:defRPr/>
            </a:pPr>
            <a:r>
              <a:rPr kumimoji="0" lang="en-US" sz="1200" b="1" i="0" u="none" strike="noStrike" kern="0" cap="none" spc="0" normalizeH="0" baseline="0" noProof="0" dirty="0">
                <a:ln>
                  <a:noFill/>
                </a:ln>
                <a:solidFill>
                  <a:srgbClr val="FFFFFF"/>
                </a:solidFill>
                <a:effectLst/>
                <a:uLnTx/>
                <a:uFillTx/>
                <a:latin typeface="Nokia Pure Text Light"/>
                <a:ea typeface="+mn-ea"/>
                <a:cs typeface="+mn-cs"/>
              </a:rPr>
              <a:t>Spine</a:t>
            </a:r>
          </a:p>
        </p:txBody>
      </p:sp>
      <p:grpSp>
        <p:nvGrpSpPr>
          <p:cNvPr id="28" name="Group 27">
            <a:extLst>
              <a:ext uri="{FF2B5EF4-FFF2-40B4-BE49-F238E27FC236}">
                <a16:creationId xmlns:a16="http://schemas.microsoft.com/office/drawing/2014/main" id="{D9C75A13-4A3A-9590-EDBA-A6368EB7316E}"/>
              </a:ext>
            </a:extLst>
          </p:cNvPr>
          <p:cNvGrpSpPr/>
          <p:nvPr/>
        </p:nvGrpSpPr>
        <p:grpSpPr>
          <a:xfrm>
            <a:off x="1763122" y="2776947"/>
            <a:ext cx="1001710" cy="446975"/>
            <a:chOff x="6189787" y="664528"/>
            <a:chExt cx="1431015" cy="638536"/>
          </a:xfrm>
        </p:grpSpPr>
        <p:pic>
          <p:nvPicPr>
            <p:cNvPr id="29" name="Picture 28">
              <a:extLst>
                <a:ext uri="{FF2B5EF4-FFF2-40B4-BE49-F238E27FC236}">
                  <a16:creationId xmlns:a16="http://schemas.microsoft.com/office/drawing/2014/main" id="{57833767-8009-ACC3-B128-4379A5599AD2}"/>
                </a:ext>
              </a:extLst>
            </p:cNvPr>
            <p:cNvPicPr>
              <a:picLocks noChangeAspect="1"/>
            </p:cNvPicPr>
            <p:nvPr/>
          </p:nvPicPr>
          <p:blipFill>
            <a:blip r:embed="rId3"/>
            <a:stretch>
              <a:fillRect/>
            </a:stretch>
          </p:blipFill>
          <p:spPr>
            <a:xfrm>
              <a:off x="6189787" y="664528"/>
              <a:ext cx="638536" cy="638536"/>
            </a:xfrm>
            <a:prstGeom prst="rect">
              <a:avLst/>
            </a:prstGeom>
          </p:spPr>
        </p:pic>
        <p:pic>
          <p:nvPicPr>
            <p:cNvPr id="30" name="Picture 29">
              <a:extLst>
                <a:ext uri="{FF2B5EF4-FFF2-40B4-BE49-F238E27FC236}">
                  <a16:creationId xmlns:a16="http://schemas.microsoft.com/office/drawing/2014/main" id="{B469CEE5-2EB0-C72C-8D15-80A21767D091}"/>
                </a:ext>
              </a:extLst>
            </p:cNvPr>
            <p:cNvPicPr>
              <a:picLocks noChangeAspect="1"/>
            </p:cNvPicPr>
            <p:nvPr/>
          </p:nvPicPr>
          <p:blipFill>
            <a:blip r:embed="rId3"/>
            <a:stretch>
              <a:fillRect/>
            </a:stretch>
          </p:blipFill>
          <p:spPr>
            <a:xfrm>
              <a:off x="6982266" y="664528"/>
              <a:ext cx="638536" cy="638536"/>
            </a:xfrm>
            <a:prstGeom prst="rect">
              <a:avLst/>
            </a:prstGeom>
          </p:spPr>
        </p:pic>
      </p:grpSp>
      <p:grpSp>
        <p:nvGrpSpPr>
          <p:cNvPr id="31" name="Group 30">
            <a:extLst>
              <a:ext uri="{FF2B5EF4-FFF2-40B4-BE49-F238E27FC236}">
                <a16:creationId xmlns:a16="http://schemas.microsoft.com/office/drawing/2014/main" id="{70405F4C-8493-4897-3BA3-1076190131B1}"/>
              </a:ext>
            </a:extLst>
          </p:cNvPr>
          <p:cNvGrpSpPr/>
          <p:nvPr/>
        </p:nvGrpSpPr>
        <p:grpSpPr>
          <a:xfrm>
            <a:off x="4392605" y="2759090"/>
            <a:ext cx="1001710" cy="446975"/>
            <a:chOff x="6189787" y="664528"/>
            <a:chExt cx="1431015" cy="638536"/>
          </a:xfrm>
        </p:grpSpPr>
        <p:pic>
          <p:nvPicPr>
            <p:cNvPr id="32" name="Picture 31">
              <a:extLst>
                <a:ext uri="{FF2B5EF4-FFF2-40B4-BE49-F238E27FC236}">
                  <a16:creationId xmlns:a16="http://schemas.microsoft.com/office/drawing/2014/main" id="{D1A216D0-AB3A-E253-8A76-6AB092417C2A}"/>
                </a:ext>
              </a:extLst>
            </p:cNvPr>
            <p:cNvPicPr>
              <a:picLocks noChangeAspect="1"/>
            </p:cNvPicPr>
            <p:nvPr/>
          </p:nvPicPr>
          <p:blipFill>
            <a:blip r:embed="rId3"/>
            <a:stretch>
              <a:fillRect/>
            </a:stretch>
          </p:blipFill>
          <p:spPr>
            <a:xfrm>
              <a:off x="6189787" y="664528"/>
              <a:ext cx="638536" cy="638536"/>
            </a:xfrm>
            <a:prstGeom prst="rect">
              <a:avLst/>
            </a:prstGeom>
          </p:spPr>
        </p:pic>
        <p:pic>
          <p:nvPicPr>
            <p:cNvPr id="33" name="Picture 32">
              <a:extLst>
                <a:ext uri="{FF2B5EF4-FFF2-40B4-BE49-F238E27FC236}">
                  <a16:creationId xmlns:a16="http://schemas.microsoft.com/office/drawing/2014/main" id="{450F98D6-7A07-4803-84FF-7097AE975599}"/>
                </a:ext>
              </a:extLst>
            </p:cNvPr>
            <p:cNvPicPr>
              <a:picLocks noChangeAspect="1"/>
            </p:cNvPicPr>
            <p:nvPr/>
          </p:nvPicPr>
          <p:blipFill>
            <a:blip r:embed="rId3"/>
            <a:stretch>
              <a:fillRect/>
            </a:stretch>
          </p:blipFill>
          <p:spPr>
            <a:xfrm>
              <a:off x="6982266" y="664528"/>
              <a:ext cx="638536" cy="638536"/>
            </a:xfrm>
            <a:prstGeom prst="rect">
              <a:avLst/>
            </a:prstGeom>
          </p:spPr>
        </p:pic>
      </p:grpSp>
      <p:cxnSp>
        <p:nvCxnSpPr>
          <p:cNvPr id="39" name="Straight Connector 38">
            <a:extLst>
              <a:ext uri="{FF2B5EF4-FFF2-40B4-BE49-F238E27FC236}">
                <a16:creationId xmlns:a16="http://schemas.microsoft.com/office/drawing/2014/main" id="{6D31A2BE-B95F-42FA-CE09-0B4D1C94A691}"/>
              </a:ext>
            </a:extLst>
          </p:cNvPr>
          <p:cNvCxnSpPr>
            <a:cxnSpLocks/>
            <a:stCxn id="11" idx="2"/>
            <a:endCxn id="15" idx="0"/>
          </p:cNvCxnSpPr>
          <p:nvPr/>
        </p:nvCxnSpPr>
        <p:spPr>
          <a:xfrm flipH="1">
            <a:off x="1308224" y="1797328"/>
            <a:ext cx="1530222" cy="979620"/>
          </a:xfrm>
          <a:prstGeom prst="line">
            <a:avLst/>
          </a:prstGeom>
          <a:noFill/>
          <a:ln w="28575" cap="flat" cmpd="sng" algn="ctr">
            <a:solidFill>
              <a:srgbClr val="00B050"/>
            </a:solidFill>
            <a:prstDash val="solid"/>
            <a:miter lim="800000"/>
            <a:headEnd type="triangle"/>
            <a:tailEnd type="triangle"/>
          </a:ln>
          <a:effectLst/>
        </p:spPr>
      </p:cxnSp>
      <p:cxnSp>
        <p:nvCxnSpPr>
          <p:cNvPr id="40" name="Straight Connector 39">
            <a:extLst>
              <a:ext uri="{FF2B5EF4-FFF2-40B4-BE49-F238E27FC236}">
                <a16:creationId xmlns:a16="http://schemas.microsoft.com/office/drawing/2014/main" id="{1CD8919A-3547-1D12-36DC-0CAB1D13BD3F}"/>
              </a:ext>
            </a:extLst>
          </p:cNvPr>
          <p:cNvCxnSpPr>
            <a:cxnSpLocks/>
            <a:stCxn id="12" idx="2"/>
            <a:endCxn id="15" idx="0"/>
          </p:cNvCxnSpPr>
          <p:nvPr/>
        </p:nvCxnSpPr>
        <p:spPr>
          <a:xfrm flipH="1">
            <a:off x="1308224" y="1797328"/>
            <a:ext cx="2084957" cy="979620"/>
          </a:xfrm>
          <a:prstGeom prst="line">
            <a:avLst/>
          </a:prstGeom>
          <a:noFill/>
          <a:ln w="28575" cap="flat" cmpd="sng" algn="ctr">
            <a:solidFill>
              <a:srgbClr val="00B050"/>
            </a:solidFill>
            <a:prstDash val="solid"/>
            <a:miter lim="800000"/>
            <a:headEnd type="triangle"/>
            <a:tailEnd type="triangle"/>
          </a:ln>
          <a:effectLst/>
        </p:spPr>
      </p:cxnSp>
      <p:cxnSp>
        <p:nvCxnSpPr>
          <p:cNvPr id="43" name="Straight Connector 42">
            <a:extLst>
              <a:ext uri="{FF2B5EF4-FFF2-40B4-BE49-F238E27FC236}">
                <a16:creationId xmlns:a16="http://schemas.microsoft.com/office/drawing/2014/main" id="{E37ECE2E-86E8-5437-40A7-CF0765D6B32B}"/>
              </a:ext>
            </a:extLst>
          </p:cNvPr>
          <p:cNvCxnSpPr>
            <a:cxnSpLocks/>
            <a:stCxn id="11" idx="2"/>
            <a:endCxn id="29" idx="0"/>
          </p:cNvCxnSpPr>
          <p:nvPr/>
        </p:nvCxnSpPr>
        <p:spPr>
          <a:xfrm flipH="1">
            <a:off x="1986610" y="1797328"/>
            <a:ext cx="851836" cy="979619"/>
          </a:xfrm>
          <a:prstGeom prst="line">
            <a:avLst/>
          </a:prstGeom>
          <a:noFill/>
          <a:ln w="28575" cap="flat" cmpd="sng" algn="ctr">
            <a:solidFill>
              <a:srgbClr val="00B050"/>
            </a:solidFill>
            <a:prstDash val="solid"/>
            <a:miter lim="800000"/>
            <a:headEnd type="triangle"/>
            <a:tailEnd type="triangle"/>
          </a:ln>
          <a:effectLst/>
        </p:spPr>
      </p:cxnSp>
      <p:cxnSp>
        <p:nvCxnSpPr>
          <p:cNvPr id="44" name="Straight Connector 43">
            <a:extLst>
              <a:ext uri="{FF2B5EF4-FFF2-40B4-BE49-F238E27FC236}">
                <a16:creationId xmlns:a16="http://schemas.microsoft.com/office/drawing/2014/main" id="{B00B7738-A089-4BE7-F1B8-883508D90AD7}"/>
              </a:ext>
            </a:extLst>
          </p:cNvPr>
          <p:cNvCxnSpPr>
            <a:cxnSpLocks/>
            <a:stCxn id="12" idx="2"/>
            <a:endCxn id="29" idx="0"/>
          </p:cNvCxnSpPr>
          <p:nvPr/>
        </p:nvCxnSpPr>
        <p:spPr>
          <a:xfrm flipH="1">
            <a:off x="1986610" y="1797328"/>
            <a:ext cx="1406571" cy="979619"/>
          </a:xfrm>
          <a:prstGeom prst="line">
            <a:avLst/>
          </a:prstGeom>
          <a:noFill/>
          <a:ln w="28575" cap="flat" cmpd="sng" algn="ctr">
            <a:solidFill>
              <a:srgbClr val="00B050"/>
            </a:solidFill>
            <a:prstDash val="solid"/>
            <a:miter lim="800000"/>
            <a:headEnd type="triangle"/>
            <a:tailEnd type="triangle"/>
          </a:ln>
          <a:effectLst/>
        </p:spPr>
      </p:cxnSp>
      <p:cxnSp>
        <p:nvCxnSpPr>
          <p:cNvPr id="47" name="Straight Connector 46">
            <a:extLst>
              <a:ext uri="{FF2B5EF4-FFF2-40B4-BE49-F238E27FC236}">
                <a16:creationId xmlns:a16="http://schemas.microsoft.com/office/drawing/2014/main" id="{3D05F566-0635-523A-7593-CFF336AA4668}"/>
              </a:ext>
            </a:extLst>
          </p:cNvPr>
          <p:cNvCxnSpPr>
            <a:cxnSpLocks/>
            <a:stCxn id="11" idx="2"/>
            <a:endCxn id="30" idx="0"/>
          </p:cNvCxnSpPr>
          <p:nvPr/>
        </p:nvCxnSpPr>
        <p:spPr>
          <a:xfrm flipH="1">
            <a:off x="2541345" y="1797328"/>
            <a:ext cx="297101" cy="979619"/>
          </a:xfrm>
          <a:prstGeom prst="line">
            <a:avLst/>
          </a:prstGeom>
          <a:noFill/>
          <a:ln w="28575" cap="flat" cmpd="sng" algn="ctr">
            <a:solidFill>
              <a:srgbClr val="00B050"/>
            </a:solidFill>
            <a:prstDash val="solid"/>
            <a:miter lim="800000"/>
            <a:headEnd type="triangle"/>
            <a:tailEnd type="triangle"/>
          </a:ln>
          <a:effectLst/>
        </p:spPr>
      </p:cxnSp>
      <p:cxnSp>
        <p:nvCxnSpPr>
          <p:cNvPr id="48" name="Straight Connector 47">
            <a:extLst>
              <a:ext uri="{FF2B5EF4-FFF2-40B4-BE49-F238E27FC236}">
                <a16:creationId xmlns:a16="http://schemas.microsoft.com/office/drawing/2014/main" id="{3D45352F-1AF6-B6D2-B97A-2B3ED6A93C7F}"/>
              </a:ext>
            </a:extLst>
          </p:cNvPr>
          <p:cNvCxnSpPr>
            <a:cxnSpLocks/>
            <a:stCxn id="12" idx="2"/>
            <a:endCxn id="30" idx="0"/>
          </p:cNvCxnSpPr>
          <p:nvPr/>
        </p:nvCxnSpPr>
        <p:spPr>
          <a:xfrm flipH="1">
            <a:off x="2541345" y="1797328"/>
            <a:ext cx="851836" cy="979619"/>
          </a:xfrm>
          <a:prstGeom prst="line">
            <a:avLst/>
          </a:prstGeom>
          <a:noFill/>
          <a:ln w="28575" cap="flat" cmpd="sng" algn="ctr">
            <a:solidFill>
              <a:srgbClr val="00B050"/>
            </a:solidFill>
            <a:prstDash val="solid"/>
            <a:miter lim="800000"/>
            <a:headEnd type="triangle"/>
            <a:tailEnd type="triangle"/>
          </a:ln>
          <a:effectLst/>
        </p:spPr>
      </p:cxnSp>
      <p:cxnSp>
        <p:nvCxnSpPr>
          <p:cNvPr id="51" name="Straight Connector 50">
            <a:extLst>
              <a:ext uri="{FF2B5EF4-FFF2-40B4-BE49-F238E27FC236}">
                <a16:creationId xmlns:a16="http://schemas.microsoft.com/office/drawing/2014/main" id="{8DEA0498-54B6-D0F6-C8EC-4E2C70A8FE98}"/>
              </a:ext>
            </a:extLst>
          </p:cNvPr>
          <p:cNvCxnSpPr>
            <a:cxnSpLocks/>
            <a:stCxn id="11" idx="2"/>
            <a:endCxn id="17" idx="0"/>
          </p:cNvCxnSpPr>
          <p:nvPr/>
        </p:nvCxnSpPr>
        <p:spPr>
          <a:xfrm>
            <a:off x="2838446" y="1797328"/>
            <a:ext cx="410469" cy="979618"/>
          </a:xfrm>
          <a:prstGeom prst="line">
            <a:avLst/>
          </a:prstGeom>
          <a:noFill/>
          <a:ln w="28575" cap="flat" cmpd="sng" algn="ctr">
            <a:solidFill>
              <a:srgbClr val="00B050"/>
            </a:solidFill>
            <a:prstDash val="solid"/>
            <a:miter lim="800000"/>
            <a:headEnd type="triangle"/>
            <a:tailEnd type="triangle"/>
          </a:ln>
          <a:effectLst/>
        </p:spPr>
      </p:cxnSp>
      <p:cxnSp>
        <p:nvCxnSpPr>
          <p:cNvPr id="52" name="Straight Connector 51">
            <a:extLst>
              <a:ext uri="{FF2B5EF4-FFF2-40B4-BE49-F238E27FC236}">
                <a16:creationId xmlns:a16="http://schemas.microsoft.com/office/drawing/2014/main" id="{713B5269-5874-B259-C457-1F5C04336926}"/>
              </a:ext>
            </a:extLst>
          </p:cNvPr>
          <p:cNvCxnSpPr>
            <a:cxnSpLocks/>
            <a:stCxn id="12" idx="2"/>
            <a:endCxn id="17" idx="0"/>
          </p:cNvCxnSpPr>
          <p:nvPr/>
        </p:nvCxnSpPr>
        <p:spPr>
          <a:xfrm flipH="1">
            <a:off x="3248915" y="1797328"/>
            <a:ext cx="144266" cy="979618"/>
          </a:xfrm>
          <a:prstGeom prst="line">
            <a:avLst/>
          </a:prstGeom>
          <a:noFill/>
          <a:ln w="28575" cap="flat" cmpd="sng" algn="ctr">
            <a:solidFill>
              <a:srgbClr val="00B050"/>
            </a:solidFill>
            <a:prstDash val="solid"/>
            <a:miter lim="800000"/>
            <a:headEnd type="triangle"/>
            <a:tailEnd type="triangle"/>
          </a:ln>
          <a:effectLst/>
        </p:spPr>
      </p:cxnSp>
      <p:cxnSp>
        <p:nvCxnSpPr>
          <p:cNvPr id="55" name="Straight Connector 54">
            <a:extLst>
              <a:ext uri="{FF2B5EF4-FFF2-40B4-BE49-F238E27FC236}">
                <a16:creationId xmlns:a16="http://schemas.microsoft.com/office/drawing/2014/main" id="{2FCEFFAD-599D-C858-DD9B-5B7717D9B3FA}"/>
              </a:ext>
            </a:extLst>
          </p:cNvPr>
          <p:cNvCxnSpPr>
            <a:cxnSpLocks/>
            <a:stCxn id="11" idx="2"/>
            <a:endCxn id="18" idx="0"/>
          </p:cNvCxnSpPr>
          <p:nvPr/>
        </p:nvCxnSpPr>
        <p:spPr>
          <a:xfrm>
            <a:off x="2838446" y="1797328"/>
            <a:ext cx="965204" cy="979618"/>
          </a:xfrm>
          <a:prstGeom prst="line">
            <a:avLst/>
          </a:prstGeom>
          <a:noFill/>
          <a:ln w="28575" cap="flat" cmpd="sng" algn="ctr">
            <a:solidFill>
              <a:srgbClr val="00B050"/>
            </a:solidFill>
            <a:prstDash val="solid"/>
            <a:miter lim="800000"/>
            <a:headEnd type="triangle"/>
            <a:tailEnd type="triangle"/>
          </a:ln>
          <a:effectLst/>
        </p:spPr>
      </p:cxnSp>
      <p:cxnSp>
        <p:nvCxnSpPr>
          <p:cNvPr id="56" name="Straight Connector 55">
            <a:extLst>
              <a:ext uri="{FF2B5EF4-FFF2-40B4-BE49-F238E27FC236}">
                <a16:creationId xmlns:a16="http://schemas.microsoft.com/office/drawing/2014/main" id="{4E466C80-99E9-FFB6-3DCB-82833C79EC3B}"/>
              </a:ext>
            </a:extLst>
          </p:cNvPr>
          <p:cNvCxnSpPr>
            <a:cxnSpLocks/>
            <a:stCxn id="12" idx="2"/>
            <a:endCxn id="18" idx="0"/>
          </p:cNvCxnSpPr>
          <p:nvPr/>
        </p:nvCxnSpPr>
        <p:spPr>
          <a:xfrm>
            <a:off x="3393181" y="1797328"/>
            <a:ext cx="410469" cy="979618"/>
          </a:xfrm>
          <a:prstGeom prst="line">
            <a:avLst/>
          </a:prstGeom>
          <a:noFill/>
          <a:ln w="28575" cap="flat" cmpd="sng" algn="ctr">
            <a:solidFill>
              <a:srgbClr val="00B050"/>
            </a:solidFill>
            <a:prstDash val="solid"/>
            <a:miter lim="800000"/>
            <a:headEnd type="triangle"/>
            <a:tailEnd type="triangle"/>
          </a:ln>
          <a:effectLst/>
        </p:spPr>
      </p:cxnSp>
      <p:cxnSp>
        <p:nvCxnSpPr>
          <p:cNvPr id="59" name="Straight Connector 58">
            <a:extLst>
              <a:ext uri="{FF2B5EF4-FFF2-40B4-BE49-F238E27FC236}">
                <a16:creationId xmlns:a16="http://schemas.microsoft.com/office/drawing/2014/main" id="{F33BEB07-73EC-725E-37B6-0A36A491A640}"/>
              </a:ext>
            </a:extLst>
          </p:cNvPr>
          <p:cNvCxnSpPr>
            <a:cxnSpLocks/>
            <a:stCxn id="11" idx="2"/>
            <a:endCxn id="32" idx="0"/>
          </p:cNvCxnSpPr>
          <p:nvPr/>
        </p:nvCxnSpPr>
        <p:spPr>
          <a:xfrm>
            <a:off x="2838446" y="1797328"/>
            <a:ext cx="1777647" cy="961762"/>
          </a:xfrm>
          <a:prstGeom prst="line">
            <a:avLst/>
          </a:prstGeom>
          <a:noFill/>
          <a:ln w="28575" cap="flat" cmpd="sng" algn="ctr">
            <a:solidFill>
              <a:srgbClr val="00B050"/>
            </a:solidFill>
            <a:prstDash val="solid"/>
            <a:miter lim="800000"/>
            <a:headEnd type="triangle"/>
            <a:tailEnd type="triangle"/>
          </a:ln>
          <a:effectLst/>
        </p:spPr>
      </p:cxnSp>
      <p:cxnSp>
        <p:nvCxnSpPr>
          <p:cNvPr id="60" name="Straight Connector 59">
            <a:extLst>
              <a:ext uri="{FF2B5EF4-FFF2-40B4-BE49-F238E27FC236}">
                <a16:creationId xmlns:a16="http://schemas.microsoft.com/office/drawing/2014/main" id="{A75788D2-8D3A-5136-80AC-260B18871986}"/>
              </a:ext>
            </a:extLst>
          </p:cNvPr>
          <p:cNvCxnSpPr>
            <a:cxnSpLocks/>
            <a:stCxn id="12" idx="2"/>
            <a:endCxn id="32" idx="0"/>
          </p:cNvCxnSpPr>
          <p:nvPr/>
        </p:nvCxnSpPr>
        <p:spPr>
          <a:xfrm>
            <a:off x="3393181" y="1797328"/>
            <a:ext cx="1222912" cy="961762"/>
          </a:xfrm>
          <a:prstGeom prst="line">
            <a:avLst/>
          </a:prstGeom>
          <a:noFill/>
          <a:ln w="28575" cap="flat" cmpd="sng" algn="ctr">
            <a:solidFill>
              <a:srgbClr val="00B050"/>
            </a:solidFill>
            <a:prstDash val="solid"/>
            <a:miter lim="800000"/>
            <a:headEnd type="triangle"/>
            <a:tailEnd type="triangle"/>
          </a:ln>
          <a:effectLst/>
        </p:spPr>
      </p:cxnSp>
      <p:cxnSp>
        <p:nvCxnSpPr>
          <p:cNvPr id="63" name="Straight Connector 62">
            <a:extLst>
              <a:ext uri="{FF2B5EF4-FFF2-40B4-BE49-F238E27FC236}">
                <a16:creationId xmlns:a16="http://schemas.microsoft.com/office/drawing/2014/main" id="{2DAFE255-35F0-E8A3-CA63-6B50F75376E3}"/>
              </a:ext>
            </a:extLst>
          </p:cNvPr>
          <p:cNvCxnSpPr>
            <a:cxnSpLocks/>
            <a:stCxn id="11" idx="2"/>
            <a:endCxn id="33" idx="0"/>
          </p:cNvCxnSpPr>
          <p:nvPr/>
        </p:nvCxnSpPr>
        <p:spPr>
          <a:xfrm>
            <a:off x="2838446" y="1797328"/>
            <a:ext cx="2332382" cy="961762"/>
          </a:xfrm>
          <a:prstGeom prst="line">
            <a:avLst/>
          </a:prstGeom>
          <a:noFill/>
          <a:ln w="28575" cap="flat" cmpd="sng" algn="ctr">
            <a:solidFill>
              <a:srgbClr val="00B050"/>
            </a:solidFill>
            <a:prstDash val="solid"/>
            <a:miter lim="800000"/>
            <a:headEnd type="triangle"/>
            <a:tailEnd type="triangle"/>
          </a:ln>
          <a:effectLst/>
        </p:spPr>
      </p:cxnSp>
      <p:cxnSp>
        <p:nvCxnSpPr>
          <p:cNvPr id="64" name="Straight Connector 63">
            <a:extLst>
              <a:ext uri="{FF2B5EF4-FFF2-40B4-BE49-F238E27FC236}">
                <a16:creationId xmlns:a16="http://schemas.microsoft.com/office/drawing/2014/main" id="{4D0E733A-3A6A-C840-06BB-52B37A8ED821}"/>
              </a:ext>
            </a:extLst>
          </p:cNvPr>
          <p:cNvCxnSpPr>
            <a:cxnSpLocks/>
            <a:stCxn id="12" idx="2"/>
            <a:endCxn id="33" idx="0"/>
          </p:cNvCxnSpPr>
          <p:nvPr/>
        </p:nvCxnSpPr>
        <p:spPr>
          <a:xfrm>
            <a:off x="3393181" y="1797328"/>
            <a:ext cx="1777647" cy="961762"/>
          </a:xfrm>
          <a:prstGeom prst="line">
            <a:avLst/>
          </a:prstGeom>
          <a:noFill/>
          <a:ln w="28575" cap="flat" cmpd="sng" algn="ctr">
            <a:solidFill>
              <a:srgbClr val="00B050"/>
            </a:solidFill>
            <a:prstDash val="solid"/>
            <a:miter lim="800000"/>
            <a:headEnd type="triangle"/>
            <a:tailEnd type="triangle"/>
          </a:ln>
          <a:effectLst/>
        </p:spPr>
      </p:cxnSp>
      <p:pic>
        <p:nvPicPr>
          <p:cNvPr id="67" name="Picture 66">
            <a:extLst>
              <a:ext uri="{FF2B5EF4-FFF2-40B4-BE49-F238E27FC236}">
                <a16:creationId xmlns:a16="http://schemas.microsoft.com/office/drawing/2014/main" id="{1FC70EE9-69C7-5831-142E-00220BCB7C5C}"/>
              </a:ext>
            </a:extLst>
          </p:cNvPr>
          <p:cNvPicPr>
            <a:picLocks noChangeAspect="1"/>
          </p:cNvPicPr>
          <p:nvPr/>
        </p:nvPicPr>
        <p:blipFill>
          <a:blip r:embed="rId4"/>
          <a:stretch>
            <a:fillRect/>
          </a:stretch>
        </p:blipFill>
        <p:spPr>
          <a:xfrm>
            <a:off x="2042738" y="3546171"/>
            <a:ext cx="503930" cy="503930"/>
          </a:xfrm>
          <a:prstGeom prst="rect">
            <a:avLst/>
          </a:prstGeom>
        </p:spPr>
      </p:pic>
      <p:cxnSp>
        <p:nvCxnSpPr>
          <p:cNvPr id="68" name="Straight Connector 67">
            <a:extLst>
              <a:ext uri="{FF2B5EF4-FFF2-40B4-BE49-F238E27FC236}">
                <a16:creationId xmlns:a16="http://schemas.microsoft.com/office/drawing/2014/main" id="{0EDB9F65-A94D-F45C-9B76-0E7A73B76956}"/>
              </a:ext>
            </a:extLst>
          </p:cNvPr>
          <p:cNvCxnSpPr>
            <a:cxnSpLocks/>
            <a:stCxn id="69" idx="0"/>
            <a:endCxn id="32" idx="2"/>
          </p:cNvCxnSpPr>
          <p:nvPr/>
        </p:nvCxnSpPr>
        <p:spPr>
          <a:xfrm flipH="1" flipV="1">
            <a:off x="4616093" y="3206065"/>
            <a:ext cx="107610" cy="445538"/>
          </a:xfrm>
          <a:prstGeom prst="line">
            <a:avLst/>
          </a:prstGeom>
          <a:noFill/>
          <a:ln w="12700" cap="flat" cmpd="sng" algn="ctr">
            <a:solidFill>
              <a:srgbClr val="666666"/>
            </a:solidFill>
            <a:prstDash val="solid"/>
          </a:ln>
          <a:effectLst/>
        </p:spPr>
      </p:cxnSp>
      <p:pic>
        <p:nvPicPr>
          <p:cNvPr id="69" name="Picture 68">
            <a:extLst>
              <a:ext uri="{FF2B5EF4-FFF2-40B4-BE49-F238E27FC236}">
                <a16:creationId xmlns:a16="http://schemas.microsoft.com/office/drawing/2014/main" id="{6BBD346A-3C7B-2219-7656-EAD8F2FECEFA}"/>
              </a:ext>
            </a:extLst>
          </p:cNvPr>
          <p:cNvPicPr>
            <a:picLocks noChangeAspect="1"/>
          </p:cNvPicPr>
          <p:nvPr/>
        </p:nvPicPr>
        <p:blipFill>
          <a:blip r:embed="rId5"/>
          <a:stretch>
            <a:fillRect/>
          </a:stretch>
        </p:blipFill>
        <p:spPr>
          <a:xfrm>
            <a:off x="4455655" y="3651603"/>
            <a:ext cx="536095" cy="536095"/>
          </a:xfrm>
          <a:prstGeom prst="rect">
            <a:avLst/>
          </a:prstGeom>
        </p:spPr>
      </p:pic>
      <p:pic>
        <p:nvPicPr>
          <p:cNvPr id="70" name="Picture 69">
            <a:extLst>
              <a:ext uri="{FF2B5EF4-FFF2-40B4-BE49-F238E27FC236}">
                <a16:creationId xmlns:a16="http://schemas.microsoft.com/office/drawing/2014/main" id="{B16DD332-382D-1F9D-DDF3-AB4BA3361304}"/>
              </a:ext>
            </a:extLst>
          </p:cNvPr>
          <p:cNvPicPr>
            <a:picLocks noChangeAspect="1"/>
          </p:cNvPicPr>
          <p:nvPr/>
        </p:nvPicPr>
        <p:blipFill>
          <a:blip r:embed="rId5"/>
          <a:stretch>
            <a:fillRect/>
          </a:stretch>
        </p:blipFill>
        <p:spPr>
          <a:xfrm>
            <a:off x="5222792" y="3651603"/>
            <a:ext cx="536095" cy="536095"/>
          </a:xfrm>
          <a:prstGeom prst="rect">
            <a:avLst/>
          </a:prstGeom>
        </p:spPr>
      </p:pic>
      <p:cxnSp>
        <p:nvCxnSpPr>
          <p:cNvPr id="71" name="Straight Connector 70">
            <a:extLst>
              <a:ext uri="{FF2B5EF4-FFF2-40B4-BE49-F238E27FC236}">
                <a16:creationId xmlns:a16="http://schemas.microsoft.com/office/drawing/2014/main" id="{AACB59D9-4A97-080F-305A-44A8193168ED}"/>
              </a:ext>
            </a:extLst>
          </p:cNvPr>
          <p:cNvCxnSpPr>
            <a:cxnSpLocks/>
            <a:stCxn id="70" idx="0"/>
            <a:endCxn id="33" idx="2"/>
          </p:cNvCxnSpPr>
          <p:nvPr/>
        </p:nvCxnSpPr>
        <p:spPr>
          <a:xfrm flipH="1" flipV="1">
            <a:off x="5170828" y="3206065"/>
            <a:ext cx="320012" cy="445538"/>
          </a:xfrm>
          <a:prstGeom prst="line">
            <a:avLst/>
          </a:prstGeom>
          <a:noFill/>
          <a:ln w="12700" cap="flat" cmpd="sng" algn="ctr">
            <a:solidFill>
              <a:srgbClr val="666666"/>
            </a:solidFill>
            <a:prstDash val="solid"/>
          </a:ln>
          <a:effectLst/>
        </p:spPr>
      </p:cxnSp>
      <p:sp>
        <p:nvSpPr>
          <p:cNvPr id="72" name="TextBox 71">
            <a:extLst>
              <a:ext uri="{FF2B5EF4-FFF2-40B4-BE49-F238E27FC236}">
                <a16:creationId xmlns:a16="http://schemas.microsoft.com/office/drawing/2014/main" id="{570FF710-988E-A6C3-152F-FA45FFC8CE97}"/>
              </a:ext>
            </a:extLst>
          </p:cNvPr>
          <p:cNvSpPr txBox="1"/>
          <p:nvPr/>
        </p:nvSpPr>
        <p:spPr>
          <a:xfrm>
            <a:off x="3186803" y="3992697"/>
            <a:ext cx="796411" cy="483960"/>
          </a:xfrm>
          <a:prstGeom prst="rect">
            <a:avLst/>
          </a:prstGeom>
          <a:noFill/>
        </p:spPr>
        <p:txBody>
          <a:bodyPr wrap="square" lIns="72000" tIns="72000" rIns="72000" bIns="72000" rtlCol="0">
            <a:spAutoFit/>
          </a:bodyPr>
          <a:lstStyle/>
          <a:p>
            <a:pPr algn="ctr" defTabSz="360000">
              <a:spcAft>
                <a:spcPts val="600"/>
              </a:spcAft>
              <a:tabLst>
                <a:tab pos="360000" algn="l"/>
              </a:tabLst>
              <a:defRPr/>
            </a:pPr>
            <a:r>
              <a:rPr lang="en-US" sz="1100" kern="0" dirty="0">
                <a:solidFill>
                  <a:srgbClr val="001135"/>
                </a:solidFill>
                <a:ea typeface="Nokia Pure Text Light" panose="020B0304040602060303" pitchFamily="34" charset="0"/>
                <a:cs typeface="Nokia Pure Text Light" panose="020B0304040602060303" pitchFamily="34" charset="0"/>
              </a:rPr>
              <a:t>Servers &amp;  Workloads</a:t>
            </a:r>
          </a:p>
        </p:txBody>
      </p:sp>
      <p:sp>
        <p:nvSpPr>
          <p:cNvPr id="73" name="TextBox 72">
            <a:extLst>
              <a:ext uri="{FF2B5EF4-FFF2-40B4-BE49-F238E27FC236}">
                <a16:creationId xmlns:a16="http://schemas.microsoft.com/office/drawing/2014/main" id="{3D20F349-C068-92DF-8CF1-F33E6E7D8D68}"/>
              </a:ext>
            </a:extLst>
          </p:cNvPr>
          <p:cNvSpPr txBox="1"/>
          <p:nvPr/>
        </p:nvSpPr>
        <p:spPr>
          <a:xfrm>
            <a:off x="1891074" y="3986927"/>
            <a:ext cx="805196" cy="483960"/>
          </a:xfrm>
          <a:prstGeom prst="rect">
            <a:avLst/>
          </a:prstGeom>
          <a:noFill/>
        </p:spPr>
        <p:txBody>
          <a:bodyPr wrap="square" lIns="72000" tIns="72000" rIns="72000" bIns="72000" rtlCol="0">
            <a:spAutoFit/>
          </a:bodyPr>
          <a:lstStyle/>
          <a:p>
            <a:pPr algn="ctr" defTabSz="360000">
              <a:spcAft>
                <a:spcPts val="600"/>
              </a:spcAft>
              <a:tabLst>
                <a:tab pos="360000" algn="l"/>
              </a:tabLst>
              <a:defRPr/>
            </a:pPr>
            <a:r>
              <a:rPr lang="en-US" sz="1100" kern="0" dirty="0">
                <a:solidFill>
                  <a:srgbClr val="001135"/>
                </a:solidFill>
                <a:ea typeface="Nokia Pure Text Light" panose="020B0304040602060303" pitchFamily="34" charset="0"/>
                <a:cs typeface="Nokia Pure Text Light" panose="020B0304040602060303" pitchFamily="34" charset="0"/>
              </a:rPr>
              <a:t>Servers &amp;  Workloads</a:t>
            </a:r>
          </a:p>
        </p:txBody>
      </p:sp>
      <p:sp>
        <p:nvSpPr>
          <p:cNvPr id="74" name="TextBox 73">
            <a:extLst>
              <a:ext uri="{FF2B5EF4-FFF2-40B4-BE49-F238E27FC236}">
                <a16:creationId xmlns:a16="http://schemas.microsoft.com/office/drawing/2014/main" id="{BC93732E-797C-BC43-C384-CC2308E428C8}"/>
              </a:ext>
            </a:extLst>
          </p:cNvPr>
          <p:cNvSpPr txBox="1"/>
          <p:nvPr/>
        </p:nvSpPr>
        <p:spPr>
          <a:xfrm>
            <a:off x="4342811" y="4147671"/>
            <a:ext cx="759261" cy="314683"/>
          </a:xfrm>
          <a:prstGeom prst="rect">
            <a:avLst/>
          </a:prstGeom>
          <a:noFill/>
        </p:spPr>
        <p:txBody>
          <a:bodyPr wrap="square" lIns="72000" tIns="72000" rIns="72000" bIns="72000" rtlCol="0">
            <a:spAutoFit/>
          </a:bodyPr>
          <a:lstStyle/>
          <a:p>
            <a:pPr algn="ctr" defTabSz="360000">
              <a:spcAft>
                <a:spcPts val="600"/>
              </a:spcAft>
              <a:tabLst>
                <a:tab pos="360000" algn="l"/>
              </a:tabLst>
              <a:defRPr/>
            </a:pPr>
            <a:r>
              <a:rPr lang="en-US" sz="1100" kern="0" dirty="0">
                <a:solidFill>
                  <a:srgbClr val="001135"/>
                </a:solidFill>
                <a:ea typeface="Nokia Pure Text Light" panose="020B0304040602060303" pitchFamily="34" charset="0"/>
                <a:cs typeface="Nokia Pure Text Light" panose="020B0304040602060303" pitchFamily="34" charset="0"/>
              </a:rPr>
              <a:t>PE router</a:t>
            </a:r>
          </a:p>
        </p:txBody>
      </p:sp>
      <p:sp>
        <p:nvSpPr>
          <p:cNvPr id="75" name="TextBox 74">
            <a:extLst>
              <a:ext uri="{FF2B5EF4-FFF2-40B4-BE49-F238E27FC236}">
                <a16:creationId xmlns:a16="http://schemas.microsoft.com/office/drawing/2014/main" id="{65B5E8A5-5470-86AD-11B5-7BEA6C414146}"/>
              </a:ext>
            </a:extLst>
          </p:cNvPr>
          <p:cNvSpPr txBox="1"/>
          <p:nvPr/>
        </p:nvSpPr>
        <p:spPr>
          <a:xfrm>
            <a:off x="5109095" y="4147671"/>
            <a:ext cx="759261" cy="314683"/>
          </a:xfrm>
          <a:prstGeom prst="rect">
            <a:avLst/>
          </a:prstGeom>
          <a:noFill/>
        </p:spPr>
        <p:txBody>
          <a:bodyPr wrap="square" lIns="72000" tIns="72000" rIns="72000" bIns="72000" rtlCol="0">
            <a:spAutoFit/>
          </a:bodyPr>
          <a:lstStyle/>
          <a:p>
            <a:pPr algn="ctr" defTabSz="360000">
              <a:spcAft>
                <a:spcPts val="600"/>
              </a:spcAft>
              <a:tabLst>
                <a:tab pos="360000" algn="l"/>
              </a:tabLst>
              <a:defRPr/>
            </a:pPr>
            <a:r>
              <a:rPr lang="en-US" sz="1100" kern="0" dirty="0">
                <a:solidFill>
                  <a:srgbClr val="001135"/>
                </a:solidFill>
                <a:ea typeface="Nokia Pure Text Light" panose="020B0304040602060303" pitchFamily="34" charset="0"/>
                <a:cs typeface="Nokia Pure Text Light" panose="020B0304040602060303" pitchFamily="34" charset="0"/>
              </a:rPr>
              <a:t>PE router</a:t>
            </a:r>
          </a:p>
        </p:txBody>
      </p:sp>
      <p:cxnSp>
        <p:nvCxnSpPr>
          <p:cNvPr id="76" name="Straight Connector 75">
            <a:extLst>
              <a:ext uri="{FF2B5EF4-FFF2-40B4-BE49-F238E27FC236}">
                <a16:creationId xmlns:a16="http://schemas.microsoft.com/office/drawing/2014/main" id="{E17F8D45-2047-228B-A38C-F1BACEB1F767}"/>
              </a:ext>
            </a:extLst>
          </p:cNvPr>
          <p:cNvCxnSpPr>
            <a:cxnSpLocks/>
            <a:stCxn id="78" idx="0"/>
            <a:endCxn id="14" idx="2"/>
          </p:cNvCxnSpPr>
          <p:nvPr/>
        </p:nvCxnSpPr>
        <p:spPr>
          <a:xfrm flipH="1" flipV="1">
            <a:off x="753489" y="3223923"/>
            <a:ext cx="283205" cy="313266"/>
          </a:xfrm>
          <a:prstGeom prst="line">
            <a:avLst/>
          </a:prstGeom>
          <a:noFill/>
          <a:ln w="12700" cap="flat" cmpd="sng" algn="ctr">
            <a:solidFill>
              <a:srgbClr val="666666"/>
            </a:solidFill>
            <a:prstDash val="solid"/>
          </a:ln>
          <a:effectLst/>
        </p:spPr>
      </p:cxnSp>
      <p:cxnSp>
        <p:nvCxnSpPr>
          <p:cNvPr id="77" name="Straight Connector 76">
            <a:extLst>
              <a:ext uri="{FF2B5EF4-FFF2-40B4-BE49-F238E27FC236}">
                <a16:creationId xmlns:a16="http://schemas.microsoft.com/office/drawing/2014/main" id="{A022E68B-4C46-4F3F-53FE-470E0A613C63}"/>
              </a:ext>
            </a:extLst>
          </p:cNvPr>
          <p:cNvCxnSpPr>
            <a:cxnSpLocks/>
            <a:stCxn id="78" idx="0"/>
            <a:endCxn id="15" idx="2"/>
          </p:cNvCxnSpPr>
          <p:nvPr/>
        </p:nvCxnSpPr>
        <p:spPr>
          <a:xfrm flipV="1">
            <a:off x="1036694" y="3223923"/>
            <a:ext cx="271530" cy="313266"/>
          </a:xfrm>
          <a:prstGeom prst="line">
            <a:avLst/>
          </a:prstGeom>
          <a:noFill/>
          <a:ln w="12700" cap="flat" cmpd="sng" algn="ctr">
            <a:solidFill>
              <a:srgbClr val="666666"/>
            </a:solidFill>
            <a:prstDash val="solid"/>
          </a:ln>
          <a:effectLst/>
        </p:spPr>
      </p:cxnSp>
      <p:pic>
        <p:nvPicPr>
          <p:cNvPr id="78" name="Picture 77">
            <a:extLst>
              <a:ext uri="{FF2B5EF4-FFF2-40B4-BE49-F238E27FC236}">
                <a16:creationId xmlns:a16="http://schemas.microsoft.com/office/drawing/2014/main" id="{878C4FB8-2134-D218-32E2-C76506D16DB0}"/>
              </a:ext>
            </a:extLst>
          </p:cNvPr>
          <p:cNvPicPr>
            <a:picLocks noChangeAspect="1"/>
          </p:cNvPicPr>
          <p:nvPr/>
        </p:nvPicPr>
        <p:blipFill>
          <a:blip r:embed="rId4"/>
          <a:stretch>
            <a:fillRect/>
          </a:stretch>
        </p:blipFill>
        <p:spPr>
          <a:xfrm>
            <a:off x="784729" y="3537189"/>
            <a:ext cx="503930" cy="503930"/>
          </a:xfrm>
          <a:prstGeom prst="rect">
            <a:avLst/>
          </a:prstGeom>
        </p:spPr>
      </p:pic>
      <p:sp>
        <p:nvSpPr>
          <p:cNvPr id="79" name="TextBox 78">
            <a:extLst>
              <a:ext uri="{FF2B5EF4-FFF2-40B4-BE49-F238E27FC236}">
                <a16:creationId xmlns:a16="http://schemas.microsoft.com/office/drawing/2014/main" id="{F126BCC1-6AC6-DA82-1A10-7B66803B4855}"/>
              </a:ext>
            </a:extLst>
          </p:cNvPr>
          <p:cNvSpPr txBox="1"/>
          <p:nvPr/>
        </p:nvSpPr>
        <p:spPr>
          <a:xfrm>
            <a:off x="638915" y="3986927"/>
            <a:ext cx="805196" cy="483960"/>
          </a:xfrm>
          <a:prstGeom prst="rect">
            <a:avLst/>
          </a:prstGeom>
          <a:noFill/>
        </p:spPr>
        <p:txBody>
          <a:bodyPr wrap="square" lIns="72000" tIns="72000" rIns="72000" bIns="72000" rtlCol="0">
            <a:spAutoFit/>
          </a:bodyPr>
          <a:lstStyle/>
          <a:p>
            <a:pPr algn="ctr" defTabSz="360000">
              <a:spcAft>
                <a:spcPts val="600"/>
              </a:spcAft>
              <a:tabLst>
                <a:tab pos="360000" algn="l"/>
              </a:tabLst>
              <a:defRPr/>
            </a:pPr>
            <a:r>
              <a:rPr lang="en-US" sz="1100" kern="0" dirty="0">
                <a:solidFill>
                  <a:srgbClr val="001135"/>
                </a:solidFill>
                <a:ea typeface="Nokia Pure Text Light" panose="020B0304040602060303" pitchFamily="34" charset="0"/>
                <a:cs typeface="Nokia Pure Text Light" panose="020B0304040602060303" pitchFamily="34" charset="0"/>
              </a:rPr>
              <a:t>Servers &amp;  Workloads</a:t>
            </a:r>
          </a:p>
        </p:txBody>
      </p:sp>
      <p:sp>
        <p:nvSpPr>
          <p:cNvPr id="100" name="Rectangle: Top Corners Rounded 99">
            <a:extLst>
              <a:ext uri="{FF2B5EF4-FFF2-40B4-BE49-F238E27FC236}">
                <a16:creationId xmlns:a16="http://schemas.microsoft.com/office/drawing/2014/main" id="{C61998E4-638A-937A-F31A-729C444072AA}"/>
              </a:ext>
            </a:extLst>
          </p:cNvPr>
          <p:cNvSpPr/>
          <p:nvPr/>
        </p:nvSpPr>
        <p:spPr>
          <a:xfrm rot="5400000">
            <a:off x="5300250" y="2892965"/>
            <a:ext cx="626133" cy="193292"/>
          </a:xfrm>
          <a:prstGeom prst="round2SameRect">
            <a:avLst/>
          </a:prstGeom>
          <a:solidFill>
            <a:srgbClr val="0A0908"/>
          </a:solidFill>
          <a:ln w="12700" cap="flat" cmpd="sng" algn="ctr">
            <a:noFill/>
            <a:prstDash val="solid"/>
            <a:miter lim="800000"/>
          </a:ln>
          <a:effectLst>
            <a:softEdge rad="0"/>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685800" eaLnBrk="1" fontAlgn="auto" latinLnBrk="0" hangingPunct="1">
              <a:lnSpc>
                <a:spcPct val="100000"/>
              </a:lnSpc>
              <a:spcBef>
                <a:spcPts val="0"/>
              </a:spcBef>
              <a:spcAft>
                <a:spcPts val="300"/>
              </a:spcAft>
              <a:buClrTx/>
              <a:buSzPct val="100000"/>
              <a:buFontTx/>
              <a:buNone/>
              <a:tabLst/>
              <a:defRPr/>
            </a:pPr>
            <a:r>
              <a:rPr kumimoji="0" lang="en-US" sz="1100" b="1" i="0" u="none" strike="noStrike" kern="0" cap="none" spc="0" normalizeH="0" baseline="0" noProof="0" dirty="0">
                <a:ln>
                  <a:noFill/>
                </a:ln>
                <a:solidFill>
                  <a:srgbClr val="FFFFFF"/>
                </a:solidFill>
                <a:effectLst/>
                <a:uLnTx/>
                <a:uFillTx/>
                <a:latin typeface="Nokia Pure Text Light"/>
                <a:ea typeface="+mn-ea"/>
                <a:cs typeface="+mn-cs"/>
              </a:rPr>
              <a:t>B-Leaf</a:t>
            </a:r>
          </a:p>
        </p:txBody>
      </p:sp>
      <p:sp>
        <p:nvSpPr>
          <p:cNvPr id="101" name="Rectangle: Top Corners Rounded 100">
            <a:extLst>
              <a:ext uri="{FF2B5EF4-FFF2-40B4-BE49-F238E27FC236}">
                <a16:creationId xmlns:a16="http://schemas.microsoft.com/office/drawing/2014/main" id="{3989C924-05F0-2B30-CD75-BFC99001A626}"/>
              </a:ext>
            </a:extLst>
          </p:cNvPr>
          <p:cNvSpPr/>
          <p:nvPr/>
        </p:nvSpPr>
        <p:spPr>
          <a:xfrm rot="16200000">
            <a:off x="2083556" y="1447980"/>
            <a:ext cx="612073" cy="215736"/>
          </a:xfrm>
          <a:prstGeom prst="round2SameRect">
            <a:avLst/>
          </a:prstGeom>
          <a:solidFill>
            <a:srgbClr val="0A0908"/>
          </a:solidFill>
          <a:ln w="12700" cap="flat" cmpd="sng" algn="ctr">
            <a:noFill/>
            <a:prstDash val="solid"/>
            <a:miter lim="800000"/>
          </a:ln>
          <a:effectLst>
            <a:softEdge rad="0"/>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685800" eaLnBrk="1" fontAlgn="auto" latinLnBrk="0" hangingPunct="1">
              <a:lnSpc>
                <a:spcPct val="100000"/>
              </a:lnSpc>
              <a:spcBef>
                <a:spcPts val="0"/>
              </a:spcBef>
              <a:spcAft>
                <a:spcPts val="300"/>
              </a:spcAft>
              <a:buClrTx/>
              <a:buSzPct val="100000"/>
              <a:buFontTx/>
              <a:buNone/>
              <a:tabLst/>
              <a:defRPr/>
            </a:pPr>
            <a:r>
              <a:rPr kumimoji="0" lang="en-US" sz="1200" b="1" i="0" u="none" strike="noStrike" kern="0" cap="none" spc="0" normalizeH="0" baseline="0" noProof="0" dirty="0">
                <a:ln>
                  <a:noFill/>
                </a:ln>
                <a:solidFill>
                  <a:srgbClr val="FFFFFF"/>
                </a:solidFill>
                <a:effectLst/>
                <a:uLnTx/>
                <a:uFillTx/>
                <a:latin typeface="Nokia Pure Text Light"/>
                <a:ea typeface="+mn-ea"/>
                <a:cs typeface="+mn-cs"/>
              </a:rPr>
              <a:t>Spine</a:t>
            </a:r>
          </a:p>
        </p:txBody>
      </p:sp>
      <p:sp>
        <p:nvSpPr>
          <p:cNvPr id="4" name="Rectangle: Rounded Corners 3">
            <a:extLst>
              <a:ext uri="{FF2B5EF4-FFF2-40B4-BE49-F238E27FC236}">
                <a16:creationId xmlns:a16="http://schemas.microsoft.com/office/drawing/2014/main" id="{3D767A55-2225-B538-06BF-50D73357FF27}"/>
              </a:ext>
            </a:extLst>
          </p:cNvPr>
          <p:cNvSpPr/>
          <p:nvPr/>
        </p:nvSpPr>
        <p:spPr>
          <a:xfrm>
            <a:off x="6236849" y="890001"/>
            <a:ext cx="902209" cy="369332"/>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a:buSzPct val="100000"/>
            </a:pPr>
            <a:r>
              <a:rPr lang="en-US" sz="1200" b="1" dirty="0">
                <a:solidFill>
                  <a:schemeClr val="bg1"/>
                </a:solidFill>
              </a:rPr>
              <a:t>RFC 7432</a:t>
            </a:r>
          </a:p>
        </p:txBody>
      </p:sp>
      <p:sp>
        <p:nvSpPr>
          <p:cNvPr id="38" name="TextBox 37">
            <a:extLst>
              <a:ext uri="{FF2B5EF4-FFF2-40B4-BE49-F238E27FC236}">
                <a16:creationId xmlns:a16="http://schemas.microsoft.com/office/drawing/2014/main" id="{61DFBF1C-2A29-B015-B349-58D89C741279}"/>
              </a:ext>
            </a:extLst>
          </p:cNvPr>
          <p:cNvSpPr txBox="1"/>
          <p:nvPr/>
        </p:nvSpPr>
        <p:spPr>
          <a:xfrm>
            <a:off x="6089381" y="1560764"/>
            <a:ext cx="2735678" cy="2969964"/>
          </a:xfrm>
          <a:prstGeom prst="rect">
            <a:avLst/>
          </a:prstGeom>
          <a:noFill/>
          <a:ln>
            <a:noFill/>
          </a:ln>
        </p:spPr>
        <p:txBody>
          <a:bodyPr wrap="square" lIns="0" tIns="0" rIns="0" bIns="0" rtlCol="0">
            <a:noAutofit/>
          </a:bodyPr>
          <a:lstStyle/>
          <a:p>
            <a:pPr marL="149179" indent="-149179" defTabSz="310010">
              <a:spcAft>
                <a:spcPts val="542"/>
              </a:spcAft>
              <a:buSzPct val="100000"/>
              <a:buFont typeface="Arial" panose="020B0604020202020204" pitchFamily="34" charset="0"/>
              <a:buChar char="•"/>
              <a:defRPr/>
            </a:pPr>
            <a:r>
              <a:rPr lang="fr-BE" sz="1200" dirty="0">
                <a:solidFill>
                  <a:srgbClr val="001135"/>
                </a:solidFill>
              </a:rPr>
              <a:t>L2 and L3 services, anycast-GW, </a:t>
            </a:r>
            <a:r>
              <a:rPr lang="fr-BE" sz="1200" dirty="0" err="1">
                <a:solidFill>
                  <a:srgbClr val="001135"/>
                </a:solidFill>
              </a:rPr>
              <a:t>arp</a:t>
            </a:r>
            <a:r>
              <a:rPr lang="fr-BE" sz="1200" dirty="0">
                <a:solidFill>
                  <a:srgbClr val="001135"/>
                </a:solidFill>
              </a:rPr>
              <a:t> suppression, multicast </a:t>
            </a:r>
            <a:r>
              <a:rPr lang="fr-BE" sz="1200" dirty="0" err="1">
                <a:solidFill>
                  <a:srgbClr val="001135"/>
                </a:solidFill>
              </a:rPr>
              <a:t>routing</a:t>
            </a:r>
            <a:r>
              <a:rPr lang="fr-BE" sz="1200" dirty="0">
                <a:solidFill>
                  <a:srgbClr val="001135"/>
                </a:solidFill>
              </a:rPr>
              <a:t> and more.. All </a:t>
            </a:r>
            <a:r>
              <a:rPr lang="fr-BE" sz="1200" dirty="0" err="1">
                <a:solidFill>
                  <a:srgbClr val="001135"/>
                </a:solidFill>
              </a:rPr>
              <a:t>done</a:t>
            </a:r>
            <a:r>
              <a:rPr lang="fr-BE" sz="1200" dirty="0">
                <a:solidFill>
                  <a:srgbClr val="001135"/>
                </a:solidFill>
              </a:rPr>
              <a:t> </a:t>
            </a:r>
            <a:r>
              <a:rPr lang="fr-BE" sz="1200" dirty="0" err="1">
                <a:solidFill>
                  <a:srgbClr val="001135"/>
                </a:solidFill>
              </a:rPr>
              <a:t>with</a:t>
            </a:r>
            <a:r>
              <a:rPr lang="fr-BE" sz="1200" dirty="0">
                <a:solidFill>
                  <a:srgbClr val="001135"/>
                </a:solidFill>
              </a:rPr>
              <a:t> single </a:t>
            </a:r>
            <a:r>
              <a:rPr lang="fr-BE" sz="1200" dirty="0" err="1">
                <a:solidFill>
                  <a:srgbClr val="001135"/>
                </a:solidFill>
              </a:rPr>
              <a:t>protocol</a:t>
            </a:r>
            <a:r>
              <a:rPr lang="fr-BE" sz="1200" dirty="0">
                <a:solidFill>
                  <a:srgbClr val="001135"/>
                </a:solidFill>
              </a:rPr>
              <a:t>.</a:t>
            </a:r>
          </a:p>
          <a:p>
            <a:pPr marL="149179" indent="-149179" defTabSz="310010">
              <a:spcAft>
                <a:spcPts val="542"/>
              </a:spcAft>
              <a:buSzPct val="100000"/>
              <a:buFont typeface="Arial" panose="020B0604020202020204" pitchFamily="34" charset="0"/>
              <a:buChar char="•"/>
              <a:defRPr/>
            </a:pPr>
            <a:r>
              <a:rPr lang="fr-BE" sz="1200" dirty="0">
                <a:solidFill>
                  <a:srgbClr val="001135"/>
                </a:solidFill>
              </a:rPr>
              <a:t>EVPN </a:t>
            </a:r>
            <a:r>
              <a:rPr lang="fr-BE" sz="1200" dirty="0" err="1">
                <a:solidFill>
                  <a:srgbClr val="001135"/>
                </a:solidFill>
              </a:rPr>
              <a:t>is</a:t>
            </a:r>
            <a:r>
              <a:rPr lang="fr-BE" sz="1200" dirty="0">
                <a:solidFill>
                  <a:srgbClr val="001135"/>
                </a:solidFill>
              </a:rPr>
              <a:t> </a:t>
            </a:r>
            <a:r>
              <a:rPr lang="fr-BE" sz="1200" dirty="0" err="1">
                <a:solidFill>
                  <a:srgbClr val="001135"/>
                </a:solidFill>
              </a:rPr>
              <a:t>inherently</a:t>
            </a:r>
            <a:r>
              <a:rPr lang="fr-BE" sz="1200" dirty="0">
                <a:solidFill>
                  <a:srgbClr val="001135"/>
                </a:solidFill>
              </a:rPr>
              <a:t> </a:t>
            </a:r>
            <a:r>
              <a:rPr lang="fr-BE" sz="1200" dirty="0" err="1">
                <a:solidFill>
                  <a:srgbClr val="001135"/>
                </a:solidFill>
              </a:rPr>
              <a:t>loop</a:t>
            </a:r>
            <a:r>
              <a:rPr lang="fr-BE" sz="1200" dirty="0">
                <a:solidFill>
                  <a:srgbClr val="001135"/>
                </a:solidFill>
              </a:rPr>
              <a:t> free. </a:t>
            </a:r>
            <a:r>
              <a:rPr lang="fr-BE" sz="1200" dirty="0" err="1">
                <a:solidFill>
                  <a:srgbClr val="001135"/>
                </a:solidFill>
              </a:rPr>
              <a:t>xSTP</a:t>
            </a:r>
            <a:r>
              <a:rPr lang="fr-BE" sz="1200" dirty="0">
                <a:solidFill>
                  <a:srgbClr val="001135"/>
                </a:solidFill>
              </a:rPr>
              <a:t> not relevant in networks </a:t>
            </a:r>
            <a:r>
              <a:rPr lang="fr-BE" sz="1200" dirty="0" err="1">
                <a:solidFill>
                  <a:srgbClr val="001135"/>
                </a:solidFill>
              </a:rPr>
              <a:t>using</a:t>
            </a:r>
            <a:r>
              <a:rPr lang="fr-BE" sz="1200" dirty="0">
                <a:solidFill>
                  <a:srgbClr val="001135"/>
                </a:solidFill>
              </a:rPr>
              <a:t> EVPN. </a:t>
            </a:r>
            <a:r>
              <a:rPr lang="fr-BE" sz="1200" dirty="0" err="1">
                <a:solidFill>
                  <a:srgbClr val="001135"/>
                </a:solidFill>
              </a:rPr>
              <a:t>Designated</a:t>
            </a:r>
            <a:r>
              <a:rPr lang="fr-BE" sz="1200" dirty="0">
                <a:solidFill>
                  <a:srgbClr val="001135"/>
                </a:solidFill>
              </a:rPr>
              <a:t> Forwarder Election, split-horizon and MAC duplication </a:t>
            </a:r>
            <a:r>
              <a:rPr lang="fr-BE" sz="1200" dirty="0" err="1">
                <a:solidFill>
                  <a:srgbClr val="001135"/>
                </a:solidFill>
              </a:rPr>
              <a:t>mechanisms</a:t>
            </a:r>
            <a:r>
              <a:rPr lang="fr-BE" sz="1200" dirty="0">
                <a:solidFill>
                  <a:srgbClr val="001135"/>
                </a:solidFill>
              </a:rPr>
              <a:t> </a:t>
            </a:r>
            <a:r>
              <a:rPr lang="fr-BE" sz="1200" dirty="0" err="1">
                <a:solidFill>
                  <a:srgbClr val="001135"/>
                </a:solidFill>
              </a:rPr>
              <a:t>take</a:t>
            </a:r>
            <a:r>
              <a:rPr lang="fr-BE" sz="1200" dirty="0">
                <a:solidFill>
                  <a:srgbClr val="001135"/>
                </a:solidFill>
              </a:rPr>
              <a:t> care of </a:t>
            </a:r>
            <a:r>
              <a:rPr lang="fr-BE" sz="1200" dirty="0" err="1">
                <a:solidFill>
                  <a:srgbClr val="001135"/>
                </a:solidFill>
              </a:rPr>
              <a:t>potential</a:t>
            </a:r>
            <a:r>
              <a:rPr lang="fr-BE" sz="1200" dirty="0">
                <a:solidFill>
                  <a:srgbClr val="001135"/>
                </a:solidFill>
              </a:rPr>
              <a:t> </a:t>
            </a:r>
            <a:r>
              <a:rPr lang="fr-BE" sz="1200" dirty="0" err="1">
                <a:solidFill>
                  <a:srgbClr val="001135"/>
                </a:solidFill>
              </a:rPr>
              <a:t>loops</a:t>
            </a:r>
            <a:r>
              <a:rPr lang="fr-BE" sz="1200" dirty="0">
                <a:solidFill>
                  <a:srgbClr val="001135"/>
                </a:solidFill>
              </a:rPr>
              <a:t>.</a:t>
            </a:r>
          </a:p>
          <a:p>
            <a:pPr marL="149179" lvl="0" indent="-149179" defTabSz="310010">
              <a:spcAft>
                <a:spcPts val="542"/>
              </a:spcAft>
              <a:buSzPct val="100000"/>
              <a:buFont typeface="Arial" panose="020B0604020202020204" pitchFamily="34" charset="0"/>
              <a:buChar char="•"/>
              <a:defRPr/>
            </a:pPr>
            <a:r>
              <a:rPr lang="fr-BE" sz="1200" dirty="0">
                <a:solidFill>
                  <a:srgbClr val="001135"/>
                </a:solidFill>
              </a:rPr>
              <a:t>EVPN </a:t>
            </a:r>
            <a:r>
              <a:rPr lang="fr-BE" sz="1200" dirty="0" err="1">
                <a:solidFill>
                  <a:srgbClr val="001135"/>
                </a:solidFill>
              </a:rPr>
              <a:t>provides</a:t>
            </a:r>
            <a:r>
              <a:rPr lang="fr-BE" sz="1200" dirty="0">
                <a:solidFill>
                  <a:srgbClr val="001135"/>
                </a:solidFill>
              </a:rPr>
              <a:t> a </a:t>
            </a:r>
            <a:r>
              <a:rPr lang="fr-BE" sz="1200" dirty="0" err="1">
                <a:solidFill>
                  <a:srgbClr val="001135"/>
                </a:solidFill>
              </a:rPr>
              <a:t>standardised</a:t>
            </a:r>
            <a:r>
              <a:rPr lang="fr-BE" sz="1200" dirty="0">
                <a:solidFill>
                  <a:srgbClr val="001135"/>
                </a:solidFill>
              </a:rPr>
              <a:t> solution for </a:t>
            </a:r>
            <a:r>
              <a:rPr lang="fr-BE" sz="1200" dirty="0" err="1">
                <a:solidFill>
                  <a:srgbClr val="001135"/>
                </a:solidFill>
              </a:rPr>
              <a:t>multi-homing</a:t>
            </a:r>
            <a:endParaRPr lang="fr-BE" sz="1200" dirty="0">
              <a:solidFill>
                <a:srgbClr val="001135"/>
              </a:solidFill>
            </a:endParaRPr>
          </a:p>
          <a:p>
            <a:pPr marL="149179" lvl="0" indent="-149179" defTabSz="310010">
              <a:spcAft>
                <a:spcPts val="542"/>
              </a:spcAft>
              <a:buSzPct val="100000"/>
              <a:buFont typeface="Arial" panose="020B0604020202020204" pitchFamily="34" charset="0"/>
              <a:buChar char="•"/>
              <a:defRPr/>
            </a:pPr>
            <a:r>
              <a:rPr lang="fr-BE" sz="1200" dirty="0" err="1">
                <a:solidFill>
                  <a:srgbClr val="001135"/>
                </a:solidFill>
              </a:rPr>
              <a:t>Unlike</a:t>
            </a:r>
            <a:r>
              <a:rPr lang="fr-BE" sz="1200" dirty="0">
                <a:solidFill>
                  <a:srgbClr val="001135"/>
                </a:solidFill>
              </a:rPr>
              <a:t> MC-LAG, no inter-</a:t>
            </a:r>
            <a:r>
              <a:rPr lang="fr-BE" sz="1200" dirty="0" err="1">
                <a:solidFill>
                  <a:srgbClr val="001135"/>
                </a:solidFill>
              </a:rPr>
              <a:t>link</a:t>
            </a:r>
            <a:r>
              <a:rPr lang="fr-BE" sz="1200" dirty="0">
                <a:solidFill>
                  <a:srgbClr val="001135"/>
                </a:solidFill>
              </a:rPr>
              <a:t> </a:t>
            </a:r>
            <a:r>
              <a:rPr lang="fr-BE" sz="1200" dirty="0" err="1">
                <a:solidFill>
                  <a:srgbClr val="001135"/>
                </a:solidFill>
              </a:rPr>
              <a:t>needed</a:t>
            </a:r>
            <a:r>
              <a:rPr lang="fr-BE" sz="1200" dirty="0">
                <a:solidFill>
                  <a:srgbClr val="001135"/>
                </a:solidFill>
              </a:rPr>
              <a:t> </a:t>
            </a:r>
            <a:r>
              <a:rPr lang="fr-BE" sz="1200" dirty="0" err="1">
                <a:solidFill>
                  <a:srgbClr val="001135"/>
                </a:solidFill>
              </a:rPr>
              <a:t>between</a:t>
            </a:r>
            <a:r>
              <a:rPr lang="fr-BE" sz="1200" dirty="0">
                <a:solidFill>
                  <a:srgbClr val="001135"/>
                </a:solidFill>
              </a:rPr>
              <a:t> </a:t>
            </a:r>
            <a:r>
              <a:rPr lang="fr-BE" sz="1200" dirty="0" err="1">
                <a:solidFill>
                  <a:srgbClr val="001135"/>
                </a:solidFill>
              </a:rPr>
              <a:t>leaf</a:t>
            </a:r>
            <a:r>
              <a:rPr lang="fr-BE" sz="1200" dirty="0">
                <a:solidFill>
                  <a:srgbClr val="001135"/>
                </a:solidFill>
              </a:rPr>
              <a:t> pairs</a:t>
            </a:r>
          </a:p>
          <a:p>
            <a:pPr marL="149179" lvl="0" indent="-149179" defTabSz="310010">
              <a:spcAft>
                <a:spcPts val="542"/>
              </a:spcAft>
              <a:buSzPct val="100000"/>
              <a:buFont typeface="Arial" panose="020B0604020202020204" pitchFamily="34" charset="0"/>
              <a:buChar char="•"/>
              <a:defRPr/>
            </a:pPr>
            <a:r>
              <a:rPr lang="fr-BE" sz="1200" dirty="0">
                <a:solidFill>
                  <a:srgbClr val="001135"/>
                </a:solidFill>
              </a:rPr>
              <a:t>A/A or A/S</a:t>
            </a:r>
          </a:p>
          <a:p>
            <a:pPr marL="149179" lvl="0" indent="-149179" defTabSz="310010">
              <a:spcAft>
                <a:spcPts val="542"/>
              </a:spcAft>
              <a:buSzPct val="100000"/>
              <a:buFont typeface="Arial" panose="020B0604020202020204" pitchFamily="34" charset="0"/>
              <a:buChar char="•"/>
              <a:defRPr/>
            </a:pPr>
            <a:endParaRPr lang="en-AU" sz="1200" dirty="0">
              <a:solidFill>
                <a:srgbClr val="001135"/>
              </a:solidFill>
            </a:endParaRPr>
          </a:p>
        </p:txBody>
      </p:sp>
    </p:spTree>
    <p:extLst>
      <p:ext uri="{BB962C8B-B14F-4D97-AF65-F5344CB8AC3E}">
        <p14:creationId xmlns:p14="http://schemas.microsoft.com/office/powerpoint/2010/main" val="619404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6EA311-215F-08A4-93AF-46E5CFBC0F21}"/>
            </a:ext>
          </a:extLst>
        </p:cNvPr>
        <p:cNvGrpSpPr/>
        <p:nvPr/>
      </p:nvGrpSpPr>
      <p:grpSpPr>
        <a:xfrm>
          <a:off x="0" y="0"/>
          <a:ext cx="0" cy="0"/>
          <a:chOff x="0" y="0"/>
          <a:chExt cx="0" cy="0"/>
        </a:xfrm>
      </p:grpSpPr>
      <p:sp>
        <p:nvSpPr>
          <p:cNvPr id="6" name="Rounded Rectangle 102">
            <a:extLst>
              <a:ext uri="{FF2B5EF4-FFF2-40B4-BE49-F238E27FC236}">
                <a16:creationId xmlns:a16="http://schemas.microsoft.com/office/drawing/2014/main" id="{2ED6CE96-E980-90D6-6CF6-A0C1C0E2FCD1}"/>
              </a:ext>
            </a:extLst>
          </p:cNvPr>
          <p:cNvSpPr/>
          <p:nvPr/>
        </p:nvSpPr>
        <p:spPr>
          <a:xfrm>
            <a:off x="312572" y="2691885"/>
            <a:ext cx="3789859" cy="626135"/>
          </a:xfrm>
          <a:prstGeom prst="roundRect">
            <a:avLst>
              <a:gd name="adj" fmla="val 0"/>
            </a:avLst>
          </a:prstGeom>
          <a:solidFill>
            <a:srgbClr val="00B0F0">
              <a:alpha val="20000"/>
            </a:srgbClr>
          </a:solidFill>
          <a:ln w="9525" cap="flat" cmpd="sng" algn="ctr">
            <a:noFill/>
            <a:prstDash val="solid"/>
          </a:ln>
          <a:effectLst/>
        </p:spPr>
        <p:txBody>
          <a:bodyPr tIns="90000" bIns="90000" rtlCol="0" anchor="t" anchorCtr="0"/>
          <a:lstStyle/>
          <a:p>
            <a:pPr marL="0" marR="0" lvl="0" indent="0" algn="ctr" defTabSz="685800" eaLnBrk="0" fontAlgn="auto" latinLnBrk="0" hangingPunct="0">
              <a:lnSpc>
                <a:spcPct val="90000"/>
              </a:lnSpc>
              <a:spcBef>
                <a:spcPts val="0"/>
              </a:spcBef>
              <a:spcAft>
                <a:spcPts val="0"/>
              </a:spcAft>
              <a:buClr>
                <a:srgbClr val="00C9FF"/>
              </a:buClr>
              <a:buSzTx/>
              <a:buFontTx/>
              <a:buNone/>
              <a:tabLst/>
              <a:defRPr/>
            </a:pPr>
            <a:endParaRPr kumimoji="0" lang="en-US" sz="1800" b="0" i="0" u="none" strike="noStrike" kern="0" cap="none" spc="0" normalizeH="0" baseline="0" noProof="0">
              <a:ln>
                <a:noFill/>
              </a:ln>
              <a:solidFill>
                <a:srgbClr val="A8BBC0"/>
              </a:solidFill>
              <a:effectLst/>
              <a:uLnTx/>
              <a:uFillTx/>
            </a:endParaRPr>
          </a:p>
        </p:txBody>
      </p:sp>
      <p:sp>
        <p:nvSpPr>
          <p:cNvPr id="2" name="Cloud 1">
            <a:extLst>
              <a:ext uri="{FF2B5EF4-FFF2-40B4-BE49-F238E27FC236}">
                <a16:creationId xmlns:a16="http://schemas.microsoft.com/office/drawing/2014/main" id="{63675F7D-9E29-F77A-5749-FC2135CED14B}"/>
              </a:ext>
            </a:extLst>
          </p:cNvPr>
          <p:cNvSpPr/>
          <p:nvPr/>
        </p:nvSpPr>
        <p:spPr>
          <a:xfrm>
            <a:off x="4294996" y="3496740"/>
            <a:ext cx="1574761" cy="1033988"/>
          </a:xfrm>
          <a:prstGeom prst="cloud">
            <a:avLst/>
          </a:prstGeom>
          <a:solidFill>
            <a:srgbClr val="FFFFFF">
              <a:lumMod val="85000"/>
            </a:srgbClr>
          </a:solidFill>
          <a:ln w="12700" cap="flat" cmpd="sng" algn="ctr">
            <a:noFill/>
            <a:prstDash val="solid"/>
            <a:miter lim="800000"/>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lvl="0" indent="0" defTabSz="685800" eaLnBrk="1" fontAlgn="auto" latinLnBrk="0" hangingPunct="1">
              <a:lnSpc>
                <a:spcPct val="100000"/>
              </a:lnSpc>
              <a:spcBef>
                <a:spcPts val="0"/>
              </a:spcBef>
              <a:spcAft>
                <a:spcPts val="300"/>
              </a:spcAft>
              <a:buClrTx/>
              <a:buSzPct val="100000"/>
              <a:buFontTx/>
              <a:buNone/>
              <a:tabLst/>
              <a:defRPr/>
            </a:pPr>
            <a:endParaRPr kumimoji="0" lang="en-US" sz="1200" b="0" i="0" u="none" strike="noStrike" kern="0" cap="none" spc="0" normalizeH="0" baseline="0" noProof="0" dirty="0">
              <a:ln>
                <a:noFill/>
              </a:ln>
              <a:solidFill>
                <a:srgbClr val="001135"/>
              </a:solidFill>
              <a:effectLst/>
              <a:uLnTx/>
              <a:uFillTx/>
              <a:latin typeface="Nokia Pure Text Light"/>
              <a:ea typeface="+mn-ea"/>
              <a:cs typeface="+mn-cs"/>
            </a:endParaRPr>
          </a:p>
        </p:txBody>
      </p:sp>
      <p:sp>
        <p:nvSpPr>
          <p:cNvPr id="3" name="Rounded Rectangle 102">
            <a:extLst>
              <a:ext uri="{FF2B5EF4-FFF2-40B4-BE49-F238E27FC236}">
                <a16:creationId xmlns:a16="http://schemas.microsoft.com/office/drawing/2014/main" id="{ED66FD37-B681-7DE2-AB92-B943E1FC3119}"/>
              </a:ext>
            </a:extLst>
          </p:cNvPr>
          <p:cNvSpPr/>
          <p:nvPr/>
        </p:nvSpPr>
        <p:spPr>
          <a:xfrm>
            <a:off x="4345543" y="2677667"/>
            <a:ext cx="1296713" cy="626135"/>
          </a:xfrm>
          <a:prstGeom prst="roundRect">
            <a:avLst>
              <a:gd name="adj" fmla="val 0"/>
            </a:avLst>
          </a:prstGeom>
          <a:solidFill>
            <a:srgbClr val="0A0908">
              <a:alpha val="20000"/>
            </a:srgbClr>
          </a:solidFill>
          <a:ln w="9525" cap="flat" cmpd="sng" algn="ctr">
            <a:noFill/>
            <a:prstDash val="solid"/>
          </a:ln>
          <a:effectLst/>
        </p:spPr>
        <p:txBody>
          <a:bodyPr tIns="90000" bIns="90000" rtlCol="0" anchor="t" anchorCtr="0"/>
          <a:lstStyle/>
          <a:p>
            <a:pPr marL="0" marR="0" lvl="0" indent="0" algn="ctr" defTabSz="685800" eaLnBrk="0" fontAlgn="auto" latinLnBrk="0" hangingPunct="0">
              <a:lnSpc>
                <a:spcPct val="90000"/>
              </a:lnSpc>
              <a:spcBef>
                <a:spcPts val="0"/>
              </a:spcBef>
              <a:spcAft>
                <a:spcPts val="0"/>
              </a:spcAft>
              <a:buClr>
                <a:srgbClr val="00C9FF"/>
              </a:buClr>
              <a:buSzTx/>
              <a:buFontTx/>
              <a:buNone/>
              <a:tabLst/>
              <a:defRPr/>
            </a:pPr>
            <a:endParaRPr kumimoji="0" lang="en-US" sz="1800" b="0" i="0" u="none" strike="noStrike" kern="0" cap="none" spc="0" normalizeH="0" baseline="0" noProof="0">
              <a:ln>
                <a:noFill/>
              </a:ln>
              <a:solidFill>
                <a:srgbClr val="A8BBC0"/>
              </a:solidFill>
              <a:effectLst/>
              <a:uLnTx/>
              <a:uFillTx/>
            </a:endParaRPr>
          </a:p>
        </p:txBody>
      </p:sp>
      <p:sp>
        <p:nvSpPr>
          <p:cNvPr id="7" name="Rounded Rectangle 102">
            <a:extLst>
              <a:ext uri="{FF2B5EF4-FFF2-40B4-BE49-F238E27FC236}">
                <a16:creationId xmlns:a16="http://schemas.microsoft.com/office/drawing/2014/main" id="{2601ABBD-343D-DB77-D16E-0A25BE54C3AB}"/>
              </a:ext>
            </a:extLst>
          </p:cNvPr>
          <p:cNvSpPr/>
          <p:nvPr/>
        </p:nvSpPr>
        <p:spPr>
          <a:xfrm>
            <a:off x="2450395" y="1249221"/>
            <a:ext cx="1455695" cy="612074"/>
          </a:xfrm>
          <a:prstGeom prst="roundRect">
            <a:avLst>
              <a:gd name="adj" fmla="val 0"/>
            </a:avLst>
          </a:prstGeom>
          <a:solidFill>
            <a:srgbClr val="00B050">
              <a:alpha val="20000"/>
            </a:srgbClr>
          </a:solidFill>
          <a:ln w="9525" cap="flat" cmpd="sng" algn="ctr">
            <a:noFill/>
            <a:prstDash val="solid"/>
          </a:ln>
          <a:effectLst/>
        </p:spPr>
        <p:txBody>
          <a:bodyPr tIns="90000" bIns="90000" rtlCol="0" anchor="t" anchorCtr="0"/>
          <a:lstStyle/>
          <a:p>
            <a:pPr marL="0" marR="0" lvl="0" indent="0" algn="ctr" defTabSz="685800" eaLnBrk="0" fontAlgn="auto" latinLnBrk="0" hangingPunct="0">
              <a:lnSpc>
                <a:spcPct val="90000"/>
              </a:lnSpc>
              <a:spcBef>
                <a:spcPts val="0"/>
              </a:spcBef>
              <a:spcAft>
                <a:spcPts val="0"/>
              </a:spcAft>
              <a:buClr>
                <a:srgbClr val="00C9FF"/>
              </a:buClr>
              <a:buSzTx/>
              <a:buFontTx/>
              <a:buNone/>
              <a:tabLst/>
              <a:defRPr/>
            </a:pPr>
            <a:endParaRPr kumimoji="0" lang="en-US" sz="1800" b="0" i="0" u="none" strike="noStrike" kern="0" cap="none" spc="0" normalizeH="0" baseline="0" noProof="0">
              <a:ln>
                <a:noFill/>
              </a:ln>
              <a:solidFill>
                <a:srgbClr val="A8BBC0"/>
              </a:solidFill>
              <a:effectLst/>
              <a:uLnTx/>
              <a:uFillTx/>
            </a:endParaRPr>
          </a:p>
        </p:txBody>
      </p:sp>
      <p:sp>
        <p:nvSpPr>
          <p:cNvPr id="8" name="Text Placeholder 1">
            <a:extLst>
              <a:ext uri="{FF2B5EF4-FFF2-40B4-BE49-F238E27FC236}">
                <a16:creationId xmlns:a16="http://schemas.microsoft.com/office/drawing/2014/main" id="{A466BC0C-0083-13C8-9443-B204736E9195}"/>
              </a:ext>
            </a:extLst>
          </p:cNvPr>
          <p:cNvSpPr txBox="1">
            <a:spLocks/>
          </p:cNvSpPr>
          <p:nvPr/>
        </p:nvSpPr>
        <p:spPr>
          <a:xfrm>
            <a:off x="417599" y="395946"/>
            <a:ext cx="4286629" cy="369332"/>
          </a:xfrm>
          <a:prstGeom prst="rect">
            <a:avLst/>
          </a:prstGeom>
        </p:spPr>
        <p:txBody>
          <a:bodyPr wrap="square" lIns="0" tIns="0" rIns="0" bIns="0">
            <a:spAutoFit/>
          </a:bodyPr>
          <a:lstStyle>
            <a:lvl1pPr marL="0" indent="0" algn="l" defTabSz="310010" rtl="0" eaLnBrk="1" latinLnBrk="0" hangingPunct="1">
              <a:lnSpc>
                <a:spcPct val="100000"/>
              </a:lnSpc>
              <a:spcBef>
                <a:spcPts val="0"/>
              </a:spcBef>
              <a:buFont typeface="Arial" panose="020B0604020202020204" pitchFamily="34" charset="0"/>
              <a:buNone/>
              <a:defRPr sz="2400" kern="1200" baseline="0">
                <a:solidFill>
                  <a:schemeClr val="accent1"/>
                </a:solidFill>
                <a:latin typeface="Nokia Pure Headline Light" panose="020B0304020202020204" pitchFamily="34" charset="0"/>
                <a:ea typeface="+mn-ea"/>
                <a:cs typeface="+mn-cs"/>
              </a:defRPr>
            </a:lvl1pPr>
            <a:lvl2pPr marL="232508" indent="-77502" algn="l" defTabSz="310010" rtl="0" eaLnBrk="1" latinLnBrk="0" hangingPunct="1">
              <a:lnSpc>
                <a:spcPct val="90000"/>
              </a:lnSpc>
              <a:spcBef>
                <a:spcPts val="169"/>
              </a:spcBef>
              <a:buFont typeface="Arial" panose="020B0604020202020204" pitchFamily="34" charset="0"/>
              <a:buChar char="•"/>
              <a:defRPr sz="814" kern="1200">
                <a:solidFill>
                  <a:schemeClr val="tx1"/>
                </a:solidFill>
                <a:latin typeface="+mn-lt"/>
                <a:ea typeface="+mn-ea"/>
                <a:cs typeface="+mn-cs"/>
              </a:defRPr>
            </a:lvl2pPr>
            <a:lvl3pPr marL="387513" indent="-77502" algn="l" defTabSz="310010" rtl="0" eaLnBrk="1" latinLnBrk="0" hangingPunct="1">
              <a:lnSpc>
                <a:spcPct val="90000"/>
              </a:lnSpc>
              <a:spcBef>
                <a:spcPts val="169"/>
              </a:spcBef>
              <a:buFont typeface="Arial" panose="020B0604020202020204" pitchFamily="34" charset="0"/>
              <a:buChar char="•"/>
              <a:defRPr sz="678" kern="1200">
                <a:solidFill>
                  <a:schemeClr val="tx1"/>
                </a:solidFill>
                <a:latin typeface="+mn-lt"/>
                <a:ea typeface="+mn-ea"/>
                <a:cs typeface="+mn-cs"/>
              </a:defRPr>
            </a:lvl3pPr>
            <a:lvl4pPr marL="542518" indent="-77502" algn="l" defTabSz="310010" rtl="0" eaLnBrk="1" latinLnBrk="0" hangingPunct="1">
              <a:lnSpc>
                <a:spcPct val="90000"/>
              </a:lnSpc>
              <a:spcBef>
                <a:spcPts val="169"/>
              </a:spcBef>
              <a:buFont typeface="Arial" panose="020B0604020202020204" pitchFamily="34" charset="0"/>
              <a:buChar char="•"/>
              <a:defRPr sz="610" kern="1200">
                <a:solidFill>
                  <a:schemeClr val="tx1"/>
                </a:solidFill>
                <a:latin typeface="+mn-lt"/>
                <a:ea typeface="+mn-ea"/>
                <a:cs typeface="+mn-cs"/>
              </a:defRPr>
            </a:lvl4pPr>
            <a:lvl5pPr marL="697523" indent="-77502" algn="l" defTabSz="310010" rtl="0" eaLnBrk="1" latinLnBrk="0" hangingPunct="1">
              <a:lnSpc>
                <a:spcPct val="90000"/>
              </a:lnSpc>
              <a:spcBef>
                <a:spcPts val="169"/>
              </a:spcBef>
              <a:buFont typeface="Arial" panose="020B0604020202020204" pitchFamily="34" charset="0"/>
              <a:buChar char="•"/>
              <a:defRPr sz="610" kern="1200">
                <a:solidFill>
                  <a:schemeClr val="tx1"/>
                </a:solidFill>
                <a:latin typeface="+mn-lt"/>
                <a:ea typeface="+mn-ea"/>
                <a:cs typeface="+mn-cs"/>
              </a:defRPr>
            </a:lvl5pPr>
            <a:lvl6pPr marL="852528" indent="-77502" algn="l" defTabSz="310010" rtl="0" eaLnBrk="1" latinLnBrk="0" hangingPunct="1">
              <a:lnSpc>
                <a:spcPct val="90000"/>
              </a:lnSpc>
              <a:spcBef>
                <a:spcPts val="169"/>
              </a:spcBef>
              <a:buFont typeface="Arial" panose="020B0604020202020204" pitchFamily="34" charset="0"/>
              <a:buChar char="•"/>
              <a:defRPr sz="610" kern="1200">
                <a:solidFill>
                  <a:schemeClr val="tx1"/>
                </a:solidFill>
                <a:latin typeface="+mn-lt"/>
                <a:ea typeface="+mn-ea"/>
                <a:cs typeface="+mn-cs"/>
              </a:defRPr>
            </a:lvl6pPr>
            <a:lvl7pPr marL="1007533" indent="-77502" algn="l" defTabSz="310010" rtl="0" eaLnBrk="1" latinLnBrk="0" hangingPunct="1">
              <a:lnSpc>
                <a:spcPct val="90000"/>
              </a:lnSpc>
              <a:spcBef>
                <a:spcPts val="169"/>
              </a:spcBef>
              <a:buFont typeface="Arial" panose="020B0604020202020204" pitchFamily="34" charset="0"/>
              <a:buChar char="•"/>
              <a:defRPr sz="610" kern="1200">
                <a:solidFill>
                  <a:schemeClr val="tx1"/>
                </a:solidFill>
                <a:latin typeface="+mn-lt"/>
                <a:ea typeface="+mn-ea"/>
                <a:cs typeface="+mn-cs"/>
              </a:defRPr>
            </a:lvl7pPr>
            <a:lvl8pPr marL="1162538" indent="-77502" algn="l" defTabSz="310010" rtl="0" eaLnBrk="1" latinLnBrk="0" hangingPunct="1">
              <a:lnSpc>
                <a:spcPct val="90000"/>
              </a:lnSpc>
              <a:spcBef>
                <a:spcPts val="169"/>
              </a:spcBef>
              <a:buFont typeface="Arial" panose="020B0604020202020204" pitchFamily="34" charset="0"/>
              <a:buChar char="•"/>
              <a:defRPr sz="610" kern="1200">
                <a:solidFill>
                  <a:schemeClr val="tx1"/>
                </a:solidFill>
                <a:latin typeface="+mn-lt"/>
                <a:ea typeface="+mn-ea"/>
                <a:cs typeface="+mn-cs"/>
              </a:defRPr>
            </a:lvl8pPr>
            <a:lvl9pPr marL="1317544" indent="-77502" algn="l" defTabSz="310010" rtl="0" eaLnBrk="1" latinLnBrk="0" hangingPunct="1">
              <a:lnSpc>
                <a:spcPct val="90000"/>
              </a:lnSpc>
              <a:spcBef>
                <a:spcPts val="169"/>
              </a:spcBef>
              <a:buFont typeface="Arial" panose="020B0604020202020204" pitchFamily="34" charset="0"/>
              <a:buChar char="•"/>
              <a:defRPr sz="610" kern="1200">
                <a:solidFill>
                  <a:schemeClr val="tx1"/>
                </a:solidFill>
                <a:latin typeface="+mn-lt"/>
                <a:ea typeface="+mn-ea"/>
                <a:cs typeface="+mn-cs"/>
              </a:defRPr>
            </a:lvl9pPr>
          </a:lstStyle>
          <a:p>
            <a:pPr marL="0" marR="0" lvl="0" indent="0" algn="l" defTabSz="31001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005AFF"/>
                </a:solidFill>
                <a:effectLst/>
                <a:uLnTx/>
                <a:uFillTx/>
                <a:latin typeface="Nokia Pure Headline Light" panose="020B0304020202020204" pitchFamily="34" charset="0"/>
                <a:ea typeface="+mn-ea"/>
                <a:cs typeface="+mn-cs"/>
              </a:rPr>
              <a:t>Building the modern data center</a:t>
            </a:r>
          </a:p>
        </p:txBody>
      </p:sp>
      <p:sp>
        <p:nvSpPr>
          <p:cNvPr id="9" name="Text Placeholder 2">
            <a:extLst>
              <a:ext uri="{FF2B5EF4-FFF2-40B4-BE49-F238E27FC236}">
                <a16:creationId xmlns:a16="http://schemas.microsoft.com/office/drawing/2014/main" id="{01AC1BEF-7EFA-7CF1-7495-3AB5739B4C9D}"/>
              </a:ext>
            </a:extLst>
          </p:cNvPr>
          <p:cNvSpPr txBox="1">
            <a:spLocks/>
          </p:cNvSpPr>
          <p:nvPr/>
        </p:nvSpPr>
        <p:spPr>
          <a:xfrm>
            <a:off x="417599" y="770679"/>
            <a:ext cx="3708853" cy="246221"/>
          </a:xfrm>
          <a:prstGeom prst="rect">
            <a:avLst/>
          </a:prstGeom>
        </p:spPr>
        <p:txBody>
          <a:bodyPr wrap="square" lIns="0" tIns="0" rIns="0" bIns="0">
            <a:spAutoFit/>
          </a:bodyPr>
          <a:lstStyle>
            <a:lvl1pPr marL="0" indent="0" algn="l" defTabSz="310010" rtl="0" eaLnBrk="1" latinLnBrk="0" hangingPunct="1">
              <a:lnSpc>
                <a:spcPct val="100000"/>
              </a:lnSpc>
              <a:spcBef>
                <a:spcPts val="0"/>
              </a:spcBef>
              <a:buFont typeface="Arial" panose="020B0604020202020204" pitchFamily="34" charset="0"/>
              <a:buNone/>
              <a:defRPr sz="1600" kern="1200" baseline="0">
                <a:solidFill>
                  <a:schemeClr val="tx2"/>
                </a:solidFill>
                <a:latin typeface="Nokia Pure Headline Light" panose="020B0304020202020204" pitchFamily="34" charset="0"/>
                <a:ea typeface="+mn-ea"/>
                <a:cs typeface="+mn-cs"/>
              </a:defRPr>
            </a:lvl1pPr>
            <a:lvl2pPr marL="232508" indent="-77502" algn="l" defTabSz="310010" rtl="0" eaLnBrk="1" latinLnBrk="0" hangingPunct="1">
              <a:lnSpc>
                <a:spcPct val="90000"/>
              </a:lnSpc>
              <a:spcBef>
                <a:spcPts val="169"/>
              </a:spcBef>
              <a:buFont typeface="Arial" panose="020B0604020202020204" pitchFamily="34" charset="0"/>
              <a:buChar char="•"/>
              <a:defRPr sz="814" kern="1200">
                <a:solidFill>
                  <a:schemeClr val="tx1"/>
                </a:solidFill>
                <a:latin typeface="+mn-lt"/>
                <a:ea typeface="+mn-ea"/>
                <a:cs typeface="+mn-cs"/>
              </a:defRPr>
            </a:lvl2pPr>
            <a:lvl3pPr marL="387513" indent="-77502" algn="l" defTabSz="310010" rtl="0" eaLnBrk="1" latinLnBrk="0" hangingPunct="1">
              <a:lnSpc>
                <a:spcPct val="90000"/>
              </a:lnSpc>
              <a:spcBef>
                <a:spcPts val="169"/>
              </a:spcBef>
              <a:buFont typeface="Arial" panose="020B0604020202020204" pitchFamily="34" charset="0"/>
              <a:buChar char="•"/>
              <a:defRPr sz="678" kern="1200">
                <a:solidFill>
                  <a:schemeClr val="tx1"/>
                </a:solidFill>
                <a:latin typeface="+mn-lt"/>
                <a:ea typeface="+mn-ea"/>
                <a:cs typeface="+mn-cs"/>
              </a:defRPr>
            </a:lvl3pPr>
            <a:lvl4pPr marL="542518" indent="-77502" algn="l" defTabSz="310010" rtl="0" eaLnBrk="1" latinLnBrk="0" hangingPunct="1">
              <a:lnSpc>
                <a:spcPct val="90000"/>
              </a:lnSpc>
              <a:spcBef>
                <a:spcPts val="169"/>
              </a:spcBef>
              <a:buFont typeface="Arial" panose="020B0604020202020204" pitchFamily="34" charset="0"/>
              <a:buChar char="•"/>
              <a:defRPr sz="610" kern="1200">
                <a:solidFill>
                  <a:schemeClr val="tx1"/>
                </a:solidFill>
                <a:latin typeface="+mn-lt"/>
                <a:ea typeface="+mn-ea"/>
                <a:cs typeface="+mn-cs"/>
              </a:defRPr>
            </a:lvl4pPr>
            <a:lvl5pPr marL="697523" indent="-77502" algn="l" defTabSz="310010" rtl="0" eaLnBrk="1" latinLnBrk="0" hangingPunct="1">
              <a:lnSpc>
                <a:spcPct val="90000"/>
              </a:lnSpc>
              <a:spcBef>
                <a:spcPts val="169"/>
              </a:spcBef>
              <a:buFont typeface="Arial" panose="020B0604020202020204" pitchFamily="34" charset="0"/>
              <a:buChar char="•"/>
              <a:defRPr sz="610" kern="1200">
                <a:solidFill>
                  <a:schemeClr val="tx1"/>
                </a:solidFill>
                <a:latin typeface="+mn-lt"/>
                <a:ea typeface="+mn-ea"/>
                <a:cs typeface="+mn-cs"/>
              </a:defRPr>
            </a:lvl5pPr>
            <a:lvl6pPr marL="852528" indent="-77502" algn="l" defTabSz="310010" rtl="0" eaLnBrk="1" latinLnBrk="0" hangingPunct="1">
              <a:lnSpc>
                <a:spcPct val="90000"/>
              </a:lnSpc>
              <a:spcBef>
                <a:spcPts val="169"/>
              </a:spcBef>
              <a:buFont typeface="Arial" panose="020B0604020202020204" pitchFamily="34" charset="0"/>
              <a:buChar char="•"/>
              <a:defRPr sz="610" kern="1200">
                <a:solidFill>
                  <a:schemeClr val="tx1"/>
                </a:solidFill>
                <a:latin typeface="+mn-lt"/>
                <a:ea typeface="+mn-ea"/>
                <a:cs typeface="+mn-cs"/>
              </a:defRPr>
            </a:lvl6pPr>
            <a:lvl7pPr marL="1007533" indent="-77502" algn="l" defTabSz="310010" rtl="0" eaLnBrk="1" latinLnBrk="0" hangingPunct="1">
              <a:lnSpc>
                <a:spcPct val="90000"/>
              </a:lnSpc>
              <a:spcBef>
                <a:spcPts val="169"/>
              </a:spcBef>
              <a:buFont typeface="Arial" panose="020B0604020202020204" pitchFamily="34" charset="0"/>
              <a:buChar char="•"/>
              <a:defRPr sz="610" kern="1200">
                <a:solidFill>
                  <a:schemeClr val="tx1"/>
                </a:solidFill>
                <a:latin typeface="+mn-lt"/>
                <a:ea typeface="+mn-ea"/>
                <a:cs typeface="+mn-cs"/>
              </a:defRPr>
            </a:lvl7pPr>
            <a:lvl8pPr marL="1162538" indent="-77502" algn="l" defTabSz="310010" rtl="0" eaLnBrk="1" latinLnBrk="0" hangingPunct="1">
              <a:lnSpc>
                <a:spcPct val="90000"/>
              </a:lnSpc>
              <a:spcBef>
                <a:spcPts val="169"/>
              </a:spcBef>
              <a:buFont typeface="Arial" panose="020B0604020202020204" pitchFamily="34" charset="0"/>
              <a:buChar char="•"/>
              <a:defRPr sz="610" kern="1200">
                <a:solidFill>
                  <a:schemeClr val="tx1"/>
                </a:solidFill>
                <a:latin typeface="+mn-lt"/>
                <a:ea typeface="+mn-ea"/>
                <a:cs typeface="+mn-cs"/>
              </a:defRPr>
            </a:lvl8pPr>
            <a:lvl9pPr marL="1317544" indent="-77502" algn="l" defTabSz="310010" rtl="0" eaLnBrk="1" latinLnBrk="0" hangingPunct="1">
              <a:lnSpc>
                <a:spcPct val="90000"/>
              </a:lnSpc>
              <a:spcBef>
                <a:spcPts val="169"/>
              </a:spcBef>
              <a:buFont typeface="Arial" panose="020B0604020202020204" pitchFamily="34" charset="0"/>
              <a:buChar char="•"/>
              <a:defRPr sz="610" kern="1200">
                <a:solidFill>
                  <a:schemeClr val="tx1"/>
                </a:solidFill>
                <a:latin typeface="+mn-lt"/>
                <a:ea typeface="+mn-ea"/>
                <a:cs typeface="+mn-cs"/>
              </a:defRPr>
            </a:lvl9pPr>
          </a:lstStyle>
          <a:p>
            <a:pPr marL="0" marR="0" lvl="0" indent="0" algn="l" defTabSz="31001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rgbClr val="001135"/>
                </a:solidFill>
                <a:effectLst/>
                <a:uLnTx/>
                <a:uFillTx/>
                <a:latin typeface="Nokia Pure Headline Light" panose="020B0304020202020204" pitchFamily="34" charset="0"/>
                <a:ea typeface="+mn-ea"/>
                <a:cs typeface="+mn-cs"/>
              </a:rPr>
              <a:t>Providing Connectivity Between Workloads</a:t>
            </a:r>
          </a:p>
        </p:txBody>
      </p:sp>
      <p:grpSp>
        <p:nvGrpSpPr>
          <p:cNvPr id="10" name="Group 9">
            <a:extLst>
              <a:ext uri="{FF2B5EF4-FFF2-40B4-BE49-F238E27FC236}">
                <a16:creationId xmlns:a16="http://schemas.microsoft.com/office/drawing/2014/main" id="{AE6FA520-7FB2-7193-B898-930324ACCBB2}"/>
              </a:ext>
            </a:extLst>
          </p:cNvPr>
          <p:cNvGrpSpPr/>
          <p:nvPr/>
        </p:nvGrpSpPr>
        <p:grpSpPr>
          <a:xfrm>
            <a:off x="2614958" y="1350353"/>
            <a:ext cx="1001710" cy="446975"/>
            <a:chOff x="6189787" y="664528"/>
            <a:chExt cx="1431015" cy="638536"/>
          </a:xfrm>
        </p:grpSpPr>
        <p:pic>
          <p:nvPicPr>
            <p:cNvPr id="11" name="Picture 10">
              <a:extLst>
                <a:ext uri="{FF2B5EF4-FFF2-40B4-BE49-F238E27FC236}">
                  <a16:creationId xmlns:a16="http://schemas.microsoft.com/office/drawing/2014/main" id="{DBE4259A-619B-50D2-6FF3-778FCD54AE5B}"/>
                </a:ext>
              </a:extLst>
            </p:cNvPr>
            <p:cNvPicPr>
              <a:picLocks noChangeAspect="1"/>
            </p:cNvPicPr>
            <p:nvPr/>
          </p:nvPicPr>
          <p:blipFill>
            <a:blip r:embed="rId2"/>
            <a:stretch>
              <a:fillRect/>
            </a:stretch>
          </p:blipFill>
          <p:spPr>
            <a:xfrm>
              <a:off x="6189787" y="664528"/>
              <a:ext cx="638536" cy="638536"/>
            </a:xfrm>
            <a:prstGeom prst="rect">
              <a:avLst/>
            </a:prstGeom>
          </p:spPr>
        </p:pic>
        <p:pic>
          <p:nvPicPr>
            <p:cNvPr id="12" name="Picture 11">
              <a:extLst>
                <a:ext uri="{FF2B5EF4-FFF2-40B4-BE49-F238E27FC236}">
                  <a16:creationId xmlns:a16="http://schemas.microsoft.com/office/drawing/2014/main" id="{6DEF502A-9AF6-EF83-F56B-6CE3F24331EC}"/>
                </a:ext>
              </a:extLst>
            </p:cNvPr>
            <p:cNvPicPr>
              <a:picLocks noChangeAspect="1"/>
            </p:cNvPicPr>
            <p:nvPr/>
          </p:nvPicPr>
          <p:blipFill>
            <a:blip r:embed="rId2"/>
            <a:stretch>
              <a:fillRect/>
            </a:stretch>
          </p:blipFill>
          <p:spPr>
            <a:xfrm>
              <a:off x="6982266" y="664528"/>
              <a:ext cx="638536" cy="638536"/>
            </a:xfrm>
            <a:prstGeom prst="rect">
              <a:avLst/>
            </a:prstGeom>
          </p:spPr>
        </p:pic>
      </p:grpSp>
      <p:grpSp>
        <p:nvGrpSpPr>
          <p:cNvPr id="13" name="Group 12">
            <a:extLst>
              <a:ext uri="{FF2B5EF4-FFF2-40B4-BE49-F238E27FC236}">
                <a16:creationId xmlns:a16="http://schemas.microsoft.com/office/drawing/2014/main" id="{34B5A57E-F439-62FE-0727-402A153769E4}"/>
              </a:ext>
            </a:extLst>
          </p:cNvPr>
          <p:cNvGrpSpPr/>
          <p:nvPr/>
        </p:nvGrpSpPr>
        <p:grpSpPr>
          <a:xfrm>
            <a:off x="530001" y="2776948"/>
            <a:ext cx="1001710" cy="446975"/>
            <a:chOff x="6189787" y="664528"/>
            <a:chExt cx="1431015" cy="638536"/>
          </a:xfrm>
        </p:grpSpPr>
        <p:pic>
          <p:nvPicPr>
            <p:cNvPr id="14" name="Picture 13">
              <a:extLst>
                <a:ext uri="{FF2B5EF4-FFF2-40B4-BE49-F238E27FC236}">
                  <a16:creationId xmlns:a16="http://schemas.microsoft.com/office/drawing/2014/main" id="{FC3E27C5-1B07-0115-A746-3A072FD33D67}"/>
                </a:ext>
              </a:extLst>
            </p:cNvPr>
            <p:cNvPicPr>
              <a:picLocks noChangeAspect="1"/>
            </p:cNvPicPr>
            <p:nvPr/>
          </p:nvPicPr>
          <p:blipFill>
            <a:blip r:embed="rId2"/>
            <a:stretch>
              <a:fillRect/>
            </a:stretch>
          </p:blipFill>
          <p:spPr>
            <a:xfrm>
              <a:off x="6189787" y="664528"/>
              <a:ext cx="638536" cy="638536"/>
            </a:xfrm>
            <a:prstGeom prst="rect">
              <a:avLst/>
            </a:prstGeom>
          </p:spPr>
        </p:pic>
        <p:pic>
          <p:nvPicPr>
            <p:cNvPr id="15" name="Picture 14">
              <a:extLst>
                <a:ext uri="{FF2B5EF4-FFF2-40B4-BE49-F238E27FC236}">
                  <a16:creationId xmlns:a16="http://schemas.microsoft.com/office/drawing/2014/main" id="{D26071D6-F647-7723-187B-A0E45BE15C86}"/>
                </a:ext>
              </a:extLst>
            </p:cNvPr>
            <p:cNvPicPr>
              <a:picLocks noChangeAspect="1"/>
            </p:cNvPicPr>
            <p:nvPr/>
          </p:nvPicPr>
          <p:blipFill>
            <a:blip r:embed="rId2"/>
            <a:stretch>
              <a:fillRect/>
            </a:stretch>
          </p:blipFill>
          <p:spPr>
            <a:xfrm>
              <a:off x="6982266" y="664528"/>
              <a:ext cx="638536" cy="638536"/>
            </a:xfrm>
            <a:prstGeom prst="rect">
              <a:avLst/>
            </a:prstGeom>
          </p:spPr>
        </p:pic>
      </p:grpSp>
      <p:grpSp>
        <p:nvGrpSpPr>
          <p:cNvPr id="16" name="Group 15">
            <a:extLst>
              <a:ext uri="{FF2B5EF4-FFF2-40B4-BE49-F238E27FC236}">
                <a16:creationId xmlns:a16="http://schemas.microsoft.com/office/drawing/2014/main" id="{BF4DB060-0AA7-3E94-B9AC-639DA2EA522F}"/>
              </a:ext>
            </a:extLst>
          </p:cNvPr>
          <p:cNvGrpSpPr/>
          <p:nvPr/>
        </p:nvGrpSpPr>
        <p:grpSpPr>
          <a:xfrm>
            <a:off x="3025427" y="2776946"/>
            <a:ext cx="1001710" cy="446975"/>
            <a:chOff x="6189787" y="664528"/>
            <a:chExt cx="1431015" cy="638536"/>
          </a:xfrm>
        </p:grpSpPr>
        <p:pic>
          <p:nvPicPr>
            <p:cNvPr id="17" name="Picture 16">
              <a:extLst>
                <a:ext uri="{FF2B5EF4-FFF2-40B4-BE49-F238E27FC236}">
                  <a16:creationId xmlns:a16="http://schemas.microsoft.com/office/drawing/2014/main" id="{87973B15-66D3-97EF-7683-21435E093646}"/>
                </a:ext>
              </a:extLst>
            </p:cNvPr>
            <p:cNvPicPr>
              <a:picLocks noChangeAspect="1"/>
            </p:cNvPicPr>
            <p:nvPr/>
          </p:nvPicPr>
          <p:blipFill>
            <a:blip r:embed="rId2"/>
            <a:stretch>
              <a:fillRect/>
            </a:stretch>
          </p:blipFill>
          <p:spPr>
            <a:xfrm>
              <a:off x="6189787" y="664528"/>
              <a:ext cx="638536" cy="638536"/>
            </a:xfrm>
            <a:prstGeom prst="rect">
              <a:avLst/>
            </a:prstGeom>
          </p:spPr>
        </p:pic>
        <p:pic>
          <p:nvPicPr>
            <p:cNvPr id="18" name="Picture 17">
              <a:extLst>
                <a:ext uri="{FF2B5EF4-FFF2-40B4-BE49-F238E27FC236}">
                  <a16:creationId xmlns:a16="http://schemas.microsoft.com/office/drawing/2014/main" id="{FF5E30F4-1161-A234-61AD-0D49E50BDF11}"/>
                </a:ext>
              </a:extLst>
            </p:cNvPr>
            <p:cNvPicPr>
              <a:picLocks noChangeAspect="1"/>
            </p:cNvPicPr>
            <p:nvPr/>
          </p:nvPicPr>
          <p:blipFill>
            <a:blip r:embed="rId2"/>
            <a:stretch>
              <a:fillRect/>
            </a:stretch>
          </p:blipFill>
          <p:spPr>
            <a:xfrm>
              <a:off x="6982266" y="664528"/>
              <a:ext cx="638536" cy="638536"/>
            </a:xfrm>
            <a:prstGeom prst="rect">
              <a:avLst/>
            </a:prstGeom>
          </p:spPr>
        </p:pic>
      </p:grpSp>
      <p:cxnSp>
        <p:nvCxnSpPr>
          <p:cNvPr id="19" name="Straight Connector 18">
            <a:extLst>
              <a:ext uri="{FF2B5EF4-FFF2-40B4-BE49-F238E27FC236}">
                <a16:creationId xmlns:a16="http://schemas.microsoft.com/office/drawing/2014/main" id="{3252B447-BC7D-04F8-95E5-1D94CA67AAE4}"/>
              </a:ext>
            </a:extLst>
          </p:cNvPr>
          <p:cNvCxnSpPr>
            <a:cxnSpLocks/>
            <a:stCxn id="11" idx="2"/>
            <a:endCxn id="14" idx="0"/>
          </p:cNvCxnSpPr>
          <p:nvPr/>
        </p:nvCxnSpPr>
        <p:spPr>
          <a:xfrm flipH="1">
            <a:off x="753489" y="1797328"/>
            <a:ext cx="2084957" cy="979620"/>
          </a:xfrm>
          <a:prstGeom prst="line">
            <a:avLst/>
          </a:prstGeom>
          <a:noFill/>
          <a:ln w="12700" cap="flat" cmpd="sng" algn="ctr">
            <a:solidFill>
              <a:srgbClr val="666666"/>
            </a:solidFill>
            <a:prstDash val="solid"/>
          </a:ln>
          <a:effectLst/>
        </p:spPr>
      </p:cxnSp>
      <p:cxnSp>
        <p:nvCxnSpPr>
          <p:cNvPr id="20" name="Straight Connector 19">
            <a:extLst>
              <a:ext uri="{FF2B5EF4-FFF2-40B4-BE49-F238E27FC236}">
                <a16:creationId xmlns:a16="http://schemas.microsoft.com/office/drawing/2014/main" id="{8E584186-08A0-0455-1912-ABC61E72317F}"/>
              </a:ext>
            </a:extLst>
          </p:cNvPr>
          <p:cNvCxnSpPr>
            <a:cxnSpLocks/>
            <a:stCxn id="12" idx="2"/>
            <a:endCxn id="14" idx="0"/>
          </p:cNvCxnSpPr>
          <p:nvPr/>
        </p:nvCxnSpPr>
        <p:spPr>
          <a:xfrm flipH="1">
            <a:off x="753489" y="1797328"/>
            <a:ext cx="2639692" cy="979620"/>
          </a:xfrm>
          <a:prstGeom prst="line">
            <a:avLst/>
          </a:prstGeom>
          <a:noFill/>
          <a:ln w="12700" cap="flat" cmpd="sng" algn="ctr">
            <a:solidFill>
              <a:srgbClr val="666666"/>
            </a:solidFill>
            <a:prstDash val="solid"/>
          </a:ln>
          <a:effectLst/>
        </p:spPr>
      </p:cxnSp>
      <p:pic>
        <p:nvPicPr>
          <p:cNvPr id="21" name="Picture 20">
            <a:extLst>
              <a:ext uri="{FF2B5EF4-FFF2-40B4-BE49-F238E27FC236}">
                <a16:creationId xmlns:a16="http://schemas.microsoft.com/office/drawing/2014/main" id="{6EB46233-C140-3CFD-664F-CD9770CCBDC1}"/>
              </a:ext>
            </a:extLst>
          </p:cNvPr>
          <p:cNvPicPr>
            <a:picLocks noChangeAspect="1"/>
          </p:cNvPicPr>
          <p:nvPr/>
        </p:nvPicPr>
        <p:blipFill>
          <a:blip r:embed="rId3"/>
          <a:stretch>
            <a:fillRect/>
          </a:stretch>
        </p:blipFill>
        <p:spPr>
          <a:xfrm>
            <a:off x="3311161" y="3551941"/>
            <a:ext cx="503930" cy="503930"/>
          </a:xfrm>
          <a:prstGeom prst="rect">
            <a:avLst/>
          </a:prstGeom>
        </p:spPr>
      </p:pic>
      <p:cxnSp>
        <p:nvCxnSpPr>
          <p:cNvPr id="22" name="Straight Connector 21">
            <a:extLst>
              <a:ext uri="{FF2B5EF4-FFF2-40B4-BE49-F238E27FC236}">
                <a16:creationId xmlns:a16="http://schemas.microsoft.com/office/drawing/2014/main" id="{46AC461C-36FD-7055-1851-440DD3CB42BC}"/>
              </a:ext>
            </a:extLst>
          </p:cNvPr>
          <p:cNvCxnSpPr>
            <a:cxnSpLocks/>
            <a:stCxn id="21" idx="0"/>
            <a:endCxn id="17" idx="2"/>
          </p:cNvCxnSpPr>
          <p:nvPr/>
        </p:nvCxnSpPr>
        <p:spPr>
          <a:xfrm flipH="1" flipV="1">
            <a:off x="3248915" y="3223921"/>
            <a:ext cx="314211" cy="328020"/>
          </a:xfrm>
          <a:prstGeom prst="line">
            <a:avLst/>
          </a:prstGeom>
          <a:noFill/>
          <a:ln w="12700" cap="flat" cmpd="sng" algn="ctr">
            <a:solidFill>
              <a:srgbClr val="666666"/>
            </a:solidFill>
            <a:prstDash val="solid"/>
          </a:ln>
          <a:effectLst/>
        </p:spPr>
      </p:cxnSp>
      <p:cxnSp>
        <p:nvCxnSpPr>
          <p:cNvPr id="23" name="Straight Connector 22">
            <a:extLst>
              <a:ext uri="{FF2B5EF4-FFF2-40B4-BE49-F238E27FC236}">
                <a16:creationId xmlns:a16="http://schemas.microsoft.com/office/drawing/2014/main" id="{B2DB862D-4318-F243-CB3B-E950F25071C2}"/>
              </a:ext>
            </a:extLst>
          </p:cNvPr>
          <p:cNvCxnSpPr>
            <a:cxnSpLocks/>
            <a:stCxn id="21" idx="0"/>
            <a:endCxn id="18" idx="2"/>
          </p:cNvCxnSpPr>
          <p:nvPr/>
        </p:nvCxnSpPr>
        <p:spPr>
          <a:xfrm flipV="1">
            <a:off x="3563126" y="3223921"/>
            <a:ext cx="240524" cy="328020"/>
          </a:xfrm>
          <a:prstGeom prst="line">
            <a:avLst/>
          </a:prstGeom>
          <a:noFill/>
          <a:ln w="12700" cap="flat" cmpd="sng" algn="ctr">
            <a:solidFill>
              <a:srgbClr val="666666"/>
            </a:solidFill>
            <a:prstDash val="solid"/>
          </a:ln>
          <a:effectLst/>
        </p:spPr>
      </p:cxnSp>
      <p:cxnSp>
        <p:nvCxnSpPr>
          <p:cNvPr id="24" name="Straight Connector 23">
            <a:extLst>
              <a:ext uri="{FF2B5EF4-FFF2-40B4-BE49-F238E27FC236}">
                <a16:creationId xmlns:a16="http://schemas.microsoft.com/office/drawing/2014/main" id="{436964C4-D1A7-95FF-3549-3F6F0CD356AF}"/>
              </a:ext>
            </a:extLst>
          </p:cNvPr>
          <p:cNvCxnSpPr>
            <a:cxnSpLocks/>
            <a:stCxn id="67" idx="0"/>
            <a:endCxn id="29" idx="2"/>
          </p:cNvCxnSpPr>
          <p:nvPr/>
        </p:nvCxnSpPr>
        <p:spPr>
          <a:xfrm flipH="1" flipV="1">
            <a:off x="1986610" y="3223922"/>
            <a:ext cx="308093" cy="322249"/>
          </a:xfrm>
          <a:prstGeom prst="line">
            <a:avLst/>
          </a:prstGeom>
          <a:noFill/>
          <a:ln w="12700" cap="flat" cmpd="sng" algn="ctr">
            <a:solidFill>
              <a:srgbClr val="666666"/>
            </a:solidFill>
            <a:prstDash val="solid"/>
          </a:ln>
          <a:effectLst/>
        </p:spPr>
      </p:cxnSp>
      <p:cxnSp>
        <p:nvCxnSpPr>
          <p:cNvPr id="25" name="Straight Connector 24">
            <a:extLst>
              <a:ext uri="{FF2B5EF4-FFF2-40B4-BE49-F238E27FC236}">
                <a16:creationId xmlns:a16="http://schemas.microsoft.com/office/drawing/2014/main" id="{65A2FBF8-8D04-B39E-8A18-42F6FB440132}"/>
              </a:ext>
            </a:extLst>
          </p:cNvPr>
          <p:cNvCxnSpPr>
            <a:cxnSpLocks/>
            <a:stCxn id="67" idx="0"/>
            <a:endCxn id="30" idx="2"/>
          </p:cNvCxnSpPr>
          <p:nvPr/>
        </p:nvCxnSpPr>
        <p:spPr>
          <a:xfrm flipV="1">
            <a:off x="2294703" y="3223922"/>
            <a:ext cx="246642" cy="322249"/>
          </a:xfrm>
          <a:prstGeom prst="line">
            <a:avLst/>
          </a:prstGeom>
          <a:noFill/>
          <a:ln w="12700" cap="flat" cmpd="sng" algn="ctr">
            <a:solidFill>
              <a:srgbClr val="666666"/>
            </a:solidFill>
            <a:prstDash val="solid"/>
          </a:ln>
          <a:effectLst/>
        </p:spPr>
      </p:cxnSp>
      <p:sp>
        <p:nvSpPr>
          <p:cNvPr id="26" name="Rectangle: Top Corners Rounded 25">
            <a:extLst>
              <a:ext uri="{FF2B5EF4-FFF2-40B4-BE49-F238E27FC236}">
                <a16:creationId xmlns:a16="http://schemas.microsoft.com/office/drawing/2014/main" id="{79EAAFD1-EA3C-9FAD-A4D3-F531976374ED}"/>
              </a:ext>
            </a:extLst>
          </p:cNvPr>
          <p:cNvSpPr/>
          <p:nvPr/>
        </p:nvSpPr>
        <p:spPr>
          <a:xfrm rot="16200000">
            <a:off x="-6312" y="2905273"/>
            <a:ext cx="626133" cy="193292"/>
          </a:xfrm>
          <a:prstGeom prst="round2SameRect">
            <a:avLst/>
          </a:prstGeom>
          <a:solidFill>
            <a:srgbClr val="0A0908"/>
          </a:solidFill>
          <a:ln w="12700" cap="flat" cmpd="sng" algn="ctr">
            <a:noFill/>
            <a:prstDash val="solid"/>
            <a:miter lim="800000"/>
          </a:ln>
          <a:effectLst>
            <a:softEdge rad="0"/>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685800" eaLnBrk="1" fontAlgn="auto" latinLnBrk="0" hangingPunct="1">
              <a:lnSpc>
                <a:spcPct val="100000"/>
              </a:lnSpc>
              <a:spcBef>
                <a:spcPts val="0"/>
              </a:spcBef>
              <a:spcAft>
                <a:spcPts val="300"/>
              </a:spcAft>
              <a:buClrTx/>
              <a:buSzPct val="100000"/>
              <a:buFontTx/>
              <a:buNone/>
              <a:tabLst/>
              <a:defRPr/>
            </a:pPr>
            <a:r>
              <a:rPr kumimoji="0" lang="en-US" sz="1200" b="1" i="0" u="none" strike="noStrike" kern="0" cap="none" spc="0" normalizeH="0" baseline="0" noProof="0" dirty="0">
                <a:ln>
                  <a:noFill/>
                </a:ln>
                <a:solidFill>
                  <a:srgbClr val="FFFFFF"/>
                </a:solidFill>
                <a:effectLst/>
                <a:uLnTx/>
                <a:uFillTx/>
                <a:latin typeface="Nokia Pure Text Light"/>
                <a:ea typeface="+mn-ea"/>
                <a:cs typeface="+mn-cs"/>
              </a:rPr>
              <a:t>Leaf</a:t>
            </a:r>
          </a:p>
        </p:txBody>
      </p:sp>
      <p:sp>
        <p:nvSpPr>
          <p:cNvPr id="27" name="Rectangle: Top Corners Rounded 26">
            <a:extLst>
              <a:ext uri="{FF2B5EF4-FFF2-40B4-BE49-F238E27FC236}">
                <a16:creationId xmlns:a16="http://schemas.microsoft.com/office/drawing/2014/main" id="{2AC6CB93-EECC-FCA1-8999-3D95EBDA23CA}"/>
              </a:ext>
            </a:extLst>
          </p:cNvPr>
          <p:cNvSpPr/>
          <p:nvPr/>
        </p:nvSpPr>
        <p:spPr>
          <a:xfrm rot="5400000">
            <a:off x="3574676" y="1454425"/>
            <a:ext cx="612073" cy="215736"/>
          </a:xfrm>
          <a:prstGeom prst="round2SameRect">
            <a:avLst/>
          </a:prstGeom>
          <a:solidFill>
            <a:srgbClr val="0A0908"/>
          </a:solidFill>
          <a:ln w="12700" cap="flat" cmpd="sng" algn="ctr">
            <a:noFill/>
            <a:prstDash val="solid"/>
            <a:miter lim="800000"/>
          </a:ln>
          <a:effectLst>
            <a:softEdge rad="0"/>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685800" eaLnBrk="1" fontAlgn="auto" latinLnBrk="0" hangingPunct="1">
              <a:lnSpc>
                <a:spcPct val="100000"/>
              </a:lnSpc>
              <a:spcBef>
                <a:spcPts val="0"/>
              </a:spcBef>
              <a:spcAft>
                <a:spcPts val="300"/>
              </a:spcAft>
              <a:buClrTx/>
              <a:buSzPct val="100000"/>
              <a:buFontTx/>
              <a:buNone/>
              <a:tabLst/>
              <a:defRPr/>
            </a:pPr>
            <a:r>
              <a:rPr kumimoji="0" lang="en-US" sz="1200" b="1" i="0" u="none" strike="noStrike" kern="0" cap="none" spc="0" normalizeH="0" baseline="0" noProof="0" dirty="0">
                <a:ln>
                  <a:noFill/>
                </a:ln>
                <a:solidFill>
                  <a:srgbClr val="FFFFFF"/>
                </a:solidFill>
                <a:effectLst/>
                <a:uLnTx/>
                <a:uFillTx/>
                <a:latin typeface="Nokia Pure Text Light"/>
                <a:ea typeface="+mn-ea"/>
                <a:cs typeface="+mn-cs"/>
              </a:rPr>
              <a:t>Spine</a:t>
            </a:r>
          </a:p>
        </p:txBody>
      </p:sp>
      <p:grpSp>
        <p:nvGrpSpPr>
          <p:cNvPr id="28" name="Group 27">
            <a:extLst>
              <a:ext uri="{FF2B5EF4-FFF2-40B4-BE49-F238E27FC236}">
                <a16:creationId xmlns:a16="http://schemas.microsoft.com/office/drawing/2014/main" id="{A38280B6-97D6-FD18-963F-114CDF5368DF}"/>
              </a:ext>
            </a:extLst>
          </p:cNvPr>
          <p:cNvGrpSpPr/>
          <p:nvPr/>
        </p:nvGrpSpPr>
        <p:grpSpPr>
          <a:xfrm>
            <a:off x="1763122" y="2776947"/>
            <a:ext cx="1001710" cy="446975"/>
            <a:chOff x="6189787" y="664528"/>
            <a:chExt cx="1431015" cy="638536"/>
          </a:xfrm>
        </p:grpSpPr>
        <p:pic>
          <p:nvPicPr>
            <p:cNvPr id="29" name="Picture 28">
              <a:extLst>
                <a:ext uri="{FF2B5EF4-FFF2-40B4-BE49-F238E27FC236}">
                  <a16:creationId xmlns:a16="http://schemas.microsoft.com/office/drawing/2014/main" id="{F8588BBD-48C2-A918-1E01-4021C9F5394F}"/>
                </a:ext>
              </a:extLst>
            </p:cNvPr>
            <p:cNvPicPr>
              <a:picLocks noChangeAspect="1"/>
            </p:cNvPicPr>
            <p:nvPr/>
          </p:nvPicPr>
          <p:blipFill>
            <a:blip r:embed="rId2"/>
            <a:stretch>
              <a:fillRect/>
            </a:stretch>
          </p:blipFill>
          <p:spPr>
            <a:xfrm>
              <a:off x="6189787" y="664528"/>
              <a:ext cx="638536" cy="638536"/>
            </a:xfrm>
            <a:prstGeom prst="rect">
              <a:avLst/>
            </a:prstGeom>
          </p:spPr>
        </p:pic>
        <p:pic>
          <p:nvPicPr>
            <p:cNvPr id="30" name="Picture 29">
              <a:extLst>
                <a:ext uri="{FF2B5EF4-FFF2-40B4-BE49-F238E27FC236}">
                  <a16:creationId xmlns:a16="http://schemas.microsoft.com/office/drawing/2014/main" id="{87631D27-BB54-3901-4074-0A7CFC124AC7}"/>
                </a:ext>
              </a:extLst>
            </p:cNvPr>
            <p:cNvPicPr>
              <a:picLocks noChangeAspect="1"/>
            </p:cNvPicPr>
            <p:nvPr/>
          </p:nvPicPr>
          <p:blipFill>
            <a:blip r:embed="rId2"/>
            <a:stretch>
              <a:fillRect/>
            </a:stretch>
          </p:blipFill>
          <p:spPr>
            <a:xfrm>
              <a:off x="6982266" y="664528"/>
              <a:ext cx="638536" cy="638536"/>
            </a:xfrm>
            <a:prstGeom prst="rect">
              <a:avLst/>
            </a:prstGeom>
          </p:spPr>
        </p:pic>
      </p:grpSp>
      <p:grpSp>
        <p:nvGrpSpPr>
          <p:cNvPr id="31" name="Group 30">
            <a:extLst>
              <a:ext uri="{FF2B5EF4-FFF2-40B4-BE49-F238E27FC236}">
                <a16:creationId xmlns:a16="http://schemas.microsoft.com/office/drawing/2014/main" id="{08BFAEA6-6EEF-BCE6-6C87-10A95F541C75}"/>
              </a:ext>
            </a:extLst>
          </p:cNvPr>
          <p:cNvGrpSpPr/>
          <p:nvPr/>
        </p:nvGrpSpPr>
        <p:grpSpPr>
          <a:xfrm>
            <a:off x="4392605" y="2759090"/>
            <a:ext cx="1001710" cy="446975"/>
            <a:chOff x="6189787" y="664528"/>
            <a:chExt cx="1431015" cy="638536"/>
          </a:xfrm>
        </p:grpSpPr>
        <p:pic>
          <p:nvPicPr>
            <p:cNvPr id="32" name="Picture 31">
              <a:extLst>
                <a:ext uri="{FF2B5EF4-FFF2-40B4-BE49-F238E27FC236}">
                  <a16:creationId xmlns:a16="http://schemas.microsoft.com/office/drawing/2014/main" id="{8DC9A4C6-341D-BEC1-C356-ECAD61B8E9FB}"/>
                </a:ext>
              </a:extLst>
            </p:cNvPr>
            <p:cNvPicPr>
              <a:picLocks noChangeAspect="1"/>
            </p:cNvPicPr>
            <p:nvPr/>
          </p:nvPicPr>
          <p:blipFill>
            <a:blip r:embed="rId2"/>
            <a:stretch>
              <a:fillRect/>
            </a:stretch>
          </p:blipFill>
          <p:spPr>
            <a:xfrm>
              <a:off x="6189787" y="664528"/>
              <a:ext cx="638536" cy="638536"/>
            </a:xfrm>
            <a:prstGeom prst="rect">
              <a:avLst/>
            </a:prstGeom>
          </p:spPr>
        </p:pic>
        <p:pic>
          <p:nvPicPr>
            <p:cNvPr id="33" name="Picture 32">
              <a:extLst>
                <a:ext uri="{FF2B5EF4-FFF2-40B4-BE49-F238E27FC236}">
                  <a16:creationId xmlns:a16="http://schemas.microsoft.com/office/drawing/2014/main" id="{9A079071-956A-1291-D9E2-C4020A48F870}"/>
                </a:ext>
              </a:extLst>
            </p:cNvPr>
            <p:cNvPicPr>
              <a:picLocks noChangeAspect="1"/>
            </p:cNvPicPr>
            <p:nvPr/>
          </p:nvPicPr>
          <p:blipFill>
            <a:blip r:embed="rId2"/>
            <a:stretch>
              <a:fillRect/>
            </a:stretch>
          </p:blipFill>
          <p:spPr>
            <a:xfrm>
              <a:off x="6982266" y="664528"/>
              <a:ext cx="638536" cy="638536"/>
            </a:xfrm>
            <a:prstGeom prst="rect">
              <a:avLst/>
            </a:prstGeom>
          </p:spPr>
        </p:pic>
      </p:grpSp>
      <p:cxnSp>
        <p:nvCxnSpPr>
          <p:cNvPr id="39" name="Straight Connector 38">
            <a:extLst>
              <a:ext uri="{FF2B5EF4-FFF2-40B4-BE49-F238E27FC236}">
                <a16:creationId xmlns:a16="http://schemas.microsoft.com/office/drawing/2014/main" id="{ADEEA64E-67E7-2C18-8D8A-59F03C8B1FCA}"/>
              </a:ext>
            </a:extLst>
          </p:cNvPr>
          <p:cNvCxnSpPr>
            <a:cxnSpLocks/>
            <a:stCxn id="11" idx="2"/>
            <a:endCxn id="15" idx="0"/>
          </p:cNvCxnSpPr>
          <p:nvPr/>
        </p:nvCxnSpPr>
        <p:spPr>
          <a:xfrm flipH="1">
            <a:off x="1308224" y="1797328"/>
            <a:ext cx="1530222" cy="979620"/>
          </a:xfrm>
          <a:prstGeom prst="line">
            <a:avLst/>
          </a:prstGeom>
          <a:noFill/>
          <a:ln w="12700" cap="flat" cmpd="sng" algn="ctr">
            <a:solidFill>
              <a:srgbClr val="666666"/>
            </a:solidFill>
            <a:prstDash val="solid"/>
          </a:ln>
          <a:effectLst/>
        </p:spPr>
      </p:cxnSp>
      <p:cxnSp>
        <p:nvCxnSpPr>
          <p:cNvPr id="40" name="Straight Connector 39">
            <a:extLst>
              <a:ext uri="{FF2B5EF4-FFF2-40B4-BE49-F238E27FC236}">
                <a16:creationId xmlns:a16="http://schemas.microsoft.com/office/drawing/2014/main" id="{4DDACF24-5055-944B-DF30-8ABED5934CEF}"/>
              </a:ext>
            </a:extLst>
          </p:cNvPr>
          <p:cNvCxnSpPr>
            <a:cxnSpLocks/>
            <a:stCxn id="12" idx="2"/>
            <a:endCxn id="15" idx="0"/>
          </p:cNvCxnSpPr>
          <p:nvPr/>
        </p:nvCxnSpPr>
        <p:spPr>
          <a:xfrm flipH="1">
            <a:off x="1308224" y="1797328"/>
            <a:ext cx="2084957" cy="979620"/>
          </a:xfrm>
          <a:prstGeom prst="line">
            <a:avLst/>
          </a:prstGeom>
          <a:noFill/>
          <a:ln w="12700" cap="flat" cmpd="sng" algn="ctr">
            <a:solidFill>
              <a:srgbClr val="666666"/>
            </a:solidFill>
            <a:prstDash val="solid"/>
          </a:ln>
          <a:effectLst/>
        </p:spPr>
      </p:cxnSp>
      <p:cxnSp>
        <p:nvCxnSpPr>
          <p:cNvPr id="43" name="Straight Connector 42">
            <a:extLst>
              <a:ext uri="{FF2B5EF4-FFF2-40B4-BE49-F238E27FC236}">
                <a16:creationId xmlns:a16="http://schemas.microsoft.com/office/drawing/2014/main" id="{BDE00877-463B-0348-11E6-F51729D2A4DA}"/>
              </a:ext>
            </a:extLst>
          </p:cNvPr>
          <p:cNvCxnSpPr>
            <a:cxnSpLocks/>
            <a:stCxn id="11" idx="2"/>
            <a:endCxn id="29" idx="0"/>
          </p:cNvCxnSpPr>
          <p:nvPr/>
        </p:nvCxnSpPr>
        <p:spPr>
          <a:xfrm flipH="1">
            <a:off x="1986610" y="1797328"/>
            <a:ext cx="851836" cy="979619"/>
          </a:xfrm>
          <a:prstGeom prst="line">
            <a:avLst/>
          </a:prstGeom>
          <a:noFill/>
          <a:ln w="12700" cap="flat" cmpd="sng" algn="ctr">
            <a:solidFill>
              <a:srgbClr val="666666"/>
            </a:solidFill>
            <a:prstDash val="solid"/>
          </a:ln>
          <a:effectLst/>
        </p:spPr>
      </p:cxnSp>
      <p:cxnSp>
        <p:nvCxnSpPr>
          <p:cNvPr id="44" name="Straight Connector 43">
            <a:extLst>
              <a:ext uri="{FF2B5EF4-FFF2-40B4-BE49-F238E27FC236}">
                <a16:creationId xmlns:a16="http://schemas.microsoft.com/office/drawing/2014/main" id="{20251B5E-4054-8900-0D70-4A4666D1ABDA}"/>
              </a:ext>
            </a:extLst>
          </p:cNvPr>
          <p:cNvCxnSpPr>
            <a:cxnSpLocks/>
            <a:stCxn id="12" idx="2"/>
            <a:endCxn id="29" idx="0"/>
          </p:cNvCxnSpPr>
          <p:nvPr/>
        </p:nvCxnSpPr>
        <p:spPr>
          <a:xfrm flipH="1">
            <a:off x="1986610" y="1797328"/>
            <a:ext cx="1406571" cy="979619"/>
          </a:xfrm>
          <a:prstGeom prst="line">
            <a:avLst/>
          </a:prstGeom>
          <a:noFill/>
          <a:ln w="12700" cap="flat" cmpd="sng" algn="ctr">
            <a:solidFill>
              <a:srgbClr val="666666"/>
            </a:solidFill>
            <a:prstDash val="solid"/>
          </a:ln>
          <a:effectLst/>
        </p:spPr>
      </p:cxnSp>
      <p:cxnSp>
        <p:nvCxnSpPr>
          <p:cNvPr id="47" name="Straight Connector 46">
            <a:extLst>
              <a:ext uri="{FF2B5EF4-FFF2-40B4-BE49-F238E27FC236}">
                <a16:creationId xmlns:a16="http://schemas.microsoft.com/office/drawing/2014/main" id="{8C93BB74-A47D-2ED9-1A29-344B48CB37F0}"/>
              </a:ext>
            </a:extLst>
          </p:cNvPr>
          <p:cNvCxnSpPr>
            <a:cxnSpLocks/>
            <a:stCxn id="11" idx="2"/>
            <a:endCxn id="30" idx="0"/>
          </p:cNvCxnSpPr>
          <p:nvPr/>
        </p:nvCxnSpPr>
        <p:spPr>
          <a:xfrm flipH="1">
            <a:off x="2541345" y="1797328"/>
            <a:ext cx="297101" cy="979619"/>
          </a:xfrm>
          <a:prstGeom prst="line">
            <a:avLst/>
          </a:prstGeom>
          <a:noFill/>
          <a:ln w="12700" cap="flat" cmpd="sng" algn="ctr">
            <a:solidFill>
              <a:srgbClr val="666666"/>
            </a:solidFill>
            <a:prstDash val="solid"/>
          </a:ln>
          <a:effectLst/>
        </p:spPr>
      </p:cxnSp>
      <p:cxnSp>
        <p:nvCxnSpPr>
          <p:cNvPr id="48" name="Straight Connector 47">
            <a:extLst>
              <a:ext uri="{FF2B5EF4-FFF2-40B4-BE49-F238E27FC236}">
                <a16:creationId xmlns:a16="http://schemas.microsoft.com/office/drawing/2014/main" id="{1A6FB1E4-0280-3249-9007-AF63DEC203D3}"/>
              </a:ext>
            </a:extLst>
          </p:cNvPr>
          <p:cNvCxnSpPr>
            <a:cxnSpLocks/>
            <a:stCxn id="12" idx="2"/>
            <a:endCxn id="30" idx="0"/>
          </p:cNvCxnSpPr>
          <p:nvPr/>
        </p:nvCxnSpPr>
        <p:spPr>
          <a:xfrm flipH="1">
            <a:off x="2541345" y="1797328"/>
            <a:ext cx="851836" cy="979619"/>
          </a:xfrm>
          <a:prstGeom prst="line">
            <a:avLst/>
          </a:prstGeom>
          <a:noFill/>
          <a:ln w="12700" cap="flat" cmpd="sng" algn="ctr">
            <a:solidFill>
              <a:srgbClr val="666666"/>
            </a:solidFill>
            <a:prstDash val="solid"/>
          </a:ln>
          <a:effectLst/>
        </p:spPr>
      </p:cxnSp>
      <p:cxnSp>
        <p:nvCxnSpPr>
          <p:cNvPr id="51" name="Straight Connector 50">
            <a:extLst>
              <a:ext uri="{FF2B5EF4-FFF2-40B4-BE49-F238E27FC236}">
                <a16:creationId xmlns:a16="http://schemas.microsoft.com/office/drawing/2014/main" id="{99C8B5E1-4894-E01D-BA3D-28548C8DB03F}"/>
              </a:ext>
            </a:extLst>
          </p:cNvPr>
          <p:cNvCxnSpPr>
            <a:cxnSpLocks/>
            <a:stCxn id="11" idx="2"/>
            <a:endCxn id="17" idx="0"/>
          </p:cNvCxnSpPr>
          <p:nvPr/>
        </p:nvCxnSpPr>
        <p:spPr>
          <a:xfrm>
            <a:off x="2838446" y="1797328"/>
            <a:ext cx="410469" cy="979618"/>
          </a:xfrm>
          <a:prstGeom prst="line">
            <a:avLst/>
          </a:prstGeom>
          <a:noFill/>
          <a:ln w="12700" cap="flat" cmpd="sng" algn="ctr">
            <a:solidFill>
              <a:srgbClr val="666666"/>
            </a:solidFill>
            <a:prstDash val="solid"/>
          </a:ln>
          <a:effectLst/>
        </p:spPr>
      </p:cxnSp>
      <p:cxnSp>
        <p:nvCxnSpPr>
          <p:cNvPr id="52" name="Straight Connector 51">
            <a:extLst>
              <a:ext uri="{FF2B5EF4-FFF2-40B4-BE49-F238E27FC236}">
                <a16:creationId xmlns:a16="http://schemas.microsoft.com/office/drawing/2014/main" id="{09BC723B-3C5F-4366-4EC1-578011E64C30}"/>
              </a:ext>
            </a:extLst>
          </p:cNvPr>
          <p:cNvCxnSpPr>
            <a:cxnSpLocks/>
            <a:stCxn id="12" idx="2"/>
            <a:endCxn id="17" idx="0"/>
          </p:cNvCxnSpPr>
          <p:nvPr/>
        </p:nvCxnSpPr>
        <p:spPr>
          <a:xfrm flipH="1">
            <a:off x="3248915" y="1797328"/>
            <a:ext cx="144266" cy="979618"/>
          </a:xfrm>
          <a:prstGeom prst="line">
            <a:avLst/>
          </a:prstGeom>
          <a:noFill/>
          <a:ln w="12700" cap="flat" cmpd="sng" algn="ctr">
            <a:solidFill>
              <a:srgbClr val="666666"/>
            </a:solidFill>
            <a:prstDash val="solid"/>
          </a:ln>
          <a:effectLst/>
        </p:spPr>
      </p:cxnSp>
      <p:cxnSp>
        <p:nvCxnSpPr>
          <p:cNvPr id="55" name="Straight Connector 54">
            <a:extLst>
              <a:ext uri="{FF2B5EF4-FFF2-40B4-BE49-F238E27FC236}">
                <a16:creationId xmlns:a16="http://schemas.microsoft.com/office/drawing/2014/main" id="{4621A608-7788-28BD-F53E-C399CBA063C0}"/>
              </a:ext>
            </a:extLst>
          </p:cNvPr>
          <p:cNvCxnSpPr>
            <a:cxnSpLocks/>
            <a:stCxn id="11" idx="2"/>
            <a:endCxn id="18" idx="0"/>
          </p:cNvCxnSpPr>
          <p:nvPr/>
        </p:nvCxnSpPr>
        <p:spPr>
          <a:xfrm>
            <a:off x="2838446" y="1797328"/>
            <a:ext cx="965204" cy="979618"/>
          </a:xfrm>
          <a:prstGeom prst="line">
            <a:avLst/>
          </a:prstGeom>
          <a:noFill/>
          <a:ln w="12700" cap="flat" cmpd="sng" algn="ctr">
            <a:solidFill>
              <a:srgbClr val="666666"/>
            </a:solidFill>
            <a:prstDash val="solid"/>
          </a:ln>
          <a:effectLst/>
        </p:spPr>
      </p:cxnSp>
      <p:cxnSp>
        <p:nvCxnSpPr>
          <p:cNvPr id="56" name="Straight Connector 55">
            <a:extLst>
              <a:ext uri="{FF2B5EF4-FFF2-40B4-BE49-F238E27FC236}">
                <a16:creationId xmlns:a16="http://schemas.microsoft.com/office/drawing/2014/main" id="{1DC8211C-799E-70FD-B53B-9BACB4C7BF36}"/>
              </a:ext>
            </a:extLst>
          </p:cNvPr>
          <p:cNvCxnSpPr>
            <a:cxnSpLocks/>
            <a:stCxn id="12" idx="2"/>
            <a:endCxn id="18" idx="0"/>
          </p:cNvCxnSpPr>
          <p:nvPr/>
        </p:nvCxnSpPr>
        <p:spPr>
          <a:xfrm>
            <a:off x="3393181" y="1797328"/>
            <a:ext cx="410469" cy="979618"/>
          </a:xfrm>
          <a:prstGeom prst="line">
            <a:avLst/>
          </a:prstGeom>
          <a:noFill/>
          <a:ln w="12700" cap="flat" cmpd="sng" algn="ctr">
            <a:solidFill>
              <a:srgbClr val="666666"/>
            </a:solidFill>
            <a:prstDash val="solid"/>
          </a:ln>
          <a:effectLst/>
        </p:spPr>
      </p:cxnSp>
      <p:cxnSp>
        <p:nvCxnSpPr>
          <p:cNvPr id="59" name="Straight Connector 58">
            <a:extLst>
              <a:ext uri="{FF2B5EF4-FFF2-40B4-BE49-F238E27FC236}">
                <a16:creationId xmlns:a16="http://schemas.microsoft.com/office/drawing/2014/main" id="{287A8DBF-5B7C-7F15-515E-BE3B76D2E836}"/>
              </a:ext>
            </a:extLst>
          </p:cNvPr>
          <p:cNvCxnSpPr>
            <a:cxnSpLocks/>
            <a:stCxn id="11" idx="2"/>
            <a:endCxn id="32" idx="0"/>
          </p:cNvCxnSpPr>
          <p:nvPr/>
        </p:nvCxnSpPr>
        <p:spPr>
          <a:xfrm>
            <a:off x="2838446" y="1797328"/>
            <a:ext cx="1777647" cy="961762"/>
          </a:xfrm>
          <a:prstGeom prst="line">
            <a:avLst/>
          </a:prstGeom>
          <a:noFill/>
          <a:ln w="12700" cap="flat" cmpd="sng" algn="ctr">
            <a:solidFill>
              <a:srgbClr val="666666"/>
            </a:solidFill>
            <a:prstDash val="solid"/>
          </a:ln>
          <a:effectLst/>
        </p:spPr>
      </p:cxnSp>
      <p:cxnSp>
        <p:nvCxnSpPr>
          <p:cNvPr id="60" name="Straight Connector 59">
            <a:extLst>
              <a:ext uri="{FF2B5EF4-FFF2-40B4-BE49-F238E27FC236}">
                <a16:creationId xmlns:a16="http://schemas.microsoft.com/office/drawing/2014/main" id="{5C317878-1DA9-A386-5490-D51115121902}"/>
              </a:ext>
            </a:extLst>
          </p:cNvPr>
          <p:cNvCxnSpPr>
            <a:cxnSpLocks/>
            <a:stCxn id="12" idx="2"/>
            <a:endCxn id="32" idx="0"/>
          </p:cNvCxnSpPr>
          <p:nvPr/>
        </p:nvCxnSpPr>
        <p:spPr>
          <a:xfrm>
            <a:off x="3393181" y="1797328"/>
            <a:ext cx="1222912" cy="961762"/>
          </a:xfrm>
          <a:prstGeom prst="line">
            <a:avLst/>
          </a:prstGeom>
          <a:noFill/>
          <a:ln w="12700" cap="flat" cmpd="sng" algn="ctr">
            <a:solidFill>
              <a:srgbClr val="666666"/>
            </a:solidFill>
            <a:prstDash val="solid"/>
          </a:ln>
          <a:effectLst/>
        </p:spPr>
      </p:cxnSp>
      <p:cxnSp>
        <p:nvCxnSpPr>
          <p:cNvPr id="63" name="Straight Connector 62">
            <a:extLst>
              <a:ext uri="{FF2B5EF4-FFF2-40B4-BE49-F238E27FC236}">
                <a16:creationId xmlns:a16="http://schemas.microsoft.com/office/drawing/2014/main" id="{9627C315-E1EB-9E5A-4082-101C5AAE39A6}"/>
              </a:ext>
            </a:extLst>
          </p:cNvPr>
          <p:cNvCxnSpPr>
            <a:cxnSpLocks/>
            <a:stCxn id="11" idx="2"/>
            <a:endCxn id="33" idx="0"/>
          </p:cNvCxnSpPr>
          <p:nvPr/>
        </p:nvCxnSpPr>
        <p:spPr>
          <a:xfrm>
            <a:off x="2838446" y="1797328"/>
            <a:ext cx="2332382" cy="961762"/>
          </a:xfrm>
          <a:prstGeom prst="line">
            <a:avLst/>
          </a:prstGeom>
          <a:noFill/>
          <a:ln w="12700" cap="flat" cmpd="sng" algn="ctr">
            <a:solidFill>
              <a:srgbClr val="666666"/>
            </a:solidFill>
            <a:prstDash val="solid"/>
          </a:ln>
          <a:effectLst/>
        </p:spPr>
      </p:cxnSp>
      <p:cxnSp>
        <p:nvCxnSpPr>
          <p:cNvPr id="64" name="Straight Connector 63">
            <a:extLst>
              <a:ext uri="{FF2B5EF4-FFF2-40B4-BE49-F238E27FC236}">
                <a16:creationId xmlns:a16="http://schemas.microsoft.com/office/drawing/2014/main" id="{F10F5E40-81B3-2A9E-500B-D35EA5BE801E}"/>
              </a:ext>
            </a:extLst>
          </p:cNvPr>
          <p:cNvCxnSpPr>
            <a:cxnSpLocks/>
            <a:stCxn id="12" idx="2"/>
            <a:endCxn id="33" idx="0"/>
          </p:cNvCxnSpPr>
          <p:nvPr/>
        </p:nvCxnSpPr>
        <p:spPr>
          <a:xfrm>
            <a:off x="3393181" y="1797328"/>
            <a:ext cx="1777647" cy="961762"/>
          </a:xfrm>
          <a:prstGeom prst="line">
            <a:avLst/>
          </a:prstGeom>
          <a:noFill/>
          <a:ln w="12700" cap="flat" cmpd="sng" algn="ctr">
            <a:solidFill>
              <a:srgbClr val="666666"/>
            </a:solidFill>
            <a:prstDash val="solid"/>
          </a:ln>
          <a:effectLst/>
        </p:spPr>
      </p:cxnSp>
      <p:pic>
        <p:nvPicPr>
          <p:cNvPr id="67" name="Picture 66">
            <a:extLst>
              <a:ext uri="{FF2B5EF4-FFF2-40B4-BE49-F238E27FC236}">
                <a16:creationId xmlns:a16="http://schemas.microsoft.com/office/drawing/2014/main" id="{BA544CF9-33C7-5226-874E-977C149D0D40}"/>
              </a:ext>
            </a:extLst>
          </p:cNvPr>
          <p:cNvPicPr>
            <a:picLocks noChangeAspect="1"/>
          </p:cNvPicPr>
          <p:nvPr/>
        </p:nvPicPr>
        <p:blipFill>
          <a:blip r:embed="rId3"/>
          <a:stretch>
            <a:fillRect/>
          </a:stretch>
        </p:blipFill>
        <p:spPr>
          <a:xfrm>
            <a:off x="2042738" y="3546171"/>
            <a:ext cx="503930" cy="503930"/>
          </a:xfrm>
          <a:prstGeom prst="rect">
            <a:avLst/>
          </a:prstGeom>
        </p:spPr>
      </p:pic>
      <p:cxnSp>
        <p:nvCxnSpPr>
          <p:cNvPr id="68" name="Straight Connector 67">
            <a:extLst>
              <a:ext uri="{FF2B5EF4-FFF2-40B4-BE49-F238E27FC236}">
                <a16:creationId xmlns:a16="http://schemas.microsoft.com/office/drawing/2014/main" id="{2F6AC5F4-5365-618A-5DEF-3E4EDE8CDEEB}"/>
              </a:ext>
            </a:extLst>
          </p:cNvPr>
          <p:cNvCxnSpPr>
            <a:cxnSpLocks/>
            <a:stCxn id="69" idx="0"/>
            <a:endCxn id="32" idx="2"/>
          </p:cNvCxnSpPr>
          <p:nvPr/>
        </p:nvCxnSpPr>
        <p:spPr>
          <a:xfrm flipH="1" flipV="1">
            <a:off x="4616093" y="3206065"/>
            <a:ext cx="107610" cy="445538"/>
          </a:xfrm>
          <a:prstGeom prst="line">
            <a:avLst/>
          </a:prstGeom>
          <a:noFill/>
          <a:ln w="12700" cap="flat" cmpd="sng" algn="ctr">
            <a:solidFill>
              <a:srgbClr val="666666"/>
            </a:solidFill>
            <a:prstDash val="solid"/>
          </a:ln>
          <a:effectLst/>
        </p:spPr>
      </p:cxnSp>
      <p:pic>
        <p:nvPicPr>
          <p:cNvPr id="69" name="Picture 68">
            <a:extLst>
              <a:ext uri="{FF2B5EF4-FFF2-40B4-BE49-F238E27FC236}">
                <a16:creationId xmlns:a16="http://schemas.microsoft.com/office/drawing/2014/main" id="{0E639C10-A721-645B-FCBD-B9AAA2C2FDF7}"/>
              </a:ext>
            </a:extLst>
          </p:cNvPr>
          <p:cNvPicPr>
            <a:picLocks noChangeAspect="1"/>
          </p:cNvPicPr>
          <p:nvPr/>
        </p:nvPicPr>
        <p:blipFill>
          <a:blip r:embed="rId4"/>
          <a:stretch>
            <a:fillRect/>
          </a:stretch>
        </p:blipFill>
        <p:spPr>
          <a:xfrm>
            <a:off x="4455655" y="3651603"/>
            <a:ext cx="536095" cy="536095"/>
          </a:xfrm>
          <a:prstGeom prst="rect">
            <a:avLst/>
          </a:prstGeom>
        </p:spPr>
      </p:pic>
      <p:pic>
        <p:nvPicPr>
          <p:cNvPr id="70" name="Picture 69">
            <a:extLst>
              <a:ext uri="{FF2B5EF4-FFF2-40B4-BE49-F238E27FC236}">
                <a16:creationId xmlns:a16="http://schemas.microsoft.com/office/drawing/2014/main" id="{E8A93EF4-1CF8-662E-4F2B-4226AE71EC98}"/>
              </a:ext>
            </a:extLst>
          </p:cNvPr>
          <p:cNvPicPr>
            <a:picLocks noChangeAspect="1"/>
          </p:cNvPicPr>
          <p:nvPr/>
        </p:nvPicPr>
        <p:blipFill>
          <a:blip r:embed="rId4"/>
          <a:stretch>
            <a:fillRect/>
          </a:stretch>
        </p:blipFill>
        <p:spPr>
          <a:xfrm>
            <a:off x="5222792" y="3651603"/>
            <a:ext cx="536095" cy="536095"/>
          </a:xfrm>
          <a:prstGeom prst="rect">
            <a:avLst/>
          </a:prstGeom>
        </p:spPr>
      </p:pic>
      <p:cxnSp>
        <p:nvCxnSpPr>
          <p:cNvPr id="71" name="Straight Connector 70">
            <a:extLst>
              <a:ext uri="{FF2B5EF4-FFF2-40B4-BE49-F238E27FC236}">
                <a16:creationId xmlns:a16="http://schemas.microsoft.com/office/drawing/2014/main" id="{1B9AF9EF-BB3B-9562-ECFA-2E9A46B902C6}"/>
              </a:ext>
            </a:extLst>
          </p:cNvPr>
          <p:cNvCxnSpPr>
            <a:cxnSpLocks/>
            <a:stCxn id="70" idx="0"/>
            <a:endCxn id="33" idx="2"/>
          </p:cNvCxnSpPr>
          <p:nvPr/>
        </p:nvCxnSpPr>
        <p:spPr>
          <a:xfrm flipH="1" flipV="1">
            <a:off x="5170828" y="3206065"/>
            <a:ext cx="320012" cy="445538"/>
          </a:xfrm>
          <a:prstGeom prst="line">
            <a:avLst/>
          </a:prstGeom>
          <a:noFill/>
          <a:ln w="12700" cap="flat" cmpd="sng" algn="ctr">
            <a:solidFill>
              <a:srgbClr val="666666"/>
            </a:solidFill>
            <a:prstDash val="solid"/>
          </a:ln>
          <a:effectLst/>
        </p:spPr>
      </p:cxnSp>
      <p:sp>
        <p:nvSpPr>
          <p:cNvPr id="72" name="TextBox 71">
            <a:extLst>
              <a:ext uri="{FF2B5EF4-FFF2-40B4-BE49-F238E27FC236}">
                <a16:creationId xmlns:a16="http://schemas.microsoft.com/office/drawing/2014/main" id="{A4D92A45-827C-C351-D4D2-19D90BCF71FF}"/>
              </a:ext>
            </a:extLst>
          </p:cNvPr>
          <p:cNvSpPr txBox="1"/>
          <p:nvPr/>
        </p:nvSpPr>
        <p:spPr>
          <a:xfrm>
            <a:off x="3186803" y="3992697"/>
            <a:ext cx="796411" cy="483960"/>
          </a:xfrm>
          <a:prstGeom prst="rect">
            <a:avLst/>
          </a:prstGeom>
          <a:noFill/>
        </p:spPr>
        <p:txBody>
          <a:bodyPr wrap="square" lIns="72000" tIns="72000" rIns="72000" bIns="72000" rtlCol="0">
            <a:spAutoFit/>
          </a:bodyPr>
          <a:lstStyle/>
          <a:p>
            <a:pPr algn="ctr" defTabSz="360000">
              <a:spcAft>
                <a:spcPts val="600"/>
              </a:spcAft>
              <a:tabLst>
                <a:tab pos="360000" algn="l"/>
              </a:tabLst>
              <a:defRPr/>
            </a:pPr>
            <a:r>
              <a:rPr lang="en-US" sz="1100" kern="0" dirty="0">
                <a:solidFill>
                  <a:srgbClr val="001135"/>
                </a:solidFill>
                <a:ea typeface="Nokia Pure Text Light" panose="020B0304040602060303" pitchFamily="34" charset="0"/>
                <a:cs typeface="Nokia Pure Text Light" panose="020B0304040602060303" pitchFamily="34" charset="0"/>
              </a:rPr>
              <a:t>Servers &amp;  Workloads</a:t>
            </a:r>
          </a:p>
        </p:txBody>
      </p:sp>
      <p:sp>
        <p:nvSpPr>
          <p:cNvPr id="73" name="TextBox 72">
            <a:extLst>
              <a:ext uri="{FF2B5EF4-FFF2-40B4-BE49-F238E27FC236}">
                <a16:creationId xmlns:a16="http://schemas.microsoft.com/office/drawing/2014/main" id="{0C884D6B-DDC8-6930-4904-BBD86DC532BD}"/>
              </a:ext>
            </a:extLst>
          </p:cNvPr>
          <p:cNvSpPr txBox="1"/>
          <p:nvPr/>
        </p:nvSpPr>
        <p:spPr>
          <a:xfrm>
            <a:off x="1891074" y="3986927"/>
            <a:ext cx="805196" cy="483960"/>
          </a:xfrm>
          <a:prstGeom prst="rect">
            <a:avLst/>
          </a:prstGeom>
          <a:noFill/>
        </p:spPr>
        <p:txBody>
          <a:bodyPr wrap="square" lIns="72000" tIns="72000" rIns="72000" bIns="72000" rtlCol="0">
            <a:spAutoFit/>
          </a:bodyPr>
          <a:lstStyle/>
          <a:p>
            <a:pPr algn="ctr" defTabSz="360000">
              <a:spcAft>
                <a:spcPts val="600"/>
              </a:spcAft>
              <a:tabLst>
                <a:tab pos="360000" algn="l"/>
              </a:tabLst>
              <a:defRPr/>
            </a:pPr>
            <a:r>
              <a:rPr lang="en-US" sz="1100" kern="0" dirty="0">
                <a:solidFill>
                  <a:srgbClr val="001135"/>
                </a:solidFill>
                <a:ea typeface="Nokia Pure Text Light" panose="020B0304040602060303" pitchFamily="34" charset="0"/>
                <a:cs typeface="Nokia Pure Text Light" panose="020B0304040602060303" pitchFamily="34" charset="0"/>
              </a:rPr>
              <a:t>Servers &amp;  Workloads</a:t>
            </a:r>
          </a:p>
        </p:txBody>
      </p:sp>
      <p:sp>
        <p:nvSpPr>
          <p:cNvPr id="74" name="TextBox 73">
            <a:extLst>
              <a:ext uri="{FF2B5EF4-FFF2-40B4-BE49-F238E27FC236}">
                <a16:creationId xmlns:a16="http://schemas.microsoft.com/office/drawing/2014/main" id="{5E7735C4-4FB9-C744-38C4-545B68108FB4}"/>
              </a:ext>
            </a:extLst>
          </p:cNvPr>
          <p:cNvSpPr txBox="1"/>
          <p:nvPr/>
        </p:nvSpPr>
        <p:spPr>
          <a:xfrm>
            <a:off x="4342811" y="4147671"/>
            <a:ext cx="759261" cy="314683"/>
          </a:xfrm>
          <a:prstGeom prst="rect">
            <a:avLst/>
          </a:prstGeom>
          <a:noFill/>
        </p:spPr>
        <p:txBody>
          <a:bodyPr wrap="square" lIns="72000" tIns="72000" rIns="72000" bIns="72000" rtlCol="0">
            <a:spAutoFit/>
          </a:bodyPr>
          <a:lstStyle/>
          <a:p>
            <a:pPr algn="ctr" defTabSz="360000">
              <a:spcAft>
                <a:spcPts val="600"/>
              </a:spcAft>
              <a:tabLst>
                <a:tab pos="360000" algn="l"/>
              </a:tabLst>
              <a:defRPr/>
            </a:pPr>
            <a:r>
              <a:rPr lang="en-US" sz="1100" kern="0" dirty="0">
                <a:solidFill>
                  <a:srgbClr val="001135"/>
                </a:solidFill>
                <a:ea typeface="Nokia Pure Text Light" panose="020B0304040602060303" pitchFamily="34" charset="0"/>
                <a:cs typeface="Nokia Pure Text Light" panose="020B0304040602060303" pitchFamily="34" charset="0"/>
              </a:rPr>
              <a:t>PE router</a:t>
            </a:r>
          </a:p>
        </p:txBody>
      </p:sp>
      <p:sp>
        <p:nvSpPr>
          <p:cNvPr id="75" name="TextBox 74">
            <a:extLst>
              <a:ext uri="{FF2B5EF4-FFF2-40B4-BE49-F238E27FC236}">
                <a16:creationId xmlns:a16="http://schemas.microsoft.com/office/drawing/2014/main" id="{D66C709F-A700-59BD-FE4B-5EF8756E485E}"/>
              </a:ext>
            </a:extLst>
          </p:cNvPr>
          <p:cNvSpPr txBox="1"/>
          <p:nvPr/>
        </p:nvSpPr>
        <p:spPr>
          <a:xfrm>
            <a:off x="5109095" y="4147671"/>
            <a:ext cx="759261" cy="314683"/>
          </a:xfrm>
          <a:prstGeom prst="rect">
            <a:avLst/>
          </a:prstGeom>
          <a:noFill/>
        </p:spPr>
        <p:txBody>
          <a:bodyPr wrap="square" lIns="72000" tIns="72000" rIns="72000" bIns="72000" rtlCol="0">
            <a:spAutoFit/>
          </a:bodyPr>
          <a:lstStyle/>
          <a:p>
            <a:pPr algn="ctr" defTabSz="360000">
              <a:spcAft>
                <a:spcPts val="600"/>
              </a:spcAft>
              <a:tabLst>
                <a:tab pos="360000" algn="l"/>
              </a:tabLst>
              <a:defRPr/>
            </a:pPr>
            <a:r>
              <a:rPr lang="en-US" sz="1100" kern="0" dirty="0">
                <a:solidFill>
                  <a:srgbClr val="001135"/>
                </a:solidFill>
                <a:ea typeface="Nokia Pure Text Light" panose="020B0304040602060303" pitchFamily="34" charset="0"/>
                <a:cs typeface="Nokia Pure Text Light" panose="020B0304040602060303" pitchFamily="34" charset="0"/>
              </a:rPr>
              <a:t>PE router</a:t>
            </a:r>
          </a:p>
        </p:txBody>
      </p:sp>
      <p:cxnSp>
        <p:nvCxnSpPr>
          <p:cNvPr id="76" name="Straight Connector 75">
            <a:extLst>
              <a:ext uri="{FF2B5EF4-FFF2-40B4-BE49-F238E27FC236}">
                <a16:creationId xmlns:a16="http://schemas.microsoft.com/office/drawing/2014/main" id="{2904B34A-B4D6-D88C-74BA-79A845FBCE59}"/>
              </a:ext>
            </a:extLst>
          </p:cNvPr>
          <p:cNvCxnSpPr>
            <a:cxnSpLocks/>
            <a:stCxn id="78" idx="0"/>
            <a:endCxn id="14" idx="2"/>
          </p:cNvCxnSpPr>
          <p:nvPr/>
        </p:nvCxnSpPr>
        <p:spPr>
          <a:xfrm flipH="1" flipV="1">
            <a:off x="753489" y="3223923"/>
            <a:ext cx="283205" cy="313266"/>
          </a:xfrm>
          <a:prstGeom prst="line">
            <a:avLst/>
          </a:prstGeom>
          <a:noFill/>
          <a:ln w="12700" cap="flat" cmpd="sng" algn="ctr">
            <a:solidFill>
              <a:srgbClr val="666666"/>
            </a:solidFill>
            <a:prstDash val="solid"/>
          </a:ln>
          <a:effectLst/>
        </p:spPr>
      </p:cxnSp>
      <p:cxnSp>
        <p:nvCxnSpPr>
          <p:cNvPr id="77" name="Straight Connector 76">
            <a:extLst>
              <a:ext uri="{FF2B5EF4-FFF2-40B4-BE49-F238E27FC236}">
                <a16:creationId xmlns:a16="http://schemas.microsoft.com/office/drawing/2014/main" id="{BDDDC1DD-C85E-A80C-91B2-0D309F88836A}"/>
              </a:ext>
            </a:extLst>
          </p:cNvPr>
          <p:cNvCxnSpPr>
            <a:cxnSpLocks/>
            <a:stCxn id="78" idx="0"/>
            <a:endCxn id="15" idx="2"/>
          </p:cNvCxnSpPr>
          <p:nvPr/>
        </p:nvCxnSpPr>
        <p:spPr>
          <a:xfrm flipV="1">
            <a:off x="1036694" y="3223923"/>
            <a:ext cx="271530" cy="313266"/>
          </a:xfrm>
          <a:prstGeom prst="line">
            <a:avLst/>
          </a:prstGeom>
          <a:noFill/>
          <a:ln w="12700" cap="flat" cmpd="sng" algn="ctr">
            <a:solidFill>
              <a:srgbClr val="666666"/>
            </a:solidFill>
            <a:prstDash val="solid"/>
          </a:ln>
          <a:effectLst/>
        </p:spPr>
      </p:cxnSp>
      <p:pic>
        <p:nvPicPr>
          <p:cNvPr id="78" name="Picture 77">
            <a:extLst>
              <a:ext uri="{FF2B5EF4-FFF2-40B4-BE49-F238E27FC236}">
                <a16:creationId xmlns:a16="http://schemas.microsoft.com/office/drawing/2014/main" id="{64EFE10A-1E20-4411-AFCC-58E4D8003C6B}"/>
              </a:ext>
            </a:extLst>
          </p:cNvPr>
          <p:cNvPicPr>
            <a:picLocks noChangeAspect="1"/>
          </p:cNvPicPr>
          <p:nvPr/>
        </p:nvPicPr>
        <p:blipFill>
          <a:blip r:embed="rId3"/>
          <a:stretch>
            <a:fillRect/>
          </a:stretch>
        </p:blipFill>
        <p:spPr>
          <a:xfrm>
            <a:off x="784729" y="3537189"/>
            <a:ext cx="503930" cy="503930"/>
          </a:xfrm>
          <a:prstGeom prst="rect">
            <a:avLst/>
          </a:prstGeom>
        </p:spPr>
      </p:pic>
      <p:sp>
        <p:nvSpPr>
          <p:cNvPr id="79" name="TextBox 78">
            <a:extLst>
              <a:ext uri="{FF2B5EF4-FFF2-40B4-BE49-F238E27FC236}">
                <a16:creationId xmlns:a16="http://schemas.microsoft.com/office/drawing/2014/main" id="{12E25B41-7D32-907B-E2CE-6D82FBDEA4B3}"/>
              </a:ext>
            </a:extLst>
          </p:cNvPr>
          <p:cNvSpPr txBox="1"/>
          <p:nvPr/>
        </p:nvSpPr>
        <p:spPr>
          <a:xfrm>
            <a:off x="638915" y="3986927"/>
            <a:ext cx="805196" cy="483960"/>
          </a:xfrm>
          <a:prstGeom prst="rect">
            <a:avLst/>
          </a:prstGeom>
          <a:noFill/>
        </p:spPr>
        <p:txBody>
          <a:bodyPr wrap="square" lIns="72000" tIns="72000" rIns="72000" bIns="72000" rtlCol="0">
            <a:spAutoFit/>
          </a:bodyPr>
          <a:lstStyle/>
          <a:p>
            <a:pPr algn="ctr" defTabSz="360000">
              <a:spcAft>
                <a:spcPts val="600"/>
              </a:spcAft>
              <a:tabLst>
                <a:tab pos="360000" algn="l"/>
              </a:tabLst>
              <a:defRPr/>
            </a:pPr>
            <a:r>
              <a:rPr lang="en-US" sz="1100" kern="0" dirty="0">
                <a:solidFill>
                  <a:srgbClr val="001135"/>
                </a:solidFill>
                <a:ea typeface="Nokia Pure Text Light" panose="020B0304040602060303" pitchFamily="34" charset="0"/>
                <a:cs typeface="Nokia Pure Text Light" panose="020B0304040602060303" pitchFamily="34" charset="0"/>
              </a:rPr>
              <a:t>Servers &amp;  Workloads</a:t>
            </a:r>
          </a:p>
        </p:txBody>
      </p:sp>
      <p:sp>
        <p:nvSpPr>
          <p:cNvPr id="100" name="Rectangle: Top Corners Rounded 99">
            <a:extLst>
              <a:ext uri="{FF2B5EF4-FFF2-40B4-BE49-F238E27FC236}">
                <a16:creationId xmlns:a16="http://schemas.microsoft.com/office/drawing/2014/main" id="{BC637C43-5355-4994-5992-F01E886BEF1F}"/>
              </a:ext>
            </a:extLst>
          </p:cNvPr>
          <p:cNvSpPr/>
          <p:nvPr/>
        </p:nvSpPr>
        <p:spPr>
          <a:xfrm rot="5400000">
            <a:off x="5300250" y="2892965"/>
            <a:ext cx="626133" cy="193292"/>
          </a:xfrm>
          <a:prstGeom prst="round2SameRect">
            <a:avLst/>
          </a:prstGeom>
          <a:solidFill>
            <a:srgbClr val="0A0908"/>
          </a:solidFill>
          <a:ln w="12700" cap="flat" cmpd="sng" algn="ctr">
            <a:noFill/>
            <a:prstDash val="solid"/>
            <a:miter lim="800000"/>
          </a:ln>
          <a:effectLst>
            <a:softEdge rad="0"/>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685800" eaLnBrk="1" fontAlgn="auto" latinLnBrk="0" hangingPunct="1">
              <a:lnSpc>
                <a:spcPct val="100000"/>
              </a:lnSpc>
              <a:spcBef>
                <a:spcPts val="0"/>
              </a:spcBef>
              <a:spcAft>
                <a:spcPts val="300"/>
              </a:spcAft>
              <a:buClrTx/>
              <a:buSzPct val="100000"/>
              <a:buFontTx/>
              <a:buNone/>
              <a:tabLst/>
              <a:defRPr/>
            </a:pPr>
            <a:r>
              <a:rPr kumimoji="0" lang="en-US" sz="1100" b="1" i="0" u="none" strike="noStrike" kern="0" cap="none" spc="0" normalizeH="0" baseline="0" noProof="0" dirty="0">
                <a:ln>
                  <a:noFill/>
                </a:ln>
                <a:solidFill>
                  <a:srgbClr val="FFFFFF"/>
                </a:solidFill>
                <a:effectLst/>
                <a:uLnTx/>
                <a:uFillTx/>
                <a:latin typeface="Nokia Pure Text Light"/>
                <a:ea typeface="+mn-ea"/>
                <a:cs typeface="+mn-cs"/>
              </a:rPr>
              <a:t>B-Leaf</a:t>
            </a:r>
          </a:p>
        </p:txBody>
      </p:sp>
      <p:sp>
        <p:nvSpPr>
          <p:cNvPr id="101" name="Rectangle: Top Corners Rounded 100">
            <a:extLst>
              <a:ext uri="{FF2B5EF4-FFF2-40B4-BE49-F238E27FC236}">
                <a16:creationId xmlns:a16="http://schemas.microsoft.com/office/drawing/2014/main" id="{2FDF9C5C-B121-FBDF-4CCB-9DA8EEA8EA59}"/>
              </a:ext>
            </a:extLst>
          </p:cNvPr>
          <p:cNvSpPr/>
          <p:nvPr/>
        </p:nvSpPr>
        <p:spPr>
          <a:xfrm rot="16200000">
            <a:off x="2083556" y="1447980"/>
            <a:ext cx="612073" cy="215736"/>
          </a:xfrm>
          <a:prstGeom prst="round2SameRect">
            <a:avLst/>
          </a:prstGeom>
          <a:solidFill>
            <a:srgbClr val="0A0908"/>
          </a:solidFill>
          <a:ln w="12700" cap="flat" cmpd="sng" algn="ctr">
            <a:noFill/>
            <a:prstDash val="solid"/>
            <a:miter lim="800000"/>
          </a:ln>
          <a:effectLst>
            <a:softEdge rad="0"/>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685800" eaLnBrk="1" fontAlgn="auto" latinLnBrk="0" hangingPunct="1">
              <a:lnSpc>
                <a:spcPct val="100000"/>
              </a:lnSpc>
              <a:spcBef>
                <a:spcPts val="0"/>
              </a:spcBef>
              <a:spcAft>
                <a:spcPts val="300"/>
              </a:spcAft>
              <a:buClrTx/>
              <a:buSzPct val="100000"/>
              <a:buFontTx/>
              <a:buNone/>
              <a:tabLst/>
              <a:defRPr/>
            </a:pPr>
            <a:r>
              <a:rPr kumimoji="0" lang="en-US" sz="1200" b="1" i="0" u="none" strike="noStrike" kern="0" cap="none" spc="0" normalizeH="0" baseline="0" noProof="0" dirty="0">
                <a:ln>
                  <a:noFill/>
                </a:ln>
                <a:solidFill>
                  <a:srgbClr val="FFFFFF"/>
                </a:solidFill>
                <a:effectLst/>
                <a:uLnTx/>
                <a:uFillTx/>
                <a:latin typeface="Nokia Pure Text Light"/>
                <a:ea typeface="+mn-ea"/>
                <a:cs typeface="+mn-cs"/>
              </a:rPr>
              <a:t>Spine</a:t>
            </a:r>
          </a:p>
        </p:txBody>
      </p:sp>
      <p:sp>
        <p:nvSpPr>
          <p:cNvPr id="5" name="Rectangle 4">
            <a:extLst>
              <a:ext uri="{FF2B5EF4-FFF2-40B4-BE49-F238E27FC236}">
                <a16:creationId xmlns:a16="http://schemas.microsoft.com/office/drawing/2014/main" id="{1593D650-E182-621F-09DA-16CE577C5007}"/>
              </a:ext>
            </a:extLst>
          </p:cNvPr>
          <p:cNvSpPr/>
          <p:nvPr/>
        </p:nvSpPr>
        <p:spPr>
          <a:xfrm>
            <a:off x="3038926" y="3090878"/>
            <a:ext cx="446391" cy="167682"/>
          </a:xfrm>
          <a:prstGeom prst="rect">
            <a:avLst/>
          </a:prstGeom>
          <a:solidFill>
            <a:srgbClr val="F47F31"/>
          </a:solidFill>
          <a:ln w="12700" cap="flat" cmpd="sng" algn="ctr">
            <a:solidFill>
              <a:srgbClr val="CCCCCC"/>
            </a:solidFill>
            <a:prstDash val="solid"/>
          </a:ln>
          <a:effectLst/>
        </p:spPr>
        <p:txBody>
          <a:bodyPr rtlCol="0" anchor="ctr"/>
          <a:lstStyle/>
          <a:p>
            <a:pPr algn="ctr" defTabSz="914400"/>
            <a:r>
              <a:rPr lang="en-GB" sz="900" b="1" kern="0" dirty="0">
                <a:solidFill>
                  <a:prstClr val="white"/>
                </a:solidFill>
                <a:latin typeface="Calibri"/>
              </a:rPr>
              <a:t>EVPN</a:t>
            </a:r>
            <a:endParaRPr lang="en-001" sz="900" b="1" kern="0" dirty="0">
              <a:solidFill>
                <a:prstClr val="white"/>
              </a:solidFill>
              <a:latin typeface="Calibri"/>
            </a:endParaRPr>
          </a:p>
        </p:txBody>
      </p:sp>
      <p:cxnSp>
        <p:nvCxnSpPr>
          <p:cNvPr id="36" name="Straight Arrow Connector 35">
            <a:extLst>
              <a:ext uri="{FF2B5EF4-FFF2-40B4-BE49-F238E27FC236}">
                <a16:creationId xmlns:a16="http://schemas.microsoft.com/office/drawing/2014/main" id="{B111B686-F74B-85E5-05D7-C28C21BFCBF0}"/>
              </a:ext>
            </a:extLst>
          </p:cNvPr>
          <p:cNvCxnSpPr>
            <a:cxnSpLocks/>
          </p:cNvCxnSpPr>
          <p:nvPr/>
        </p:nvCxnSpPr>
        <p:spPr>
          <a:xfrm>
            <a:off x="3168467" y="3246236"/>
            <a:ext cx="342680" cy="405367"/>
          </a:xfrm>
          <a:prstGeom prst="straightConnector1">
            <a:avLst/>
          </a:prstGeom>
          <a:noFill/>
          <a:ln w="38100" cap="flat" cmpd="sng" algn="ctr">
            <a:solidFill>
              <a:srgbClr val="FF0000"/>
            </a:solidFill>
            <a:prstDash val="solid"/>
            <a:miter lim="800000"/>
            <a:headEnd type="arrow" w="sm" len="sm"/>
            <a:tailEnd type="arrow" w="sm" len="sm"/>
          </a:ln>
          <a:effectLst/>
        </p:spPr>
      </p:cxnSp>
      <p:cxnSp>
        <p:nvCxnSpPr>
          <p:cNvPr id="38" name="Connector: Curved 37">
            <a:extLst>
              <a:ext uri="{FF2B5EF4-FFF2-40B4-BE49-F238E27FC236}">
                <a16:creationId xmlns:a16="http://schemas.microsoft.com/office/drawing/2014/main" id="{04303FC3-E0F7-9848-BBBF-9D882C862E85}"/>
              </a:ext>
            </a:extLst>
          </p:cNvPr>
          <p:cNvCxnSpPr>
            <a:cxnSpLocks/>
            <a:stCxn id="95" idx="0"/>
            <a:endCxn id="89" idx="0"/>
          </p:cNvCxnSpPr>
          <p:nvPr/>
        </p:nvCxnSpPr>
        <p:spPr>
          <a:xfrm rot="5400000" flipH="1" flipV="1">
            <a:off x="2287784" y="1511594"/>
            <a:ext cx="45085" cy="3185862"/>
          </a:xfrm>
          <a:prstGeom prst="curvedConnector3">
            <a:avLst>
              <a:gd name="adj1" fmla="val 3446479"/>
            </a:avLst>
          </a:prstGeom>
          <a:ln w="38100">
            <a:solidFill>
              <a:schemeClr val="accent4"/>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89" name="Rectangle 88">
            <a:extLst>
              <a:ext uri="{FF2B5EF4-FFF2-40B4-BE49-F238E27FC236}">
                <a16:creationId xmlns:a16="http://schemas.microsoft.com/office/drawing/2014/main" id="{0B1C9A2C-AC1A-6ADC-3D13-662FB9BCD6C8}"/>
              </a:ext>
            </a:extLst>
          </p:cNvPr>
          <p:cNvSpPr/>
          <p:nvPr/>
        </p:nvSpPr>
        <p:spPr>
          <a:xfrm>
            <a:off x="3680061" y="3081982"/>
            <a:ext cx="446391" cy="167682"/>
          </a:xfrm>
          <a:prstGeom prst="rect">
            <a:avLst/>
          </a:prstGeom>
          <a:solidFill>
            <a:srgbClr val="F47F31"/>
          </a:solidFill>
          <a:ln w="12700" cap="flat" cmpd="sng" algn="ctr">
            <a:solidFill>
              <a:srgbClr val="CCCCCC"/>
            </a:solidFill>
            <a:prstDash val="solid"/>
          </a:ln>
          <a:effectLst/>
        </p:spPr>
        <p:txBody>
          <a:bodyPr rtlCol="0" anchor="ctr"/>
          <a:lstStyle/>
          <a:p>
            <a:pPr algn="ctr" defTabSz="914400"/>
            <a:r>
              <a:rPr lang="en-GB" sz="900" b="1" kern="0" dirty="0">
                <a:solidFill>
                  <a:prstClr val="white"/>
                </a:solidFill>
                <a:latin typeface="Calibri"/>
              </a:rPr>
              <a:t>EVPN</a:t>
            </a:r>
            <a:endParaRPr lang="en-001" sz="900" b="1" kern="0" dirty="0">
              <a:solidFill>
                <a:prstClr val="white"/>
              </a:solidFill>
              <a:latin typeface="Calibri"/>
            </a:endParaRPr>
          </a:p>
        </p:txBody>
      </p:sp>
      <p:cxnSp>
        <p:nvCxnSpPr>
          <p:cNvPr id="90" name="Straight Arrow Connector 89">
            <a:extLst>
              <a:ext uri="{FF2B5EF4-FFF2-40B4-BE49-F238E27FC236}">
                <a16:creationId xmlns:a16="http://schemas.microsoft.com/office/drawing/2014/main" id="{FE21AB8B-D3F1-D091-3D95-646711E233A4}"/>
              </a:ext>
            </a:extLst>
          </p:cNvPr>
          <p:cNvCxnSpPr>
            <a:cxnSpLocks/>
          </p:cNvCxnSpPr>
          <p:nvPr/>
        </p:nvCxnSpPr>
        <p:spPr>
          <a:xfrm flipH="1">
            <a:off x="3652024" y="3228576"/>
            <a:ext cx="300360" cy="412336"/>
          </a:xfrm>
          <a:prstGeom prst="straightConnector1">
            <a:avLst/>
          </a:prstGeom>
          <a:noFill/>
          <a:ln w="38100" cap="flat" cmpd="sng" algn="ctr">
            <a:solidFill>
              <a:srgbClr val="FF0000"/>
            </a:solidFill>
            <a:prstDash val="solid"/>
            <a:miter lim="800000"/>
            <a:headEnd type="arrow" w="sm" len="sm"/>
            <a:tailEnd type="arrow" w="sm" len="sm"/>
          </a:ln>
          <a:effectLst/>
        </p:spPr>
      </p:cxnSp>
      <p:sp>
        <p:nvSpPr>
          <p:cNvPr id="95" name="Rectangle 94">
            <a:extLst>
              <a:ext uri="{FF2B5EF4-FFF2-40B4-BE49-F238E27FC236}">
                <a16:creationId xmlns:a16="http://schemas.microsoft.com/office/drawing/2014/main" id="{04DD2220-805C-CB62-A8FB-7A2CCCB6E211}"/>
              </a:ext>
            </a:extLst>
          </p:cNvPr>
          <p:cNvSpPr/>
          <p:nvPr/>
        </p:nvSpPr>
        <p:spPr>
          <a:xfrm>
            <a:off x="494199" y="3127067"/>
            <a:ext cx="446391" cy="167682"/>
          </a:xfrm>
          <a:prstGeom prst="rect">
            <a:avLst/>
          </a:prstGeom>
          <a:solidFill>
            <a:srgbClr val="F47F31"/>
          </a:solidFill>
          <a:ln w="12700" cap="flat" cmpd="sng" algn="ctr">
            <a:solidFill>
              <a:srgbClr val="CCCCCC"/>
            </a:solidFill>
            <a:prstDash val="solid"/>
          </a:ln>
          <a:effectLst/>
        </p:spPr>
        <p:txBody>
          <a:bodyPr rtlCol="0" anchor="ctr"/>
          <a:lstStyle/>
          <a:p>
            <a:pPr algn="ctr" defTabSz="914400"/>
            <a:r>
              <a:rPr lang="en-GB" sz="900" b="1" kern="0" dirty="0">
                <a:solidFill>
                  <a:prstClr val="white"/>
                </a:solidFill>
                <a:latin typeface="Calibri"/>
              </a:rPr>
              <a:t>EVPN</a:t>
            </a:r>
            <a:endParaRPr lang="en-001" sz="900" b="1" kern="0" dirty="0">
              <a:solidFill>
                <a:prstClr val="white"/>
              </a:solidFill>
              <a:latin typeface="Calibri"/>
            </a:endParaRPr>
          </a:p>
        </p:txBody>
      </p:sp>
      <p:cxnSp>
        <p:nvCxnSpPr>
          <p:cNvPr id="96" name="Straight Arrow Connector 95">
            <a:extLst>
              <a:ext uri="{FF2B5EF4-FFF2-40B4-BE49-F238E27FC236}">
                <a16:creationId xmlns:a16="http://schemas.microsoft.com/office/drawing/2014/main" id="{F8837ACC-AE89-2813-73B8-973C6027014D}"/>
              </a:ext>
            </a:extLst>
          </p:cNvPr>
          <p:cNvCxnSpPr>
            <a:cxnSpLocks/>
          </p:cNvCxnSpPr>
          <p:nvPr/>
        </p:nvCxnSpPr>
        <p:spPr>
          <a:xfrm>
            <a:off x="623740" y="3282425"/>
            <a:ext cx="342680" cy="405367"/>
          </a:xfrm>
          <a:prstGeom prst="straightConnector1">
            <a:avLst/>
          </a:prstGeom>
          <a:noFill/>
          <a:ln w="38100" cap="flat" cmpd="sng" algn="ctr">
            <a:solidFill>
              <a:srgbClr val="FF0000"/>
            </a:solidFill>
            <a:prstDash val="solid"/>
            <a:miter lim="800000"/>
            <a:headEnd type="arrow" w="sm" len="sm"/>
            <a:tailEnd type="arrow" w="sm" len="sm"/>
          </a:ln>
          <a:effectLst/>
        </p:spPr>
      </p:cxnSp>
      <p:sp>
        <p:nvSpPr>
          <p:cNvPr id="97" name="Rectangle 96">
            <a:extLst>
              <a:ext uri="{FF2B5EF4-FFF2-40B4-BE49-F238E27FC236}">
                <a16:creationId xmlns:a16="http://schemas.microsoft.com/office/drawing/2014/main" id="{D73AD00E-0D00-DB93-A305-975211109770}"/>
              </a:ext>
            </a:extLst>
          </p:cNvPr>
          <p:cNvSpPr/>
          <p:nvPr/>
        </p:nvSpPr>
        <p:spPr>
          <a:xfrm>
            <a:off x="1135334" y="3118171"/>
            <a:ext cx="446391" cy="167682"/>
          </a:xfrm>
          <a:prstGeom prst="rect">
            <a:avLst/>
          </a:prstGeom>
          <a:solidFill>
            <a:srgbClr val="F47F31"/>
          </a:solidFill>
          <a:ln w="12700" cap="flat" cmpd="sng" algn="ctr">
            <a:solidFill>
              <a:srgbClr val="CCCCCC"/>
            </a:solidFill>
            <a:prstDash val="solid"/>
          </a:ln>
          <a:effectLst/>
        </p:spPr>
        <p:txBody>
          <a:bodyPr rtlCol="0" anchor="ctr"/>
          <a:lstStyle/>
          <a:p>
            <a:pPr algn="ctr" defTabSz="914400"/>
            <a:r>
              <a:rPr lang="en-GB" sz="900" b="1" kern="0" dirty="0">
                <a:solidFill>
                  <a:prstClr val="white"/>
                </a:solidFill>
                <a:latin typeface="Calibri"/>
              </a:rPr>
              <a:t>EVPN</a:t>
            </a:r>
            <a:endParaRPr lang="en-001" sz="900" b="1" kern="0" dirty="0">
              <a:solidFill>
                <a:prstClr val="white"/>
              </a:solidFill>
              <a:latin typeface="Calibri"/>
            </a:endParaRPr>
          </a:p>
        </p:txBody>
      </p:sp>
      <p:cxnSp>
        <p:nvCxnSpPr>
          <p:cNvPr id="98" name="Straight Arrow Connector 97">
            <a:extLst>
              <a:ext uri="{FF2B5EF4-FFF2-40B4-BE49-F238E27FC236}">
                <a16:creationId xmlns:a16="http://schemas.microsoft.com/office/drawing/2014/main" id="{AA99821A-A369-5C29-3B72-FBC04056F184}"/>
              </a:ext>
            </a:extLst>
          </p:cNvPr>
          <p:cNvCxnSpPr>
            <a:cxnSpLocks/>
          </p:cNvCxnSpPr>
          <p:nvPr/>
        </p:nvCxnSpPr>
        <p:spPr>
          <a:xfrm flipH="1">
            <a:off x="1107297" y="3264765"/>
            <a:ext cx="300360" cy="412336"/>
          </a:xfrm>
          <a:prstGeom prst="straightConnector1">
            <a:avLst/>
          </a:prstGeom>
          <a:noFill/>
          <a:ln w="38100" cap="flat" cmpd="sng" algn="ctr">
            <a:solidFill>
              <a:srgbClr val="FF0000"/>
            </a:solidFill>
            <a:prstDash val="solid"/>
            <a:miter lim="800000"/>
            <a:headEnd type="arrow" w="sm" len="sm"/>
            <a:tailEnd type="arrow" w="sm" len="sm"/>
          </a:ln>
          <a:effectLst/>
        </p:spPr>
      </p:cxnSp>
      <p:cxnSp>
        <p:nvCxnSpPr>
          <p:cNvPr id="103" name="Connector: Curved 102">
            <a:extLst>
              <a:ext uri="{FF2B5EF4-FFF2-40B4-BE49-F238E27FC236}">
                <a16:creationId xmlns:a16="http://schemas.microsoft.com/office/drawing/2014/main" id="{A8F1F0BD-0053-C884-ADAA-6D5B6BFBA112}"/>
              </a:ext>
            </a:extLst>
          </p:cNvPr>
          <p:cNvCxnSpPr>
            <a:cxnSpLocks/>
            <a:stCxn id="97" idx="0"/>
            <a:endCxn id="5" idx="0"/>
          </p:cNvCxnSpPr>
          <p:nvPr/>
        </p:nvCxnSpPr>
        <p:spPr>
          <a:xfrm rot="5400000" flipH="1" flipV="1">
            <a:off x="2296680" y="2152729"/>
            <a:ext cx="27293" cy="1903592"/>
          </a:xfrm>
          <a:prstGeom prst="curvedConnector3">
            <a:avLst>
              <a:gd name="adj1" fmla="val 5292980"/>
            </a:avLst>
          </a:prstGeom>
          <a:ln w="38100">
            <a:solidFill>
              <a:schemeClr val="accent4"/>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1" name="Straight Arrow Connector 110">
            <a:extLst>
              <a:ext uri="{FF2B5EF4-FFF2-40B4-BE49-F238E27FC236}">
                <a16:creationId xmlns:a16="http://schemas.microsoft.com/office/drawing/2014/main" id="{E8465582-339E-48F2-D9F8-CB228E7075C0}"/>
              </a:ext>
            </a:extLst>
          </p:cNvPr>
          <p:cNvCxnSpPr>
            <a:cxnSpLocks/>
          </p:cNvCxnSpPr>
          <p:nvPr/>
        </p:nvCxnSpPr>
        <p:spPr>
          <a:xfrm flipH="1">
            <a:off x="8343422" y="207561"/>
            <a:ext cx="533021" cy="11337"/>
          </a:xfrm>
          <a:prstGeom prst="straightConnector1">
            <a:avLst/>
          </a:prstGeom>
          <a:noFill/>
          <a:ln w="38100" cap="flat" cmpd="sng" algn="ctr">
            <a:solidFill>
              <a:srgbClr val="FF0000"/>
            </a:solidFill>
            <a:prstDash val="solid"/>
            <a:miter lim="800000"/>
            <a:headEnd type="arrow" w="sm" len="sm"/>
            <a:tailEnd type="arrow" w="sm" len="sm"/>
          </a:ln>
          <a:effectLst/>
        </p:spPr>
      </p:cxnSp>
      <p:sp>
        <p:nvSpPr>
          <p:cNvPr id="113" name="TextBox 112">
            <a:extLst>
              <a:ext uri="{FF2B5EF4-FFF2-40B4-BE49-F238E27FC236}">
                <a16:creationId xmlns:a16="http://schemas.microsoft.com/office/drawing/2014/main" id="{B804AA94-67F8-1D98-C44E-FCAE2AFBDD4D}"/>
              </a:ext>
            </a:extLst>
          </p:cNvPr>
          <p:cNvSpPr txBox="1"/>
          <p:nvPr/>
        </p:nvSpPr>
        <p:spPr>
          <a:xfrm>
            <a:off x="8110356" y="234669"/>
            <a:ext cx="1113451" cy="653238"/>
          </a:xfrm>
          <a:prstGeom prst="rect">
            <a:avLst/>
          </a:prstGeom>
          <a:noFill/>
        </p:spPr>
        <p:txBody>
          <a:bodyPr wrap="square" lIns="72000" tIns="72000" rIns="72000" bIns="72000" rtlCol="0">
            <a:spAutoFit/>
          </a:bodyPr>
          <a:lstStyle/>
          <a:p>
            <a:pPr algn="ctr" defTabSz="360000">
              <a:spcAft>
                <a:spcPts val="600"/>
              </a:spcAft>
              <a:tabLst>
                <a:tab pos="360000" algn="l"/>
              </a:tabLst>
              <a:defRPr/>
            </a:pPr>
            <a:r>
              <a:rPr lang="en-US" sz="1100" kern="0" dirty="0">
                <a:solidFill>
                  <a:srgbClr val="001135"/>
                </a:solidFill>
                <a:ea typeface="Nokia Pure Text Light" panose="020B0304040602060303" pitchFamily="34" charset="0"/>
                <a:cs typeface="Nokia Pure Text Light" panose="020B0304040602060303" pitchFamily="34" charset="0"/>
              </a:rPr>
              <a:t>Red Arrow represents  VLAN</a:t>
            </a:r>
          </a:p>
        </p:txBody>
      </p:sp>
      <p:cxnSp>
        <p:nvCxnSpPr>
          <p:cNvPr id="114" name="Connector: Curved 113">
            <a:extLst>
              <a:ext uri="{FF2B5EF4-FFF2-40B4-BE49-F238E27FC236}">
                <a16:creationId xmlns:a16="http://schemas.microsoft.com/office/drawing/2014/main" id="{0526C847-371D-DF1B-E9AB-029B604BAE38}"/>
              </a:ext>
            </a:extLst>
          </p:cNvPr>
          <p:cNvCxnSpPr>
            <a:cxnSpLocks/>
          </p:cNvCxnSpPr>
          <p:nvPr/>
        </p:nvCxnSpPr>
        <p:spPr>
          <a:xfrm>
            <a:off x="7357408" y="194861"/>
            <a:ext cx="641428" cy="12700"/>
          </a:xfrm>
          <a:prstGeom prst="curvedConnector3">
            <a:avLst>
              <a:gd name="adj1" fmla="val 50000"/>
            </a:avLst>
          </a:prstGeom>
          <a:ln w="38100">
            <a:solidFill>
              <a:schemeClr val="accent4"/>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116" name="TextBox 115">
            <a:extLst>
              <a:ext uri="{FF2B5EF4-FFF2-40B4-BE49-F238E27FC236}">
                <a16:creationId xmlns:a16="http://schemas.microsoft.com/office/drawing/2014/main" id="{7486A218-48BC-CAED-0C65-020494547FC0}"/>
              </a:ext>
            </a:extLst>
          </p:cNvPr>
          <p:cNvSpPr txBox="1"/>
          <p:nvPr/>
        </p:nvSpPr>
        <p:spPr>
          <a:xfrm>
            <a:off x="7121396" y="219574"/>
            <a:ext cx="1113451" cy="653238"/>
          </a:xfrm>
          <a:prstGeom prst="rect">
            <a:avLst/>
          </a:prstGeom>
          <a:noFill/>
        </p:spPr>
        <p:txBody>
          <a:bodyPr wrap="square" lIns="72000" tIns="72000" rIns="72000" bIns="72000" rtlCol="0">
            <a:spAutoFit/>
          </a:bodyPr>
          <a:lstStyle/>
          <a:p>
            <a:pPr algn="ctr" defTabSz="360000">
              <a:spcAft>
                <a:spcPts val="600"/>
              </a:spcAft>
              <a:tabLst>
                <a:tab pos="360000" algn="l"/>
              </a:tabLst>
              <a:defRPr/>
            </a:pPr>
            <a:r>
              <a:rPr lang="en-US" sz="1100" kern="0" dirty="0">
                <a:solidFill>
                  <a:srgbClr val="001135"/>
                </a:solidFill>
                <a:ea typeface="Nokia Pure Text Light" panose="020B0304040602060303" pitchFamily="34" charset="0"/>
                <a:cs typeface="Nokia Pure Text Light" panose="020B0304040602060303" pitchFamily="34" charset="0"/>
              </a:rPr>
              <a:t>Orange Arrow represents  </a:t>
            </a:r>
            <a:r>
              <a:rPr lang="en-US" sz="1100" kern="0" dirty="0" err="1">
                <a:solidFill>
                  <a:srgbClr val="001135"/>
                </a:solidFill>
                <a:ea typeface="Nokia Pure Text Light" panose="020B0304040602060303" pitchFamily="34" charset="0"/>
                <a:cs typeface="Nokia Pure Text Light" panose="020B0304040602060303" pitchFamily="34" charset="0"/>
              </a:rPr>
              <a:t>VxLAN</a:t>
            </a:r>
            <a:endParaRPr lang="en-US" sz="1100" kern="0" dirty="0">
              <a:solidFill>
                <a:srgbClr val="001135"/>
              </a:solidFill>
              <a:ea typeface="Nokia Pure Text Light" panose="020B0304040602060303" pitchFamily="34" charset="0"/>
              <a:cs typeface="Nokia Pure Text Light" panose="020B0304040602060303" pitchFamily="34" charset="0"/>
            </a:endParaRPr>
          </a:p>
        </p:txBody>
      </p:sp>
    </p:spTree>
    <p:extLst>
      <p:ext uri="{BB962C8B-B14F-4D97-AF65-F5344CB8AC3E}">
        <p14:creationId xmlns:p14="http://schemas.microsoft.com/office/powerpoint/2010/main" val="2999804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fade">
                                      <p:cBhvr>
                                        <p:cTn id="7" dur="500"/>
                                        <p:tgtEl>
                                          <p:spTgt spid="9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5"/>
                                        </p:tgtEl>
                                        <p:attrNameLst>
                                          <p:attrName>style.visibility</p:attrName>
                                        </p:attrNameLst>
                                      </p:cBhvr>
                                      <p:to>
                                        <p:strVal val="visible"/>
                                      </p:to>
                                    </p:set>
                                    <p:animEffect transition="in" filter="fade">
                                      <p:cBhvr>
                                        <p:cTn id="10" dur="500"/>
                                        <p:tgtEl>
                                          <p:spTgt spid="95"/>
                                        </p:tgtEl>
                                      </p:cBhvr>
                                    </p:animEffect>
                                  </p:childTnLst>
                                </p:cTn>
                              </p:par>
                              <p:par>
                                <p:cTn id="11" presetID="10" presetClass="entr" presetSubtype="0" fill="hold"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500"/>
                                        <p:tgtEl>
                                          <p:spTgt spid="38"/>
                                        </p:tgtEl>
                                      </p:cBhvr>
                                    </p:animEffect>
                                  </p:childTnLst>
                                </p:cTn>
                              </p:par>
                              <p:par>
                                <p:cTn id="14" presetID="10" presetClass="entr" presetSubtype="0" fill="hold" nodeType="withEffect">
                                  <p:stCondLst>
                                    <p:cond delay="0"/>
                                  </p:stCondLst>
                                  <p:childTnLst>
                                    <p:set>
                                      <p:cBhvr>
                                        <p:cTn id="15" dur="1" fill="hold">
                                          <p:stCondLst>
                                            <p:cond delay="0"/>
                                          </p:stCondLst>
                                        </p:cTn>
                                        <p:tgtEl>
                                          <p:spTgt spid="90"/>
                                        </p:tgtEl>
                                        <p:attrNameLst>
                                          <p:attrName>style.visibility</p:attrName>
                                        </p:attrNameLst>
                                      </p:cBhvr>
                                      <p:to>
                                        <p:strVal val="visible"/>
                                      </p:to>
                                    </p:set>
                                    <p:animEffect transition="in" filter="fade">
                                      <p:cBhvr>
                                        <p:cTn id="16" dur="500"/>
                                        <p:tgtEl>
                                          <p:spTgt spid="9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9"/>
                                        </p:tgtEl>
                                        <p:attrNameLst>
                                          <p:attrName>style.visibility</p:attrName>
                                        </p:attrNameLst>
                                      </p:cBhvr>
                                      <p:to>
                                        <p:strVal val="visible"/>
                                      </p:to>
                                    </p:set>
                                    <p:animEffect transition="in" filter="fade">
                                      <p:cBhvr>
                                        <p:cTn id="19" dur="500"/>
                                        <p:tgtEl>
                                          <p:spTgt spid="8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500"/>
                                        <p:tgtEl>
                                          <p:spTgt spid="9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97"/>
                                        </p:tgtEl>
                                        <p:attrNameLst>
                                          <p:attrName>style.visibility</p:attrName>
                                        </p:attrNameLst>
                                      </p:cBhvr>
                                      <p:to>
                                        <p:strVal val="visible"/>
                                      </p:to>
                                    </p:set>
                                    <p:animEffect transition="in" filter="fade">
                                      <p:cBhvr>
                                        <p:cTn id="27" dur="500"/>
                                        <p:tgtEl>
                                          <p:spTgt spid="97"/>
                                        </p:tgtEl>
                                      </p:cBhvr>
                                    </p:animEffect>
                                  </p:childTnLst>
                                </p:cTn>
                              </p:par>
                              <p:par>
                                <p:cTn id="28" presetID="10" presetClass="entr" presetSubtype="0" fill="hold" nodeType="withEffect">
                                  <p:stCondLst>
                                    <p:cond delay="0"/>
                                  </p:stCondLst>
                                  <p:childTnLst>
                                    <p:set>
                                      <p:cBhvr>
                                        <p:cTn id="29" dur="1" fill="hold">
                                          <p:stCondLst>
                                            <p:cond delay="0"/>
                                          </p:stCondLst>
                                        </p:cTn>
                                        <p:tgtEl>
                                          <p:spTgt spid="103"/>
                                        </p:tgtEl>
                                        <p:attrNameLst>
                                          <p:attrName>style.visibility</p:attrName>
                                        </p:attrNameLst>
                                      </p:cBhvr>
                                      <p:to>
                                        <p:strVal val="visible"/>
                                      </p:to>
                                    </p:set>
                                    <p:animEffect transition="in" filter="fade">
                                      <p:cBhvr>
                                        <p:cTn id="30" dur="500"/>
                                        <p:tgtEl>
                                          <p:spTgt spid="10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par>
                                <p:cTn id="34" presetID="10" presetClass="entr" presetSubtype="0" fill="hold" nodeType="with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9" grpId="0" animBg="1"/>
      <p:bldP spid="95"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5D07F7-B158-E273-8AC5-4C10A5CAE5E8}"/>
            </a:ext>
          </a:extLst>
        </p:cNvPr>
        <p:cNvGrpSpPr/>
        <p:nvPr/>
      </p:nvGrpSpPr>
      <p:grpSpPr>
        <a:xfrm>
          <a:off x="0" y="0"/>
          <a:ext cx="0" cy="0"/>
          <a:chOff x="0" y="0"/>
          <a:chExt cx="0" cy="0"/>
        </a:xfrm>
      </p:grpSpPr>
      <p:sp>
        <p:nvSpPr>
          <p:cNvPr id="6" name="Rounded Rectangle 102">
            <a:extLst>
              <a:ext uri="{FF2B5EF4-FFF2-40B4-BE49-F238E27FC236}">
                <a16:creationId xmlns:a16="http://schemas.microsoft.com/office/drawing/2014/main" id="{DD203FC3-DCAB-5FA5-8A5A-3CD61C6390FB}"/>
              </a:ext>
            </a:extLst>
          </p:cNvPr>
          <p:cNvSpPr/>
          <p:nvPr/>
        </p:nvSpPr>
        <p:spPr>
          <a:xfrm>
            <a:off x="312572" y="2691885"/>
            <a:ext cx="3789859" cy="626135"/>
          </a:xfrm>
          <a:prstGeom prst="roundRect">
            <a:avLst>
              <a:gd name="adj" fmla="val 0"/>
            </a:avLst>
          </a:prstGeom>
          <a:solidFill>
            <a:srgbClr val="00B0F0">
              <a:alpha val="20000"/>
            </a:srgbClr>
          </a:solidFill>
          <a:ln w="9525" cap="flat" cmpd="sng" algn="ctr">
            <a:noFill/>
            <a:prstDash val="solid"/>
          </a:ln>
          <a:effectLst/>
        </p:spPr>
        <p:txBody>
          <a:bodyPr tIns="90000" bIns="90000" rtlCol="0" anchor="t" anchorCtr="0"/>
          <a:lstStyle/>
          <a:p>
            <a:pPr marL="0" marR="0" lvl="0" indent="0" algn="ctr" defTabSz="685800" eaLnBrk="0" fontAlgn="auto" latinLnBrk="0" hangingPunct="0">
              <a:lnSpc>
                <a:spcPct val="90000"/>
              </a:lnSpc>
              <a:spcBef>
                <a:spcPts val="0"/>
              </a:spcBef>
              <a:spcAft>
                <a:spcPts val="0"/>
              </a:spcAft>
              <a:buClr>
                <a:srgbClr val="00C9FF"/>
              </a:buClr>
              <a:buSzTx/>
              <a:buFontTx/>
              <a:buNone/>
              <a:tabLst/>
              <a:defRPr/>
            </a:pPr>
            <a:endParaRPr kumimoji="0" lang="en-US" sz="1800" b="0" i="0" u="none" strike="noStrike" kern="0" cap="none" spc="0" normalizeH="0" baseline="0" noProof="0">
              <a:ln>
                <a:noFill/>
              </a:ln>
              <a:solidFill>
                <a:srgbClr val="A8BBC0"/>
              </a:solidFill>
              <a:effectLst/>
              <a:uLnTx/>
              <a:uFillTx/>
            </a:endParaRPr>
          </a:p>
        </p:txBody>
      </p:sp>
      <p:sp>
        <p:nvSpPr>
          <p:cNvPr id="2" name="Cloud 1">
            <a:extLst>
              <a:ext uri="{FF2B5EF4-FFF2-40B4-BE49-F238E27FC236}">
                <a16:creationId xmlns:a16="http://schemas.microsoft.com/office/drawing/2014/main" id="{6DFB7719-CCE8-6C63-85DF-C67F9C90431D}"/>
              </a:ext>
            </a:extLst>
          </p:cNvPr>
          <p:cNvSpPr/>
          <p:nvPr/>
        </p:nvSpPr>
        <p:spPr>
          <a:xfrm>
            <a:off x="4294996" y="3496740"/>
            <a:ext cx="1574761" cy="1033988"/>
          </a:xfrm>
          <a:prstGeom prst="cloud">
            <a:avLst/>
          </a:prstGeom>
          <a:solidFill>
            <a:srgbClr val="FFFFFF">
              <a:lumMod val="85000"/>
            </a:srgbClr>
          </a:solidFill>
          <a:ln w="12700" cap="flat" cmpd="sng" algn="ctr">
            <a:noFill/>
            <a:prstDash val="solid"/>
            <a:miter lim="800000"/>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lvl="0" indent="0" defTabSz="685800" eaLnBrk="1" fontAlgn="auto" latinLnBrk="0" hangingPunct="1">
              <a:lnSpc>
                <a:spcPct val="100000"/>
              </a:lnSpc>
              <a:spcBef>
                <a:spcPts val="0"/>
              </a:spcBef>
              <a:spcAft>
                <a:spcPts val="300"/>
              </a:spcAft>
              <a:buClrTx/>
              <a:buSzPct val="100000"/>
              <a:buFontTx/>
              <a:buNone/>
              <a:tabLst/>
              <a:defRPr/>
            </a:pPr>
            <a:endParaRPr kumimoji="0" lang="en-US" sz="1200" b="0" i="0" u="none" strike="noStrike" kern="0" cap="none" spc="0" normalizeH="0" baseline="0" noProof="0" dirty="0">
              <a:ln>
                <a:noFill/>
              </a:ln>
              <a:solidFill>
                <a:srgbClr val="001135"/>
              </a:solidFill>
              <a:effectLst/>
              <a:uLnTx/>
              <a:uFillTx/>
              <a:latin typeface="Nokia Pure Text Light"/>
              <a:ea typeface="+mn-ea"/>
              <a:cs typeface="+mn-cs"/>
            </a:endParaRPr>
          </a:p>
        </p:txBody>
      </p:sp>
      <p:sp>
        <p:nvSpPr>
          <p:cNvPr id="3" name="Rounded Rectangle 102">
            <a:extLst>
              <a:ext uri="{FF2B5EF4-FFF2-40B4-BE49-F238E27FC236}">
                <a16:creationId xmlns:a16="http://schemas.microsoft.com/office/drawing/2014/main" id="{3D80BBC2-D26D-1301-E20B-D90F14A7AB0A}"/>
              </a:ext>
            </a:extLst>
          </p:cNvPr>
          <p:cNvSpPr/>
          <p:nvPr/>
        </p:nvSpPr>
        <p:spPr>
          <a:xfrm>
            <a:off x="4345543" y="2677667"/>
            <a:ext cx="1296713" cy="626135"/>
          </a:xfrm>
          <a:prstGeom prst="roundRect">
            <a:avLst>
              <a:gd name="adj" fmla="val 0"/>
            </a:avLst>
          </a:prstGeom>
          <a:solidFill>
            <a:srgbClr val="0A0908">
              <a:alpha val="20000"/>
            </a:srgbClr>
          </a:solidFill>
          <a:ln w="9525" cap="flat" cmpd="sng" algn="ctr">
            <a:noFill/>
            <a:prstDash val="solid"/>
          </a:ln>
          <a:effectLst/>
        </p:spPr>
        <p:txBody>
          <a:bodyPr tIns="90000" bIns="90000" rtlCol="0" anchor="t" anchorCtr="0"/>
          <a:lstStyle/>
          <a:p>
            <a:pPr marL="0" marR="0" lvl="0" indent="0" algn="ctr" defTabSz="685800" eaLnBrk="0" fontAlgn="auto" latinLnBrk="0" hangingPunct="0">
              <a:lnSpc>
                <a:spcPct val="90000"/>
              </a:lnSpc>
              <a:spcBef>
                <a:spcPts val="0"/>
              </a:spcBef>
              <a:spcAft>
                <a:spcPts val="0"/>
              </a:spcAft>
              <a:buClr>
                <a:srgbClr val="00C9FF"/>
              </a:buClr>
              <a:buSzTx/>
              <a:buFontTx/>
              <a:buNone/>
              <a:tabLst/>
              <a:defRPr/>
            </a:pPr>
            <a:endParaRPr kumimoji="0" lang="en-US" sz="1800" b="0" i="0" u="none" strike="noStrike" kern="0" cap="none" spc="0" normalizeH="0" baseline="0" noProof="0">
              <a:ln>
                <a:noFill/>
              </a:ln>
              <a:solidFill>
                <a:srgbClr val="A8BBC0"/>
              </a:solidFill>
              <a:effectLst/>
              <a:uLnTx/>
              <a:uFillTx/>
            </a:endParaRPr>
          </a:p>
        </p:txBody>
      </p:sp>
      <p:sp>
        <p:nvSpPr>
          <p:cNvPr id="7" name="Rounded Rectangle 102">
            <a:extLst>
              <a:ext uri="{FF2B5EF4-FFF2-40B4-BE49-F238E27FC236}">
                <a16:creationId xmlns:a16="http://schemas.microsoft.com/office/drawing/2014/main" id="{552BECE6-109B-DB4F-145D-465F64C0E6EE}"/>
              </a:ext>
            </a:extLst>
          </p:cNvPr>
          <p:cNvSpPr/>
          <p:nvPr/>
        </p:nvSpPr>
        <p:spPr>
          <a:xfrm>
            <a:off x="2450395" y="1249221"/>
            <a:ext cx="1455695" cy="612074"/>
          </a:xfrm>
          <a:prstGeom prst="roundRect">
            <a:avLst>
              <a:gd name="adj" fmla="val 0"/>
            </a:avLst>
          </a:prstGeom>
          <a:solidFill>
            <a:srgbClr val="00B050">
              <a:alpha val="20000"/>
            </a:srgbClr>
          </a:solidFill>
          <a:ln w="9525" cap="flat" cmpd="sng" algn="ctr">
            <a:noFill/>
            <a:prstDash val="solid"/>
          </a:ln>
          <a:effectLst/>
        </p:spPr>
        <p:txBody>
          <a:bodyPr tIns="90000" bIns="90000" rtlCol="0" anchor="t" anchorCtr="0"/>
          <a:lstStyle/>
          <a:p>
            <a:pPr marL="0" marR="0" lvl="0" indent="0" algn="ctr" defTabSz="685800" eaLnBrk="0" fontAlgn="auto" latinLnBrk="0" hangingPunct="0">
              <a:lnSpc>
                <a:spcPct val="90000"/>
              </a:lnSpc>
              <a:spcBef>
                <a:spcPts val="0"/>
              </a:spcBef>
              <a:spcAft>
                <a:spcPts val="0"/>
              </a:spcAft>
              <a:buClr>
                <a:srgbClr val="00C9FF"/>
              </a:buClr>
              <a:buSzTx/>
              <a:buFontTx/>
              <a:buNone/>
              <a:tabLst/>
              <a:defRPr/>
            </a:pPr>
            <a:endParaRPr kumimoji="0" lang="en-US" sz="1800" b="0" i="0" u="none" strike="noStrike" kern="0" cap="none" spc="0" normalizeH="0" baseline="0" noProof="0">
              <a:ln>
                <a:noFill/>
              </a:ln>
              <a:solidFill>
                <a:srgbClr val="A8BBC0"/>
              </a:solidFill>
              <a:effectLst/>
              <a:uLnTx/>
              <a:uFillTx/>
            </a:endParaRPr>
          </a:p>
        </p:txBody>
      </p:sp>
      <p:sp>
        <p:nvSpPr>
          <p:cNvPr id="8" name="Text Placeholder 1">
            <a:extLst>
              <a:ext uri="{FF2B5EF4-FFF2-40B4-BE49-F238E27FC236}">
                <a16:creationId xmlns:a16="http://schemas.microsoft.com/office/drawing/2014/main" id="{1B7051FE-D7B2-199E-E4FC-15699A8FC333}"/>
              </a:ext>
            </a:extLst>
          </p:cNvPr>
          <p:cNvSpPr txBox="1">
            <a:spLocks/>
          </p:cNvSpPr>
          <p:nvPr/>
        </p:nvSpPr>
        <p:spPr>
          <a:xfrm>
            <a:off x="417599" y="395946"/>
            <a:ext cx="4286629" cy="369332"/>
          </a:xfrm>
          <a:prstGeom prst="rect">
            <a:avLst/>
          </a:prstGeom>
        </p:spPr>
        <p:txBody>
          <a:bodyPr wrap="square" lIns="0" tIns="0" rIns="0" bIns="0">
            <a:spAutoFit/>
          </a:bodyPr>
          <a:lstStyle>
            <a:lvl1pPr marL="0" indent="0" algn="l" defTabSz="310010" rtl="0" eaLnBrk="1" latinLnBrk="0" hangingPunct="1">
              <a:lnSpc>
                <a:spcPct val="100000"/>
              </a:lnSpc>
              <a:spcBef>
                <a:spcPts val="0"/>
              </a:spcBef>
              <a:buFont typeface="Arial" panose="020B0604020202020204" pitchFamily="34" charset="0"/>
              <a:buNone/>
              <a:defRPr sz="2400" kern="1200" baseline="0">
                <a:solidFill>
                  <a:schemeClr val="accent1"/>
                </a:solidFill>
                <a:latin typeface="Nokia Pure Headline Light" panose="020B0304020202020204" pitchFamily="34" charset="0"/>
                <a:ea typeface="+mn-ea"/>
                <a:cs typeface="+mn-cs"/>
              </a:defRPr>
            </a:lvl1pPr>
            <a:lvl2pPr marL="232508" indent="-77502" algn="l" defTabSz="310010" rtl="0" eaLnBrk="1" latinLnBrk="0" hangingPunct="1">
              <a:lnSpc>
                <a:spcPct val="90000"/>
              </a:lnSpc>
              <a:spcBef>
                <a:spcPts val="169"/>
              </a:spcBef>
              <a:buFont typeface="Arial" panose="020B0604020202020204" pitchFamily="34" charset="0"/>
              <a:buChar char="•"/>
              <a:defRPr sz="814" kern="1200">
                <a:solidFill>
                  <a:schemeClr val="tx1"/>
                </a:solidFill>
                <a:latin typeface="+mn-lt"/>
                <a:ea typeface="+mn-ea"/>
                <a:cs typeface="+mn-cs"/>
              </a:defRPr>
            </a:lvl2pPr>
            <a:lvl3pPr marL="387513" indent="-77502" algn="l" defTabSz="310010" rtl="0" eaLnBrk="1" latinLnBrk="0" hangingPunct="1">
              <a:lnSpc>
                <a:spcPct val="90000"/>
              </a:lnSpc>
              <a:spcBef>
                <a:spcPts val="169"/>
              </a:spcBef>
              <a:buFont typeface="Arial" panose="020B0604020202020204" pitchFamily="34" charset="0"/>
              <a:buChar char="•"/>
              <a:defRPr sz="678" kern="1200">
                <a:solidFill>
                  <a:schemeClr val="tx1"/>
                </a:solidFill>
                <a:latin typeface="+mn-lt"/>
                <a:ea typeface="+mn-ea"/>
                <a:cs typeface="+mn-cs"/>
              </a:defRPr>
            </a:lvl3pPr>
            <a:lvl4pPr marL="542518" indent="-77502" algn="l" defTabSz="310010" rtl="0" eaLnBrk="1" latinLnBrk="0" hangingPunct="1">
              <a:lnSpc>
                <a:spcPct val="90000"/>
              </a:lnSpc>
              <a:spcBef>
                <a:spcPts val="169"/>
              </a:spcBef>
              <a:buFont typeface="Arial" panose="020B0604020202020204" pitchFamily="34" charset="0"/>
              <a:buChar char="•"/>
              <a:defRPr sz="610" kern="1200">
                <a:solidFill>
                  <a:schemeClr val="tx1"/>
                </a:solidFill>
                <a:latin typeface="+mn-lt"/>
                <a:ea typeface="+mn-ea"/>
                <a:cs typeface="+mn-cs"/>
              </a:defRPr>
            </a:lvl4pPr>
            <a:lvl5pPr marL="697523" indent="-77502" algn="l" defTabSz="310010" rtl="0" eaLnBrk="1" latinLnBrk="0" hangingPunct="1">
              <a:lnSpc>
                <a:spcPct val="90000"/>
              </a:lnSpc>
              <a:spcBef>
                <a:spcPts val="169"/>
              </a:spcBef>
              <a:buFont typeface="Arial" panose="020B0604020202020204" pitchFamily="34" charset="0"/>
              <a:buChar char="•"/>
              <a:defRPr sz="610" kern="1200">
                <a:solidFill>
                  <a:schemeClr val="tx1"/>
                </a:solidFill>
                <a:latin typeface="+mn-lt"/>
                <a:ea typeface="+mn-ea"/>
                <a:cs typeface="+mn-cs"/>
              </a:defRPr>
            </a:lvl5pPr>
            <a:lvl6pPr marL="852528" indent="-77502" algn="l" defTabSz="310010" rtl="0" eaLnBrk="1" latinLnBrk="0" hangingPunct="1">
              <a:lnSpc>
                <a:spcPct val="90000"/>
              </a:lnSpc>
              <a:spcBef>
                <a:spcPts val="169"/>
              </a:spcBef>
              <a:buFont typeface="Arial" panose="020B0604020202020204" pitchFamily="34" charset="0"/>
              <a:buChar char="•"/>
              <a:defRPr sz="610" kern="1200">
                <a:solidFill>
                  <a:schemeClr val="tx1"/>
                </a:solidFill>
                <a:latin typeface="+mn-lt"/>
                <a:ea typeface="+mn-ea"/>
                <a:cs typeface="+mn-cs"/>
              </a:defRPr>
            </a:lvl6pPr>
            <a:lvl7pPr marL="1007533" indent="-77502" algn="l" defTabSz="310010" rtl="0" eaLnBrk="1" latinLnBrk="0" hangingPunct="1">
              <a:lnSpc>
                <a:spcPct val="90000"/>
              </a:lnSpc>
              <a:spcBef>
                <a:spcPts val="169"/>
              </a:spcBef>
              <a:buFont typeface="Arial" panose="020B0604020202020204" pitchFamily="34" charset="0"/>
              <a:buChar char="•"/>
              <a:defRPr sz="610" kern="1200">
                <a:solidFill>
                  <a:schemeClr val="tx1"/>
                </a:solidFill>
                <a:latin typeface="+mn-lt"/>
                <a:ea typeface="+mn-ea"/>
                <a:cs typeface="+mn-cs"/>
              </a:defRPr>
            </a:lvl7pPr>
            <a:lvl8pPr marL="1162538" indent="-77502" algn="l" defTabSz="310010" rtl="0" eaLnBrk="1" latinLnBrk="0" hangingPunct="1">
              <a:lnSpc>
                <a:spcPct val="90000"/>
              </a:lnSpc>
              <a:spcBef>
                <a:spcPts val="169"/>
              </a:spcBef>
              <a:buFont typeface="Arial" panose="020B0604020202020204" pitchFamily="34" charset="0"/>
              <a:buChar char="•"/>
              <a:defRPr sz="610" kern="1200">
                <a:solidFill>
                  <a:schemeClr val="tx1"/>
                </a:solidFill>
                <a:latin typeface="+mn-lt"/>
                <a:ea typeface="+mn-ea"/>
                <a:cs typeface="+mn-cs"/>
              </a:defRPr>
            </a:lvl8pPr>
            <a:lvl9pPr marL="1317544" indent="-77502" algn="l" defTabSz="310010" rtl="0" eaLnBrk="1" latinLnBrk="0" hangingPunct="1">
              <a:lnSpc>
                <a:spcPct val="90000"/>
              </a:lnSpc>
              <a:spcBef>
                <a:spcPts val="169"/>
              </a:spcBef>
              <a:buFont typeface="Arial" panose="020B0604020202020204" pitchFamily="34" charset="0"/>
              <a:buChar char="•"/>
              <a:defRPr sz="610" kern="1200">
                <a:solidFill>
                  <a:schemeClr val="tx1"/>
                </a:solidFill>
                <a:latin typeface="+mn-lt"/>
                <a:ea typeface="+mn-ea"/>
                <a:cs typeface="+mn-cs"/>
              </a:defRPr>
            </a:lvl9pPr>
          </a:lstStyle>
          <a:p>
            <a:pPr marL="0" marR="0" lvl="0" indent="0" algn="l" defTabSz="31001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005AFF"/>
                </a:solidFill>
                <a:effectLst/>
                <a:uLnTx/>
                <a:uFillTx/>
                <a:latin typeface="Nokia Pure Headline Light" panose="020B0304020202020204" pitchFamily="34" charset="0"/>
                <a:ea typeface="+mn-ea"/>
                <a:cs typeface="+mn-cs"/>
              </a:rPr>
              <a:t>Building the modern data center</a:t>
            </a:r>
          </a:p>
        </p:txBody>
      </p:sp>
      <p:sp>
        <p:nvSpPr>
          <p:cNvPr id="9" name="Text Placeholder 2">
            <a:extLst>
              <a:ext uri="{FF2B5EF4-FFF2-40B4-BE49-F238E27FC236}">
                <a16:creationId xmlns:a16="http://schemas.microsoft.com/office/drawing/2014/main" id="{47F02468-66FC-82CF-30D4-3EB61FF635A6}"/>
              </a:ext>
            </a:extLst>
          </p:cNvPr>
          <p:cNvSpPr txBox="1">
            <a:spLocks/>
          </p:cNvSpPr>
          <p:nvPr/>
        </p:nvSpPr>
        <p:spPr>
          <a:xfrm>
            <a:off x="417599" y="770679"/>
            <a:ext cx="3708853" cy="246221"/>
          </a:xfrm>
          <a:prstGeom prst="rect">
            <a:avLst/>
          </a:prstGeom>
        </p:spPr>
        <p:txBody>
          <a:bodyPr wrap="square" lIns="0" tIns="0" rIns="0" bIns="0">
            <a:spAutoFit/>
          </a:bodyPr>
          <a:lstStyle>
            <a:lvl1pPr marL="0" indent="0" algn="l" defTabSz="310010" rtl="0" eaLnBrk="1" latinLnBrk="0" hangingPunct="1">
              <a:lnSpc>
                <a:spcPct val="100000"/>
              </a:lnSpc>
              <a:spcBef>
                <a:spcPts val="0"/>
              </a:spcBef>
              <a:buFont typeface="Arial" panose="020B0604020202020204" pitchFamily="34" charset="0"/>
              <a:buNone/>
              <a:defRPr sz="1600" kern="1200" baseline="0">
                <a:solidFill>
                  <a:schemeClr val="tx2"/>
                </a:solidFill>
                <a:latin typeface="Nokia Pure Headline Light" panose="020B0304020202020204" pitchFamily="34" charset="0"/>
                <a:ea typeface="+mn-ea"/>
                <a:cs typeface="+mn-cs"/>
              </a:defRPr>
            </a:lvl1pPr>
            <a:lvl2pPr marL="232508" indent="-77502" algn="l" defTabSz="310010" rtl="0" eaLnBrk="1" latinLnBrk="0" hangingPunct="1">
              <a:lnSpc>
                <a:spcPct val="90000"/>
              </a:lnSpc>
              <a:spcBef>
                <a:spcPts val="169"/>
              </a:spcBef>
              <a:buFont typeface="Arial" panose="020B0604020202020204" pitchFamily="34" charset="0"/>
              <a:buChar char="•"/>
              <a:defRPr sz="814" kern="1200">
                <a:solidFill>
                  <a:schemeClr val="tx1"/>
                </a:solidFill>
                <a:latin typeface="+mn-lt"/>
                <a:ea typeface="+mn-ea"/>
                <a:cs typeface="+mn-cs"/>
              </a:defRPr>
            </a:lvl2pPr>
            <a:lvl3pPr marL="387513" indent="-77502" algn="l" defTabSz="310010" rtl="0" eaLnBrk="1" latinLnBrk="0" hangingPunct="1">
              <a:lnSpc>
                <a:spcPct val="90000"/>
              </a:lnSpc>
              <a:spcBef>
                <a:spcPts val="169"/>
              </a:spcBef>
              <a:buFont typeface="Arial" panose="020B0604020202020204" pitchFamily="34" charset="0"/>
              <a:buChar char="•"/>
              <a:defRPr sz="678" kern="1200">
                <a:solidFill>
                  <a:schemeClr val="tx1"/>
                </a:solidFill>
                <a:latin typeface="+mn-lt"/>
                <a:ea typeface="+mn-ea"/>
                <a:cs typeface="+mn-cs"/>
              </a:defRPr>
            </a:lvl3pPr>
            <a:lvl4pPr marL="542518" indent="-77502" algn="l" defTabSz="310010" rtl="0" eaLnBrk="1" latinLnBrk="0" hangingPunct="1">
              <a:lnSpc>
                <a:spcPct val="90000"/>
              </a:lnSpc>
              <a:spcBef>
                <a:spcPts val="169"/>
              </a:spcBef>
              <a:buFont typeface="Arial" panose="020B0604020202020204" pitchFamily="34" charset="0"/>
              <a:buChar char="•"/>
              <a:defRPr sz="610" kern="1200">
                <a:solidFill>
                  <a:schemeClr val="tx1"/>
                </a:solidFill>
                <a:latin typeface="+mn-lt"/>
                <a:ea typeface="+mn-ea"/>
                <a:cs typeface="+mn-cs"/>
              </a:defRPr>
            </a:lvl4pPr>
            <a:lvl5pPr marL="697523" indent="-77502" algn="l" defTabSz="310010" rtl="0" eaLnBrk="1" latinLnBrk="0" hangingPunct="1">
              <a:lnSpc>
                <a:spcPct val="90000"/>
              </a:lnSpc>
              <a:spcBef>
                <a:spcPts val="169"/>
              </a:spcBef>
              <a:buFont typeface="Arial" panose="020B0604020202020204" pitchFamily="34" charset="0"/>
              <a:buChar char="•"/>
              <a:defRPr sz="610" kern="1200">
                <a:solidFill>
                  <a:schemeClr val="tx1"/>
                </a:solidFill>
                <a:latin typeface="+mn-lt"/>
                <a:ea typeface="+mn-ea"/>
                <a:cs typeface="+mn-cs"/>
              </a:defRPr>
            </a:lvl5pPr>
            <a:lvl6pPr marL="852528" indent="-77502" algn="l" defTabSz="310010" rtl="0" eaLnBrk="1" latinLnBrk="0" hangingPunct="1">
              <a:lnSpc>
                <a:spcPct val="90000"/>
              </a:lnSpc>
              <a:spcBef>
                <a:spcPts val="169"/>
              </a:spcBef>
              <a:buFont typeface="Arial" panose="020B0604020202020204" pitchFamily="34" charset="0"/>
              <a:buChar char="•"/>
              <a:defRPr sz="610" kern="1200">
                <a:solidFill>
                  <a:schemeClr val="tx1"/>
                </a:solidFill>
                <a:latin typeface="+mn-lt"/>
                <a:ea typeface="+mn-ea"/>
                <a:cs typeface="+mn-cs"/>
              </a:defRPr>
            </a:lvl6pPr>
            <a:lvl7pPr marL="1007533" indent="-77502" algn="l" defTabSz="310010" rtl="0" eaLnBrk="1" latinLnBrk="0" hangingPunct="1">
              <a:lnSpc>
                <a:spcPct val="90000"/>
              </a:lnSpc>
              <a:spcBef>
                <a:spcPts val="169"/>
              </a:spcBef>
              <a:buFont typeface="Arial" panose="020B0604020202020204" pitchFamily="34" charset="0"/>
              <a:buChar char="•"/>
              <a:defRPr sz="610" kern="1200">
                <a:solidFill>
                  <a:schemeClr val="tx1"/>
                </a:solidFill>
                <a:latin typeface="+mn-lt"/>
                <a:ea typeface="+mn-ea"/>
                <a:cs typeface="+mn-cs"/>
              </a:defRPr>
            </a:lvl7pPr>
            <a:lvl8pPr marL="1162538" indent="-77502" algn="l" defTabSz="310010" rtl="0" eaLnBrk="1" latinLnBrk="0" hangingPunct="1">
              <a:lnSpc>
                <a:spcPct val="90000"/>
              </a:lnSpc>
              <a:spcBef>
                <a:spcPts val="169"/>
              </a:spcBef>
              <a:buFont typeface="Arial" panose="020B0604020202020204" pitchFamily="34" charset="0"/>
              <a:buChar char="•"/>
              <a:defRPr sz="610" kern="1200">
                <a:solidFill>
                  <a:schemeClr val="tx1"/>
                </a:solidFill>
                <a:latin typeface="+mn-lt"/>
                <a:ea typeface="+mn-ea"/>
                <a:cs typeface="+mn-cs"/>
              </a:defRPr>
            </a:lvl8pPr>
            <a:lvl9pPr marL="1317544" indent="-77502" algn="l" defTabSz="310010" rtl="0" eaLnBrk="1" latinLnBrk="0" hangingPunct="1">
              <a:lnSpc>
                <a:spcPct val="90000"/>
              </a:lnSpc>
              <a:spcBef>
                <a:spcPts val="169"/>
              </a:spcBef>
              <a:buFont typeface="Arial" panose="020B0604020202020204" pitchFamily="34" charset="0"/>
              <a:buChar char="•"/>
              <a:defRPr sz="610" kern="1200">
                <a:solidFill>
                  <a:schemeClr val="tx1"/>
                </a:solidFill>
                <a:latin typeface="+mn-lt"/>
                <a:ea typeface="+mn-ea"/>
                <a:cs typeface="+mn-cs"/>
              </a:defRPr>
            </a:lvl9pPr>
          </a:lstStyle>
          <a:p>
            <a:pPr marL="0" marR="0" lvl="0" indent="0" algn="l" defTabSz="31001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600" b="0" i="0" u="none" strike="noStrike" kern="1200" cap="none" spc="0" normalizeH="0" baseline="0" noProof="0" dirty="0" err="1">
                <a:ln>
                  <a:noFill/>
                </a:ln>
                <a:solidFill>
                  <a:srgbClr val="001135"/>
                </a:solidFill>
                <a:effectLst/>
                <a:uLnTx/>
                <a:uFillTx/>
                <a:latin typeface="Nokia Pure Headline Light" panose="020B0304020202020204" pitchFamily="34" charset="0"/>
                <a:ea typeface="+mn-ea"/>
                <a:cs typeface="+mn-cs"/>
              </a:rPr>
              <a:t>Vlan</a:t>
            </a:r>
            <a:r>
              <a:rPr kumimoji="0" lang="en-US" sz="1600" b="0" i="0" u="none" strike="noStrike" kern="1200" cap="none" spc="0" normalizeH="0" baseline="0" noProof="0" dirty="0">
                <a:ln>
                  <a:noFill/>
                </a:ln>
                <a:solidFill>
                  <a:srgbClr val="001135"/>
                </a:solidFill>
                <a:effectLst/>
                <a:uLnTx/>
                <a:uFillTx/>
                <a:latin typeface="Nokia Pure Headline Light" panose="020B0304020202020204" pitchFamily="34" charset="0"/>
                <a:ea typeface="+mn-ea"/>
                <a:cs typeface="+mn-cs"/>
              </a:rPr>
              <a:t> Hand-off</a:t>
            </a:r>
          </a:p>
        </p:txBody>
      </p:sp>
      <p:grpSp>
        <p:nvGrpSpPr>
          <p:cNvPr id="10" name="Group 9">
            <a:extLst>
              <a:ext uri="{FF2B5EF4-FFF2-40B4-BE49-F238E27FC236}">
                <a16:creationId xmlns:a16="http://schemas.microsoft.com/office/drawing/2014/main" id="{520D8D7B-F826-CD75-ACF0-AE5EC0F893D7}"/>
              </a:ext>
            </a:extLst>
          </p:cNvPr>
          <p:cNvGrpSpPr/>
          <p:nvPr/>
        </p:nvGrpSpPr>
        <p:grpSpPr>
          <a:xfrm>
            <a:off x="2614958" y="1350353"/>
            <a:ext cx="1001710" cy="446975"/>
            <a:chOff x="6189787" y="664528"/>
            <a:chExt cx="1431015" cy="638536"/>
          </a:xfrm>
        </p:grpSpPr>
        <p:pic>
          <p:nvPicPr>
            <p:cNvPr id="11" name="Picture 10">
              <a:extLst>
                <a:ext uri="{FF2B5EF4-FFF2-40B4-BE49-F238E27FC236}">
                  <a16:creationId xmlns:a16="http://schemas.microsoft.com/office/drawing/2014/main" id="{D5E9EBAE-8210-EAD4-FBC0-52A92BA7E818}"/>
                </a:ext>
              </a:extLst>
            </p:cNvPr>
            <p:cNvPicPr>
              <a:picLocks noChangeAspect="1"/>
            </p:cNvPicPr>
            <p:nvPr/>
          </p:nvPicPr>
          <p:blipFill>
            <a:blip r:embed="rId2"/>
            <a:stretch>
              <a:fillRect/>
            </a:stretch>
          </p:blipFill>
          <p:spPr>
            <a:xfrm>
              <a:off x="6189787" y="664528"/>
              <a:ext cx="638536" cy="638536"/>
            </a:xfrm>
            <a:prstGeom prst="rect">
              <a:avLst/>
            </a:prstGeom>
          </p:spPr>
        </p:pic>
        <p:pic>
          <p:nvPicPr>
            <p:cNvPr id="12" name="Picture 11">
              <a:extLst>
                <a:ext uri="{FF2B5EF4-FFF2-40B4-BE49-F238E27FC236}">
                  <a16:creationId xmlns:a16="http://schemas.microsoft.com/office/drawing/2014/main" id="{9E9CB864-05A7-9A8F-BF5C-D9335BEEB16B}"/>
                </a:ext>
              </a:extLst>
            </p:cNvPr>
            <p:cNvPicPr>
              <a:picLocks noChangeAspect="1"/>
            </p:cNvPicPr>
            <p:nvPr/>
          </p:nvPicPr>
          <p:blipFill>
            <a:blip r:embed="rId2"/>
            <a:stretch>
              <a:fillRect/>
            </a:stretch>
          </p:blipFill>
          <p:spPr>
            <a:xfrm>
              <a:off x="6982266" y="664528"/>
              <a:ext cx="638536" cy="638536"/>
            </a:xfrm>
            <a:prstGeom prst="rect">
              <a:avLst/>
            </a:prstGeom>
          </p:spPr>
        </p:pic>
      </p:grpSp>
      <p:grpSp>
        <p:nvGrpSpPr>
          <p:cNvPr id="13" name="Group 12">
            <a:extLst>
              <a:ext uri="{FF2B5EF4-FFF2-40B4-BE49-F238E27FC236}">
                <a16:creationId xmlns:a16="http://schemas.microsoft.com/office/drawing/2014/main" id="{E7F4684B-9FB9-7FE2-E87D-7FDE74B49BD9}"/>
              </a:ext>
            </a:extLst>
          </p:cNvPr>
          <p:cNvGrpSpPr/>
          <p:nvPr/>
        </p:nvGrpSpPr>
        <p:grpSpPr>
          <a:xfrm>
            <a:off x="530001" y="2776948"/>
            <a:ext cx="1001710" cy="446975"/>
            <a:chOff x="6189787" y="664528"/>
            <a:chExt cx="1431015" cy="638536"/>
          </a:xfrm>
        </p:grpSpPr>
        <p:pic>
          <p:nvPicPr>
            <p:cNvPr id="14" name="Picture 13">
              <a:extLst>
                <a:ext uri="{FF2B5EF4-FFF2-40B4-BE49-F238E27FC236}">
                  <a16:creationId xmlns:a16="http://schemas.microsoft.com/office/drawing/2014/main" id="{9A5B5ACD-AD5C-D39D-75CB-D1CD2BDBFC15}"/>
                </a:ext>
              </a:extLst>
            </p:cNvPr>
            <p:cNvPicPr>
              <a:picLocks noChangeAspect="1"/>
            </p:cNvPicPr>
            <p:nvPr/>
          </p:nvPicPr>
          <p:blipFill>
            <a:blip r:embed="rId2"/>
            <a:stretch>
              <a:fillRect/>
            </a:stretch>
          </p:blipFill>
          <p:spPr>
            <a:xfrm>
              <a:off x="6189787" y="664528"/>
              <a:ext cx="638536" cy="638536"/>
            </a:xfrm>
            <a:prstGeom prst="rect">
              <a:avLst/>
            </a:prstGeom>
          </p:spPr>
        </p:pic>
        <p:pic>
          <p:nvPicPr>
            <p:cNvPr id="15" name="Picture 14">
              <a:extLst>
                <a:ext uri="{FF2B5EF4-FFF2-40B4-BE49-F238E27FC236}">
                  <a16:creationId xmlns:a16="http://schemas.microsoft.com/office/drawing/2014/main" id="{44A02705-3164-1565-BE43-2BBEE0CFC77E}"/>
                </a:ext>
              </a:extLst>
            </p:cNvPr>
            <p:cNvPicPr>
              <a:picLocks noChangeAspect="1"/>
            </p:cNvPicPr>
            <p:nvPr/>
          </p:nvPicPr>
          <p:blipFill>
            <a:blip r:embed="rId2"/>
            <a:stretch>
              <a:fillRect/>
            </a:stretch>
          </p:blipFill>
          <p:spPr>
            <a:xfrm>
              <a:off x="6982266" y="664528"/>
              <a:ext cx="638536" cy="638536"/>
            </a:xfrm>
            <a:prstGeom prst="rect">
              <a:avLst/>
            </a:prstGeom>
          </p:spPr>
        </p:pic>
      </p:grpSp>
      <p:grpSp>
        <p:nvGrpSpPr>
          <p:cNvPr id="16" name="Group 15">
            <a:extLst>
              <a:ext uri="{FF2B5EF4-FFF2-40B4-BE49-F238E27FC236}">
                <a16:creationId xmlns:a16="http://schemas.microsoft.com/office/drawing/2014/main" id="{6FF78A7F-BA1D-4861-E6EC-52C90124A337}"/>
              </a:ext>
            </a:extLst>
          </p:cNvPr>
          <p:cNvGrpSpPr/>
          <p:nvPr/>
        </p:nvGrpSpPr>
        <p:grpSpPr>
          <a:xfrm>
            <a:off x="3025427" y="2776946"/>
            <a:ext cx="1001710" cy="446975"/>
            <a:chOff x="6189787" y="664528"/>
            <a:chExt cx="1431015" cy="638536"/>
          </a:xfrm>
        </p:grpSpPr>
        <p:pic>
          <p:nvPicPr>
            <p:cNvPr id="17" name="Picture 16">
              <a:extLst>
                <a:ext uri="{FF2B5EF4-FFF2-40B4-BE49-F238E27FC236}">
                  <a16:creationId xmlns:a16="http://schemas.microsoft.com/office/drawing/2014/main" id="{FCE7460E-464A-75F7-99A7-BCB19F3783A9}"/>
                </a:ext>
              </a:extLst>
            </p:cNvPr>
            <p:cNvPicPr>
              <a:picLocks noChangeAspect="1"/>
            </p:cNvPicPr>
            <p:nvPr/>
          </p:nvPicPr>
          <p:blipFill>
            <a:blip r:embed="rId2"/>
            <a:stretch>
              <a:fillRect/>
            </a:stretch>
          </p:blipFill>
          <p:spPr>
            <a:xfrm>
              <a:off x="6189787" y="664528"/>
              <a:ext cx="638536" cy="638536"/>
            </a:xfrm>
            <a:prstGeom prst="rect">
              <a:avLst/>
            </a:prstGeom>
          </p:spPr>
        </p:pic>
        <p:pic>
          <p:nvPicPr>
            <p:cNvPr id="18" name="Picture 17">
              <a:extLst>
                <a:ext uri="{FF2B5EF4-FFF2-40B4-BE49-F238E27FC236}">
                  <a16:creationId xmlns:a16="http://schemas.microsoft.com/office/drawing/2014/main" id="{36D186DC-AE4E-05F1-3950-A2827CF299BB}"/>
                </a:ext>
              </a:extLst>
            </p:cNvPr>
            <p:cNvPicPr>
              <a:picLocks noChangeAspect="1"/>
            </p:cNvPicPr>
            <p:nvPr/>
          </p:nvPicPr>
          <p:blipFill>
            <a:blip r:embed="rId2"/>
            <a:stretch>
              <a:fillRect/>
            </a:stretch>
          </p:blipFill>
          <p:spPr>
            <a:xfrm>
              <a:off x="6982266" y="664528"/>
              <a:ext cx="638536" cy="638536"/>
            </a:xfrm>
            <a:prstGeom prst="rect">
              <a:avLst/>
            </a:prstGeom>
          </p:spPr>
        </p:pic>
      </p:grpSp>
      <p:cxnSp>
        <p:nvCxnSpPr>
          <p:cNvPr id="19" name="Straight Connector 18">
            <a:extLst>
              <a:ext uri="{FF2B5EF4-FFF2-40B4-BE49-F238E27FC236}">
                <a16:creationId xmlns:a16="http://schemas.microsoft.com/office/drawing/2014/main" id="{F97C013E-D347-2F62-C097-F13F89B268C1}"/>
              </a:ext>
            </a:extLst>
          </p:cNvPr>
          <p:cNvCxnSpPr>
            <a:cxnSpLocks/>
            <a:stCxn id="11" idx="2"/>
            <a:endCxn id="14" idx="0"/>
          </p:cNvCxnSpPr>
          <p:nvPr/>
        </p:nvCxnSpPr>
        <p:spPr>
          <a:xfrm flipH="1">
            <a:off x="753489" y="1797328"/>
            <a:ext cx="2084957" cy="979620"/>
          </a:xfrm>
          <a:prstGeom prst="line">
            <a:avLst/>
          </a:prstGeom>
          <a:noFill/>
          <a:ln w="12700" cap="flat" cmpd="sng" algn="ctr">
            <a:solidFill>
              <a:srgbClr val="666666"/>
            </a:solidFill>
            <a:prstDash val="solid"/>
          </a:ln>
          <a:effectLst/>
        </p:spPr>
      </p:cxnSp>
      <p:cxnSp>
        <p:nvCxnSpPr>
          <p:cNvPr id="20" name="Straight Connector 19">
            <a:extLst>
              <a:ext uri="{FF2B5EF4-FFF2-40B4-BE49-F238E27FC236}">
                <a16:creationId xmlns:a16="http://schemas.microsoft.com/office/drawing/2014/main" id="{95DC4309-167F-0302-67CA-874700B75417}"/>
              </a:ext>
            </a:extLst>
          </p:cNvPr>
          <p:cNvCxnSpPr>
            <a:cxnSpLocks/>
            <a:stCxn id="12" idx="2"/>
            <a:endCxn id="14" idx="0"/>
          </p:cNvCxnSpPr>
          <p:nvPr/>
        </p:nvCxnSpPr>
        <p:spPr>
          <a:xfrm flipH="1">
            <a:off x="753489" y="1797328"/>
            <a:ext cx="2639692" cy="979620"/>
          </a:xfrm>
          <a:prstGeom prst="line">
            <a:avLst/>
          </a:prstGeom>
          <a:noFill/>
          <a:ln w="12700" cap="flat" cmpd="sng" algn="ctr">
            <a:solidFill>
              <a:srgbClr val="666666"/>
            </a:solidFill>
            <a:prstDash val="solid"/>
          </a:ln>
          <a:effectLst/>
        </p:spPr>
      </p:cxnSp>
      <p:pic>
        <p:nvPicPr>
          <p:cNvPr id="21" name="Picture 20">
            <a:extLst>
              <a:ext uri="{FF2B5EF4-FFF2-40B4-BE49-F238E27FC236}">
                <a16:creationId xmlns:a16="http://schemas.microsoft.com/office/drawing/2014/main" id="{D7F4C87D-2811-16DB-2818-9F08DEE7F1B2}"/>
              </a:ext>
            </a:extLst>
          </p:cNvPr>
          <p:cNvPicPr>
            <a:picLocks noChangeAspect="1"/>
          </p:cNvPicPr>
          <p:nvPr/>
        </p:nvPicPr>
        <p:blipFill>
          <a:blip r:embed="rId3"/>
          <a:stretch>
            <a:fillRect/>
          </a:stretch>
        </p:blipFill>
        <p:spPr>
          <a:xfrm>
            <a:off x="3311161" y="3551941"/>
            <a:ext cx="503930" cy="503930"/>
          </a:xfrm>
          <a:prstGeom prst="rect">
            <a:avLst/>
          </a:prstGeom>
        </p:spPr>
      </p:pic>
      <p:cxnSp>
        <p:nvCxnSpPr>
          <p:cNvPr id="22" name="Straight Connector 21">
            <a:extLst>
              <a:ext uri="{FF2B5EF4-FFF2-40B4-BE49-F238E27FC236}">
                <a16:creationId xmlns:a16="http://schemas.microsoft.com/office/drawing/2014/main" id="{89B9043F-A308-2F71-0A41-29F466158527}"/>
              </a:ext>
            </a:extLst>
          </p:cNvPr>
          <p:cNvCxnSpPr>
            <a:cxnSpLocks/>
            <a:stCxn id="21" idx="0"/>
            <a:endCxn id="17" idx="2"/>
          </p:cNvCxnSpPr>
          <p:nvPr/>
        </p:nvCxnSpPr>
        <p:spPr>
          <a:xfrm flipH="1" flipV="1">
            <a:off x="3248915" y="3223921"/>
            <a:ext cx="314211" cy="328020"/>
          </a:xfrm>
          <a:prstGeom prst="line">
            <a:avLst/>
          </a:prstGeom>
          <a:noFill/>
          <a:ln w="12700" cap="flat" cmpd="sng" algn="ctr">
            <a:solidFill>
              <a:srgbClr val="666666"/>
            </a:solidFill>
            <a:prstDash val="solid"/>
          </a:ln>
          <a:effectLst/>
        </p:spPr>
      </p:cxnSp>
      <p:cxnSp>
        <p:nvCxnSpPr>
          <p:cNvPr id="23" name="Straight Connector 22">
            <a:extLst>
              <a:ext uri="{FF2B5EF4-FFF2-40B4-BE49-F238E27FC236}">
                <a16:creationId xmlns:a16="http://schemas.microsoft.com/office/drawing/2014/main" id="{D7486D5F-FBDF-1A64-8B8D-42D63A9A26EC}"/>
              </a:ext>
            </a:extLst>
          </p:cNvPr>
          <p:cNvCxnSpPr>
            <a:cxnSpLocks/>
            <a:stCxn id="21" idx="0"/>
            <a:endCxn id="18" idx="2"/>
          </p:cNvCxnSpPr>
          <p:nvPr/>
        </p:nvCxnSpPr>
        <p:spPr>
          <a:xfrm flipV="1">
            <a:off x="3563126" y="3223921"/>
            <a:ext cx="240524" cy="328020"/>
          </a:xfrm>
          <a:prstGeom prst="line">
            <a:avLst/>
          </a:prstGeom>
          <a:noFill/>
          <a:ln w="12700" cap="flat" cmpd="sng" algn="ctr">
            <a:solidFill>
              <a:srgbClr val="666666"/>
            </a:solidFill>
            <a:prstDash val="solid"/>
          </a:ln>
          <a:effectLst/>
        </p:spPr>
      </p:cxnSp>
      <p:cxnSp>
        <p:nvCxnSpPr>
          <p:cNvPr id="24" name="Straight Connector 23">
            <a:extLst>
              <a:ext uri="{FF2B5EF4-FFF2-40B4-BE49-F238E27FC236}">
                <a16:creationId xmlns:a16="http://schemas.microsoft.com/office/drawing/2014/main" id="{8054D488-2D57-B989-765D-98DB9EBA2E13}"/>
              </a:ext>
            </a:extLst>
          </p:cNvPr>
          <p:cNvCxnSpPr>
            <a:cxnSpLocks/>
            <a:stCxn id="67" idx="0"/>
            <a:endCxn id="29" idx="2"/>
          </p:cNvCxnSpPr>
          <p:nvPr/>
        </p:nvCxnSpPr>
        <p:spPr>
          <a:xfrm flipH="1" flipV="1">
            <a:off x="1986610" y="3223922"/>
            <a:ext cx="308093" cy="322249"/>
          </a:xfrm>
          <a:prstGeom prst="line">
            <a:avLst/>
          </a:prstGeom>
          <a:noFill/>
          <a:ln w="12700" cap="flat" cmpd="sng" algn="ctr">
            <a:solidFill>
              <a:srgbClr val="666666"/>
            </a:solidFill>
            <a:prstDash val="solid"/>
          </a:ln>
          <a:effectLst/>
        </p:spPr>
      </p:cxnSp>
      <p:cxnSp>
        <p:nvCxnSpPr>
          <p:cNvPr id="25" name="Straight Connector 24">
            <a:extLst>
              <a:ext uri="{FF2B5EF4-FFF2-40B4-BE49-F238E27FC236}">
                <a16:creationId xmlns:a16="http://schemas.microsoft.com/office/drawing/2014/main" id="{4F0B227A-E97F-B426-496E-30C8C63D1347}"/>
              </a:ext>
            </a:extLst>
          </p:cNvPr>
          <p:cNvCxnSpPr>
            <a:cxnSpLocks/>
            <a:stCxn id="67" idx="0"/>
            <a:endCxn id="30" idx="2"/>
          </p:cNvCxnSpPr>
          <p:nvPr/>
        </p:nvCxnSpPr>
        <p:spPr>
          <a:xfrm flipV="1">
            <a:off x="2294703" y="3223922"/>
            <a:ext cx="246642" cy="322249"/>
          </a:xfrm>
          <a:prstGeom prst="line">
            <a:avLst/>
          </a:prstGeom>
          <a:noFill/>
          <a:ln w="12700" cap="flat" cmpd="sng" algn="ctr">
            <a:solidFill>
              <a:srgbClr val="666666"/>
            </a:solidFill>
            <a:prstDash val="solid"/>
          </a:ln>
          <a:effectLst/>
        </p:spPr>
      </p:cxnSp>
      <p:sp>
        <p:nvSpPr>
          <p:cNvPr id="26" name="Rectangle: Top Corners Rounded 25">
            <a:extLst>
              <a:ext uri="{FF2B5EF4-FFF2-40B4-BE49-F238E27FC236}">
                <a16:creationId xmlns:a16="http://schemas.microsoft.com/office/drawing/2014/main" id="{FFE4386D-06E2-C792-4F97-03D22E477626}"/>
              </a:ext>
            </a:extLst>
          </p:cNvPr>
          <p:cNvSpPr/>
          <p:nvPr/>
        </p:nvSpPr>
        <p:spPr>
          <a:xfrm rot="16200000">
            <a:off x="-6312" y="2905273"/>
            <a:ext cx="626133" cy="193292"/>
          </a:xfrm>
          <a:prstGeom prst="round2SameRect">
            <a:avLst/>
          </a:prstGeom>
          <a:solidFill>
            <a:srgbClr val="0A0908"/>
          </a:solidFill>
          <a:ln w="12700" cap="flat" cmpd="sng" algn="ctr">
            <a:noFill/>
            <a:prstDash val="solid"/>
            <a:miter lim="800000"/>
          </a:ln>
          <a:effectLst>
            <a:softEdge rad="0"/>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685800" eaLnBrk="1" fontAlgn="auto" latinLnBrk="0" hangingPunct="1">
              <a:lnSpc>
                <a:spcPct val="100000"/>
              </a:lnSpc>
              <a:spcBef>
                <a:spcPts val="0"/>
              </a:spcBef>
              <a:spcAft>
                <a:spcPts val="300"/>
              </a:spcAft>
              <a:buClrTx/>
              <a:buSzPct val="100000"/>
              <a:buFontTx/>
              <a:buNone/>
              <a:tabLst/>
              <a:defRPr/>
            </a:pPr>
            <a:r>
              <a:rPr kumimoji="0" lang="en-US" sz="1200" b="1" i="0" u="none" strike="noStrike" kern="0" cap="none" spc="0" normalizeH="0" baseline="0" noProof="0" dirty="0">
                <a:ln>
                  <a:noFill/>
                </a:ln>
                <a:solidFill>
                  <a:srgbClr val="FFFFFF"/>
                </a:solidFill>
                <a:effectLst/>
                <a:uLnTx/>
                <a:uFillTx/>
                <a:latin typeface="Nokia Pure Text Light"/>
                <a:ea typeface="+mn-ea"/>
                <a:cs typeface="+mn-cs"/>
              </a:rPr>
              <a:t>Leaf</a:t>
            </a:r>
          </a:p>
        </p:txBody>
      </p:sp>
      <p:sp>
        <p:nvSpPr>
          <p:cNvPr id="27" name="Rectangle: Top Corners Rounded 26">
            <a:extLst>
              <a:ext uri="{FF2B5EF4-FFF2-40B4-BE49-F238E27FC236}">
                <a16:creationId xmlns:a16="http://schemas.microsoft.com/office/drawing/2014/main" id="{4EB4CD09-6E33-295E-ED21-5A6DB8F8FBD0}"/>
              </a:ext>
            </a:extLst>
          </p:cNvPr>
          <p:cNvSpPr/>
          <p:nvPr/>
        </p:nvSpPr>
        <p:spPr>
          <a:xfrm rot="5400000">
            <a:off x="3574676" y="1454425"/>
            <a:ext cx="612073" cy="215736"/>
          </a:xfrm>
          <a:prstGeom prst="round2SameRect">
            <a:avLst/>
          </a:prstGeom>
          <a:solidFill>
            <a:srgbClr val="0A0908"/>
          </a:solidFill>
          <a:ln w="12700" cap="flat" cmpd="sng" algn="ctr">
            <a:noFill/>
            <a:prstDash val="solid"/>
            <a:miter lim="800000"/>
          </a:ln>
          <a:effectLst>
            <a:softEdge rad="0"/>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685800" eaLnBrk="1" fontAlgn="auto" latinLnBrk="0" hangingPunct="1">
              <a:lnSpc>
                <a:spcPct val="100000"/>
              </a:lnSpc>
              <a:spcBef>
                <a:spcPts val="0"/>
              </a:spcBef>
              <a:spcAft>
                <a:spcPts val="300"/>
              </a:spcAft>
              <a:buClrTx/>
              <a:buSzPct val="100000"/>
              <a:buFontTx/>
              <a:buNone/>
              <a:tabLst/>
              <a:defRPr/>
            </a:pPr>
            <a:r>
              <a:rPr kumimoji="0" lang="en-US" sz="1200" b="1" i="0" u="none" strike="noStrike" kern="0" cap="none" spc="0" normalizeH="0" baseline="0" noProof="0" dirty="0">
                <a:ln>
                  <a:noFill/>
                </a:ln>
                <a:solidFill>
                  <a:srgbClr val="FFFFFF"/>
                </a:solidFill>
                <a:effectLst/>
                <a:uLnTx/>
                <a:uFillTx/>
                <a:latin typeface="Nokia Pure Text Light"/>
                <a:ea typeface="+mn-ea"/>
                <a:cs typeface="+mn-cs"/>
              </a:rPr>
              <a:t>Spine</a:t>
            </a:r>
          </a:p>
        </p:txBody>
      </p:sp>
      <p:grpSp>
        <p:nvGrpSpPr>
          <p:cNvPr id="28" name="Group 27">
            <a:extLst>
              <a:ext uri="{FF2B5EF4-FFF2-40B4-BE49-F238E27FC236}">
                <a16:creationId xmlns:a16="http://schemas.microsoft.com/office/drawing/2014/main" id="{3B437B58-A12E-559C-C7F4-E8B85D53155D}"/>
              </a:ext>
            </a:extLst>
          </p:cNvPr>
          <p:cNvGrpSpPr/>
          <p:nvPr/>
        </p:nvGrpSpPr>
        <p:grpSpPr>
          <a:xfrm>
            <a:off x="1763122" y="2776947"/>
            <a:ext cx="1001710" cy="446975"/>
            <a:chOff x="6189787" y="664528"/>
            <a:chExt cx="1431015" cy="638536"/>
          </a:xfrm>
        </p:grpSpPr>
        <p:pic>
          <p:nvPicPr>
            <p:cNvPr id="29" name="Picture 28">
              <a:extLst>
                <a:ext uri="{FF2B5EF4-FFF2-40B4-BE49-F238E27FC236}">
                  <a16:creationId xmlns:a16="http://schemas.microsoft.com/office/drawing/2014/main" id="{4237FA9B-F0D7-6161-88A6-3459875B566F}"/>
                </a:ext>
              </a:extLst>
            </p:cNvPr>
            <p:cNvPicPr>
              <a:picLocks noChangeAspect="1"/>
            </p:cNvPicPr>
            <p:nvPr/>
          </p:nvPicPr>
          <p:blipFill>
            <a:blip r:embed="rId2"/>
            <a:stretch>
              <a:fillRect/>
            </a:stretch>
          </p:blipFill>
          <p:spPr>
            <a:xfrm>
              <a:off x="6189787" y="664528"/>
              <a:ext cx="638536" cy="638536"/>
            </a:xfrm>
            <a:prstGeom prst="rect">
              <a:avLst/>
            </a:prstGeom>
          </p:spPr>
        </p:pic>
        <p:pic>
          <p:nvPicPr>
            <p:cNvPr id="30" name="Picture 29">
              <a:extLst>
                <a:ext uri="{FF2B5EF4-FFF2-40B4-BE49-F238E27FC236}">
                  <a16:creationId xmlns:a16="http://schemas.microsoft.com/office/drawing/2014/main" id="{EB0FBC6A-2728-413A-48A3-23114B3C796D}"/>
                </a:ext>
              </a:extLst>
            </p:cNvPr>
            <p:cNvPicPr>
              <a:picLocks noChangeAspect="1"/>
            </p:cNvPicPr>
            <p:nvPr/>
          </p:nvPicPr>
          <p:blipFill>
            <a:blip r:embed="rId2"/>
            <a:stretch>
              <a:fillRect/>
            </a:stretch>
          </p:blipFill>
          <p:spPr>
            <a:xfrm>
              <a:off x="6982266" y="664528"/>
              <a:ext cx="638536" cy="638536"/>
            </a:xfrm>
            <a:prstGeom prst="rect">
              <a:avLst/>
            </a:prstGeom>
          </p:spPr>
        </p:pic>
      </p:grpSp>
      <p:grpSp>
        <p:nvGrpSpPr>
          <p:cNvPr id="31" name="Group 30">
            <a:extLst>
              <a:ext uri="{FF2B5EF4-FFF2-40B4-BE49-F238E27FC236}">
                <a16:creationId xmlns:a16="http://schemas.microsoft.com/office/drawing/2014/main" id="{307EC739-176D-AAC5-0A80-470664CED315}"/>
              </a:ext>
            </a:extLst>
          </p:cNvPr>
          <p:cNvGrpSpPr/>
          <p:nvPr/>
        </p:nvGrpSpPr>
        <p:grpSpPr>
          <a:xfrm>
            <a:off x="4392605" y="2759090"/>
            <a:ext cx="1001710" cy="446975"/>
            <a:chOff x="6189787" y="664528"/>
            <a:chExt cx="1431015" cy="638536"/>
          </a:xfrm>
        </p:grpSpPr>
        <p:pic>
          <p:nvPicPr>
            <p:cNvPr id="32" name="Picture 31">
              <a:extLst>
                <a:ext uri="{FF2B5EF4-FFF2-40B4-BE49-F238E27FC236}">
                  <a16:creationId xmlns:a16="http://schemas.microsoft.com/office/drawing/2014/main" id="{27F682D1-6831-DADF-2FBF-5D02472908B6}"/>
                </a:ext>
              </a:extLst>
            </p:cNvPr>
            <p:cNvPicPr>
              <a:picLocks noChangeAspect="1"/>
            </p:cNvPicPr>
            <p:nvPr/>
          </p:nvPicPr>
          <p:blipFill>
            <a:blip r:embed="rId2"/>
            <a:stretch>
              <a:fillRect/>
            </a:stretch>
          </p:blipFill>
          <p:spPr>
            <a:xfrm>
              <a:off x="6189787" y="664528"/>
              <a:ext cx="638536" cy="638536"/>
            </a:xfrm>
            <a:prstGeom prst="rect">
              <a:avLst/>
            </a:prstGeom>
          </p:spPr>
        </p:pic>
        <p:pic>
          <p:nvPicPr>
            <p:cNvPr id="33" name="Picture 32">
              <a:extLst>
                <a:ext uri="{FF2B5EF4-FFF2-40B4-BE49-F238E27FC236}">
                  <a16:creationId xmlns:a16="http://schemas.microsoft.com/office/drawing/2014/main" id="{4DD5AC2D-F578-EDE5-858B-EA0D3DD504CC}"/>
                </a:ext>
              </a:extLst>
            </p:cNvPr>
            <p:cNvPicPr>
              <a:picLocks noChangeAspect="1"/>
            </p:cNvPicPr>
            <p:nvPr/>
          </p:nvPicPr>
          <p:blipFill>
            <a:blip r:embed="rId2"/>
            <a:stretch>
              <a:fillRect/>
            </a:stretch>
          </p:blipFill>
          <p:spPr>
            <a:xfrm>
              <a:off x="6982266" y="664528"/>
              <a:ext cx="638536" cy="638536"/>
            </a:xfrm>
            <a:prstGeom prst="rect">
              <a:avLst/>
            </a:prstGeom>
          </p:spPr>
        </p:pic>
      </p:grpSp>
      <p:cxnSp>
        <p:nvCxnSpPr>
          <p:cNvPr id="39" name="Straight Connector 38">
            <a:extLst>
              <a:ext uri="{FF2B5EF4-FFF2-40B4-BE49-F238E27FC236}">
                <a16:creationId xmlns:a16="http://schemas.microsoft.com/office/drawing/2014/main" id="{29FB7D60-F703-CB94-6BBF-E92E51976C33}"/>
              </a:ext>
            </a:extLst>
          </p:cNvPr>
          <p:cNvCxnSpPr>
            <a:cxnSpLocks/>
            <a:stCxn id="11" idx="2"/>
            <a:endCxn id="15" idx="0"/>
          </p:cNvCxnSpPr>
          <p:nvPr/>
        </p:nvCxnSpPr>
        <p:spPr>
          <a:xfrm flipH="1">
            <a:off x="1308224" y="1797328"/>
            <a:ext cx="1530222" cy="979620"/>
          </a:xfrm>
          <a:prstGeom prst="line">
            <a:avLst/>
          </a:prstGeom>
          <a:noFill/>
          <a:ln w="12700" cap="flat" cmpd="sng" algn="ctr">
            <a:solidFill>
              <a:srgbClr val="666666"/>
            </a:solidFill>
            <a:prstDash val="solid"/>
          </a:ln>
          <a:effectLst/>
        </p:spPr>
      </p:cxnSp>
      <p:cxnSp>
        <p:nvCxnSpPr>
          <p:cNvPr id="40" name="Straight Connector 39">
            <a:extLst>
              <a:ext uri="{FF2B5EF4-FFF2-40B4-BE49-F238E27FC236}">
                <a16:creationId xmlns:a16="http://schemas.microsoft.com/office/drawing/2014/main" id="{1D228092-C6AB-BE4E-5C4B-24DAA2B07522}"/>
              </a:ext>
            </a:extLst>
          </p:cNvPr>
          <p:cNvCxnSpPr>
            <a:cxnSpLocks/>
            <a:stCxn id="12" idx="2"/>
            <a:endCxn id="15" idx="0"/>
          </p:cNvCxnSpPr>
          <p:nvPr/>
        </p:nvCxnSpPr>
        <p:spPr>
          <a:xfrm flipH="1">
            <a:off x="1308224" y="1797328"/>
            <a:ext cx="2084957" cy="979620"/>
          </a:xfrm>
          <a:prstGeom prst="line">
            <a:avLst/>
          </a:prstGeom>
          <a:noFill/>
          <a:ln w="12700" cap="flat" cmpd="sng" algn="ctr">
            <a:solidFill>
              <a:srgbClr val="666666"/>
            </a:solidFill>
            <a:prstDash val="solid"/>
          </a:ln>
          <a:effectLst/>
        </p:spPr>
      </p:cxnSp>
      <p:cxnSp>
        <p:nvCxnSpPr>
          <p:cNvPr id="43" name="Straight Connector 42">
            <a:extLst>
              <a:ext uri="{FF2B5EF4-FFF2-40B4-BE49-F238E27FC236}">
                <a16:creationId xmlns:a16="http://schemas.microsoft.com/office/drawing/2014/main" id="{296F42E7-31D9-CEB5-4034-F9F24D2B866B}"/>
              </a:ext>
            </a:extLst>
          </p:cNvPr>
          <p:cNvCxnSpPr>
            <a:cxnSpLocks/>
            <a:stCxn id="11" idx="2"/>
            <a:endCxn id="29" idx="0"/>
          </p:cNvCxnSpPr>
          <p:nvPr/>
        </p:nvCxnSpPr>
        <p:spPr>
          <a:xfrm flipH="1">
            <a:off x="1986610" y="1797328"/>
            <a:ext cx="851836" cy="979619"/>
          </a:xfrm>
          <a:prstGeom prst="line">
            <a:avLst/>
          </a:prstGeom>
          <a:noFill/>
          <a:ln w="12700" cap="flat" cmpd="sng" algn="ctr">
            <a:solidFill>
              <a:srgbClr val="666666"/>
            </a:solidFill>
            <a:prstDash val="solid"/>
          </a:ln>
          <a:effectLst/>
        </p:spPr>
      </p:cxnSp>
      <p:cxnSp>
        <p:nvCxnSpPr>
          <p:cNvPr id="44" name="Straight Connector 43">
            <a:extLst>
              <a:ext uri="{FF2B5EF4-FFF2-40B4-BE49-F238E27FC236}">
                <a16:creationId xmlns:a16="http://schemas.microsoft.com/office/drawing/2014/main" id="{15CFE74E-FC15-2627-B85F-D04F14044353}"/>
              </a:ext>
            </a:extLst>
          </p:cNvPr>
          <p:cNvCxnSpPr>
            <a:cxnSpLocks/>
            <a:stCxn id="12" idx="2"/>
            <a:endCxn id="29" idx="0"/>
          </p:cNvCxnSpPr>
          <p:nvPr/>
        </p:nvCxnSpPr>
        <p:spPr>
          <a:xfrm flipH="1">
            <a:off x="1986610" y="1797328"/>
            <a:ext cx="1406571" cy="979619"/>
          </a:xfrm>
          <a:prstGeom prst="line">
            <a:avLst/>
          </a:prstGeom>
          <a:noFill/>
          <a:ln w="12700" cap="flat" cmpd="sng" algn="ctr">
            <a:solidFill>
              <a:srgbClr val="666666"/>
            </a:solidFill>
            <a:prstDash val="solid"/>
          </a:ln>
          <a:effectLst/>
        </p:spPr>
      </p:cxnSp>
      <p:cxnSp>
        <p:nvCxnSpPr>
          <p:cNvPr id="47" name="Straight Connector 46">
            <a:extLst>
              <a:ext uri="{FF2B5EF4-FFF2-40B4-BE49-F238E27FC236}">
                <a16:creationId xmlns:a16="http://schemas.microsoft.com/office/drawing/2014/main" id="{6C7ED4D0-C01B-07FD-85A2-7AE458CFAB96}"/>
              </a:ext>
            </a:extLst>
          </p:cNvPr>
          <p:cNvCxnSpPr>
            <a:cxnSpLocks/>
            <a:stCxn id="11" idx="2"/>
            <a:endCxn id="30" idx="0"/>
          </p:cNvCxnSpPr>
          <p:nvPr/>
        </p:nvCxnSpPr>
        <p:spPr>
          <a:xfrm flipH="1">
            <a:off x="2541345" y="1797328"/>
            <a:ext cx="297101" cy="979619"/>
          </a:xfrm>
          <a:prstGeom prst="line">
            <a:avLst/>
          </a:prstGeom>
          <a:noFill/>
          <a:ln w="12700" cap="flat" cmpd="sng" algn="ctr">
            <a:solidFill>
              <a:srgbClr val="666666"/>
            </a:solidFill>
            <a:prstDash val="solid"/>
          </a:ln>
          <a:effectLst/>
        </p:spPr>
      </p:cxnSp>
      <p:cxnSp>
        <p:nvCxnSpPr>
          <p:cNvPr id="48" name="Straight Connector 47">
            <a:extLst>
              <a:ext uri="{FF2B5EF4-FFF2-40B4-BE49-F238E27FC236}">
                <a16:creationId xmlns:a16="http://schemas.microsoft.com/office/drawing/2014/main" id="{32D1B2C7-A6D1-23E1-A6AE-D1473DC8B212}"/>
              </a:ext>
            </a:extLst>
          </p:cNvPr>
          <p:cNvCxnSpPr>
            <a:cxnSpLocks/>
            <a:stCxn id="12" idx="2"/>
            <a:endCxn id="30" idx="0"/>
          </p:cNvCxnSpPr>
          <p:nvPr/>
        </p:nvCxnSpPr>
        <p:spPr>
          <a:xfrm flipH="1">
            <a:off x="2541345" y="1797328"/>
            <a:ext cx="851836" cy="979619"/>
          </a:xfrm>
          <a:prstGeom prst="line">
            <a:avLst/>
          </a:prstGeom>
          <a:noFill/>
          <a:ln w="12700" cap="flat" cmpd="sng" algn="ctr">
            <a:solidFill>
              <a:srgbClr val="666666"/>
            </a:solidFill>
            <a:prstDash val="solid"/>
          </a:ln>
          <a:effectLst/>
        </p:spPr>
      </p:cxnSp>
      <p:cxnSp>
        <p:nvCxnSpPr>
          <p:cNvPr id="51" name="Straight Connector 50">
            <a:extLst>
              <a:ext uri="{FF2B5EF4-FFF2-40B4-BE49-F238E27FC236}">
                <a16:creationId xmlns:a16="http://schemas.microsoft.com/office/drawing/2014/main" id="{255EA184-CA0D-0B6F-4080-C1D153AF5D82}"/>
              </a:ext>
            </a:extLst>
          </p:cNvPr>
          <p:cNvCxnSpPr>
            <a:cxnSpLocks/>
            <a:stCxn id="11" idx="2"/>
            <a:endCxn id="17" idx="0"/>
          </p:cNvCxnSpPr>
          <p:nvPr/>
        </p:nvCxnSpPr>
        <p:spPr>
          <a:xfrm>
            <a:off x="2838446" y="1797328"/>
            <a:ext cx="410469" cy="979618"/>
          </a:xfrm>
          <a:prstGeom prst="line">
            <a:avLst/>
          </a:prstGeom>
          <a:noFill/>
          <a:ln w="12700" cap="flat" cmpd="sng" algn="ctr">
            <a:solidFill>
              <a:srgbClr val="666666"/>
            </a:solidFill>
            <a:prstDash val="solid"/>
          </a:ln>
          <a:effectLst/>
        </p:spPr>
      </p:cxnSp>
      <p:cxnSp>
        <p:nvCxnSpPr>
          <p:cNvPr id="52" name="Straight Connector 51">
            <a:extLst>
              <a:ext uri="{FF2B5EF4-FFF2-40B4-BE49-F238E27FC236}">
                <a16:creationId xmlns:a16="http://schemas.microsoft.com/office/drawing/2014/main" id="{3945D78A-B477-68C1-64AD-71DCCAD3AB0E}"/>
              </a:ext>
            </a:extLst>
          </p:cNvPr>
          <p:cNvCxnSpPr>
            <a:cxnSpLocks/>
            <a:stCxn id="12" idx="2"/>
            <a:endCxn id="17" idx="0"/>
          </p:cNvCxnSpPr>
          <p:nvPr/>
        </p:nvCxnSpPr>
        <p:spPr>
          <a:xfrm flipH="1">
            <a:off x="3248915" y="1797328"/>
            <a:ext cx="144266" cy="979618"/>
          </a:xfrm>
          <a:prstGeom prst="line">
            <a:avLst/>
          </a:prstGeom>
          <a:noFill/>
          <a:ln w="12700" cap="flat" cmpd="sng" algn="ctr">
            <a:solidFill>
              <a:srgbClr val="666666"/>
            </a:solidFill>
            <a:prstDash val="solid"/>
          </a:ln>
          <a:effectLst/>
        </p:spPr>
      </p:cxnSp>
      <p:cxnSp>
        <p:nvCxnSpPr>
          <p:cNvPr id="55" name="Straight Connector 54">
            <a:extLst>
              <a:ext uri="{FF2B5EF4-FFF2-40B4-BE49-F238E27FC236}">
                <a16:creationId xmlns:a16="http://schemas.microsoft.com/office/drawing/2014/main" id="{6D3FDBD8-9A85-49EF-DA4C-7510A67372DB}"/>
              </a:ext>
            </a:extLst>
          </p:cNvPr>
          <p:cNvCxnSpPr>
            <a:cxnSpLocks/>
            <a:stCxn id="11" idx="2"/>
            <a:endCxn id="18" idx="0"/>
          </p:cNvCxnSpPr>
          <p:nvPr/>
        </p:nvCxnSpPr>
        <p:spPr>
          <a:xfrm>
            <a:off x="2838446" y="1797328"/>
            <a:ext cx="965204" cy="979618"/>
          </a:xfrm>
          <a:prstGeom prst="line">
            <a:avLst/>
          </a:prstGeom>
          <a:noFill/>
          <a:ln w="12700" cap="flat" cmpd="sng" algn="ctr">
            <a:solidFill>
              <a:srgbClr val="666666"/>
            </a:solidFill>
            <a:prstDash val="solid"/>
          </a:ln>
          <a:effectLst/>
        </p:spPr>
      </p:cxnSp>
      <p:cxnSp>
        <p:nvCxnSpPr>
          <p:cNvPr id="56" name="Straight Connector 55">
            <a:extLst>
              <a:ext uri="{FF2B5EF4-FFF2-40B4-BE49-F238E27FC236}">
                <a16:creationId xmlns:a16="http://schemas.microsoft.com/office/drawing/2014/main" id="{F09BDCFC-76EB-C5DB-7544-55A3178AE9DC}"/>
              </a:ext>
            </a:extLst>
          </p:cNvPr>
          <p:cNvCxnSpPr>
            <a:cxnSpLocks/>
            <a:stCxn id="12" idx="2"/>
            <a:endCxn id="18" idx="0"/>
          </p:cNvCxnSpPr>
          <p:nvPr/>
        </p:nvCxnSpPr>
        <p:spPr>
          <a:xfrm>
            <a:off x="3393181" y="1797328"/>
            <a:ext cx="410469" cy="979618"/>
          </a:xfrm>
          <a:prstGeom prst="line">
            <a:avLst/>
          </a:prstGeom>
          <a:noFill/>
          <a:ln w="12700" cap="flat" cmpd="sng" algn="ctr">
            <a:solidFill>
              <a:srgbClr val="666666"/>
            </a:solidFill>
            <a:prstDash val="solid"/>
          </a:ln>
          <a:effectLst/>
        </p:spPr>
      </p:cxnSp>
      <p:cxnSp>
        <p:nvCxnSpPr>
          <p:cNvPr id="59" name="Straight Connector 58">
            <a:extLst>
              <a:ext uri="{FF2B5EF4-FFF2-40B4-BE49-F238E27FC236}">
                <a16:creationId xmlns:a16="http://schemas.microsoft.com/office/drawing/2014/main" id="{48DBC5C1-E1C5-93C9-B1CB-2E9B1EC9BE81}"/>
              </a:ext>
            </a:extLst>
          </p:cNvPr>
          <p:cNvCxnSpPr>
            <a:cxnSpLocks/>
            <a:stCxn id="11" idx="2"/>
            <a:endCxn id="32" idx="0"/>
          </p:cNvCxnSpPr>
          <p:nvPr/>
        </p:nvCxnSpPr>
        <p:spPr>
          <a:xfrm>
            <a:off x="2838446" y="1797328"/>
            <a:ext cx="1777647" cy="961762"/>
          </a:xfrm>
          <a:prstGeom prst="line">
            <a:avLst/>
          </a:prstGeom>
          <a:noFill/>
          <a:ln w="12700" cap="flat" cmpd="sng" algn="ctr">
            <a:solidFill>
              <a:srgbClr val="666666"/>
            </a:solidFill>
            <a:prstDash val="solid"/>
          </a:ln>
          <a:effectLst/>
        </p:spPr>
      </p:cxnSp>
      <p:cxnSp>
        <p:nvCxnSpPr>
          <p:cNvPr id="60" name="Straight Connector 59">
            <a:extLst>
              <a:ext uri="{FF2B5EF4-FFF2-40B4-BE49-F238E27FC236}">
                <a16:creationId xmlns:a16="http://schemas.microsoft.com/office/drawing/2014/main" id="{B6FA4DC8-B3A5-6582-6F77-12773B753CD6}"/>
              </a:ext>
            </a:extLst>
          </p:cNvPr>
          <p:cNvCxnSpPr>
            <a:cxnSpLocks/>
            <a:stCxn id="12" idx="2"/>
            <a:endCxn id="32" idx="0"/>
          </p:cNvCxnSpPr>
          <p:nvPr/>
        </p:nvCxnSpPr>
        <p:spPr>
          <a:xfrm>
            <a:off x="3393181" y="1797328"/>
            <a:ext cx="1222912" cy="961762"/>
          </a:xfrm>
          <a:prstGeom prst="line">
            <a:avLst/>
          </a:prstGeom>
          <a:noFill/>
          <a:ln w="12700" cap="flat" cmpd="sng" algn="ctr">
            <a:solidFill>
              <a:srgbClr val="666666"/>
            </a:solidFill>
            <a:prstDash val="solid"/>
          </a:ln>
          <a:effectLst/>
        </p:spPr>
      </p:cxnSp>
      <p:cxnSp>
        <p:nvCxnSpPr>
          <p:cNvPr id="63" name="Straight Connector 62">
            <a:extLst>
              <a:ext uri="{FF2B5EF4-FFF2-40B4-BE49-F238E27FC236}">
                <a16:creationId xmlns:a16="http://schemas.microsoft.com/office/drawing/2014/main" id="{A9FAB248-DCC1-85C1-02AB-762D5D9F9E33}"/>
              </a:ext>
            </a:extLst>
          </p:cNvPr>
          <p:cNvCxnSpPr>
            <a:cxnSpLocks/>
            <a:stCxn id="11" idx="2"/>
            <a:endCxn id="33" idx="0"/>
          </p:cNvCxnSpPr>
          <p:nvPr/>
        </p:nvCxnSpPr>
        <p:spPr>
          <a:xfrm>
            <a:off x="2838446" y="1797328"/>
            <a:ext cx="2332382" cy="961762"/>
          </a:xfrm>
          <a:prstGeom prst="line">
            <a:avLst/>
          </a:prstGeom>
          <a:noFill/>
          <a:ln w="12700" cap="flat" cmpd="sng" algn="ctr">
            <a:solidFill>
              <a:srgbClr val="666666"/>
            </a:solidFill>
            <a:prstDash val="solid"/>
          </a:ln>
          <a:effectLst/>
        </p:spPr>
      </p:cxnSp>
      <p:cxnSp>
        <p:nvCxnSpPr>
          <p:cNvPr id="64" name="Straight Connector 63">
            <a:extLst>
              <a:ext uri="{FF2B5EF4-FFF2-40B4-BE49-F238E27FC236}">
                <a16:creationId xmlns:a16="http://schemas.microsoft.com/office/drawing/2014/main" id="{020EBE7D-76E0-937F-8C48-67905838D044}"/>
              </a:ext>
            </a:extLst>
          </p:cNvPr>
          <p:cNvCxnSpPr>
            <a:cxnSpLocks/>
            <a:stCxn id="12" idx="2"/>
            <a:endCxn id="33" idx="0"/>
          </p:cNvCxnSpPr>
          <p:nvPr/>
        </p:nvCxnSpPr>
        <p:spPr>
          <a:xfrm>
            <a:off x="3393181" y="1797328"/>
            <a:ext cx="1777647" cy="961762"/>
          </a:xfrm>
          <a:prstGeom prst="line">
            <a:avLst/>
          </a:prstGeom>
          <a:noFill/>
          <a:ln w="12700" cap="flat" cmpd="sng" algn="ctr">
            <a:solidFill>
              <a:srgbClr val="666666"/>
            </a:solidFill>
            <a:prstDash val="solid"/>
          </a:ln>
          <a:effectLst/>
        </p:spPr>
      </p:cxnSp>
      <p:pic>
        <p:nvPicPr>
          <p:cNvPr id="67" name="Picture 66">
            <a:extLst>
              <a:ext uri="{FF2B5EF4-FFF2-40B4-BE49-F238E27FC236}">
                <a16:creationId xmlns:a16="http://schemas.microsoft.com/office/drawing/2014/main" id="{40BFDA0D-6879-37E2-DDE2-B4EF2E9626D8}"/>
              </a:ext>
            </a:extLst>
          </p:cNvPr>
          <p:cNvPicPr>
            <a:picLocks noChangeAspect="1"/>
          </p:cNvPicPr>
          <p:nvPr/>
        </p:nvPicPr>
        <p:blipFill>
          <a:blip r:embed="rId3"/>
          <a:stretch>
            <a:fillRect/>
          </a:stretch>
        </p:blipFill>
        <p:spPr>
          <a:xfrm>
            <a:off x="2042738" y="3546171"/>
            <a:ext cx="503930" cy="503930"/>
          </a:xfrm>
          <a:prstGeom prst="rect">
            <a:avLst/>
          </a:prstGeom>
        </p:spPr>
      </p:pic>
      <p:cxnSp>
        <p:nvCxnSpPr>
          <p:cNvPr id="68" name="Straight Connector 67">
            <a:extLst>
              <a:ext uri="{FF2B5EF4-FFF2-40B4-BE49-F238E27FC236}">
                <a16:creationId xmlns:a16="http://schemas.microsoft.com/office/drawing/2014/main" id="{293200A6-8C83-0BF4-230B-97438BA296F4}"/>
              </a:ext>
            </a:extLst>
          </p:cNvPr>
          <p:cNvCxnSpPr>
            <a:cxnSpLocks/>
            <a:stCxn id="69" idx="0"/>
            <a:endCxn id="32" idx="2"/>
          </p:cNvCxnSpPr>
          <p:nvPr/>
        </p:nvCxnSpPr>
        <p:spPr>
          <a:xfrm flipH="1" flipV="1">
            <a:off x="4616093" y="3206065"/>
            <a:ext cx="107610" cy="445538"/>
          </a:xfrm>
          <a:prstGeom prst="line">
            <a:avLst/>
          </a:prstGeom>
          <a:noFill/>
          <a:ln w="12700" cap="flat" cmpd="sng" algn="ctr">
            <a:solidFill>
              <a:srgbClr val="666666"/>
            </a:solidFill>
            <a:prstDash val="solid"/>
          </a:ln>
          <a:effectLst/>
        </p:spPr>
      </p:cxnSp>
      <p:pic>
        <p:nvPicPr>
          <p:cNvPr id="69" name="Picture 68">
            <a:extLst>
              <a:ext uri="{FF2B5EF4-FFF2-40B4-BE49-F238E27FC236}">
                <a16:creationId xmlns:a16="http://schemas.microsoft.com/office/drawing/2014/main" id="{1EE6E737-7A3D-790E-A52C-33EC226BC224}"/>
              </a:ext>
            </a:extLst>
          </p:cNvPr>
          <p:cNvPicPr>
            <a:picLocks noChangeAspect="1"/>
          </p:cNvPicPr>
          <p:nvPr/>
        </p:nvPicPr>
        <p:blipFill>
          <a:blip r:embed="rId4"/>
          <a:stretch>
            <a:fillRect/>
          </a:stretch>
        </p:blipFill>
        <p:spPr>
          <a:xfrm>
            <a:off x="4455655" y="3651603"/>
            <a:ext cx="536095" cy="536095"/>
          </a:xfrm>
          <a:prstGeom prst="rect">
            <a:avLst/>
          </a:prstGeom>
        </p:spPr>
      </p:pic>
      <p:pic>
        <p:nvPicPr>
          <p:cNvPr id="70" name="Picture 69">
            <a:extLst>
              <a:ext uri="{FF2B5EF4-FFF2-40B4-BE49-F238E27FC236}">
                <a16:creationId xmlns:a16="http://schemas.microsoft.com/office/drawing/2014/main" id="{74150C5E-A2EB-EF27-51EA-AFB86C5F7A60}"/>
              </a:ext>
            </a:extLst>
          </p:cNvPr>
          <p:cNvPicPr>
            <a:picLocks noChangeAspect="1"/>
          </p:cNvPicPr>
          <p:nvPr/>
        </p:nvPicPr>
        <p:blipFill>
          <a:blip r:embed="rId4"/>
          <a:stretch>
            <a:fillRect/>
          </a:stretch>
        </p:blipFill>
        <p:spPr>
          <a:xfrm>
            <a:off x="5222792" y="3651603"/>
            <a:ext cx="536095" cy="536095"/>
          </a:xfrm>
          <a:prstGeom prst="rect">
            <a:avLst/>
          </a:prstGeom>
        </p:spPr>
      </p:pic>
      <p:cxnSp>
        <p:nvCxnSpPr>
          <p:cNvPr id="71" name="Straight Connector 70">
            <a:extLst>
              <a:ext uri="{FF2B5EF4-FFF2-40B4-BE49-F238E27FC236}">
                <a16:creationId xmlns:a16="http://schemas.microsoft.com/office/drawing/2014/main" id="{387E0DAC-A5D7-2DA8-5105-362B34CC3A91}"/>
              </a:ext>
            </a:extLst>
          </p:cNvPr>
          <p:cNvCxnSpPr>
            <a:cxnSpLocks/>
            <a:stCxn id="70" idx="0"/>
            <a:endCxn id="33" idx="2"/>
          </p:cNvCxnSpPr>
          <p:nvPr/>
        </p:nvCxnSpPr>
        <p:spPr>
          <a:xfrm flipH="1" flipV="1">
            <a:off x="5170828" y="3206065"/>
            <a:ext cx="320012" cy="445538"/>
          </a:xfrm>
          <a:prstGeom prst="line">
            <a:avLst/>
          </a:prstGeom>
          <a:noFill/>
          <a:ln w="12700" cap="flat" cmpd="sng" algn="ctr">
            <a:solidFill>
              <a:srgbClr val="666666"/>
            </a:solidFill>
            <a:prstDash val="solid"/>
          </a:ln>
          <a:effectLst/>
        </p:spPr>
      </p:cxnSp>
      <p:sp>
        <p:nvSpPr>
          <p:cNvPr id="72" name="TextBox 71">
            <a:extLst>
              <a:ext uri="{FF2B5EF4-FFF2-40B4-BE49-F238E27FC236}">
                <a16:creationId xmlns:a16="http://schemas.microsoft.com/office/drawing/2014/main" id="{32F6EAD1-0632-9C9D-A837-98BA8430B26D}"/>
              </a:ext>
            </a:extLst>
          </p:cNvPr>
          <p:cNvSpPr txBox="1"/>
          <p:nvPr/>
        </p:nvSpPr>
        <p:spPr>
          <a:xfrm>
            <a:off x="3186803" y="3992697"/>
            <a:ext cx="796411" cy="483960"/>
          </a:xfrm>
          <a:prstGeom prst="rect">
            <a:avLst/>
          </a:prstGeom>
          <a:noFill/>
        </p:spPr>
        <p:txBody>
          <a:bodyPr wrap="square" lIns="72000" tIns="72000" rIns="72000" bIns="72000" rtlCol="0">
            <a:spAutoFit/>
          </a:bodyPr>
          <a:lstStyle/>
          <a:p>
            <a:pPr algn="ctr" defTabSz="360000">
              <a:spcAft>
                <a:spcPts val="600"/>
              </a:spcAft>
              <a:tabLst>
                <a:tab pos="360000" algn="l"/>
              </a:tabLst>
              <a:defRPr/>
            </a:pPr>
            <a:r>
              <a:rPr lang="en-US" sz="1100" kern="0" dirty="0">
                <a:solidFill>
                  <a:srgbClr val="001135"/>
                </a:solidFill>
                <a:ea typeface="Nokia Pure Text Light" panose="020B0304040602060303" pitchFamily="34" charset="0"/>
                <a:cs typeface="Nokia Pure Text Light" panose="020B0304040602060303" pitchFamily="34" charset="0"/>
              </a:rPr>
              <a:t>Servers &amp;  Workloads</a:t>
            </a:r>
          </a:p>
        </p:txBody>
      </p:sp>
      <p:sp>
        <p:nvSpPr>
          <p:cNvPr id="73" name="TextBox 72">
            <a:extLst>
              <a:ext uri="{FF2B5EF4-FFF2-40B4-BE49-F238E27FC236}">
                <a16:creationId xmlns:a16="http://schemas.microsoft.com/office/drawing/2014/main" id="{F4C2BC2D-DBF6-1B12-659D-5DD2599BDBC7}"/>
              </a:ext>
            </a:extLst>
          </p:cNvPr>
          <p:cNvSpPr txBox="1"/>
          <p:nvPr/>
        </p:nvSpPr>
        <p:spPr>
          <a:xfrm>
            <a:off x="1891074" y="3986927"/>
            <a:ext cx="805196" cy="483960"/>
          </a:xfrm>
          <a:prstGeom prst="rect">
            <a:avLst/>
          </a:prstGeom>
          <a:noFill/>
        </p:spPr>
        <p:txBody>
          <a:bodyPr wrap="square" lIns="72000" tIns="72000" rIns="72000" bIns="72000" rtlCol="0">
            <a:spAutoFit/>
          </a:bodyPr>
          <a:lstStyle/>
          <a:p>
            <a:pPr algn="ctr" defTabSz="360000">
              <a:spcAft>
                <a:spcPts val="600"/>
              </a:spcAft>
              <a:tabLst>
                <a:tab pos="360000" algn="l"/>
              </a:tabLst>
              <a:defRPr/>
            </a:pPr>
            <a:r>
              <a:rPr lang="en-US" sz="1100" kern="0" dirty="0">
                <a:solidFill>
                  <a:srgbClr val="001135"/>
                </a:solidFill>
                <a:ea typeface="Nokia Pure Text Light" panose="020B0304040602060303" pitchFamily="34" charset="0"/>
                <a:cs typeface="Nokia Pure Text Light" panose="020B0304040602060303" pitchFamily="34" charset="0"/>
              </a:rPr>
              <a:t>Servers &amp;  Workloads</a:t>
            </a:r>
          </a:p>
        </p:txBody>
      </p:sp>
      <p:sp>
        <p:nvSpPr>
          <p:cNvPr id="74" name="TextBox 73">
            <a:extLst>
              <a:ext uri="{FF2B5EF4-FFF2-40B4-BE49-F238E27FC236}">
                <a16:creationId xmlns:a16="http://schemas.microsoft.com/office/drawing/2014/main" id="{F6154981-DF6C-594C-02AD-6AB5F29A03CB}"/>
              </a:ext>
            </a:extLst>
          </p:cNvPr>
          <p:cNvSpPr txBox="1"/>
          <p:nvPr/>
        </p:nvSpPr>
        <p:spPr>
          <a:xfrm>
            <a:off x="4342811" y="4147671"/>
            <a:ext cx="759261" cy="314683"/>
          </a:xfrm>
          <a:prstGeom prst="rect">
            <a:avLst/>
          </a:prstGeom>
          <a:noFill/>
        </p:spPr>
        <p:txBody>
          <a:bodyPr wrap="square" lIns="72000" tIns="72000" rIns="72000" bIns="72000" rtlCol="0">
            <a:spAutoFit/>
          </a:bodyPr>
          <a:lstStyle/>
          <a:p>
            <a:pPr algn="ctr" defTabSz="360000">
              <a:spcAft>
                <a:spcPts val="600"/>
              </a:spcAft>
              <a:tabLst>
                <a:tab pos="360000" algn="l"/>
              </a:tabLst>
              <a:defRPr/>
            </a:pPr>
            <a:r>
              <a:rPr lang="en-US" sz="1100" kern="0" dirty="0">
                <a:solidFill>
                  <a:srgbClr val="001135"/>
                </a:solidFill>
                <a:ea typeface="Nokia Pure Text Light" panose="020B0304040602060303" pitchFamily="34" charset="0"/>
                <a:cs typeface="Nokia Pure Text Light" panose="020B0304040602060303" pitchFamily="34" charset="0"/>
              </a:rPr>
              <a:t>PE router</a:t>
            </a:r>
          </a:p>
        </p:txBody>
      </p:sp>
      <p:sp>
        <p:nvSpPr>
          <p:cNvPr id="75" name="TextBox 74">
            <a:extLst>
              <a:ext uri="{FF2B5EF4-FFF2-40B4-BE49-F238E27FC236}">
                <a16:creationId xmlns:a16="http://schemas.microsoft.com/office/drawing/2014/main" id="{4AD5268C-AD1C-6746-6757-A82869989631}"/>
              </a:ext>
            </a:extLst>
          </p:cNvPr>
          <p:cNvSpPr txBox="1"/>
          <p:nvPr/>
        </p:nvSpPr>
        <p:spPr>
          <a:xfrm>
            <a:off x="5109095" y="4147671"/>
            <a:ext cx="759261" cy="314683"/>
          </a:xfrm>
          <a:prstGeom prst="rect">
            <a:avLst/>
          </a:prstGeom>
          <a:noFill/>
        </p:spPr>
        <p:txBody>
          <a:bodyPr wrap="square" lIns="72000" tIns="72000" rIns="72000" bIns="72000" rtlCol="0">
            <a:spAutoFit/>
          </a:bodyPr>
          <a:lstStyle/>
          <a:p>
            <a:pPr algn="ctr" defTabSz="360000">
              <a:spcAft>
                <a:spcPts val="600"/>
              </a:spcAft>
              <a:tabLst>
                <a:tab pos="360000" algn="l"/>
              </a:tabLst>
              <a:defRPr/>
            </a:pPr>
            <a:r>
              <a:rPr lang="en-US" sz="1100" kern="0" dirty="0">
                <a:solidFill>
                  <a:srgbClr val="001135"/>
                </a:solidFill>
                <a:ea typeface="Nokia Pure Text Light" panose="020B0304040602060303" pitchFamily="34" charset="0"/>
                <a:cs typeface="Nokia Pure Text Light" panose="020B0304040602060303" pitchFamily="34" charset="0"/>
              </a:rPr>
              <a:t>PE router</a:t>
            </a:r>
          </a:p>
        </p:txBody>
      </p:sp>
      <p:cxnSp>
        <p:nvCxnSpPr>
          <p:cNvPr id="76" name="Straight Connector 75">
            <a:extLst>
              <a:ext uri="{FF2B5EF4-FFF2-40B4-BE49-F238E27FC236}">
                <a16:creationId xmlns:a16="http://schemas.microsoft.com/office/drawing/2014/main" id="{2426C5A4-D310-9DCC-CC20-BF88F5FE2B08}"/>
              </a:ext>
            </a:extLst>
          </p:cNvPr>
          <p:cNvCxnSpPr>
            <a:cxnSpLocks/>
            <a:stCxn id="78" idx="0"/>
            <a:endCxn id="14" idx="2"/>
          </p:cNvCxnSpPr>
          <p:nvPr/>
        </p:nvCxnSpPr>
        <p:spPr>
          <a:xfrm flipH="1" flipV="1">
            <a:off x="753489" y="3223923"/>
            <a:ext cx="283205" cy="313266"/>
          </a:xfrm>
          <a:prstGeom prst="line">
            <a:avLst/>
          </a:prstGeom>
          <a:noFill/>
          <a:ln w="12700" cap="flat" cmpd="sng" algn="ctr">
            <a:solidFill>
              <a:srgbClr val="666666"/>
            </a:solidFill>
            <a:prstDash val="solid"/>
          </a:ln>
          <a:effectLst/>
        </p:spPr>
      </p:cxnSp>
      <p:cxnSp>
        <p:nvCxnSpPr>
          <p:cNvPr id="77" name="Straight Connector 76">
            <a:extLst>
              <a:ext uri="{FF2B5EF4-FFF2-40B4-BE49-F238E27FC236}">
                <a16:creationId xmlns:a16="http://schemas.microsoft.com/office/drawing/2014/main" id="{3DBB494E-9B2E-645B-D988-C407473533A2}"/>
              </a:ext>
            </a:extLst>
          </p:cNvPr>
          <p:cNvCxnSpPr>
            <a:cxnSpLocks/>
            <a:stCxn id="78" idx="0"/>
            <a:endCxn id="15" idx="2"/>
          </p:cNvCxnSpPr>
          <p:nvPr/>
        </p:nvCxnSpPr>
        <p:spPr>
          <a:xfrm flipV="1">
            <a:off x="1036694" y="3223923"/>
            <a:ext cx="271530" cy="313266"/>
          </a:xfrm>
          <a:prstGeom prst="line">
            <a:avLst/>
          </a:prstGeom>
          <a:noFill/>
          <a:ln w="12700" cap="flat" cmpd="sng" algn="ctr">
            <a:solidFill>
              <a:srgbClr val="666666"/>
            </a:solidFill>
            <a:prstDash val="solid"/>
          </a:ln>
          <a:effectLst/>
        </p:spPr>
      </p:cxnSp>
      <p:pic>
        <p:nvPicPr>
          <p:cNvPr id="78" name="Picture 77">
            <a:extLst>
              <a:ext uri="{FF2B5EF4-FFF2-40B4-BE49-F238E27FC236}">
                <a16:creationId xmlns:a16="http://schemas.microsoft.com/office/drawing/2014/main" id="{5FBF0AE4-1E39-112C-9980-D1970E57229E}"/>
              </a:ext>
            </a:extLst>
          </p:cNvPr>
          <p:cNvPicPr>
            <a:picLocks noChangeAspect="1"/>
          </p:cNvPicPr>
          <p:nvPr/>
        </p:nvPicPr>
        <p:blipFill>
          <a:blip r:embed="rId3"/>
          <a:stretch>
            <a:fillRect/>
          </a:stretch>
        </p:blipFill>
        <p:spPr>
          <a:xfrm>
            <a:off x="784729" y="3537189"/>
            <a:ext cx="503930" cy="503930"/>
          </a:xfrm>
          <a:prstGeom prst="rect">
            <a:avLst/>
          </a:prstGeom>
        </p:spPr>
      </p:pic>
      <p:sp>
        <p:nvSpPr>
          <p:cNvPr id="79" name="TextBox 78">
            <a:extLst>
              <a:ext uri="{FF2B5EF4-FFF2-40B4-BE49-F238E27FC236}">
                <a16:creationId xmlns:a16="http://schemas.microsoft.com/office/drawing/2014/main" id="{243D1274-C758-0070-B19E-3CDF2047AB19}"/>
              </a:ext>
            </a:extLst>
          </p:cNvPr>
          <p:cNvSpPr txBox="1"/>
          <p:nvPr/>
        </p:nvSpPr>
        <p:spPr>
          <a:xfrm>
            <a:off x="638915" y="3986927"/>
            <a:ext cx="805196" cy="483960"/>
          </a:xfrm>
          <a:prstGeom prst="rect">
            <a:avLst/>
          </a:prstGeom>
          <a:noFill/>
        </p:spPr>
        <p:txBody>
          <a:bodyPr wrap="square" lIns="72000" tIns="72000" rIns="72000" bIns="72000" rtlCol="0">
            <a:spAutoFit/>
          </a:bodyPr>
          <a:lstStyle/>
          <a:p>
            <a:pPr algn="ctr" defTabSz="360000">
              <a:spcAft>
                <a:spcPts val="600"/>
              </a:spcAft>
              <a:tabLst>
                <a:tab pos="360000" algn="l"/>
              </a:tabLst>
              <a:defRPr/>
            </a:pPr>
            <a:r>
              <a:rPr lang="en-US" sz="1100" kern="0" dirty="0">
                <a:solidFill>
                  <a:srgbClr val="001135"/>
                </a:solidFill>
                <a:ea typeface="Nokia Pure Text Light" panose="020B0304040602060303" pitchFamily="34" charset="0"/>
                <a:cs typeface="Nokia Pure Text Light" panose="020B0304040602060303" pitchFamily="34" charset="0"/>
              </a:rPr>
              <a:t>Servers &amp;  Workloads</a:t>
            </a:r>
          </a:p>
        </p:txBody>
      </p:sp>
      <p:sp>
        <p:nvSpPr>
          <p:cNvPr id="100" name="Rectangle: Top Corners Rounded 99">
            <a:extLst>
              <a:ext uri="{FF2B5EF4-FFF2-40B4-BE49-F238E27FC236}">
                <a16:creationId xmlns:a16="http://schemas.microsoft.com/office/drawing/2014/main" id="{9358D3D5-EDF9-B8F2-1621-DBE5957A095C}"/>
              </a:ext>
            </a:extLst>
          </p:cNvPr>
          <p:cNvSpPr/>
          <p:nvPr/>
        </p:nvSpPr>
        <p:spPr>
          <a:xfrm rot="5400000">
            <a:off x="5300250" y="2892965"/>
            <a:ext cx="626133" cy="193292"/>
          </a:xfrm>
          <a:prstGeom prst="round2SameRect">
            <a:avLst/>
          </a:prstGeom>
          <a:solidFill>
            <a:srgbClr val="0A0908"/>
          </a:solidFill>
          <a:ln w="12700" cap="flat" cmpd="sng" algn="ctr">
            <a:noFill/>
            <a:prstDash val="solid"/>
            <a:miter lim="800000"/>
          </a:ln>
          <a:effectLst>
            <a:softEdge rad="0"/>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685800" eaLnBrk="1" fontAlgn="auto" latinLnBrk="0" hangingPunct="1">
              <a:lnSpc>
                <a:spcPct val="100000"/>
              </a:lnSpc>
              <a:spcBef>
                <a:spcPts val="0"/>
              </a:spcBef>
              <a:spcAft>
                <a:spcPts val="300"/>
              </a:spcAft>
              <a:buClrTx/>
              <a:buSzPct val="100000"/>
              <a:buFontTx/>
              <a:buNone/>
              <a:tabLst/>
              <a:defRPr/>
            </a:pPr>
            <a:r>
              <a:rPr kumimoji="0" lang="en-US" sz="1100" b="1" i="0" u="none" strike="noStrike" kern="0" cap="none" spc="0" normalizeH="0" baseline="0" noProof="0" dirty="0">
                <a:ln>
                  <a:noFill/>
                </a:ln>
                <a:solidFill>
                  <a:srgbClr val="FFFFFF"/>
                </a:solidFill>
                <a:effectLst/>
                <a:uLnTx/>
                <a:uFillTx/>
                <a:latin typeface="Nokia Pure Text Light"/>
                <a:ea typeface="+mn-ea"/>
                <a:cs typeface="+mn-cs"/>
              </a:rPr>
              <a:t>B-Leaf</a:t>
            </a:r>
          </a:p>
        </p:txBody>
      </p:sp>
      <p:sp>
        <p:nvSpPr>
          <p:cNvPr id="101" name="Rectangle: Top Corners Rounded 100">
            <a:extLst>
              <a:ext uri="{FF2B5EF4-FFF2-40B4-BE49-F238E27FC236}">
                <a16:creationId xmlns:a16="http://schemas.microsoft.com/office/drawing/2014/main" id="{4A0AD849-6142-E51F-075B-8630484AB037}"/>
              </a:ext>
            </a:extLst>
          </p:cNvPr>
          <p:cNvSpPr/>
          <p:nvPr/>
        </p:nvSpPr>
        <p:spPr>
          <a:xfrm rot="16200000">
            <a:off x="2083556" y="1447980"/>
            <a:ext cx="612073" cy="215736"/>
          </a:xfrm>
          <a:prstGeom prst="round2SameRect">
            <a:avLst/>
          </a:prstGeom>
          <a:solidFill>
            <a:srgbClr val="0A0908"/>
          </a:solidFill>
          <a:ln w="12700" cap="flat" cmpd="sng" algn="ctr">
            <a:noFill/>
            <a:prstDash val="solid"/>
            <a:miter lim="800000"/>
          </a:ln>
          <a:effectLst>
            <a:softEdge rad="0"/>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685800" eaLnBrk="1" fontAlgn="auto" latinLnBrk="0" hangingPunct="1">
              <a:lnSpc>
                <a:spcPct val="100000"/>
              </a:lnSpc>
              <a:spcBef>
                <a:spcPts val="0"/>
              </a:spcBef>
              <a:spcAft>
                <a:spcPts val="300"/>
              </a:spcAft>
              <a:buClrTx/>
              <a:buSzPct val="100000"/>
              <a:buFontTx/>
              <a:buNone/>
              <a:tabLst/>
              <a:defRPr/>
            </a:pPr>
            <a:r>
              <a:rPr kumimoji="0" lang="en-US" sz="1200" b="1" i="0" u="none" strike="noStrike" kern="0" cap="none" spc="0" normalizeH="0" baseline="0" noProof="0" dirty="0">
                <a:ln>
                  <a:noFill/>
                </a:ln>
                <a:solidFill>
                  <a:srgbClr val="FFFFFF"/>
                </a:solidFill>
                <a:effectLst/>
                <a:uLnTx/>
                <a:uFillTx/>
                <a:latin typeface="Nokia Pure Text Light"/>
                <a:ea typeface="+mn-ea"/>
                <a:cs typeface="+mn-cs"/>
              </a:rPr>
              <a:t>Spine</a:t>
            </a:r>
          </a:p>
        </p:txBody>
      </p:sp>
      <p:sp>
        <p:nvSpPr>
          <p:cNvPr id="5" name="Rectangle 4">
            <a:extLst>
              <a:ext uri="{FF2B5EF4-FFF2-40B4-BE49-F238E27FC236}">
                <a16:creationId xmlns:a16="http://schemas.microsoft.com/office/drawing/2014/main" id="{8DE66CE4-63B9-8263-C130-629C27E433FA}"/>
              </a:ext>
            </a:extLst>
          </p:cNvPr>
          <p:cNvSpPr/>
          <p:nvPr/>
        </p:nvSpPr>
        <p:spPr>
          <a:xfrm>
            <a:off x="4379393" y="3108603"/>
            <a:ext cx="446391" cy="167682"/>
          </a:xfrm>
          <a:prstGeom prst="rect">
            <a:avLst/>
          </a:prstGeom>
          <a:solidFill>
            <a:srgbClr val="F47F31"/>
          </a:solidFill>
          <a:ln w="12700" cap="flat" cmpd="sng" algn="ctr">
            <a:solidFill>
              <a:srgbClr val="CCCCCC"/>
            </a:solidFill>
            <a:prstDash val="solid"/>
          </a:ln>
          <a:effectLst/>
        </p:spPr>
        <p:txBody>
          <a:bodyPr rtlCol="0" anchor="ctr"/>
          <a:lstStyle/>
          <a:p>
            <a:pPr algn="ctr" defTabSz="914400"/>
            <a:r>
              <a:rPr lang="en-GB" sz="900" b="1" kern="0" dirty="0">
                <a:solidFill>
                  <a:prstClr val="white"/>
                </a:solidFill>
                <a:latin typeface="Calibri"/>
              </a:rPr>
              <a:t>EVPN</a:t>
            </a:r>
            <a:endParaRPr lang="en-001" sz="900" b="1" kern="0" dirty="0">
              <a:solidFill>
                <a:prstClr val="white"/>
              </a:solidFill>
              <a:latin typeface="Calibri"/>
            </a:endParaRPr>
          </a:p>
        </p:txBody>
      </p:sp>
      <p:sp>
        <p:nvSpPr>
          <p:cNvPr id="35" name="Rectangle 34">
            <a:extLst>
              <a:ext uri="{FF2B5EF4-FFF2-40B4-BE49-F238E27FC236}">
                <a16:creationId xmlns:a16="http://schemas.microsoft.com/office/drawing/2014/main" id="{B49427AF-1E59-31A1-5BD4-2FD5F6D96532}"/>
              </a:ext>
            </a:extLst>
          </p:cNvPr>
          <p:cNvSpPr/>
          <p:nvPr/>
        </p:nvSpPr>
        <p:spPr>
          <a:xfrm>
            <a:off x="4442812" y="3704173"/>
            <a:ext cx="454172" cy="167682"/>
          </a:xfrm>
          <a:prstGeom prst="rect">
            <a:avLst/>
          </a:prstGeom>
          <a:solidFill>
            <a:srgbClr val="E03DCD"/>
          </a:solidFill>
          <a:ln w="12700" cap="flat" cmpd="sng" algn="ctr">
            <a:solidFill>
              <a:srgbClr val="CCCCCC"/>
            </a:solidFill>
            <a:prstDash val="solid"/>
          </a:ln>
          <a:effectLst/>
        </p:spPr>
        <p:txBody>
          <a:bodyPr rtlCol="0" anchor="ctr"/>
          <a:lstStyle/>
          <a:p>
            <a:pPr algn="ctr" defTabSz="914400"/>
            <a:r>
              <a:rPr lang="en-GB" sz="900" b="1" kern="0" dirty="0">
                <a:solidFill>
                  <a:prstClr val="white"/>
                </a:solidFill>
                <a:latin typeface="Calibri"/>
              </a:rPr>
              <a:t>VRF</a:t>
            </a:r>
            <a:endParaRPr lang="en-001" sz="900" b="1" kern="0" dirty="0">
              <a:solidFill>
                <a:prstClr val="white"/>
              </a:solidFill>
              <a:latin typeface="Calibri"/>
            </a:endParaRPr>
          </a:p>
        </p:txBody>
      </p:sp>
      <p:cxnSp>
        <p:nvCxnSpPr>
          <p:cNvPr id="36" name="Straight Arrow Connector 35">
            <a:extLst>
              <a:ext uri="{FF2B5EF4-FFF2-40B4-BE49-F238E27FC236}">
                <a16:creationId xmlns:a16="http://schemas.microsoft.com/office/drawing/2014/main" id="{60CC9BC0-A2D0-7424-E927-AB364DBE1E88}"/>
              </a:ext>
            </a:extLst>
          </p:cNvPr>
          <p:cNvCxnSpPr>
            <a:cxnSpLocks/>
          </p:cNvCxnSpPr>
          <p:nvPr/>
        </p:nvCxnSpPr>
        <p:spPr>
          <a:xfrm>
            <a:off x="4493121" y="3274216"/>
            <a:ext cx="110483" cy="430882"/>
          </a:xfrm>
          <a:prstGeom prst="straightConnector1">
            <a:avLst/>
          </a:prstGeom>
          <a:noFill/>
          <a:ln w="38100" cap="flat" cmpd="sng" algn="ctr">
            <a:solidFill>
              <a:srgbClr val="FF0000"/>
            </a:solidFill>
            <a:prstDash val="solid"/>
            <a:miter lim="800000"/>
            <a:headEnd type="arrow" w="sm" len="sm"/>
            <a:tailEnd type="arrow" w="sm" len="sm"/>
          </a:ln>
          <a:effectLst/>
        </p:spPr>
      </p:cxnSp>
      <p:cxnSp>
        <p:nvCxnSpPr>
          <p:cNvPr id="38" name="Connector: Curved 37">
            <a:extLst>
              <a:ext uri="{FF2B5EF4-FFF2-40B4-BE49-F238E27FC236}">
                <a16:creationId xmlns:a16="http://schemas.microsoft.com/office/drawing/2014/main" id="{D24BE3E6-F6E1-074F-E809-30C2B36F62CC}"/>
              </a:ext>
            </a:extLst>
          </p:cNvPr>
          <p:cNvCxnSpPr>
            <a:cxnSpLocks/>
            <a:stCxn id="95" idx="0"/>
            <a:endCxn id="89" idx="0"/>
          </p:cNvCxnSpPr>
          <p:nvPr/>
        </p:nvCxnSpPr>
        <p:spPr>
          <a:xfrm rot="5400000" flipH="1" flipV="1">
            <a:off x="2927955" y="871423"/>
            <a:ext cx="45084" cy="4466204"/>
          </a:xfrm>
          <a:prstGeom prst="curvedConnector3">
            <a:avLst>
              <a:gd name="adj1" fmla="val 3703460"/>
            </a:avLst>
          </a:prstGeom>
          <a:ln w="38100">
            <a:solidFill>
              <a:schemeClr val="accent4"/>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89" name="Rectangle 88">
            <a:extLst>
              <a:ext uri="{FF2B5EF4-FFF2-40B4-BE49-F238E27FC236}">
                <a16:creationId xmlns:a16="http://schemas.microsoft.com/office/drawing/2014/main" id="{4E10EDA6-959E-E0B6-AC60-8D044B78E57B}"/>
              </a:ext>
            </a:extLst>
          </p:cNvPr>
          <p:cNvSpPr/>
          <p:nvPr/>
        </p:nvSpPr>
        <p:spPr>
          <a:xfrm>
            <a:off x="4960403" y="3081983"/>
            <a:ext cx="446391" cy="167682"/>
          </a:xfrm>
          <a:prstGeom prst="rect">
            <a:avLst/>
          </a:prstGeom>
          <a:solidFill>
            <a:srgbClr val="F47F31"/>
          </a:solidFill>
          <a:ln w="12700" cap="flat" cmpd="sng" algn="ctr">
            <a:solidFill>
              <a:srgbClr val="CCCCCC"/>
            </a:solidFill>
            <a:prstDash val="solid"/>
          </a:ln>
          <a:effectLst/>
        </p:spPr>
        <p:txBody>
          <a:bodyPr rtlCol="0" anchor="ctr"/>
          <a:lstStyle/>
          <a:p>
            <a:pPr algn="ctr" defTabSz="914400"/>
            <a:r>
              <a:rPr lang="en-GB" sz="900" b="1" kern="0" dirty="0">
                <a:solidFill>
                  <a:prstClr val="white"/>
                </a:solidFill>
                <a:latin typeface="Calibri"/>
              </a:rPr>
              <a:t>EVPN</a:t>
            </a:r>
            <a:endParaRPr lang="en-001" sz="900" b="1" kern="0" dirty="0">
              <a:solidFill>
                <a:prstClr val="white"/>
              </a:solidFill>
              <a:latin typeface="Calibri"/>
            </a:endParaRPr>
          </a:p>
        </p:txBody>
      </p:sp>
      <p:cxnSp>
        <p:nvCxnSpPr>
          <p:cNvPr id="90" name="Straight Arrow Connector 89">
            <a:extLst>
              <a:ext uri="{FF2B5EF4-FFF2-40B4-BE49-F238E27FC236}">
                <a16:creationId xmlns:a16="http://schemas.microsoft.com/office/drawing/2014/main" id="{BE22A032-34E7-CDFE-B375-3934C47CDF79}"/>
              </a:ext>
            </a:extLst>
          </p:cNvPr>
          <p:cNvCxnSpPr>
            <a:cxnSpLocks/>
          </p:cNvCxnSpPr>
          <p:nvPr/>
        </p:nvCxnSpPr>
        <p:spPr>
          <a:xfrm>
            <a:off x="5330361" y="3247314"/>
            <a:ext cx="220574" cy="339647"/>
          </a:xfrm>
          <a:prstGeom prst="straightConnector1">
            <a:avLst/>
          </a:prstGeom>
          <a:noFill/>
          <a:ln w="38100" cap="flat" cmpd="sng" algn="ctr">
            <a:solidFill>
              <a:srgbClr val="FF0000"/>
            </a:solidFill>
            <a:prstDash val="solid"/>
            <a:miter lim="800000"/>
            <a:headEnd type="arrow" w="sm" len="sm"/>
            <a:tailEnd type="arrow" w="sm" len="sm"/>
          </a:ln>
          <a:effectLst/>
        </p:spPr>
      </p:cxnSp>
      <p:sp>
        <p:nvSpPr>
          <p:cNvPr id="95" name="Rectangle 94">
            <a:extLst>
              <a:ext uri="{FF2B5EF4-FFF2-40B4-BE49-F238E27FC236}">
                <a16:creationId xmlns:a16="http://schemas.microsoft.com/office/drawing/2014/main" id="{6BE426C8-E0EE-D44A-59AF-E23D2D90ACF0}"/>
              </a:ext>
            </a:extLst>
          </p:cNvPr>
          <p:cNvSpPr/>
          <p:nvPr/>
        </p:nvSpPr>
        <p:spPr>
          <a:xfrm>
            <a:off x="494199" y="3127067"/>
            <a:ext cx="446391" cy="167682"/>
          </a:xfrm>
          <a:prstGeom prst="rect">
            <a:avLst/>
          </a:prstGeom>
          <a:solidFill>
            <a:srgbClr val="F47F31"/>
          </a:solidFill>
          <a:ln w="12700" cap="flat" cmpd="sng" algn="ctr">
            <a:solidFill>
              <a:srgbClr val="CCCCCC"/>
            </a:solidFill>
            <a:prstDash val="solid"/>
          </a:ln>
          <a:effectLst/>
        </p:spPr>
        <p:txBody>
          <a:bodyPr rtlCol="0" anchor="ctr"/>
          <a:lstStyle/>
          <a:p>
            <a:pPr algn="ctr" defTabSz="914400"/>
            <a:r>
              <a:rPr lang="en-GB" sz="900" b="1" kern="0" dirty="0">
                <a:solidFill>
                  <a:prstClr val="white"/>
                </a:solidFill>
                <a:latin typeface="Calibri"/>
              </a:rPr>
              <a:t>EVPN</a:t>
            </a:r>
            <a:endParaRPr lang="en-001" sz="900" b="1" kern="0" dirty="0">
              <a:solidFill>
                <a:prstClr val="white"/>
              </a:solidFill>
              <a:latin typeface="Calibri"/>
            </a:endParaRPr>
          </a:p>
        </p:txBody>
      </p:sp>
      <p:cxnSp>
        <p:nvCxnSpPr>
          <p:cNvPr id="96" name="Straight Arrow Connector 95">
            <a:extLst>
              <a:ext uri="{FF2B5EF4-FFF2-40B4-BE49-F238E27FC236}">
                <a16:creationId xmlns:a16="http://schemas.microsoft.com/office/drawing/2014/main" id="{919C1BE3-7CE1-671D-75C1-BFA95ED8A744}"/>
              </a:ext>
            </a:extLst>
          </p:cNvPr>
          <p:cNvCxnSpPr>
            <a:cxnSpLocks/>
          </p:cNvCxnSpPr>
          <p:nvPr/>
        </p:nvCxnSpPr>
        <p:spPr>
          <a:xfrm>
            <a:off x="623740" y="3282425"/>
            <a:ext cx="342680" cy="405367"/>
          </a:xfrm>
          <a:prstGeom prst="straightConnector1">
            <a:avLst/>
          </a:prstGeom>
          <a:noFill/>
          <a:ln w="38100" cap="flat" cmpd="sng" algn="ctr">
            <a:solidFill>
              <a:srgbClr val="FF0000"/>
            </a:solidFill>
            <a:prstDash val="solid"/>
            <a:miter lim="800000"/>
            <a:headEnd type="arrow" w="sm" len="sm"/>
            <a:tailEnd type="arrow" w="sm" len="sm"/>
          </a:ln>
          <a:effectLst/>
        </p:spPr>
      </p:cxnSp>
      <p:sp>
        <p:nvSpPr>
          <p:cNvPr id="97" name="Rectangle 96">
            <a:extLst>
              <a:ext uri="{FF2B5EF4-FFF2-40B4-BE49-F238E27FC236}">
                <a16:creationId xmlns:a16="http://schemas.microsoft.com/office/drawing/2014/main" id="{BBEC5305-E6ED-3689-DB6A-A864740DDFB4}"/>
              </a:ext>
            </a:extLst>
          </p:cNvPr>
          <p:cNvSpPr/>
          <p:nvPr/>
        </p:nvSpPr>
        <p:spPr>
          <a:xfrm>
            <a:off x="1135334" y="3118171"/>
            <a:ext cx="446391" cy="167682"/>
          </a:xfrm>
          <a:prstGeom prst="rect">
            <a:avLst/>
          </a:prstGeom>
          <a:solidFill>
            <a:srgbClr val="F47F31"/>
          </a:solidFill>
          <a:ln w="12700" cap="flat" cmpd="sng" algn="ctr">
            <a:solidFill>
              <a:srgbClr val="CCCCCC"/>
            </a:solidFill>
            <a:prstDash val="solid"/>
          </a:ln>
          <a:effectLst/>
        </p:spPr>
        <p:txBody>
          <a:bodyPr rtlCol="0" anchor="ctr"/>
          <a:lstStyle/>
          <a:p>
            <a:pPr algn="ctr" defTabSz="914400"/>
            <a:r>
              <a:rPr lang="en-GB" sz="900" b="1" kern="0" dirty="0">
                <a:solidFill>
                  <a:prstClr val="white"/>
                </a:solidFill>
                <a:latin typeface="Calibri"/>
              </a:rPr>
              <a:t>EVPN</a:t>
            </a:r>
            <a:endParaRPr lang="en-001" sz="900" b="1" kern="0" dirty="0">
              <a:solidFill>
                <a:prstClr val="white"/>
              </a:solidFill>
              <a:latin typeface="Calibri"/>
            </a:endParaRPr>
          </a:p>
        </p:txBody>
      </p:sp>
      <p:cxnSp>
        <p:nvCxnSpPr>
          <p:cNvPr id="98" name="Straight Arrow Connector 97">
            <a:extLst>
              <a:ext uri="{FF2B5EF4-FFF2-40B4-BE49-F238E27FC236}">
                <a16:creationId xmlns:a16="http://schemas.microsoft.com/office/drawing/2014/main" id="{EB7D8CB5-1B2F-BCBC-DAD2-B72DC7BD1E8E}"/>
              </a:ext>
            </a:extLst>
          </p:cNvPr>
          <p:cNvCxnSpPr>
            <a:cxnSpLocks/>
          </p:cNvCxnSpPr>
          <p:nvPr/>
        </p:nvCxnSpPr>
        <p:spPr>
          <a:xfrm flipH="1">
            <a:off x="1107297" y="3264765"/>
            <a:ext cx="300360" cy="412336"/>
          </a:xfrm>
          <a:prstGeom prst="straightConnector1">
            <a:avLst/>
          </a:prstGeom>
          <a:noFill/>
          <a:ln w="38100" cap="flat" cmpd="sng" algn="ctr">
            <a:solidFill>
              <a:srgbClr val="FF0000"/>
            </a:solidFill>
            <a:prstDash val="solid"/>
            <a:miter lim="800000"/>
            <a:headEnd type="arrow" w="sm" len="sm"/>
            <a:tailEnd type="arrow" w="sm" len="sm"/>
          </a:ln>
          <a:effectLst/>
        </p:spPr>
      </p:cxnSp>
      <p:cxnSp>
        <p:nvCxnSpPr>
          <p:cNvPr id="103" name="Connector: Curved 102">
            <a:extLst>
              <a:ext uri="{FF2B5EF4-FFF2-40B4-BE49-F238E27FC236}">
                <a16:creationId xmlns:a16="http://schemas.microsoft.com/office/drawing/2014/main" id="{766F25AD-A690-EF89-E27A-975AC39B208C}"/>
              </a:ext>
            </a:extLst>
          </p:cNvPr>
          <p:cNvCxnSpPr>
            <a:cxnSpLocks/>
            <a:stCxn id="97" idx="0"/>
            <a:endCxn id="5" idx="0"/>
          </p:cNvCxnSpPr>
          <p:nvPr/>
        </p:nvCxnSpPr>
        <p:spPr>
          <a:xfrm rot="5400000" flipH="1" flipV="1">
            <a:off x="2975775" y="1491358"/>
            <a:ext cx="9568" cy="3244059"/>
          </a:xfrm>
          <a:prstGeom prst="curvedConnector3">
            <a:avLst>
              <a:gd name="adj1" fmla="val 16442224"/>
            </a:avLst>
          </a:prstGeom>
          <a:ln w="38100">
            <a:solidFill>
              <a:schemeClr val="accent4"/>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1" name="Straight Arrow Connector 110">
            <a:extLst>
              <a:ext uri="{FF2B5EF4-FFF2-40B4-BE49-F238E27FC236}">
                <a16:creationId xmlns:a16="http://schemas.microsoft.com/office/drawing/2014/main" id="{6143EDB6-8B17-3AF5-C429-1670DE6ABD15}"/>
              </a:ext>
            </a:extLst>
          </p:cNvPr>
          <p:cNvCxnSpPr>
            <a:cxnSpLocks/>
          </p:cNvCxnSpPr>
          <p:nvPr/>
        </p:nvCxnSpPr>
        <p:spPr>
          <a:xfrm flipH="1">
            <a:off x="8343422" y="207561"/>
            <a:ext cx="533021" cy="11337"/>
          </a:xfrm>
          <a:prstGeom prst="straightConnector1">
            <a:avLst/>
          </a:prstGeom>
          <a:noFill/>
          <a:ln w="38100" cap="flat" cmpd="sng" algn="ctr">
            <a:solidFill>
              <a:srgbClr val="FF0000"/>
            </a:solidFill>
            <a:prstDash val="solid"/>
            <a:miter lim="800000"/>
            <a:headEnd type="arrow" w="sm" len="sm"/>
            <a:tailEnd type="arrow" w="sm" len="sm"/>
          </a:ln>
          <a:effectLst/>
        </p:spPr>
      </p:cxnSp>
      <p:sp>
        <p:nvSpPr>
          <p:cNvPr id="113" name="TextBox 112">
            <a:extLst>
              <a:ext uri="{FF2B5EF4-FFF2-40B4-BE49-F238E27FC236}">
                <a16:creationId xmlns:a16="http://schemas.microsoft.com/office/drawing/2014/main" id="{23B3E126-15D1-4AC9-FE42-743C1370FB51}"/>
              </a:ext>
            </a:extLst>
          </p:cNvPr>
          <p:cNvSpPr txBox="1"/>
          <p:nvPr/>
        </p:nvSpPr>
        <p:spPr>
          <a:xfrm>
            <a:off x="8110356" y="234669"/>
            <a:ext cx="1113451" cy="653238"/>
          </a:xfrm>
          <a:prstGeom prst="rect">
            <a:avLst/>
          </a:prstGeom>
          <a:noFill/>
        </p:spPr>
        <p:txBody>
          <a:bodyPr wrap="square" lIns="72000" tIns="72000" rIns="72000" bIns="72000" rtlCol="0">
            <a:spAutoFit/>
          </a:bodyPr>
          <a:lstStyle/>
          <a:p>
            <a:pPr algn="ctr" defTabSz="360000">
              <a:spcAft>
                <a:spcPts val="600"/>
              </a:spcAft>
              <a:tabLst>
                <a:tab pos="360000" algn="l"/>
              </a:tabLst>
              <a:defRPr/>
            </a:pPr>
            <a:r>
              <a:rPr lang="en-US" sz="1100" kern="0" dirty="0">
                <a:solidFill>
                  <a:srgbClr val="001135"/>
                </a:solidFill>
                <a:ea typeface="Nokia Pure Text Light" panose="020B0304040602060303" pitchFamily="34" charset="0"/>
                <a:cs typeface="Nokia Pure Text Light" panose="020B0304040602060303" pitchFamily="34" charset="0"/>
              </a:rPr>
              <a:t>Red Arrow represents  VLAN</a:t>
            </a:r>
          </a:p>
        </p:txBody>
      </p:sp>
      <p:cxnSp>
        <p:nvCxnSpPr>
          <p:cNvPr id="114" name="Connector: Curved 113">
            <a:extLst>
              <a:ext uri="{FF2B5EF4-FFF2-40B4-BE49-F238E27FC236}">
                <a16:creationId xmlns:a16="http://schemas.microsoft.com/office/drawing/2014/main" id="{AD160DB2-98CC-873C-1DDB-3071CA953DB5}"/>
              </a:ext>
            </a:extLst>
          </p:cNvPr>
          <p:cNvCxnSpPr>
            <a:cxnSpLocks/>
          </p:cNvCxnSpPr>
          <p:nvPr/>
        </p:nvCxnSpPr>
        <p:spPr>
          <a:xfrm>
            <a:off x="7357408" y="194861"/>
            <a:ext cx="641428" cy="12700"/>
          </a:xfrm>
          <a:prstGeom prst="curvedConnector3">
            <a:avLst>
              <a:gd name="adj1" fmla="val 50000"/>
            </a:avLst>
          </a:prstGeom>
          <a:ln w="38100">
            <a:solidFill>
              <a:schemeClr val="accent4"/>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116" name="TextBox 115">
            <a:extLst>
              <a:ext uri="{FF2B5EF4-FFF2-40B4-BE49-F238E27FC236}">
                <a16:creationId xmlns:a16="http://schemas.microsoft.com/office/drawing/2014/main" id="{192AAEF0-0A98-5D86-A84B-8EEFFAD18038}"/>
              </a:ext>
            </a:extLst>
          </p:cNvPr>
          <p:cNvSpPr txBox="1"/>
          <p:nvPr/>
        </p:nvSpPr>
        <p:spPr>
          <a:xfrm>
            <a:off x="7121396" y="219574"/>
            <a:ext cx="1113451" cy="653238"/>
          </a:xfrm>
          <a:prstGeom prst="rect">
            <a:avLst/>
          </a:prstGeom>
          <a:noFill/>
        </p:spPr>
        <p:txBody>
          <a:bodyPr wrap="square" lIns="72000" tIns="72000" rIns="72000" bIns="72000" rtlCol="0">
            <a:spAutoFit/>
          </a:bodyPr>
          <a:lstStyle/>
          <a:p>
            <a:pPr algn="ctr" defTabSz="360000">
              <a:spcAft>
                <a:spcPts val="600"/>
              </a:spcAft>
              <a:tabLst>
                <a:tab pos="360000" algn="l"/>
              </a:tabLst>
              <a:defRPr/>
            </a:pPr>
            <a:r>
              <a:rPr lang="en-US" sz="1100" kern="0" dirty="0">
                <a:solidFill>
                  <a:srgbClr val="001135"/>
                </a:solidFill>
                <a:ea typeface="Nokia Pure Text Light" panose="020B0304040602060303" pitchFamily="34" charset="0"/>
                <a:cs typeface="Nokia Pure Text Light" panose="020B0304040602060303" pitchFamily="34" charset="0"/>
              </a:rPr>
              <a:t>Orange Arrow represents  </a:t>
            </a:r>
            <a:r>
              <a:rPr lang="en-US" sz="1100" kern="0" dirty="0" err="1">
                <a:solidFill>
                  <a:srgbClr val="001135"/>
                </a:solidFill>
                <a:ea typeface="Nokia Pure Text Light" panose="020B0304040602060303" pitchFamily="34" charset="0"/>
                <a:cs typeface="Nokia Pure Text Light" panose="020B0304040602060303" pitchFamily="34" charset="0"/>
              </a:rPr>
              <a:t>VxLAN</a:t>
            </a:r>
            <a:endParaRPr lang="en-US" sz="1100" kern="0" dirty="0">
              <a:solidFill>
                <a:srgbClr val="001135"/>
              </a:solidFill>
              <a:ea typeface="Nokia Pure Text Light" panose="020B0304040602060303" pitchFamily="34" charset="0"/>
              <a:cs typeface="Nokia Pure Text Light" panose="020B0304040602060303" pitchFamily="34" charset="0"/>
            </a:endParaRPr>
          </a:p>
        </p:txBody>
      </p:sp>
      <p:sp>
        <p:nvSpPr>
          <p:cNvPr id="45" name="Rectangle 44">
            <a:extLst>
              <a:ext uri="{FF2B5EF4-FFF2-40B4-BE49-F238E27FC236}">
                <a16:creationId xmlns:a16="http://schemas.microsoft.com/office/drawing/2014/main" id="{46057FB6-2FE7-A936-B1BD-3796A5AF673F}"/>
              </a:ext>
            </a:extLst>
          </p:cNvPr>
          <p:cNvSpPr/>
          <p:nvPr/>
        </p:nvSpPr>
        <p:spPr>
          <a:xfrm>
            <a:off x="5256010" y="3638784"/>
            <a:ext cx="454172" cy="167682"/>
          </a:xfrm>
          <a:prstGeom prst="rect">
            <a:avLst/>
          </a:prstGeom>
          <a:solidFill>
            <a:srgbClr val="E03DCD"/>
          </a:solidFill>
          <a:ln w="12700" cap="flat" cmpd="sng" algn="ctr">
            <a:solidFill>
              <a:srgbClr val="CCCCCC"/>
            </a:solidFill>
            <a:prstDash val="solid"/>
          </a:ln>
          <a:effectLst/>
        </p:spPr>
        <p:txBody>
          <a:bodyPr rtlCol="0" anchor="ctr"/>
          <a:lstStyle/>
          <a:p>
            <a:pPr algn="ctr" defTabSz="914400"/>
            <a:r>
              <a:rPr lang="en-GB" sz="900" b="1" kern="0" dirty="0">
                <a:solidFill>
                  <a:prstClr val="white"/>
                </a:solidFill>
                <a:latin typeface="Calibri"/>
              </a:rPr>
              <a:t>VRF</a:t>
            </a:r>
            <a:endParaRPr lang="en-001" sz="900" b="1" kern="0" dirty="0">
              <a:solidFill>
                <a:prstClr val="white"/>
              </a:solidFill>
              <a:latin typeface="Calibri"/>
            </a:endParaRPr>
          </a:p>
        </p:txBody>
      </p:sp>
      <p:sp>
        <p:nvSpPr>
          <p:cNvPr id="50" name="TextBox 49">
            <a:extLst>
              <a:ext uri="{FF2B5EF4-FFF2-40B4-BE49-F238E27FC236}">
                <a16:creationId xmlns:a16="http://schemas.microsoft.com/office/drawing/2014/main" id="{72C54A1A-C389-4EBF-D42F-8931CD41C1D4}"/>
              </a:ext>
            </a:extLst>
          </p:cNvPr>
          <p:cNvSpPr txBox="1"/>
          <p:nvPr/>
        </p:nvSpPr>
        <p:spPr>
          <a:xfrm>
            <a:off x="6130824" y="1447178"/>
            <a:ext cx="2706416" cy="2472472"/>
          </a:xfrm>
          <a:prstGeom prst="rect">
            <a:avLst/>
          </a:prstGeom>
          <a:noFill/>
          <a:ln>
            <a:noFill/>
          </a:ln>
        </p:spPr>
        <p:txBody>
          <a:bodyPr wrap="square">
            <a:spAutoFit/>
          </a:bodyPr>
          <a:lstStyle/>
          <a:p>
            <a:pPr marL="149179" marR="0" lvl="0" indent="-149179" defTabSz="310010" eaLnBrk="1" fontAlgn="auto" latinLnBrk="0" hangingPunct="1">
              <a:lnSpc>
                <a:spcPct val="90000"/>
              </a:lnSpc>
              <a:spcBef>
                <a:spcPts val="339"/>
              </a:spcBef>
              <a:spcAft>
                <a:spcPts val="732"/>
              </a:spcAft>
              <a:buClrTx/>
              <a:buSzTx/>
              <a:buFont typeface="Arial" panose="020B0604020202020204" pitchFamily="34" charset="0"/>
              <a:buChar char="•"/>
              <a:tabLst/>
              <a:defRPr/>
            </a:pPr>
            <a:r>
              <a:rPr kumimoji="0" lang="en-CA" sz="1800" b="0" i="0" u="none" strike="noStrike" kern="0" cap="none" spc="0" normalizeH="0" baseline="0" noProof="0" dirty="0">
                <a:ln>
                  <a:noFill/>
                </a:ln>
                <a:solidFill>
                  <a:schemeClr val="tx1"/>
                </a:solidFill>
                <a:effectLst/>
                <a:uLnTx/>
                <a:uFillTx/>
              </a:rPr>
              <a:t>Clear demarcation between DC and WAN</a:t>
            </a:r>
          </a:p>
          <a:p>
            <a:pPr marL="149179" marR="0" lvl="0" indent="-149179" defTabSz="310010" eaLnBrk="1" fontAlgn="auto" latinLnBrk="0" hangingPunct="1">
              <a:lnSpc>
                <a:spcPct val="90000"/>
              </a:lnSpc>
              <a:spcBef>
                <a:spcPts val="339"/>
              </a:spcBef>
              <a:spcAft>
                <a:spcPts val="732"/>
              </a:spcAft>
              <a:buClrTx/>
              <a:buSzTx/>
              <a:buFont typeface="Arial" panose="020B0604020202020204" pitchFamily="34" charset="0"/>
              <a:buChar char="•"/>
              <a:tabLst/>
              <a:defRPr/>
            </a:pPr>
            <a:r>
              <a:rPr kumimoji="0" lang="en-CA" sz="1800" b="0" i="0" u="none" strike="noStrike" kern="0" cap="none" spc="0" normalizeH="0" baseline="0" noProof="0" dirty="0">
                <a:ln>
                  <a:noFill/>
                </a:ln>
                <a:solidFill>
                  <a:schemeClr val="tx1"/>
                </a:solidFill>
                <a:effectLst/>
                <a:uLnTx/>
                <a:uFillTx/>
              </a:rPr>
              <a:t>No need for high end PE</a:t>
            </a:r>
          </a:p>
          <a:p>
            <a:pPr marL="149179" marR="0" lvl="0" indent="-149179" defTabSz="310010" eaLnBrk="1" fontAlgn="auto" latinLnBrk="0" hangingPunct="1">
              <a:lnSpc>
                <a:spcPct val="90000"/>
              </a:lnSpc>
              <a:spcBef>
                <a:spcPts val="339"/>
              </a:spcBef>
              <a:spcAft>
                <a:spcPts val="732"/>
              </a:spcAft>
              <a:buClrTx/>
              <a:buSzTx/>
              <a:buFont typeface="Arial" panose="020B0604020202020204" pitchFamily="34" charset="0"/>
              <a:buChar char="•"/>
              <a:tabLst/>
              <a:defRPr/>
            </a:pPr>
            <a:r>
              <a:rPr kumimoji="0" lang="en-CA" sz="1800" b="0" i="0" u="none" strike="noStrike" kern="0" cap="none" spc="0" normalizeH="0" baseline="0" noProof="0" dirty="0">
                <a:ln>
                  <a:noFill/>
                </a:ln>
                <a:solidFill>
                  <a:schemeClr val="tx1"/>
                </a:solidFill>
                <a:effectLst/>
                <a:uLnTx/>
                <a:uFillTx/>
              </a:rPr>
              <a:t>For L2 networks, Ethernet Segments</a:t>
            </a:r>
          </a:p>
          <a:p>
            <a:pPr marL="149179" marR="0" lvl="0" indent="-149179" defTabSz="310010" eaLnBrk="1" fontAlgn="auto" latinLnBrk="0" hangingPunct="1">
              <a:lnSpc>
                <a:spcPct val="90000"/>
              </a:lnSpc>
              <a:spcBef>
                <a:spcPts val="339"/>
              </a:spcBef>
              <a:spcAft>
                <a:spcPts val="732"/>
              </a:spcAft>
              <a:buClrTx/>
              <a:buSzTx/>
              <a:buFont typeface="Arial" panose="020B0604020202020204" pitchFamily="34" charset="0"/>
              <a:buChar char="•"/>
              <a:tabLst/>
              <a:defRPr/>
            </a:pPr>
            <a:r>
              <a:rPr kumimoji="0" lang="en-CA" sz="1800" b="0" i="0" u="none" strike="noStrike" kern="0" cap="none" spc="0" normalizeH="0" baseline="0" noProof="0" dirty="0">
                <a:ln>
                  <a:noFill/>
                </a:ln>
                <a:solidFill>
                  <a:schemeClr val="tx1"/>
                </a:solidFill>
                <a:effectLst/>
                <a:uLnTx/>
                <a:uFillTx/>
              </a:rPr>
              <a:t>For L3 networks Inter-AS Option A</a:t>
            </a:r>
          </a:p>
        </p:txBody>
      </p:sp>
    </p:spTree>
    <p:extLst>
      <p:ext uri="{BB962C8B-B14F-4D97-AF65-F5344CB8AC3E}">
        <p14:creationId xmlns:p14="http://schemas.microsoft.com/office/powerpoint/2010/main" val="42744292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45B1DC-CF82-E26F-1EB5-0E8914A037B1}"/>
            </a:ext>
          </a:extLst>
        </p:cNvPr>
        <p:cNvGrpSpPr/>
        <p:nvPr/>
      </p:nvGrpSpPr>
      <p:grpSpPr>
        <a:xfrm>
          <a:off x="0" y="0"/>
          <a:ext cx="0" cy="0"/>
          <a:chOff x="0" y="0"/>
          <a:chExt cx="0" cy="0"/>
        </a:xfrm>
      </p:grpSpPr>
      <p:sp>
        <p:nvSpPr>
          <p:cNvPr id="6" name="Rounded Rectangle 102">
            <a:extLst>
              <a:ext uri="{FF2B5EF4-FFF2-40B4-BE49-F238E27FC236}">
                <a16:creationId xmlns:a16="http://schemas.microsoft.com/office/drawing/2014/main" id="{7F1F9FC4-F181-1F87-FCDB-F2A208A5FDA3}"/>
              </a:ext>
            </a:extLst>
          </p:cNvPr>
          <p:cNvSpPr/>
          <p:nvPr/>
        </p:nvSpPr>
        <p:spPr>
          <a:xfrm>
            <a:off x="312572" y="2691885"/>
            <a:ext cx="3789859" cy="626135"/>
          </a:xfrm>
          <a:prstGeom prst="roundRect">
            <a:avLst>
              <a:gd name="adj" fmla="val 0"/>
            </a:avLst>
          </a:prstGeom>
          <a:solidFill>
            <a:srgbClr val="00B0F0">
              <a:alpha val="20000"/>
            </a:srgbClr>
          </a:solidFill>
          <a:ln w="9525" cap="flat" cmpd="sng" algn="ctr">
            <a:noFill/>
            <a:prstDash val="solid"/>
          </a:ln>
          <a:effectLst/>
        </p:spPr>
        <p:txBody>
          <a:bodyPr tIns="90000" bIns="90000" rtlCol="0" anchor="t" anchorCtr="0"/>
          <a:lstStyle/>
          <a:p>
            <a:pPr marL="0" marR="0" lvl="0" indent="0" algn="ctr" defTabSz="685800" eaLnBrk="0" fontAlgn="auto" latinLnBrk="0" hangingPunct="0">
              <a:lnSpc>
                <a:spcPct val="90000"/>
              </a:lnSpc>
              <a:spcBef>
                <a:spcPts val="0"/>
              </a:spcBef>
              <a:spcAft>
                <a:spcPts val="0"/>
              </a:spcAft>
              <a:buClr>
                <a:srgbClr val="00C9FF"/>
              </a:buClr>
              <a:buSzTx/>
              <a:buFontTx/>
              <a:buNone/>
              <a:tabLst/>
              <a:defRPr/>
            </a:pPr>
            <a:endParaRPr kumimoji="0" lang="en-US" sz="1800" b="0" i="0" u="none" strike="noStrike" kern="0" cap="none" spc="0" normalizeH="0" baseline="0" noProof="0">
              <a:ln>
                <a:noFill/>
              </a:ln>
              <a:solidFill>
                <a:srgbClr val="A8BBC0"/>
              </a:solidFill>
              <a:effectLst/>
              <a:uLnTx/>
              <a:uFillTx/>
            </a:endParaRPr>
          </a:p>
        </p:txBody>
      </p:sp>
      <p:sp>
        <p:nvSpPr>
          <p:cNvPr id="2" name="Cloud 1">
            <a:extLst>
              <a:ext uri="{FF2B5EF4-FFF2-40B4-BE49-F238E27FC236}">
                <a16:creationId xmlns:a16="http://schemas.microsoft.com/office/drawing/2014/main" id="{5C0ECFB3-B0EF-140C-896F-7CC398D25529}"/>
              </a:ext>
            </a:extLst>
          </p:cNvPr>
          <p:cNvSpPr/>
          <p:nvPr/>
        </p:nvSpPr>
        <p:spPr>
          <a:xfrm>
            <a:off x="4294996" y="3496740"/>
            <a:ext cx="1574761" cy="1033988"/>
          </a:xfrm>
          <a:prstGeom prst="cloud">
            <a:avLst/>
          </a:prstGeom>
          <a:solidFill>
            <a:srgbClr val="FFFFFF">
              <a:lumMod val="85000"/>
            </a:srgbClr>
          </a:solidFill>
          <a:ln w="12700" cap="flat" cmpd="sng" algn="ctr">
            <a:noFill/>
            <a:prstDash val="solid"/>
            <a:miter lim="800000"/>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lvl="0" indent="0" defTabSz="685800" eaLnBrk="1" fontAlgn="auto" latinLnBrk="0" hangingPunct="1">
              <a:lnSpc>
                <a:spcPct val="100000"/>
              </a:lnSpc>
              <a:spcBef>
                <a:spcPts val="0"/>
              </a:spcBef>
              <a:spcAft>
                <a:spcPts val="300"/>
              </a:spcAft>
              <a:buClrTx/>
              <a:buSzPct val="100000"/>
              <a:buFontTx/>
              <a:buNone/>
              <a:tabLst/>
              <a:defRPr/>
            </a:pPr>
            <a:endParaRPr kumimoji="0" lang="en-US" sz="1200" b="0" i="0" u="none" strike="noStrike" kern="0" cap="none" spc="0" normalizeH="0" baseline="0" noProof="0" dirty="0">
              <a:ln>
                <a:noFill/>
              </a:ln>
              <a:solidFill>
                <a:srgbClr val="001135"/>
              </a:solidFill>
              <a:effectLst/>
              <a:uLnTx/>
              <a:uFillTx/>
              <a:latin typeface="Nokia Pure Text Light"/>
              <a:ea typeface="+mn-ea"/>
              <a:cs typeface="+mn-cs"/>
            </a:endParaRPr>
          </a:p>
        </p:txBody>
      </p:sp>
      <p:sp>
        <p:nvSpPr>
          <p:cNvPr id="3" name="Rounded Rectangle 102">
            <a:extLst>
              <a:ext uri="{FF2B5EF4-FFF2-40B4-BE49-F238E27FC236}">
                <a16:creationId xmlns:a16="http://schemas.microsoft.com/office/drawing/2014/main" id="{64A8CECF-B95D-66A7-A00B-1D3807C5A65B}"/>
              </a:ext>
            </a:extLst>
          </p:cNvPr>
          <p:cNvSpPr/>
          <p:nvPr/>
        </p:nvSpPr>
        <p:spPr>
          <a:xfrm>
            <a:off x="4345543" y="2677667"/>
            <a:ext cx="1296713" cy="626135"/>
          </a:xfrm>
          <a:prstGeom prst="roundRect">
            <a:avLst>
              <a:gd name="adj" fmla="val 0"/>
            </a:avLst>
          </a:prstGeom>
          <a:solidFill>
            <a:srgbClr val="0A0908">
              <a:alpha val="20000"/>
            </a:srgbClr>
          </a:solidFill>
          <a:ln w="9525" cap="flat" cmpd="sng" algn="ctr">
            <a:noFill/>
            <a:prstDash val="solid"/>
          </a:ln>
          <a:effectLst/>
        </p:spPr>
        <p:txBody>
          <a:bodyPr tIns="90000" bIns="90000" rtlCol="0" anchor="t" anchorCtr="0"/>
          <a:lstStyle/>
          <a:p>
            <a:pPr marL="0" marR="0" lvl="0" indent="0" algn="ctr" defTabSz="685800" eaLnBrk="0" fontAlgn="auto" latinLnBrk="0" hangingPunct="0">
              <a:lnSpc>
                <a:spcPct val="90000"/>
              </a:lnSpc>
              <a:spcBef>
                <a:spcPts val="0"/>
              </a:spcBef>
              <a:spcAft>
                <a:spcPts val="0"/>
              </a:spcAft>
              <a:buClr>
                <a:srgbClr val="00C9FF"/>
              </a:buClr>
              <a:buSzTx/>
              <a:buFontTx/>
              <a:buNone/>
              <a:tabLst/>
              <a:defRPr/>
            </a:pPr>
            <a:endParaRPr kumimoji="0" lang="en-US" sz="1800" b="0" i="0" u="none" strike="noStrike" kern="0" cap="none" spc="0" normalizeH="0" baseline="0" noProof="0">
              <a:ln>
                <a:noFill/>
              </a:ln>
              <a:solidFill>
                <a:srgbClr val="A8BBC0"/>
              </a:solidFill>
              <a:effectLst/>
              <a:uLnTx/>
              <a:uFillTx/>
            </a:endParaRPr>
          </a:p>
        </p:txBody>
      </p:sp>
      <p:sp>
        <p:nvSpPr>
          <p:cNvPr id="7" name="Rounded Rectangle 102">
            <a:extLst>
              <a:ext uri="{FF2B5EF4-FFF2-40B4-BE49-F238E27FC236}">
                <a16:creationId xmlns:a16="http://schemas.microsoft.com/office/drawing/2014/main" id="{A249B472-5554-4528-E6D7-9A9B85B3935D}"/>
              </a:ext>
            </a:extLst>
          </p:cNvPr>
          <p:cNvSpPr/>
          <p:nvPr/>
        </p:nvSpPr>
        <p:spPr>
          <a:xfrm>
            <a:off x="2450395" y="1249221"/>
            <a:ext cx="1455695" cy="612074"/>
          </a:xfrm>
          <a:prstGeom prst="roundRect">
            <a:avLst>
              <a:gd name="adj" fmla="val 0"/>
            </a:avLst>
          </a:prstGeom>
          <a:solidFill>
            <a:srgbClr val="00B050">
              <a:alpha val="20000"/>
            </a:srgbClr>
          </a:solidFill>
          <a:ln w="9525" cap="flat" cmpd="sng" algn="ctr">
            <a:noFill/>
            <a:prstDash val="solid"/>
          </a:ln>
          <a:effectLst/>
        </p:spPr>
        <p:txBody>
          <a:bodyPr tIns="90000" bIns="90000" rtlCol="0" anchor="t" anchorCtr="0"/>
          <a:lstStyle/>
          <a:p>
            <a:pPr marL="0" marR="0" lvl="0" indent="0" algn="ctr" defTabSz="685800" eaLnBrk="0" fontAlgn="auto" latinLnBrk="0" hangingPunct="0">
              <a:lnSpc>
                <a:spcPct val="90000"/>
              </a:lnSpc>
              <a:spcBef>
                <a:spcPts val="0"/>
              </a:spcBef>
              <a:spcAft>
                <a:spcPts val="0"/>
              </a:spcAft>
              <a:buClr>
                <a:srgbClr val="00C9FF"/>
              </a:buClr>
              <a:buSzTx/>
              <a:buFontTx/>
              <a:buNone/>
              <a:tabLst/>
              <a:defRPr/>
            </a:pPr>
            <a:endParaRPr kumimoji="0" lang="en-US" sz="1800" b="0" i="0" u="none" strike="noStrike" kern="0" cap="none" spc="0" normalizeH="0" baseline="0" noProof="0">
              <a:ln>
                <a:noFill/>
              </a:ln>
              <a:solidFill>
                <a:srgbClr val="A8BBC0"/>
              </a:solidFill>
              <a:effectLst/>
              <a:uLnTx/>
              <a:uFillTx/>
            </a:endParaRPr>
          </a:p>
        </p:txBody>
      </p:sp>
      <p:sp>
        <p:nvSpPr>
          <p:cNvPr id="8" name="Text Placeholder 1">
            <a:extLst>
              <a:ext uri="{FF2B5EF4-FFF2-40B4-BE49-F238E27FC236}">
                <a16:creationId xmlns:a16="http://schemas.microsoft.com/office/drawing/2014/main" id="{563A9B81-0308-9A15-C0B9-9D57E2FF8639}"/>
              </a:ext>
            </a:extLst>
          </p:cNvPr>
          <p:cNvSpPr txBox="1">
            <a:spLocks/>
          </p:cNvSpPr>
          <p:nvPr/>
        </p:nvSpPr>
        <p:spPr>
          <a:xfrm>
            <a:off x="417599" y="395946"/>
            <a:ext cx="4286629" cy="369332"/>
          </a:xfrm>
          <a:prstGeom prst="rect">
            <a:avLst/>
          </a:prstGeom>
        </p:spPr>
        <p:txBody>
          <a:bodyPr wrap="square" lIns="0" tIns="0" rIns="0" bIns="0">
            <a:spAutoFit/>
          </a:bodyPr>
          <a:lstStyle>
            <a:lvl1pPr marL="0" indent="0" algn="l" defTabSz="310010" rtl="0" eaLnBrk="1" latinLnBrk="0" hangingPunct="1">
              <a:lnSpc>
                <a:spcPct val="100000"/>
              </a:lnSpc>
              <a:spcBef>
                <a:spcPts val="0"/>
              </a:spcBef>
              <a:buFont typeface="Arial" panose="020B0604020202020204" pitchFamily="34" charset="0"/>
              <a:buNone/>
              <a:defRPr sz="2400" kern="1200" baseline="0">
                <a:solidFill>
                  <a:schemeClr val="accent1"/>
                </a:solidFill>
                <a:latin typeface="Nokia Pure Headline Light" panose="020B0304020202020204" pitchFamily="34" charset="0"/>
                <a:ea typeface="+mn-ea"/>
                <a:cs typeface="+mn-cs"/>
              </a:defRPr>
            </a:lvl1pPr>
            <a:lvl2pPr marL="232508" indent="-77502" algn="l" defTabSz="310010" rtl="0" eaLnBrk="1" latinLnBrk="0" hangingPunct="1">
              <a:lnSpc>
                <a:spcPct val="90000"/>
              </a:lnSpc>
              <a:spcBef>
                <a:spcPts val="169"/>
              </a:spcBef>
              <a:buFont typeface="Arial" panose="020B0604020202020204" pitchFamily="34" charset="0"/>
              <a:buChar char="•"/>
              <a:defRPr sz="814" kern="1200">
                <a:solidFill>
                  <a:schemeClr val="tx1"/>
                </a:solidFill>
                <a:latin typeface="+mn-lt"/>
                <a:ea typeface="+mn-ea"/>
                <a:cs typeface="+mn-cs"/>
              </a:defRPr>
            </a:lvl2pPr>
            <a:lvl3pPr marL="387513" indent="-77502" algn="l" defTabSz="310010" rtl="0" eaLnBrk="1" latinLnBrk="0" hangingPunct="1">
              <a:lnSpc>
                <a:spcPct val="90000"/>
              </a:lnSpc>
              <a:spcBef>
                <a:spcPts val="169"/>
              </a:spcBef>
              <a:buFont typeface="Arial" panose="020B0604020202020204" pitchFamily="34" charset="0"/>
              <a:buChar char="•"/>
              <a:defRPr sz="678" kern="1200">
                <a:solidFill>
                  <a:schemeClr val="tx1"/>
                </a:solidFill>
                <a:latin typeface="+mn-lt"/>
                <a:ea typeface="+mn-ea"/>
                <a:cs typeface="+mn-cs"/>
              </a:defRPr>
            </a:lvl3pPr>
            <a:lvl4pPr marL="542518" indent="-77502" algn="l" defTabSz="310010" rtl="0" eaLnBrk="1" latinLnBrk="0" hangingPunct="1">
              <a:lnSpc>
                <a:spcPct val="90000"/>
              </a:lnSpc>
              <a:spcBef>
                <a:spcPts val="169"/>
              </a:spcBef>
              <a:buFont typeface="Arial" panose="020B0604020202020204" pitchFamily="34" charset="0"/>
              <a:buChar char="•"/>
              <a:defRPr sz="610" kern="1200">
                <a:solidFill>
                  <a:schemeClr val="tx1"/>
                </a:solidFill>
                <a:latin typeface="+mn-lt"/>
                <a:ea typeface="+mn-ea"/>
                <a:cs typeface="+mn-cs"/>
              </a:defRPr>
            </a:lvl4pPr>
            <a:lvl5pPr marL="697523" indent="-77502" algn="l" defTabSz="310010" rtl="0" eaLnBrk="1" latinLnBrk="0" hangingPunct="1">
              <a:lnSpc>
                <a:spcPct val="90000"/>
              </a:lnSpc>
              <a:spcBef>
                <a:spcPts val="169"/>
              </a:spcBef>
              <a:buFont typeface="Arial" panose="020B0604020202020204" pitchFamily="34" charset="0"/>
              <a:buChar char="•"/>
              <a:defRPr sz="610" kern="1200">
                <a:solidFill>
                  <a:schemeClr val="tx1"/>
                </a:solidFill>
                <a:latin typeface="+mn-lt"/>
                <a:ea typeface="+mn-ea"/>
                <a:cs typeface="+mn-cs"/>
              </a:defRPr>
            </a:lvl5pPr>
            <a:lvl6pPr marL="852528" indent="-77502" algn="l" defTabSz="310010" rtl="0" eaLnBrk="1" latinLnBrk="0" hangingPunct="1">
              <a:lnSpc>
                <a:spcPct val="90000"/>
              </a:lnSpc>
              <a:spcBef>
                <a:spcPts val="169"/>
              </a:spcBef>
              <a:buFont typeface="Arial" panose="020B0604020202020204" pitchFamily="34" charset="0"/>
              <a:buChar char="•"/>
              <a:defRPr sz="610" kern="1200">
                <a:solidFill>
                  <a:schemeClr val="tx1"/>
                </a:solidFill>
                <a:latin typeface="+mn-lt"/>
                <a:ea typeface="+mn-ea"/>
                <a:cs typeface="+mn-cs"/>
              </a:defRPr>
            </a:lvl6pPr>
            <a:lvl7pPr marL="1007533" indent="-77502" algn="l" defTabSz="310010" rtl="0" eaLnBrk="1" latinLnBrk="0" hangingPunct="1">
              <a:lnSpc>
                <a:spcPct val="90000"/>
              </a:lnSpc>
              <a:spcBef>
                <a:spcPts val="169"/>
              </a:spcBef>
              <a:buFont typeface="Arial" panose="020B0604020202020204" pitchFamily="34" charset="0"/>
              <a:buChar char="•"/>
              <a:defRPr sz="610" kern="1200">
                <a:solidFill>
                  <a:schemeClr val="tx1"/>
                </a:solidFill>
                <a:latin typeface="+mn-lt"/>
                <a:ea typeface="+mn-ea"/>
                <a:cs typeface="+mn-cs"/>
              </a:defRPr>
            </a:lvl7pPr>
            <a:lvl8pPr marL="1162538" indent="-77502" algn="l" defTabSz="310010" rtl="0" eaLnBrk="1" latinLnBrk="0" hangingPunct="1">
              <a:lnSpc>
                <a:spcPct val="90000"/>
              </a:lnSpc>
              <a:spcBef>
                <a:spcPts val="169"/>
              </a:spcBef>
              <a:buFont typeface="Arial" panose="020B0604020202020204" pitchFamily="34" charset="0"/>
              <a:buChar char="•"/>
              <a:defRPr sz="610" kern="1200">
                <a:solidFill>
                  <a:schemeClr val="tx1"/>
                </a:solidFill>
                <a:latin typeface="+mn-lt"/>
                <a:ea typeface="+mn-ea"/>
                <a:cs typeface="+mn-cs"/>
              </a:defRPr>
            </a:lvl8pPr>
            <a:lvl9pPr marL="1317544" indent="-77502" algn="l" defTabSz="310010" rtl="0" eaLnBrk="1" latinLnBrk="0" hangingPunct="1">
              <a:lnSpc>
                <a:spcPct val="90000"/>
              </a:lnSpc>
              <a:spcBef>
                <a:spcPts val="169"/>
              </a:spcBef>
              <a:buFont typeface="Arial" panose="020B0604020202020204" pitchFamily="34" charset="0"/>
              <a:buChar char="•"/>
              <a:defRPr sz="610" kern="1200">
                <a:solidFill>
                  <a:schemeClr val="tx1"/>
                </a:solidFill>
                <a:latin typeface="+mn-lt"/>
                <a:ea typeface="+mn-ea"/>
                <a:cs typeface="+mn-cs"/>
              </a:defRPr>
            </a:lvl9pPr>
          </a:lstStyle>
          <a:p>
            <a:pPr marL="0" marR="0" lvl="0" indent="0" algn="l" defTabSz="31001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005AFF"/>
                </a:solidFill>
                <a:effectLst/>
                <a:uLnTx/>
                <a:uFillTx/>
                <a:latin typeface="Nokia Pure Headline Light" panose="020B0304020202020204" pitchFamily="34" charset="0"/>
                <a:ea typeface="+mn-ea"/>
                <a:cs typeface="+mn-cs"/>
              </a:rPr>
              <a:t>Building the modern data center</a:t>
            </a:r>
          </a:p>
        </p:txBody>
      </p:sp>
      <p:sp>
        <p:nvSpPr>
          <p:cNvPr id="9" name="Text Placeholder 2">
            <a:extLst>
              <a:ext uri="{FF2B5EF4-FFF2-40B4-BE49-F238E27FC236}">
                <a16:creationId xmlns:a16="http://schemas.microsoft.com/office/drawing/2014/main" id="{AC383D0A-5D64-2911-4EF0-40098E8A6B0B}"/>
              </a:ext>
            </a:extLst>
          </p:cNvPr>
          <p:cNvSpPr txBox="1">
            <a:spLocks/>
          </p:cNvSpPr>
          <p:nvPr/>
        </p:nvSpPr>
        <p:spPr>
          <a:xfrm>
            <a:off x="417599" y="770679"/>
            <a:ext cx="3708853" cy="246221"/>
          </a:xfrm>
          <a:prstGeom prst="rect">
            <a:avLst/>
          </a:prstGeom>
        </p:spPr>
        <p:txBody>
          <a:bodyPr wrap="square" lIns="0" tIns="0" rIns="0" bIns="0">
            <a:spAutoFit/>
          </a:bodyPr>
          <a:lstStyle>
            <a:lvl1pPr marL="0" indent="0" algn="l" defTabSz="310010" rtl="0" eaLnBrk="1" latinLnBrk="0" hangingPunct="1">
              <a:lnSpc>
                <a:spcPct val="100000"/>
              </a:lnSpc>
              <a:spcBef>
                <a:spcPts val="0"/>
              </a:spcBef>
              <a:buFont typeface="Arial" panose="020B0604020202020204" pitchFamily="34" charset="0"/>
              <a:buNone/>
              <a:defRPr sz="1600" kern="1200" baseline="0">
                <a:solidFill>
                  <a:schemeClr val="tx2"/>
                </a:solidFill>
                <a:latin typeface="Nokia Pure Headline Light" panose="020B0304020202020204" pitchFamily="34" charset="0"/>
                <a:ea typeface="+mn-ea"/>
                <a:cs typeface="+mn-cs"/>
              </a:defRPr>
            </a:lvl1pPr>
            <a:lvl2pPr marL="232508" indent="-77502" algn="l" defTabSz="310010" rtl="0" eaLnBrk="1" latinLnBrk="0" hangingPunct="1">
              <a:lnSpc>
                <a:spcPct val="90000"/>
              </a:lnSpc>
              <a:spcBef>
                <a:spcPts val="169"/>
              </a:spcBef>
              <a:buFont typeface="Arial" panose="020B0604020202020204" pitchFamily="34" charset="0"/>
              <a:buChar char="•"/>
              <a:defRPr sz="814" kern="1200">
                <a:solidFill>
                  <a:schemeClr val="tx1"/>
                </a:solidFill>
                <a:latin typeface="+mn-lt"/>
                <a:ea typeface="+mn-ea"/>
                <a:cs typeface="+mn-cs"/>
              </a:defRPr>
            </a:lvl2pPr>
            <a:lvl3pPr marL="387513" indent="-77502" algn="l" defTabSz="310010" rtl="0" eaLnBrk="1" latinLnBrk="0" hangingPunct="1">
              <a:lnSpc>
                <a:spcPct val="90000"/>
              </a:lnSpc>
              <a:spcBef>
                <a:spcPts val="169"/>
              </a:spcBef>
              <a:buFont typeface="Arial" panose="020B0604020202020204" pitchFamily="34" charset="0"/>
              <a:buChar char="•"/>
              <a:defRPr sz="678" kern="1200">
                <a:solidFill>
                  <a:schemeClr val="tx1"/>
                </a:solidFill>
                <a:latin typeface="+mn-lt"/>
                <a:ea typeface="+mn-ea"/>
                <a:cs typeface="+mn-cs"/>
              </a:defRPr>
            </a:lvl3pPr>
            <a:lvl4pPr marL="542518" indent="-77502" algn="l" defTabSz="310010" rtl="0" eaLnBrk="1" latinLnBrk="0" hangingPunct="1">
              <a:lnSpc>
                <a:spcPct val="90000"/>
              </a:lnSpc>
              <a:spcBef>
                <a:spcPts val="169"/>
              </a:spcBef>
              <a:buFont typeface="Arial" panose="020B0604020202020204" pitchFamily="34" charset="0"/>
              <a:buChar char="•"/>
              <a:defRPr sz="610" kern="1200">
                <a:solidFill>
                  <a:schemeClr val="tx1"/>
                </a:solidFill>
                <a:latin typeface="+mn-lt"/>
                <a:ea typeface="+mn-ea"/>
                <a:cs typeface="+mn-cs"/>
              </a:defRPr>
            </a:lvl4pPr>
            <a:lvl5pPr marL="697523" indent="-77502" algn="l" defTabSz="310010" rtl="0" eaLnBrk="1" latinLnBrk="0" hangingPunct="1">
              <a:lnSpc>
                <a:spcPct val="90000"/>
              </a:lnSpc>
              <a:spcBef>
                <a:spcPts val="169"/>
              </a:spcBef>
              <a:buFont typeface="Arial" panose="020B0604020202020204" pitchFamily="34" charset="0"/>
              <a:buChar char="•"/>
              <a:defRPr sz="610" kern="1200">
                <a:solidFill>
                  <a:schemeClr val="tx1"/>
                </a:solidFill>
                <a:latin typeface="+mn-lt"/>
                <a:ea typeface="+mn-ea"/>
                <a:cs typeface="+mn-cs"/>
              </a:defRPr>
            </a:lvl5pPr>
            <a:lvl6pPr marL="852528" indent="-77502" algn="l" defTabSz="310010" rtl="0" eaLnBrk="1" latinLnBrk="0" hangingPunct="1">
              <a:lnSpc>
                <a:spcPct val="90000"/>
              </a:lnSpc>
              <a:spcBef>
                <a:spcPts val="169"/>
              </a:spcBef>
              <a:buFont typeface="Arial" panose="020B0604020202020204" pitchFamily="34" charset="0"/>
              <a:buChar char="•"/>
              <a:defRPr sz="610" kern="1200">
                <a:solidFill>
                  <a:schemeClr val="tx1"/>
                </a:solidFill>
                <a:latin typeface="+mn-lt"/>
                <a:ea typeface="+mn-ea"/>
                <a:cs typeface="+mn-cs"/>
              </a:defRPr>
            </a:lvl6pPr>
            <a:lvl7pPr marL="1007533" indent="-77502" algn="l" defTabSz="310010" rtl="0" eaLnBrk="1" latinLnBrk="0" hangingPunct="1">
              <a:lnSpc>
                <a:spcPct val="90000"/>
              </a:lnSpc>
              <a:spcBef>
                <a:spcPts val="169"/>
              </a:spcBef>
              <a:buFont typeface="Arial" panose="020B0604020202020204" pitchFamily="34" charset="0"/>
              <a:buChar char="•"/>
              <a:defRPr sz="610" kern="1200">
                <a:solidFill>
                  <a:schemeClr val="tx1"/>
                </a:solidFill>
                <a:latin typeface="+mn-lt"/>
                <a:ea typeface="+mn-ea"/>
                <a:cs typeface="+mn-cs"/>
              </a:defRPr>
            </a:lvl7pPr>
            <a:lvl8pPr marL="1162538" indent="-77502" algn="l" defTabSz="310010" rtl="0" eaLnBrk="1" latinLnBrk="0" hangingPunct="1">
              <a:lnSpc>
                <a:spcPct val="90000"/>
              </a:lnSpc>
              <a:spcBef>
                <a:spcPts val="169"/>
              </a:spcBef>
              <a:buFont typeface="Arial" panose="020B0604020202020204" pitchFamily="34" charset="0"/>
              <a:buChar char="•"/>
              <a:defRPr sz="610" kern="1200">
                <a:solidFill>
                  <a:schemeClr val="tx1"/>
                </a:solidFill>
                <a:latin typeface="+mn-lt"/>
                <a:ea typeface="+mn-ea"/>
                <a:cs typeface="+mn-cs"/>
              </a:defRPr>
            </a:lvl8pPr>
            <a:lvl9pPr marL="1317544" indent="-77502" algn="l" defTabSz="310010" rtl="0" eaLnBrk="1" latinLnBrk="0" hangingPunct="1">
              <a:lnSpc>
                <a:spcPct val="90000"/>
              </a:lnSpc>
              <a:spcBef>
                <a:spcPts val="169"/>
              </a:spcBef>
              <a:buFont typeface="Arial" panose="020B0604020202020204" pitchFamily="34" charset="0"/>
              <a:buChar char="•"/>
              <a:defRPr sz="610" kern="1200">
                <a:solidFill>
                  <a:schemeClr val="tx1"/>
                </a:solidFill>
                <a:latin typeface="+mn-lt"/>
                <a:ea typeface="+mn-ea"/>
                <a:cs typeface="+mn-cs"/>
              </a:defRPr>
            </a:lvl9pPr>
          </a:lstStyle>
          <a:p>
            <a:pPr marL="0" marR="0" lvl="0" indent="0" algn="l" defTabSz="31001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solidFill>
                  <a:srgbClr val="001135"/>
                </a:solidFill>
              </a:rPr>
              <a:t>DCI Integrated Model</a:t>
            </a:r>
            <a:endParaRPr kumimoji="0" lang="en-US" sz="1600" b="0" i="0" u="none" strike="noStrike" kern="1200" cap="none" spc="0" normalizeH="0" baseline="0" noProof="0" dirty="0">
              <a:ln>
                <a:noFill/>
              </a:ln>
              <a:solidFill>
                <a:srgbClr val="001135"/>
              </a:solidFill>
              <a:effectLst/>
              <a:uLnTx/>
              <a:uFillTx/>
              <a:latin typeface="Nokia Pure Headline Light" panose="020B0304020202020204" pitchFamily="34" charset="0"/>
              <a:ea typeface="+mn-ea"/>
              <a:cs typeface="+mn-cs"/>
            </a:endParaRPr>
          </a:p>
        </p:txBody>
      </p:sp>
      <p:grpSp>
        <p:nvGrpSpPr>
          <p:cNvPr id="10" name="Group 9">
            <a:extLst>
              <a:ext uri="{FF2B5EF4-FFF2-40B4-BE49-F238E27FC236}">
                <a16:creationId xmlns:a16="http://schemas.microsoft.com/office/drawing/2014/main" id="{42377855-1032-2EEF-1D03-16D4B05E7130}"/>
              </a:ext>
            </a:extLst>
          </p:cNvPr>
          <p:cNvGrpSpPr/>
          <p:nvPr/>
        </p:nvGrpSpPr>
        <p:grpSpPr>
          <a:xfrm>
            <a:off x="2614958" y="1350353"/>
            <a:ext cx="1001710" cy="446975"/>
            <a:chOff x="6189787" y="664528"/>
            <a:chExt cx="1431015" cy="638536"/>
          </a:xfrm>
        </p:grpSpPr>
        <p:pic>
          <p:nvPicPr>
            <p:cNvPr id="11" name="Picture 10">
              <a:extLst>
                <a:ext uri="{FF2B5EF4-FFF2-40B4-BE49-F238E27FC236}">
                  <a16:creationId xmlns:a16="http://schemas.microsoft.com/office/drawing/2014/main" id="{14EC09E6-5CBB-D794-C146-FC0DCE09CBBC}"/>
                </a:ext>
              </a:extLst>
            </p:cNvPr>
            <p:cNvPicPr>
              <a:picLocks noChangeAspect="1"/>
            </p:cNvPicPr>
            <p:nvPr/>
          </p:nvPicPr>
          <p:blipFill>
            <a:blip r:embed="rId2"/>
            <a:stretch>
              <a:fillRect/>
            </a:stretch>
          </p:blipFill>
          <p:spPr>
            <a:xfrm>
              <a:off x="6189787" y="664528"/>
              <a:ext cx="638536" cy="638536"/>
            </a:xfrm>
            <a:prstGeom prst="rect">
              <a:avLst/>
            </a:prstGeom>
          </p:spPr>
        </p:pic>
        <p:pic>
          <p:nvPicPr>
            <p:cNvPr id="12" name="Picture 11">
              <a:extLst>
                <a:ext uri="{FF2B5EF4-FFF2-40B4-BE49-F238E27FC236}">
                  <a16:creationId xmlns:a16="http://schemas.microsoft.com/office/drawing/2014/main" id="{AE60AA40-CEED-206A-F2E8-CE9F532F20FE}"/>
                </a:ext>
              </a:extLst>
            </p:cNvPr>
            <p:cNvPicPr>
              <a:picLocks noChangeAspect="1"/>
            </p:cNvPicPr>
            <p:nvPr/>
          </p:nvPicPr>
          <p:blipFill>
            <a:blip r:embed="rId2"/>
            <a:stretch>
              <a:fillRect/>
            </a:stretch>
          </p:blipFill>
          <p:spPr>
            <a:xfrm>
              <a:off x="6982266" y="664528"/>
              <a:ext cx="638536" cy="638536"/>
            </a:xfrm>
            <a:prstGeom prst="rect">
              <a:avLst/>
            </a:prstGeom>
          </p:spPr>
        </p:pic>
      </p:grpSp>
      <p:grpSp>
        <p:nvGrpSpPr>
          <p:cNvPr id="13" name="Group 12">
            <a:extLst>
              <a:ext uri="{FF2B5EF4-FFF2-40B4-BE49-F238E27FC236}">
                <a16:creationId xmlns:a16="http://schemas.microsoft.com/office/drawing/2014/main" id="{588B63F5-7B10-6F44-83C0-15D47F92816B}"/>
              </a:ext>
            </a:extLst>
          </p:cNvPr>
          <p:cNvGrpSpPr/>
          <p:nvPr/>
        </p:nvGrpSpPr>
        <p:grpSpPr>
          <a:xfrm>
            <a:off x="530001" y="2776948"/>
            <a:ext cx="1001710" cy="446975"/>
            <a:chOff x="6189787" y="664528"/>
            <a:chExt cx="1431015" cy="638536"/>
          </a:xfrm>
        </p:grpSpPr>
        <p:pic>
          <p:nvPicPr>
            <p:cNvPr id="14" name="Picture 13">
              <a:extLst>
                <a:ext uri="{FF2B5EF4-FFF2-40B4-BE49-F238E27FC236}">
                  <a16:creationId xmlns:a16="http://schemas.microsoft.com/office/drawing/2014/main" id="{0A27BFB7-60D7-3176-D0BB-535DB6120D58}"/>
                </a:ext>
              </a:extLst>
            </p:cNvPr>
            <p:cNvPicPr>
              <a:picLocks noChangeAspect="1"/>
            </p:cNvPicPr>
            <p:nvPr/>
          </p:nvPicPr>
          <p:blipFill>
            <a:blip r:embed="rId2"/>
            <a:stretch>
              <a:fillRect/>
            </a:stretch>
          </p:blipFill>
          <p:spPr>
            <a:xfrm>
              <a:off x="6189787" y="664528"/>
              <a:ext cx="638536" cy="638536"/>
            </a:xfrm>
            <a:prstGeom prst="rect">
              <a:avLst/>
            </a:prstGeom>
          </p:spPr>
        </p:pic>
        <p:pic>
          <p:nvPicPr>
            <p:cNvPr id="15" name="Picture 14">
              <a:extLst>
                <a:ext uri="{FF2B5EF4-FFF2-40B4-BE49-F238E27FC236}">
                  <a16:creationId xmlns:a16="http://schemas.microsoft.com/office/drawing/2014/main" id="{1B813A9B-402E-D4FC-0CA8-FF4D286BAF50}"/>
                </a:ext>
              </a:extLst>
            </p:cNvPr>
            <p:cNvPicPr>
              <a:picLocks noChangeAspect="1"/>
            </p:cNvPicPr>
            <p:nvPr/>
          </p:nvPicPr>
          <p:blipFill>
            <a:blip r:embed="rId2"/>
            <a:stretch>
              <a:fillRect/>
            </a:stretch>
          </p:blipFill>
          <p:spPr>
            <a:xfrm>
              <a:off x="6982266" y="664528"/>
              <a:ext cx="638536" cy="638536"/>
            </a:xfrm>
            <a:prstGeom prst="rect">
              <a:avLst/>
            </a:prstGeom>
          </p:spPr>
        </p:pic>
      </p:grpSp>
      <p:grpSp>
        <p:nvGrpSpPr>
          <p:cNvPr id="16" name="Group 15">
            <a:extLst>
              <a:ext uri="{FF2B5EF4-FFF2-40B4-BE49-F238E27FC236}">
                <a16:creationId xmlns:a16="http://schemas.microsoft.com/office/drawing/2014/main" id="{40D350A7-E82A-7C5F-8136-8B4B2306C9EC}"/>
              </a:ext>
            </a:extLst>
          </p:cNvPr>
          <p:cNvGrpSpPr/>
          <p:nvPr/>
        </p:nvGrpSpPr>
        <p:grpSpPr>
          <a:xfrm>
            <a:off x="3025427" y="2776946"/>
            <a:ext cx="1001710" cy="446975"/>
            <a:chOff x="6189787" y="664528"/>
            <a:chExt cx="1431015" cy="638536"/>
          </a:xfrm>
        </p:grpSpPr>
        <p:pic>
          <p:nvPicPr>
            <p:cNvPr id="17" name="Picture 16">
              <a:extLst>
                <a:ext uri="{FF2B5EF4-FFF2-40B4-BE49-F238E27FC236}">
                  <a16:creationId xmlns:a16="http://schemas.microsoft.com/office/drawing/2014/main" id="{D495F940-F930-A2D3-A866-DBFA02A296A2}"/>
                </a:ext>
              </a:extLst>
            </p:cNvPr>
            <p:cNvPicPr>
              <a:picLocks noChangeAspect="1"/>
            </p:cNvPicPr>
            <p:nvPr/>
          </p:nvPicPr>
          <p:blipFill>
            <a:blip r:embed="rId2"/>
            <a:stretch>
              <a:fillRect/>
            </a:stretch>
          </p:blipFill>
          <p:spPr>
            <a:xfrm>
              <a:off x="6189787" y="664528"/>
              <a:ext cx="638536" cy="638536"/>
            </a:xfrm>
            <a:prstGeom prst="rect">
              <a:avLst/>
            </a:prstGeom>
          </p:spPr>
        </p:pic>
        <p:pic>
          <p:nvPicPr>
            <p:cNvPr id="18" name="Picture 17">
              <a:extLst>
                <a:ext uri="{FF2B5EF4-FFF2-40B4-BE49-F238E27FC236}">
                  <a16:creationId xmlns:a16="http://schemas.microsoft.com/office/drawing/2014/main" id="{1ECAE121-FD43-E32F-CAB6-2CF6032950C6}"/>
                </a:ext>
              </a:extLst>
            </p:cNvPr>
            <p:cNvPicPr>
              <a:picLocks noChangeAspect="1"/>
            </p:cNvPicPr>
            <p:nvPr/>
          </p:nvPicPr>
          <p:blipFill>
            <a:blip r:embed="rId2"/>
            <a:stretch>
              <a:fillRect/>
            </a:stretch>
          </p:blipFill>
          <p:spPr>
            <a:xfrm>
              <a:off x="6982266" y="664528"/>
              <a:ext cx="638536" cy="638536"/>
            </a:xfrm>
            <a:prstGeom prst="rect">
              <a:avLst/>
            </a:prstGeom>
          </p:spPr>
        </p:pic>
      </p:grpSp>
      <p:cxnSp>
        <p:nvCxnSpPr>
          <p:cNvPr id="19" name="Straight Connector 18">
            <a:extLst>
              <a:ext uri="{FF2B5EF4-FFF2-40B4-BE49-F238E27FC236}">
                <a16:creationId xmlns:a16="http://schemas.microsoft.com/office/drawing/2014/main" id="{93B59C09-1DE7-64AC-34C5-057FD58D44B0}"/>
              </a:ext>
            </a:extLst>
          </p:cNvPr>
          <p:cNvCxnSpPr>
            <a:cxnSpLocks/>
            <a:stCxn id="11" idx="2"/>
            <a:endCxn id="14" idx="0"/>
          </p:cNvCxnSpPr>
          <p:nvPr/>
        </p:nvCxnSpPr>
        <p:spPr>
          <a:xfrm flipH="1">
            <a:off x="753489" y="1797328"/>
            <a:ext cx="2084957" cy="979620"/>
          </a:xfrm>
          <a:prstGeom prst="line">
            <a:avLst/>
          </a:prstGeom>
          <a:noFill/>
          <a:ln w="12700" cap="flat" cmpd="sng" algn="ctr">
            <a:solidFill>
              <a:srgbClr val="666666"/>
            </a:solidFill>
            <a:prstDash val="solid"/>
          </a:ln>
          <a:effectLst/>
        </p:spPr>
      </p:cxnSp>
      <p:cxnSp>
        <p:nvCxnSpPr>
          <p:cNvPr id="20" name="Straight Connector 19">
            <a:extLst>
              <a:ext uri="{FF2B5EF4-FFF2-40B4-BE49-F238E27FC236}">
                <a16:creationId xmlns:a16="http://schemas.microsoft.com/office/drawing/2014/main" id="{77E99DC3-E25C-87DE-9231-4D0708FB66C6}"/>
              </a:ext>
            </a:extLst>
          </p:cNvPr>
          <p:cNvCxnSpPr>
            <a:cxnSpLocks/>
            <a:stCxn id="12" idx="2"/>
            <a:endCxn id="14" idx="0"/>
          </p:cNvCxnSpPr>
          <p:nvPr/>
        </p:nvCxnSpPr>
        <p:spPr>
          <a:xfrm flipH="1">
            <a:off x="753489" y="1797328"/>
            <a:ext cx="2639692" cy="979620"/>
          </a:xfrm>
          <a:prstGeom prst="line">
            <a:avLst/>
          </a:prstGeom>
          <a:noFill/>
          <a:ln w="12700" cap="flat" cmpd="sng" algn="ctr">
            <a:solidFill>
              <a:srgbClr val="666666"/>
            </a:solidFill>
            <a:prstDash val="solid"/>
          </a:ln>
          <a:effectLst/>
        </p:spPr>
      </p:cxnSp>
      <p:pic>
        <p:nvPicPr>
          <p:cNvPr id="21" name="Picture 20">
            <a:extLst>
              <a:ext uri="{FF2B5EF4-FFF2-40B4-BE49-F238E27FC236}">
                <a16:creationId xmlns:a16="http://schemas.microsoft.com/office/drawing/2014/main" id="{93A7F4DF-74C8-A1B7-5982-D860A6B845C7}"/>
              </a:ext>
            </a:extLst>
          </p:cNvPr>
          <p:cNvPicPr>
            <a:picLocks noChangeAspect="1"/>
          </p:cNvPicPr>
          <p:nvPr/>
        </p:nvPicPr>
        <p:blipFill>
          <a:blip r:embed="rId3"/>
          <a:stretch>
            <a:fillRect/>
          </a:stretch>
        </p:blipFill>
        <p:spPr>
          <a:xfrm>
            <a:off x="3311161" y="3551941"/>
            <a:ext cx="503930" cy="503930"/>
          </a:xfrm>
          <a:prstGeom prst="rect">
            <a:avLst/>
          </a:prstGeom>
        </p:spPr>
      </p:pic>
      <p:cxnSp>
        <p:nvCxnSpPr>
          <p:cNvPr id="22" name="Straight Connector 21">
            <a:extLst>
              <a:ext uri="{FF2B5EF4-FFF2-40B4-BE49-F238E27FC236}">
                <a16:creationId xmlns:a16="http://schemas.microsoft.com/office/drawing/2014/main" id="{BDC24069-7197-6322-C43A-4654D5D8B81F}"/>
              </a:ext>
            </a:extLst>
          </p:cNvPr>
          <p:cNvCxnSpPr>
            <a:cxnSpLocks/>
            <a:stCxn id="21" idx="0"/>
            <a:endCxn id="17" idx="2"/>
          </p:cNvCxnSpPr>
          <p:nvPr/>
        </p:nvCxnSpPr>
        <p:spPr>
          <a:xfrm flipH="1" flipV="1">
            <a:off x="3248915" y="3223921"/>
            <a:ext cx="314211" cy="328020"/>
          </a:xfrm>
          <a:prstGeom prst="line">
            <a:avLst/>
          </a:prstGeom>
          <a:noFill/>
          <a:ln w="12700" cap="flat" cmpd="sng" algn="ctr">
            <a:solidFill>
              <a:srgbClr val="666666"/>
            </a:solidFill>
            <a:prstDash val="solid"/>
          </a:ln>
          <a:effectLst/>
        </p:spPr>
      </p:cxnSp>
      <p:cxnSp>
        <p:nvCxnSpPr>
          <p:cNvPr id="23" name="Straight Connector 22">
            <a:extLst>
              <a:ext uri="{FF2B5EF4-FFF2-40B4-BE49-F238E27FC236}">
                <a16:creationId xmlns:a16="http://schemas.microsoft.com/office/drawing/2014/main" id="{37BDA542-D91B-9328-8484-2941E395EADA}"/>
              </a:ext>
            </a:extLst>
          </p:cNvPr>
          <p:cNvCxnSpPr>
            <a:cxnSpLocks/>
            <a:stCxn id="21" idx="0"/>
            <a:endCxn id="18" idx="2"/>
          </p:cNvCxnSpPr>
          <p:nvPr/>
        </p:nvCxnSpPr>
        <p:spPr>
          <a:xfrm flipV="1">
            <a:off x="3563126" y="3223921"/>
            <a:ext cx="240524" cy="328020"/>
          </a:xfrm>
          <a:prstGeom prst="line">
            <a:avLst/>
          </a:prstGeom>
          <a:noFill/>
          <a:ln w="12700" cap="flat" cmpd="sng" algn="ctr">
            <a:solidFill>
              <a:srgbClr val="666666"/>
            </a:solidFill>
            <a:prstDash val="solid"/>
          </a:ln>
          <a:effectLst/>
        </p:spPr>
      </p:cxnSp>
      <p:cxnSp>
        <p:nvCxnSpPr>
          <p:cNvPr id="24" name="Straight Connector 23">
            <a:extLst>
              <a:ext uri="{FF2B5EF4-FFF2-40B4-BE49-F238E27FC236}">
                <a16:creationId xmlns:a16="http://schemas.microsoft.com/office/drawing/2014/main" id="{740BCCE9-D056-98C9-C900-9FDDC15BCEA0}"/>
              </a:ext>
            </a:extLst>
          </p:cNvPr>
          <p:cNvCxnSpPr>
            <a:cxnSpLocks/>
            <a:stCxn id="67" idx="0"/>
            <a:endCxn id="29" idx="2"/>
          </p:cNvCxnSpPr>
          <p:nvPr/>
        </p:nvCxnSpPr>
        <p:spPr>
          <a:xfrm flipH="1" flipV="1">
            <a:off x="1986610" y="3223922"/>
            <a:ext cx="308093" cy="322249"/>
          </a:xfrm>
          <a:prstGeom prst="line">
            <a:avLst/>
          </a:prstGeom>
          <a:noFill/>
          <a:ln w="12700" cap="flat" cmpd="sng" algn="ctr">
            <a:solidFill>
              <a:srgbClr val="666666"/>
            </a:solidFill>
            <a:prstDash val="solid"/>
          </a:ln>
          <a:effectLst/>
        </p:spPr>
      </p:cxnSp>
      <p:cxnSp>
        <p:nvCxnSpPr>
          <p:cNvPr id="25" name="Straight Connector 24">
            <a:extLst>
              <a:ext uri="{FF2B5EF4-FFF2-40B4-BE49-F238E27FC236}">
                <a16:creationId xmlns:a16="http://schemas.microsoft.com/office/drawing/2014/main" id="{47DF8462-9146-0E5F-22C9-F881A5DCDB86}"/>
              </a:ext>
            </a:extLst>
          </p:cNvPr>
          <p:cNvCxnSpPr>
            <a:cxnSpLocks/>
            <a:stCxn id="67" idx="0"/>
            <a:endCxn id="30" idx="2"/>
          </p:cNvCxnSpPr>
          <p:nvPr/>
        </p:nvCxnSpPr>
        <p:spPr>
          <a:xfrm flipV="1">
            <a:off x="2294703" y="3223922"/>
            <a:ext cx="246642" cy="322249"/>
          </a:xfrm>
          <a:prstGeom prst="line">
            <a:avLst/>
          </a:prstGeom>
          <a:noFill/>
          <a:ln w="12700" cap="flat" cmpd="sng" algn="ctr">
            <a:solidFill>
              <a:srgbClr val="666666"/>
            </a:solidFill>
            <a:prstDash val="solid"/>
          </a:ln>
          <a:effectLst/>
        </p:spPr>
      </p:cxnSp>
      <p:sp>
        <p:nvSpPr>
          <p:cNvPr id="26" name="Rectangle: Top Corners Rounded 25">
            <a:extLst>
              <a:ext uri="{FF2B5EF4-FFF2-40B4-BE49-F238E27FC236}">
                <a16:creationId xmlns:a16="http://schemas.microsoft.com/office/drawing/2014/main" id="{7A9A8418-5D82-4E42-9A72-AB8C79587D06}"/>
              </a:ext>
            </a:extLst>
          </p:cNvPr>
          <p:cNvSpPr/>
          <p:nvPr/>
        </p:nvSpPr>
        <p:spPr>
          <a:xfrm rot="16200000">
            <a:off x="-6312" y="2905273"/>
            <a:ext cx="626133" cy="193292"/>
          </a:xfrm>
          <a:prstGeom prst="round2SameRect">
            <a:avLst/>
          </a:prstGeom>
          <a:solidFill>
            <a:srgbClr val="0A0908"/>
          </a:solidFill>
          <a:ln w="12700" cap="flat" cmpd="sng" algn="ctr">
            <a:noFill/>
            <a:prstDash val="solid"/>
            <a:miter lim="800000"/>
          </a:ln>
          <a:effectLst>
            <a:softEdge rad="0"/>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685800" eaLnBrk="1" fontAlgn="auto" latinLnBrk="0" hangingPunct="1">
              <a:lnSpc>
                <a:spcPct val="100000"/>
              </a:lnSpc>
              <a:spcBef>
                <a:spcPts val="0"/>
              </a:spcBef>
              <a:spcAft>
                <a:spcPts val="300"/>
              </a:spcAft>
              <a:buClrTx/>
              <a:buSzPct val="100000"/>
              <a:buFontTx/>
              <a:buNone/>
              <a:tabLst/>
              <a:defRPr/>
            </a:pPr>
            <a:r>
              <a:rPr kumimoji="0" lang="en-US" sz="1200" b="1" i="0" u="none" strike="noStrike" kern="0" cap="none" spc="0" normalizeH="0" baseline="0" noProof="0" dirty="0">
                <a:ln>
                  <a:noFill/>
                </a:ln>
                <a:solidFill>
                  <a:srgbClr val="FFFFFF"/>
                </a:solidFill>
                <a:effectLst/>
                <a:uLnTx/>
                <a:uFillTx/>
                <a:latin typeface="Nokia Pure Text Light"/>
                <a:ea typeface="+mn-ea"/>
                <a:cs typeface="+mn-cs"/>
              </a:rPr>
              <a:t>Leaf</a:t>
            </a:r>
          </a:p>
        </p:txBody>
      </p:sp>
      <p:sp>
        <p:nvSpPr>
          <p:cNvPr id="27" name="Rectangle: Top Corners Rounded 26">
            <a:extLst>
              <a:ext uri="{FF2B5EF4-FFF2-40B4-BE49-F238E27FC236}">
                <a16:creationId xmlns:a16="http://schemas.microsoft.com/office/drawing/2014/main" id="{1355F01D-A869-36BB-6F2E-2B084FAA1348}"/>
              </a:ext>
            </a:extLst>
          </p:cNvPr>
          <p:cNvSpPr/>
          <p:nvPr/>
        </p:nvSpPr>
        <p:spPr>
          <a:xfrm rot="5400000">
            <a:off x="3574676" y="1454425"/>
            <a:ext cx="612073" cy="215736"/>
          </a:xfrm>
          <a:prstGeom prst="round2SameRect">
            <a:avLst/>
          </a:prstGeom>
          <a:solidFill>
            <a:srgbClr val="0A0908"/>
          </a:solidFill>
          <a:ln w="12700" cap="flat" cmpd="sng" algn="ctr">
            <a:noFill/>
            <a:prstDash val="solid"/>
            <a:miter lim="800000"/>
          </a:ln>
          <a:effectLst>
            <a:softEdge rad="0"/>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685800" eaLnBrk="1" fontAlgn="auto" latinLnBrk="0" hangingPunct="1">
              <a:lnSpc>
                <a:spcPct val="100000"/>
              </a:lnSpc>
              <a:spcBef>
                <a:spcPts val="0"/>
              </a:spcBef>
              <a:spcAft>
                <a:spcPts val="300"/>
              </a:spcAft>
              <a:buClrTx/>
              <a:buSzPct val="100000"/>
              <a:buFontTx/>
              <a:buNone/>
              <a:tabLst/>
              <a:defRPr/>
            </a:pPr>
            <a:r>
              <a:rPr kumimoji="0" lang="en-US" sz="1200" b="1" i="0" u="none" strike="noStrike" kern="0" cap="none" spc="0" normalizeH="0" baseline="0" noProof="0" dirty="0">
                <a:ln>
                  <a:noFill/>
                </a:ln>
                <a:solidFill>
                  <a:srgbClr val="FFFFFF"/>
                </a:solidFill>
                <a:effectLst/>
                <a:uLnTx/>
                <a:uFillTx/>
                <a:latin typeface="Nokia Pure Text Light"/>
                <a:ea typeface="+mn-ea"/>
                <a:cs typeface="+mn-cs"/>
              </a:rPr>
              <a:t>Spine</a:t>
            </a:r>
          </a:p>
        </p:txBody>
      </p:sp>
      <p:grpSp>
        <p:nvGrpSpPr>
          <p:cNvPr id="28" name="Group 27">
            <a:extLst>
              <a:ext uri="{FF2B5EF4-FFF2-40B4-BE49-F238E27FC236}">
                <a16:creationId xmlns:a16="http://schemas.microsoft.com/office/drawing/2014/main" id="{2D2AEF7E-4D0F-C8D0-7C8A-2132EE2018FA}"/>
              </a:ext>
            </a:extLst>
          </p:cNvPr>
          <p:cNvGrpSpPr/>
          <p:nvPr/>
        </p:nvGrpSpPr>
        <p:grpSpPr>
          <a:xfrm>
            <a:off x="1763122" y="2776947"/>
            <a:ext cx="1001710" cy="446975"/>
            <a:chOff x="6189787" y="664528"/>
            <a:chExt cx="1431015" cy="638536"/>
          </a:xfrm>
        </p:grpSpPr>
        <p:pic>
          <p:nvPicPr>
            <p:cNvPr id="29" name="Picture 28">
              <a:extLst>
                <a:ext uri="{FF2B5EF4-FFF2-40B4-BE49-F238E27FC236}">
                  <a16:creationId xmlns:a16="http://schemas.microsoft.com/office/drawing/2014/main" id="{C6F9CDB0-9554-98AE-639F-978DEB75D8C3}"/>
                </a:ext>
              </a:extLst>
            </p:cNvPr>
            <p:cNvPicPr>
              <a:picLocks noChangeAspect="1"/>
            </p:cNvPicPr>
            <p:nvPr/>
          </p:nvPicPr>
          <p:blipFill>
            <a:blip r:embed="rId2"/>
            <a:stretch>
              <a:fillRect/>
            </a:stretch>
          </p:blipFill>
          <p:spPr>
            <a:xfrm>
              <a:off x="6189787" y="664528"/>
              <a:ext cx="638536" cy="638536"/>
            </a:xfrm>
            <a:prstGeom prst="rect">
              <a:avLst/>
            </a:prstGeom>
          </p:spPr>
        </p:pic>
        <p:pic>
          <p:nvPicPr>
            <p:cNvPr id="30" name="Picture 29">
              <a:extLst>
                <a:ext uri="{FF2B5EF4-FFF2-40B4-BE49-F238E27FC236}">
                  <a16:creationId xmlns:a16="http://schemas.microsoft.com/office/drawing/2014/main" id="{70E6A195-C87B-E2F0-C449-7F1CC25366CB}"/>
                </a:ext>
              </a:extLst>
            </p:cNvPr>
            <p:cNvPicPr>
              <a:picLocks noChangeAspect="1"/>
            </p:cNvPicPr>
            <p:nvPr/>
          </p:nvPicPr>
          <p:blipFill>
            <a:blip r:embed="rId2"/>
            <a:stretch>
              <a:fillRect/>
            </a:stretch>
          </p:blipFill>
          <p:spPr>
            <a:xfrm>
              <a:off x="6982266" y="664528"/>
              <a:ext cx="638536" cy="638536"/>
            </a:xfrm>
            <a:prstGeom prst="rect">
              <a:avLst/>
            </a:prstGeom>
          </p:spPr>
        </p:pic>
      </p:grpSp>
      <p:grpSp>
        <p:nvGrpSpPr>
          <p:cNvPr id="31" name="Group 30">
            <a:extLst>
              <a:ext uri="{FF2B5EF4-FFF2-40B4-BE49-F238E27FC236}">
                <a16:creationId xmlns:a16="http://schemas.microsoft.com/office/drawing/2014/main" id="{76AA9912-006D-DDF5-C8E7-6A65897B897C}"/>
              </a:ext>
            </a:extLst>
          </p:cNvPr>
          <p:cNvGrpSpPr/>
          <p:nvPr/>
        </p:nvGrpSpPr>
        <p:grpSpPr>
          <a:xfrm>
            <a:off x="4392605" y="2759090"/>
            <a:ext cx="1001710" cy="446975"/>
            <a:chOff x="6189787" y="664528"/>
            <a:chExt cx="1431015" cy="638536"/>
          </a:xfrm>
        </p:grpSpPr>
        <p:pic>
          <p:nvPicPr>
            <p:cNvPr id="32" name="Picture 31">
              <a:extLst>
                <a:ext uri="{FF2B5EF4-FFF2-40B4-BE49-F238E27FC236}">
                  <a16:creationId xmlns:a16="http://schemas.microsoft.com/office/drawing/2014/main" id="{FF62822A-9D39-3466-B620-6F51CD5A3192}"/>
                </a:ext>
              </a:extLst>
            </p:cNvPr>
            <p:cNvPicPr>
              <a:picLocks noChangeAspect="1"/>
            </p:cNvPicPr>
            <p:nvPr/>
          </p:nvPicPr>
          <p:blipFill>
            <a:blip r:embed="rId2"/>
            <a:stretch>
              <a:fillRect/>
            </a:stretch>
          </p:blipFill>
          <p:spPr>
            <a:xfrm>
              <a:off x="6189787" y="664528"/>
              <a:ext cx="638536" cy="638536"/>
            </a:xfrm>
            <a:prstGeom prst="rect">
              <a:avLst/>
            </a:prstGeom>
          </p:spPr>
        </p:pic>
        <p:pic>
          <p:nvPicPr>
            <p:cNvPr id="33" name="Picture 32">
              <a:extLst>
                <a:ext uri="{FF2B5EF4-FFF2-40B4-BE49-F238E27FC236}">
                  <a16:creationId xmlns:a16="http://schemas.microsoft.com/office/drawing/2014/main" id="{E5791609-760B-9515-2FEA-35C061D16B68}"/>
                </a:ext>
              </a:extLst>
            </p:cNvPr>
            <p:cNvPicPr>
              <a:picLocks noChangeAspect="1"/>
            </p:cNvPicPr>
            <p:nvPr/>
          </p:nvPicPr>
          <p:blipFill>
            <a:blip r:embed="rId2"/>
            <a:stretch>
              <a:fillRect/>
            </a:stretch>
          </p:blipFill>
          <p:spPr>
            <a:xfrm>
              <a:off x="6982266" y="664528"/>
              <a:ext cx="638536" cy="638536"/>
            </a:xfrm>
            <a:prstGeom prst="rect">
              <a:avLst/>
            </a:prstGeom>
          </p:spPr>
        </p:pic>
      </p:grpSp>
      <p:cxnSp>
        <p:nvCxnSpPr>
          <p:cNvPr id="39" name="Straight Connector 38">
            <a:extLst>
              <a:ext uri="{FF2B5EF4-FFF2-40B4-BE49-F238E27FC236}">
                <a16:creationId xmlns:a16="http://schemas.microsoft.com/office/drawing/2014/main" id="{FE05EB69-3882-FCBC-5529-DA531F1B0101}"/>
              </a:ext>
            </a:extLst>
          </p:cNvPr>
          <p:cNvCxnSpPr>
            <a:cxnSpLocks/>
            <a:stCxn id="11" idx="2"/>
            <a:endCxn id="15" idx="0"/>
          </p:cNvCxnSpPr>
          <p:nvPr/>
        </p:nvCxnSpPr>
        <p:spPr>
          <a:xfrm flipH="1">
            <a:off x="1308224" y="1797328"/>
            <a:ext cx="1530222" cy="979620"/>
          </a:xfrm>
          <a:prstGeom prst="line">
            <a:avLst/>
          </a:prstGeom>
          <a:noFill/>
          <a:ln w="12700" cap="flat" cmpd="sng" algn="ctr">
            <a:solidFill>
              <a:srgbClr val="666666"/>
            </a:solidFill>
            <a:prstDash val="solid"/>
          </a:ln>
          <a:effectLst/>
        </p:spPr>
      </p:cxnSp>
      <p:cxnSp>
        <p:nvCxnSpPr>
          <p:cNvPr id="40" name="Straight Connector 39">
            <a:extLst>
              <a:ext uri="{FF2B5EF4-FFF2-40B4-BE49-F238E27FC236}">
                <a16:creationId xmlns:a16="http://schemas.microsoft.com/office/drawing/2014/main" id="{E2291001-9CB2-291E-6639-CB434D709011}"/>
              </a:ext>
            </a:extLst>
          </p:cNvPr>
          <p:cNvCxnSpPr>
            <a:cxnSpLocks/>
            <a:stCxn id="12" idx="2"/>
            <a:endCxn id="15" idx="0"/>
          </p:cNvCxnSpPr>
          <p:nvPr/>
        </p:nvCxnSpPr>
        <p:spPr>
          <a:xfrm flipH="1">
            <a:off x="1308224" y="1797328"/>
            <a:ext cx="2084957" cy="979620"/>
          </a:xfrm>
          <a:prstGeom prst="line">
            <a:avLst/>
          </a:prstGeom>
          <a:noFill/>
          <a:ln w="12700" cap="flat" cmpd="sng" algn="ctr">
            <a:solidFill>
              <a:srgbClr val="666666"/>
            </a:solidFill>
            <a:prstDash val="solid"/>
          </a:ln>
          <a:effectLst/>
        </p:spPr>
      </p:cxnSp>
      <p:cxnSp>
        <p:nvCxnSpPr>
          <p:cNvPr id="43" name="Straight Connector 42">
            <a:extLst>
              <a:ext uri="{FF2B5EF4-FFF2-40B4-BE49-F238E27FC236}">
                <a16:creationId xmlns:a16="http://schemas.microsoft.com/office/drawing/2014/main" id="{25F5E456-8F95-8AB1-57C4-BF8E9B5EAAB7}"/>
              </a:ext>
            </a:extLst>
          </p:cNvPr>
          <p:cNvCxnSpPr>
            <a:cxnSpLocks/>
            <a:stCxn id="11" idx="2"/>
            <a:endCxn id="29" idx="0"/>
          </p:cNvCxnSpPr>
          <p:nvPr/>
        </p:nvCxnSpPr>
        <p:spPr>
          <a:xfrm flipH="1">
            <a:off x="1986610" y="1797328"/>
            <a:ext cx="851836" cy="979619"/>
          </a:xfrm>
          <a:prstGeom prst="line">
            <a:avLst/>
          </a:prstGeom>
          <a:noFill/>
          <a:ln w="12700" cap="flat" cmpd="sng" algn="ctr">
            <a:solidFill>
              <a:srgbClr val="666666"/>
            </a:solidFill>
            <a:prstDash val="solid"/>
          </a:ln>
          <a:effectLst/>
        </p:spPr>
      </p:cxnSp>
      <p:cxnSp>
        <p:nvCxnSpPr>
          <p:cNvPr id="44" name="Straight Connector 43">
            <a:extLst>
              <a:ext uri="{FF2B5EF4-FFF2-40B4-BE49-F238E27FC236}">
                <a16:creationId xmlns:a16="http://schemas.microsoft.com/office/drawing/2014/main" id="{6C330196-5CB4-2806-AD66-9F9DE6FA9C01}"/>
              </a:ext>
            </a:extLst>
          </p:cNvPr>
          <p:cNvCxnSpPr>
            <a:cxnSpLocks/>
            <a:stCxn id="12" idx="2"/>
            <a:endCxn id="29" idx="0"/>
          </p:cNvCxnSpPr>
          <p:nvPr/>
        </p:nvCxnSpPr>
        <p:spPr>
          <a:xfrm flipH="1">
            <a:off x="1986610" y="1797328"/>
            <a:ext cx="1406571" cy="979619"/>
          </a:xfrm>
          <a:prstGeom prst="line">
            <a:avLst/>
          </a:prstGeom>
          <a:noFill/>
          <a:ln w="12700" cap="flat" cmpd="sng" algn="ctr">
            <a:solidFill>
              <a:srgbClr val="666666"/>
            </a:solidFill>
            <a:prstDash val="solid"/>
          </a:ln>
          <a:effectLst/>
        </p:spPr>
      </p:cxnSp>
      <p:cxnSp>
        <p:nvCxnSpPr>
          <p:cNvPr id="47" name="Straight Connector 46">
            <a:extLst>
              <a:ext uri="{FF2B5EF4-FFF2-40B4-BE49-F238E27FC236}">
                <a16:creationId xmlns:a16="http://schemas.microsoft.com/office/drawing/2014/main" id="{9AB1F922-F37A-5751-5043-DF9149EB50E2}"/>
              </a:ext>
            </a:extLst>
          </p:cNvPr>
          <p:cNvCxnSpPr>
            <a:cxnSpLocks/>
            <a:stCxn id="11" idx="2"/>
            <a:endCxn id="30" idx="0"/>
          </p:cNvCxnSpPr>
          <p:nvPr/>
        </p:nvCxnSpPr>
        <p:spPr>
          <a:xfrm flipH="1">
            <a:off x="2541345" y="1797328"/>
            <a:ext cx="297101" cy="979619"/>
          </a:xfrm>
          <a:prstGeom prst="line">
            <a:avLst/>
          </a:prstGeom>
          <a:noFill/>
          <a:ln w="12700" cap="flat" cmpd="sng" algn="ctr">
            <a:solidFill>
              <a:srgbClr val="666666"/>
            </a:solidFill>
            <a:prstDash val="solid"/>
          </a:ln>
          <a:effectLst/>
        </p:spPr>
      </p:cxnSp>
      <p:cxnSp>
        <p:nvCxnSpPr>
          <p:cNvPr id="48" name="Straight Connector 47">
            <a:extLst>
              <a:ext uri="{FF2B5EF4-FFF2-40B4-BE49-F238E27FC236}">
                <a16:creationId xmlns:a16="http://schemas.microsoft.com/office/drawing/2014/main" id="{25868763-35F6-F546-5220-F1F76A562A28}"/>
              </a:ext>
            </a:extLst>
          </p:cNvPr>
          <p:cNvCxnSpPr>
            <a:cxnSpLocks/>
            <a:stCxn id="12" idx="2"/>
            <a:endCxn id="30" idx="0"/>
          </p:cNvCxnSpPr>
          <p:nvPr/>
        </p:nvCxnSpPr>
        <p:spPr>
          <a:xfrm flipH="1">
            <a:off x="2541345" y="1797328"/>
            <a:ext cx="851836" cy="979619"/>
          </a:xfrm>
          <a:prstGeom prst="line">
            <a:avLst/>
          </a:prstGeom>
          <a:noFill/>
          <a:ln w="12700" cap="flat" cmpd="sng" algn="ctr">
            <a:solidFill>
              <a:srgbClr val="666666"/>
            </a:solidFill>
            <a:prstDash val="solid"/>
          </a:ln>
          <a:effectLst/>
        </p:spPr>
      </p:cxnSp>
      <p:cxnSp>
        <p:nvCxnSpPr>
          <p:cNvPr id="51" name="Straight Connector 50">
            <a:extLst>
              <a:ext uri="{FF2B5EF4-FFF2-40B4-BE49-F238E27FC236}">
                <a16:creationId xmlns:a16="http://schemas.microsoft.com/office/drawing/2014/main" id="{375AA4C4-28FE-1401-F57E-0AFCF6829C82}"/>
              </a:ext>
            </a:extLst>
          </p:cNvPr>
          <p:cNvCxnSpPr>
            <a:cxnSpLocks/>
            <a:stCxn id="11" idx="2"/>
            <a:endCxn id="17" idx="0"/>
          </p:cNvCxnSpPr>
          <p:nvPr/>
        </p:nvCxnSpPr>
        <p:spPr>
          <a:xfrm>
            <a:off x="2838446" y="1797328"/>
            <a:ext cx="410469" cy="979618"/>
          </a:xfrm>
          <a:prstGeom prst="line">
            <a:avLst/>
          </a:prstGeom>
          <a:noFill/>
          <a:ln w="12700" cap="flat" cmpd="sng" algn="ctr">
            <a:solidFill>
              <a:srgbClr val="666666"/>
            </a:solidFill>
            <a:prstDash val="solid"/>
          </a:ln>
          <a:effectLst/>
        </p:spPr>
      </p:cxnSp>
      <p:cxnSp>
        <p:nvCxnSpPr>
          <p:cNvPr id="52" name="Straight Connector 51">
            <a:extLst>
              <a:ext uri="{FF2B5EF4-FFF2-40B4-BE49-F238E27FC236}">
                <a16:creationId xmlns:a16="http://schemas.microsoft.com/office/drawing/2014/main" id="{F607FF1C-9893-671E-B0E1-DE8BFA304828}"/>
              </a:ext>
            </a:extLst>
          </p:cNvPr>
          <p:cNvCxnSpPr>
            <a:cxnSpLocks/>
            <a:stCxn id="12" idx="2"/>
            <a:endCxn id="17" idx="0"/>
          </p:cNvCxnSpPr>
          <p:nvPr/>
        </p:nvCxnSpPr>
        <p:spPr>
          <a:xfrm flipH="1">
            <a:off x="3248915" y="1797328"/>
            <a:ext cx="144266" cy="979618"/>
          </a:xfrm>
          <a:prstGeom prst="line">
            <a:avLst/>
          </a:prstGeom>
          <a:noFill/>
          <a:ln w="12700" cap="flat" cmpd="sng" algn="ctr">
            <a:solidFill>
              <a:srgbClr val="666666"/>
            </a:solidFill>
            <a:prstDash val="solid"/>
          </a:ln>
          <a:effectLst/>
        </p:spPr>
      </p:cxnSp>
      <p:cxnSp>
        <p:nvCxnSpPr>
          <p:cNvPr id="55" name="Straight Connector 54">
            <a:extLst>
              <a:ext uri="{FF2B5EF4-FFF2-40B4-BE49-F238E27FC236}">
                <a16:creationId xmlns:a16="http://schemas.microsoft.com/office/drawing/2014/main" id="{9C4215DE-2F0D-B5EE-DB71-6E0B7A8293F8}"/>
              </a:ext>
            </a:extLst>
          </p:cNvPr>
          <p:cNvCxnSpPr>
            <a:cxnSpLocks/>
            <a:stCxn id="11" idx="2"/>
            <a:endCxn id="18" idx="0"/>
          </p:cNvCxnSpPr>
          <p:nvPr/>
        </p:nvCxnSpPr>
        <p:spPr>
          <a:xfrm>
            <a:off x="2838446" y="1797328"/>
            <a:ext cx="965204" cy="979618"/>
          </a:xfrm>
          <a:prstGeom prst="line">
            <a:avLst/>
          </a:prstGeom>
          <a:noFill/>
          <a:ln w="12700" cap="flat" cmpd="sng" algn="ctr">
            <a:solidFill>
              <a:srgbClr val="666666"/>
            </a:solidFill>
            <a:prstDash val="solid"/>
          </a:ln>
          <a:effectLst/>
        </p:spPr>
      </p:cxnSp>
      <p:cxnSp>
        <p:nvCxnSpPr>
          <p:cNvPr id="56" name="Straight Connector 55">
            <a:extLst>
              <a:ext uri="{FF2B5EF4-FFF2-40B4-BE49-F238E27FC236}">
                <a16:creationId xmlns:a16="http://schemas.microsoft.com/office/drawing/2014/main" id="{9C8125EB-05C1-8EBD-3719-D866B03B3057}"/>
              </a:ext>
            </a:extLst>
          </p:cNvPr>
          <p:cNvCxnSpPr>
            <a:cxnSpLocks/>
            <a:stCxn id="12" idx="2"/>
            <a:endCxn id="18" idx="0"/>
          </p:cNvCxnSpPr>
          <p:nvPr/>
        </p:nvCxnSpPr>
        <p:spPr>
          <a:xfrm>
            <a:off x="3393181" y="1797328"/>
            <a:ext cx="410469" cy="979618"/>
          </a:xfrm>
          <a:prstGeom prst="line">
            <a:avLst/>
          </a:prstGeom>
          <a:noFill/>
          <a:ln w="12700" cap="flat" cmpd="sng" algn="ctr">
            <a:solidFill>
              <a:srgbClr val="666666"/>
            </a:solidFill>
            <a:prstDash val="solid"/>
          </a:ln>
          <a:effectLst/>
        </p:spPr>
      </p:cxnSp>
      <p:cxnSp>
        <p:nvCxnSpPr>
          <p:cNvPr id="59" name="Straight Connector 58">
            <a:extLst>
              <a:ext uri="{FF2B5EF4-FFF2-40B4-BE49-F238E27FC236}">
                <a16:creationId xmlns:a16="http://schemas.microsoft.com/office/drawing/2014/main" id="{D364BC3D-65A4-3E10-961B-DCB9E726A780}"/>
              </a:ext>
            </a:extLst>
          </p:cNvPr>
          <p:cNvCxnSpPr>
            <a:cxnSpLocks/>
            <a:stCxn id="11" idx="2"/>
            <a:endCxn id="32" idx="0"/>
          </p:cNvCxnSpPr>
          <p:nvPr/>
        </p:nvCxnSpPr>
        <p:spPr>
          <a:xfrm>
            <a:off x="2838446" y="1797328"/>
            <a:ext cx="1777647" cy="961762"/>
          </a:xfrm>
          <a:prstGeom prst="line">
            <a:avLst/>
          </a:prstGeom>
          <a:noFill/>
          <a:ln w="12700" cap="flat" cmpd="sng" algn="ctr">
            <a:solidFill>
              <a:srgbClr val="666666"/>
            </a:solidFill>
            <a:prstDash val="solid"/>
          </a:ln>
          <a:effectLst/>
        </p:spPr>
      </p:cxnSp>
      <p:cxnSp>
        <p:nvCxnSpPr>
          <p:cNvPr id="60" name="Straight Connector 59">
            <a:extLst>
              <a:ext uri="{FF2B5EF4-FFF2-40B4-BE49-F238E27FC236}">
                <a16:creationId xmlns:a16="http://schemas.microsoft.com/office/drawing/2014/main" id="{CBB05ABD-80C6-6E15-851D-E68F6FA81B81}"/>
              </a:ext>
            </a:extLst>
          </p:cNvPr>
          <p:cNvCxnSpPr>
            <a:cxnSpLocks/>
            <a:stCxn id="12" idx="2"/>
            <a:endCxn id="32" idx="0"/>
          </p:cNvCxnSpPr>
          <p:nvPr/>
        </p:nvCxnSpPr>
        <p:spPr>
          <a:xfrm>
            <a:off x="3393181" y="1797328"/>
            <a:ext cx="1222912" cy="961762"/>
          </a:xfrm>
          <a:prstGeom prst="line">
            <a:avLst/>
          </a:prstGeom>
          <a:noFill/>
          <a:ln w="12700" cap="flat" cmpd="sng" algn="ctr">
            <a:solidFill>
              <a:srgbClr val="666666"/>
            </a:solidFill>
            <a:prstDash val="solid"/>
          </a:ln>
          <a:effectLst/>
        </p:spPr>
      </p:cxnSp>
      <p:cxnSp>
        <p:nvCxnSpPr>
          <p:cNvPr id="63" name="Straight Connector 62">
            <a:extLst>
              <a:ext uri="{FF2B5EF4-FFF2-40B4-BE49-F238E27FC236}">
                <a16:creationId xmlns:a16="http://schemas.microsoft.com/office/drawing/2014/main" id="{75D48DD0-503A-4BAD-A3A6-5993A34D709B}"/>
              </a:ext>
            </a:extLst>
          </p:cNvPr>
          <p:cNvCxnSpPr>
            <a:cxnSpLocks/>
            <a:stCxn id="11" idx="2"/>
            <a:endCxn id="33" idx="0"/>
          </p:cNvCxnSpPr>
          <p:nvPr/>
        </p:nvCxnSpPr>
        <p:spPr>
          <a:xfrm>
            <a:off x="2838446" y="1797328"/>
            <a:ext cx="2332382" cy="961762"/>
          </a:xfrm>
          <a:prstGeom prst="line">
            <a:avLst/>
          </a:prstGeom>
          <a:noFill/>
          <a:ln w="12700" cap="flat" cmpd="sng" algn="ctr">
            <a:solidFill>
              <a:srgbClr val="666666"/>
            </a:solidFill>
            <a:prstDash val="solid"/>
          </a:ln>
          <a:effectLst/>
        </p:spPr>
      </p:cxnSp>
      <p:cxnSp>
        <p:nvCxnSpPr>
          <p:cNvPr id="64" name="Straight Connector 63">
            <a:extLst>
              <a:ext uri="{FF2B5EF4-FFF2-40B4-BE49-F238E27FC236}">
                <a16:creationId xmlns:a16="http://schemas.microsoft.com/office/drawing/2014/main" id="{15B86C27-8698-5975-7ADA-68769440D625}"/>
              </a:ext>
            </a:extLst>
          </p:cNvPr>
          <p:cNvCxnSpPr>
            <a:cxnSpLocks/>
            <a:stCxn id="12" idx="2"/>
            <a:endCxn id="33" idx="0"/>
          </p:cNvCxnSpPr>
          <p:nvPr/>
        </p:nvCxnSpPr>
        <p:spPr>
          <a:xfrm>
            <a:off x="3393181" y="1797328"/>
            <a:ext cx="1777647" cy="961762"/>
          </a:xfrm>
          <a:prstGeom prst="line">
            <a:avLst/>
          </a:prstGeom>
          <a:noFill/>
          <a:ln w="12700" cap="flat" cmpd="sng" algn="ctr">
            <a:solidFill>
              <a:srgbClr val="666666"/>
            </a:solidFill>
            <a:prstDash val="solid"/>
          </a:ln>
          <a:effectLst/>
        </p:spPr>
      </p:cxnSp>
      <p:pic>
        <p:nvPicPr>
          <p:cNvPr id="67" name="Picture 66">
            <a:extLst>
              <a:ext uri="{FF2B5EF4-FFF2-40B4-BE49-F238E27FC236}">
                <a16:creationId xmlns:a16="http://schemas.microsoft.com/office/drawing/2014/main" id="{FB41A578-CB2E-5BCF-CB42-3F42D7001D55}"/>
              </a:ext>
            </a:extLst>
          </p:cNvPr>
          <p:cNvPicPr>
            <a:picLocks noChangeAspect="1"/>
          </p:cNvPicPr>
          <p:nvPr/>
        </p:nvPicPr>
        <p:blipFill>
          <a:blip r:embed="rId3"/>
          <a:stretch>
            <a:fillRect/>
          </a:stretch>
        </p:blipFill>
        <p:spPr>
          <a:xfrm>
            <a:off x="2042738" y="3546171"/>
            <a:ext cx="503930" cy="503930"/>
          </a:xfrm>
          <a:prstGeom prst="rect">
            <a:avLst/>
          </a:prstGeom>
        </p:spPr>
      </p:pic>
      <p:cxnSp>
        <p:nvCxnSpPr>
          <p:cNvPr id="68" name="Straight Connector 67">
            <a:extLst>
              <a:ext uri="{FF2B5EF4-FFF2-40B4-BE49-F238E27FC236}">
                <a16:creationId xmlns:a16="http://schemas.microsoft.com/office/drawing/2014/main" id="{6B5B013A-B6E1-8C9D-4BB3-07A69558BCAD}"/>
              </a:ext>
            </a:extLst>
          </p:cNvPr>
          <p:cNvCxnSpPr>
            <a:cxnSpLocks/>
            <a:stCxn id="69" idx="0"/>
            <a:endCxn id="32" idx="2"/>
          </p:cNvCxnSpPr>
          <p:nvPr/>
        </p:nvCxnSpPr>
        <p:spPr>
          <a:xfrm flipH="1" flipV="1">
            <a:off x="4616093" y="3206065"/>
            <a:ext cx="107610" cy="445538"/>
          </a:xfrm>
          <a:prstGeom prst="line">
            <a:avLst/>
          </a:prstGeom>
          <a:noFill/>
          <a:ln w="12700" cap="flat" cmpd="sng" algn="ctr">
            <a:solidFill>
              <a:srgbClr val="666666"/>
            </a:solidFill>
            <a:prstDash val="solid"/>
          </a:ln>
          <a:effectLst/>
        </p:spPr>
      </p:cxnSp>
      <p:pic>
        <p:nvPicPr>
          <p:cNvPr id="69" name="Picture 68">
            <a:extLst>
              <a:ext uri="{FF2B5EF4-FFF2-40B4-BE49-F238E27FC236}">
                <a16:creationId xmlns:a16="http://schemas.microsoft.com/office/drawing/2014/main" id="{16FF3E77-86F2-5F76-1982-F12D6840431A}"/>
              </a:ext>
            </a:extLst>
          </p:cNvPr>
          <p:cNvPicPr>
            <a:picLocks noChangeAspect="1"/>
          </p:cNvPicPr>
          <p:nvPr/>
        </p:nvPicPr>
        <p:blipFill>
          <a:blip r:embed="rId4"/>
          <a:stretch>
            <a:fillRect/>
          </a:stretch>
        </p:blipFill>
        <p:spPr>
          <a:xfrm>
            <a:off x="4455655" y="3651603"/>
            <a:ext cx="536095" cy="536095"/>
          </a:xfrm>
          <a:prstGeom prst="rect">
            <a:avLst/>
          </a:prstGeom>
        </p:spPr>
      </p:pic>
      <p:pic>
        <p:nvPicPr>
          <p:cNvPr id="70" name="Picture 69">
            <a:extLst>
              <a:ext uri="{FF2B5EF4-FFF2-40B4-BE49-F238E27FC236}">
                <a16:creationId xmlns:a16="http://schemas.microsoft.com/office/drawing/2014/main" id="{53823F04-E918-0DE9-D317-E44A651E0EF9}"/>
              </a:ext>
            </a:extLst>
          </p:cNvPr>
          <p:cNvPicPr>
            <a:picLocks noChangeAspect="1"/>
          </p:cNvPicPr>
          <p:nvPr/>
        </p:nvPicPr>
        <p:blipFill>
          <a:blip r:embed="rId4"/>
          <a:stretch>
            <a:fillRect/>
          </a:stretch>
        </p:blipFill>
        <p:spPr>
          <a:xfrm>
            <a:off x="5222792" y="3651603"/>
            <a:ext cx="536095" cy="536095"/>
          </a:xfrm>
          <a:prstGeom prst="rect">
            <a:avLst/>
          </a:prstGeom>
        </p:spPr>
      </p:pic>
      <p:cxnSp>
        <p:nvCxnSpPr>
          <p:cNvPr id="71" name="Straight Connector 70">
            <a:extLst>
              <a:ext uri="{FF2B5EF4-FFF2-40B4-BE49-F238E27FC236}">
                <a16:creationId xmlns:a16="http://schemas.microsoft.com/office/drawing/2014/main" id="{54EC8496-767B-CBE5-E6B1-3702B0766C7E}"/>
              </a:ext>
            </a:extLst>
          </p:cNvPr>
          <p:cNvCxnSpPr>
            <a:cxnSpLocks/>
            <a:stCxn id="70" idx="0"/>
            <a:endCxn id="33" idx="2"/>
          </p:cNvCxnSpPr>
          <p:nvPr/>
        </p:nvCxnSpPr>
        <p:spPr>
          <a:xfrm flipH="1" flipV="1">
            <a:off x="5170828" y="3206065"/>
            <a:ext cx="320012" cy="445538"/>
          </a:xfrm>
          <a:prstGeom prst="line">
            <a:avLst/>
          </a:prstGeom>
          <a:noFill/>
          <a:ln w="12700" cap="flat" cmpd="sng" algn="ctr">
            <a:solidFill>
              <a:srgbClr val="666666"/>
            </a:solidFill>
            <a:prstDash val="solid"/>
          </a:ln>
          <a:effectLst/>
        </p:spPr>
      </p:cxnSp>
      <p:sp>
        <p:nvSpPr>
          <p:cNvPr id="72" name="TextBox 71">
            <a:extLst>
              <a:ext uri="{FF2B5EF4-FFF2-40B4-BE49-F238E27FC236}">
                <a16:creationId xmlns:a16="http://schemas.microsoft.com/office/drawing/2014/main" id="{4E4D71DF-22B0-79BB-E01F-33CA816712EA}"/>
              </a:ext>
            </a:extLst>
          </p:cNvPr>
          <p:cNvSpPr txBox="1"/>
          <p:nvPr/>
        </p:nvSpPr>
        <p:spPr>
          <a:xfrm>
            <a:off x="3186803" y="3992697"/>
            <a:ext cx="796411" cy="483960"/>
          </a:xfrm>
          <a:prstGeom prst="rect">
            <a:avLst/>
          </a:prstGeom>
          <a:noFill/>
        </p:spPr>
        <p:txBody>
          <a:bodyPr wrap="square" lIns="72000" tIns="72000" rIns="72000" bIns="72000" rtlCol="0">
            <a:spAutoFit/>
          </a:bodyPr>
          <a:lstStyle/>
          <a:p>
            <a:pPr algn="ctr" defTabSz="360000">
              <a:spcAft>
                <a:spcPts val="600"/>
              </a:spcAft>
              <a:tabLst>
                <a:tab pos="360000" algn="l"/>
              </a:tabLst>
              <a:defRPr/>
            </a:pPr>
            <a:r>
              <a:rPr lang="en-US" sz="1100" kern="0" dirty="0">
                <a:solidFill>
                  <a:srgbClr val="001135"/>
                </a:solidFill>
                <a:ea typeface="Nokia Pure Text Light" panose="020B0304040602060303" pitchFamily="34" charset="0"/>
                <a:cs typeface="Nokia Pure Text Light" panose="020B0304040602060303" pitchFamily="34" charset="0"/>
              </a:rPr>
              <a:t>Servers &amp;  Workloads</a:t>
            </a:r>
          </a:p>
        </p:txBody>
      </p:sp>
      <p:sp>
        <p:nvSpPr>
          <p:cNvPr id="73" name="TextBox 72">
            <a:extLst>
              <a:ext uri="{FF2B5EF4-FFF2-40B4-BE49-F238E27FC236}">
                <a16:creationId xmlns:a16="http://schemas.microsoft.com/office/drawing/2014/main" id="{A2335C67-96E1-D3E1-621A-4B89736A42CC}"/>
              </a:ext>
            </a:extLst>
          </p:cNvPr>
          <p:cNvSpPr txBox="1"/>
          <p:nvPr/>
        </p:nvSpPr>
        <p:spPr>
          <a:xfrm>
            <a:off x="1891074" y="3986927"/>
            <a:ext cx="805196" cy="483960"/>
          </a:xfrm>
          <a:prstGeom prst="rect">
            <a:avLst/>
          </a:prstGeom>
          <a:noFill/>
        </p:spPr>
        <p:txBody>
          <a:bodyPr wrap="square" lIns="72000" tIns="72000" rIns="72000" bIns="72000" rtlCol="0">
            <a:spAutoFit/>
          </a:bodyPr>
          <a:lstStyle/>
          <a:p>
            <a:pPr algn="ctr" defTabSz="360000">
              <a:spcAft>
                <a:spcPts val="600"/>
              </a:spcAft>
              <a:tabLst>
                <a:tab pos="360000" algn="l"/>
              </a:tabLst>
              <a:defRPr/>
            </a:pPr>
            <a:r>
              <a:rPr lang="en-US" sz="1100" kern="0" dirty="0">
                <a:solidFill>
                  <a:srgbClr val="001135"/>
                </a:solidFill>
                <a:ea typeface="Nokia Pure Text Light" panose="020B0304040602060303" pitchFamily="34" charset="0"/>
                <a:cs typeface="Nokia Pure Text Light" panose="020B0304040602060303" pitchFamily="34" charset="0"/>
              </a:rPr>
              <a:t>Servers &amp;  Workloads</a:t>
            </a:r>
          </a:p>
        </p:txBody>
      </p:sp>
      <p:sp>
        <p:nvSpPr>
          <p:cNvPr id="74" name="TextBox 73">
            <a:extLst>
              <a:ext uri="{FF2B5EF4-FFF2-40B4-BE49-F238E27FC236}">
                <a16:creationId xmlns:a16="http://schemas.microsoft.com/office/drawing/2014/main" id="{C90B530C-E660-91B0-7109-4AD8287FFF57}"/>
              </a:ext>
            </a:extLst>
          </p:cNvPr>
          <p:cNvSpPr txBox="1"/>
          <p:nvPr/>
        </p:nvSpPr>
        <p:spPr>
          <a:xfrm>
            <a:off x="4342811" y="4147671"/>
            <a:ext cx="759261" cy="314683"/>
          </a:xfrm>
          <a:prstGeom prst="rect">
            <a:avLst/>
          </a:prstGeom>
          <a:noFill/>
        </p:spPr>
        <p:txBody>
          <a:bodyPr wrap="square" lIns="72000" tIns="72000" rIns="72000" bIns="72000" rtlCol="0">
            <a:spAutoFit/>
          </a:bodyPr>
          <a:lstStyle/>
          <a:p>
            <a:pPr algn="ctr" defTabSz="360000">
              <a:spcAft>
                <a:spcPts val="600"/>
              </a:spcAft>
              <a:tabLst>
                <a:tab pos="360000" algn="l"/>
              </a:tabLst>
              <a:defRPr/>
            </a:pPr>
            <a:r>
              <a:rPr lang="en-US" sz="1100" kern="0" dirty="0">
                <a:solidFill>
                  <a:srgbClr val="001135"/>
                </a:solidFill>
                <a:ea typeface="Nokia Pure Text Light" panose="020B0304040602060303" pitchFamily="34" charset="0"/>
                <a:cs typeface="Nokia Pure Text Light" panose="020B0304040602060303" pitchFamily="34" charset="0"/>
              </a:rPr>
              <a:t>PE router</a:t>
            </a:r>
          </a:p>
        </p:txBody>
      </p:sp>
      <p:sp>
        <p:nvSpPr>
          <p:cNvPr id="75" name="TextBox 74">
            <a:extLst>
              <a:ext uri="{FF2B5EF4-FFF2-40B4-BE49-F238E27FC236}">
                <a16:creationId xmlns:a16="http://schemas.microsoft.com/office/drawing/2014/main" id="{B5677AD2-F3C8-DC8A-8029-BC0010CAC06E}"/>
              </a:ext>
            </a:extLst>
          </p:cNvPr>
          <p:cNvSpPr txBox="1"/>
          <p:nvPr/>
        </p:nvSpPr>
        <p:spPr>
          <a:xfrm>
            <a:off x="5109095" y="4147671"/>
            <a:ext cx="759261" cy="314683"/>
          </a:xfrm>
          <a:prstGeom prst="rect">
            <a:avLst/>
          </a:prstGeom>
          <a:noFill/>
        </p:spPr>
        <p:txBody>
          <a:bodyPr wrap="square" lIns="72000" tIns="72000" rIns="72000" bIns="72000" rtlCol="0">
            <a:spAutoFit/>
          </a:bodyPr>
          <a:lstStyle/>
          <a:p>
            <a:pPr algn="ctr" defTabSz="360000">
              <a:spcAft>
                <a:spcPts val="600"/>
              </a:spcAft>
              <a:tabLst>
                <a:tab pos="360000" algn="l"/>
              </a:tabLst>
              <a:defRPr/>
            </a:pPr>
            <a:r>
              <a:rPr lang="en-US" sz="1100" kern="0" dirty="0">
                <a:solidFill>
                  <a:srgbClr val="001135"/>
                </a:solidFill>
                <a:ea typeface="Nokia Pure Text Light" panose="020B0304040602060303" pitchFamily="34" charset="0"/>
                <a:cs typeface="Nokia Pure Text Light" panose="020B0304040602060303" pitchFamily="34" charset="0"/>
              </a:rPr>
              <a:t>PE router</a:t>
            </a:r>
          </a:p>
        </p:txBody>
      </p:sp>
      <p:cxnSp>
        <p:nvCxnSpPr>
          <p:cNvPr id="76" name="Straight Connector 75">
            <a:extLst>
              <a:ext uri="{FF2B5EF4-FFF2-40B4-BE49-F238E27FC236}">
                <a16:creationId xmlns:a16="http://schemas.microsoft.com/office/drawing/2014/main" id="{8B363E85-9327-852E-66E6-B52BFDE3038F}"/>
              </a:ext>
            </a:extLst>
          </p:cNvPr>
          <p:cNvCxnSpPr>
            <a:cxnSpLocks/>
            <a:stCxn id="78" idx="0"/>
            <a:endCxn id="14" idx="2"/>
          </p:cNvCxnSpPr>
          <p:nvPr/>
        </p:nvCxnSpPr>
        <p:spPr>
          <a:xfrm flipH="1" flipV="1">
            <a:off x="753489" y="3223923"/>
            <a:ext cx="283205" cy="313266"/>
          </a:xfrm>
          <a:prstGeom prst="line">
            <a:avLst/>
          </a:prstGeom>
          <a:noFill/>
          <a:ln w="12700" cap="flat" cmpd="sng" algn="ctr">
            <a:solidFill>
              <a:srgbClr val="666666"/>
            </a:solidFill>
            <a:prstDash val="solid"/>
          </a:ln>
          <a:effectLst/>
        </p:spPr>
      </p:cxnSp>
      <p:cxnSp>
        <p:nvCxnSpPr>
          <p:cNvPr id="77" name="Straight Connector 76">
            <a:extLst>
              <a:ext uri="{FF2B5EF4-FFF2-40B4-BE49-F238E27FC236}">
                <a16:creationId xmlns:a16="http://schemas.microsoft.com/office/drawing/2014/main" id="{0FFFD2C1-FBB2-F841-4B09-B45D54E537A3}"/>
              </a:ext>
            </a:extLst>
          </p:cNvPr>
          <p:cNvCxnSpPr>
            <a:cxnSpLocks/>
            <a:stCxn id="78" idx="0"/>
            <a:endCxn id="15" idx="2"/>
          </p:cNvCxnSpPr>
          <p:nvPr/>
        </p:nvCxnSpPr>
        <p:spPr>
          <a:xfrm flipV="1">
            <a:off x="1036694" y="3223923"/>
            <a:ext cx="271530" cy="313266"/>
          </a:xfrm>
          <a:prstGeom prst="line">
            <a:avLst/>
          </a:prstGeom>
          <a:noFill/>
          <a:ln w="12700" cap="flat" cmpd="sng" algn="ctr">
            <a:solidFill>
              <a:srgbClr val="666666"/>
            </a:solidFill>
            <a:prstDash val="solid"/>
          </a:ln>
          <a:effectLst/>
        </p:spPr>
      </p:cxnSp>
      <p:pic>
        <p:nvPicPr>
          <p:cNvPr id="78" name="Picture 77">
            <a:extLst>
              <a:ext uri="{FF2B5EF4-FFF2-40B4-BE49-F238E27FC236}">
                <a16:creationId xmlns:a16="http://schemas.microsoft.com/office/drawing/2014/main" id="{0659309D-1328-A4B3-906C-C114EAEEDD16}"/>
              </a:ext>
            </a:extLst>
          </p:cNvPr>
          <p:cNvPicPr>
            <a:picLocks noChangeAspect="1"/>
          </p:cNvPicPr>
          <p:nvPr/>
        </p:nvPicPr>
        <p:blipFill>
          <a:blip r:embed="rId3"/>
          <a:stretch>
            <a:fillRect/>
          </a:stretch>
        </p:blipFill>
        <p:spPr>
          <a:xfrm>
            <a:off x="784729" y="3537189"/>
            <a:ext cx="503930" cy="503930"/>
          </a:xfrm>
          <a:prstGeom prst="rect">
            <a:avLst/>
          </a:prstGeom>
        </p:spPr>
      </p:pic>
      <p:sp>
        <p:nvSpPr>
          <p:cNvPr id="79" name="TextBox 78">
            <a:extLst>
              <a:ext uri="{FF2B5EF4-FFF2-40B4-BE49-F238E27FC236}">
                <a16:creationId xmlns:a16="http://schemas.microsoft.com/office/drawing/2014/main" id="{6B235412-4C2A-7ABA-3825-F7BD2F92FDC9}"/>
              </a:ext>
            </a:extLst>
          </p:cNvPr>
          <p:cNvSpPr txBox="1"/>
          <p:nvPr/>
        </p:nvSpPr>
        <p:spPr>
          <a:xfrm>
            <a:off x="638915" y="3986927"/>
            <a:ext cx="805196" cy="483960"/>
          </a:xfrm>
          <a:prstGeom prst="rect">
            <a:avLst/>
          </a:prstGeom>
          <a:noFill/>
        </p:spPr>
        <p:txBody>
          <a:bodyPr wrap="square" lIns="72000" tIns="72000" rIns="72000" bIns="72000" rtlCol="0">
            <a:spAutoFit/>
          </a:bodyPr>
          <a:lstStyle/>
          <a:p>
            <a:pPr algn="ctr" defTabSz="360000">
              <a:spcAft>
                <a:spcPts val="600"/>
              </a:spcAft>
              <a:tabLst>
                <a:tab pos="360000" algn="l"/>
              </a:tabLst>
              <a:defRPr/>
            </a:pPr>
            <a:r>
              <a:rPr lang="en-US" sz="1100" kern="0" dirty="0">
                <a:solidFill>
                  <a:srgbClr val="001135"/>
                </a:solidFill>
                <a:ea typeface="Nokia Pure Text Light" panose="020B0304040602060303" pitchFamily="34" charset="0"/>
                <a:cs typeface="Nokia Pure Text Light" panose="020B0304040602060303" pitchFamily="34" charset="0"/>
              </a:rPr>
              <a:t>Servers &amp;  Workloads</a:t>
            </a:r>
          </a:p>
        </p:txBody>
      </p:sp>
      <p:sp>
        <p:nvSpPr>
          <p:cNvPr id="100" name="Rectangle: Top Corners Rounded 99">
            <a:extLst>
              <a:ext uri="{FF2B5EF4-FFF2-40B4-BE49-F238E27FC236}">
                <a16:creationId xmlns:a16="http://schemas.microsoft.com/office/drawing/2014/main" id="{0D469856-B190-1120-712E-F3029DE8C40A}"/>
              </a:ext>
            </a:extLst>
          </p:cNvPr>
          <p:cNvSpPr/>
          <p:nvPr/>
        </p:nvSpPr>
        <p:spPr>
          <a:xfrm rot="5400000">
            <a:off x="5300250" y="2892965"/>
            <a:ext cx="626133" cy="193292"/>
          </a:xfrm>
          <a:prstGeom prst="round2SameRect">
            <a:avLst/>
          </a:prstGeom>
          <a:solidFill>
            <a:srgbClr val="0A0908"/>
          </a:solidFill>
          <a:ln w="12700" cap="flat" cmpd="sng" algn="ctr">
            <a:noFill/>
            <a:prstDash val="solid"/>
            <a:miter lim="800000"/>
          </a:ln>
          <a:effectLst>
            <a:softEdge rad="0"/>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685800" eaLnBrk="1" fontAlgn="auto" latinLnBrk="0" hangingPunct="1">
              <a:lnSpc>
                <a:spcPct val="100000"/>
              </a:lnSpc>
              <a:spcBef>
                <a:spcPts val="0"/>
              </a:spcBef>
              <a:spcAft>
                <a:spcPts val="300"/>
              </a:spcAft>
              <a:buClrTx/>
              <a:buSzPct val="100000"/>
              <a:buFontTx/>
              <a:buNone/>
              <a:tabLst/>
              <a:defRPr/>
            </a:pPr>
            <a:r>
              <a:rPr kumimoji="0" lang="en-US" sz="1100" b="1" i="0" u="none" strike="noStrike" kern="0" cap="none" spc="0" normalizeH="0" baseline="0" noProof="0" dirty="0">
                <a:ln>
                  <a:noFill/>
                </a:ln>
                <a:solidFill>
                  <a:srgbClr val="FFFFFF"/>
                </a:solidFill>
                <a:effectLst/>
                <a:uLnTx/>
                <a:uFillTx/>
                <a:latin typeface="Nokia Pure Text Light"/>
                <a:ea typeface="+mn-ea"/>
                <a:cs typeface="+mn-cs"/>
              </a:rPr>
              <a:t>B-Leaf</a:t>
            </a:r>
          </a:p>
        </p:txBody>
      </p:sp>
      <p:sp>
        <p:nvSpPr>
          <p:cNvPr id="101" name="Rectangle: Top Corners Rounded 100">
            <a:extLst>
              <a:ext uri="{FF2B5EF4-FFF2-40B4-BE49-F238E27FC236}">
                <a16:creationId xmlns:a16="http://schemas.microsoft.com/office/drawing/2014/main" id="{B49C5357-848C-8CEC-7FF7-7AA30CA9A696}"/>
              </a:ext>
            </a:extLst>
          </p:cNvPr>
          <p:cNvSpPr/>
          <p:nvPr/>
        </p:nvSpPr>
        <p:spPr>
          <a:xfrm rot="16200000">
            <a:off x="2083556" y="1447980"/>
            <a:ext cx="612073" cy="215736"/>
          </a:xfrm>
          <a:prstGeom prst="round2SameRect">
            <a:avLst/>
          </a:prstGeom>
          <a:solidFill>
            <a:srgbClr val="0A0908"/>
          </a:solidFill>
          <a:ln w="12700" cap="flat" cmpd="sng" algn="ctr">
            <a:noFill/>
            <a:prstDash val="solid"/>
            <a:miter lim="800000"/>
          </a:ln>
          <a:effectLst>
            <a:softEdge rad="0"/>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685800" eaLnBrk="1" fontAlgn="auto" latinLnBrk="0" hangingPunct="1">
              <a:lnSpc>
                <a:spcPct val="100000"/>
              </a:lnSpc>
              <a:spcBef>
                <a:spcPts val="0"/>
              </a:spcBef>
              <a:spcAft>
                <a:spcPts val="300"/>
              </a:spcAft>
              <a:buClrTx/>
              <a:buSzPct val="100000"/>
              <a:buFontTx/>
              <a:buNone/>
              <a:tabLst/>
              <a:defRPr/>
            </a:pPr>
            <a:r>
              <a:rPr kumimoji="0" lang="en-US" sz="1200" b="1" i="0" u="none" strike="noStrike" kern="0" cap="none" spc="0" normalizeH="0" baseline="0" noProof="0" dirty="0">
                <a:ln>
                  <a:noFill/>
                </a:ln>
                <a:solidFill>
                  <a:srgbClr val="FFFFFF"/>
                </a:solidFill>
                <a:effectLst/>
                <a:uLnTx/>
                <a:uFillTx/>
                <a:latin typeface="Nokia Pure Text Light"/>
                <a:ea typeface="+mn-ea"/>
                <a:cs typeface="+mn-cs"/>
              </a:rPr>
              <a:t>Spine</a:t>
            </a:r>
          </a:p>
        </p:txBody>
      </p:sp>
      <p:sp>
        <p:nvSpPr>
          <p:cNvPr id="5" name="Rectangle 4">
            <a:extLst>
              <a:ext uri="{FF2B5EF4-FFF2-40B4-BE49-F238E27FC236}">
                <a16:creationId xmlns:a16="http://schemas.microsoft.com/office/drawing/2014/main" id="{FB8C613C-270B-21D9-CF18-63B78DEC1D31}"/>
              </a:ext>
            </a:extLst>
          </p:cNvPr>
          <p:cNvSpPr/>
          <p:nvPr/>
        </p:nvSpPr>
        <p:spPr>
          <a:xfrm>
            <a:off x="4473473" y="3676251"/>
            <a:ext cx="446391" cy="167682"/>
          </a:xfrm>
          <a:prstGeom prst="rect">
            <a:avLst/>
          </a:prstGeom>
          <a:solidFill>
            <a:srgbClr val="F47F31"/>
          </a:solidFill>
          <a:ln w="12700" cap="flat" cmpd="sng" algn="ctr">
            <a:solidFill>
              <a:srgbClr val="CCCCCC"/>
            </a:solidFill>
            <a:prstDash val="solid"/>
          </a:ln>
          <a:effectLst/>
        </p:spPr>
        <p:txBody>
          <a:bodyPr rtlCol="0" anchor="ctr"/>
          <a:lstStyle/>
          <a:p>
            <a:pPr algn="ctr" defTabSz="914400"/>
            <a:r>
              <a:rPr lang="en-GB" sz="900" b="1" kern="0" dirty="0">
                <a:solidFill>
                  <a:prstClr val="white"/>
                </a:solidFill>
                <a:latin typeface="Calibri"/>
              </a:rPr>
              <a:t>EVPN</a:t>
            </a:r>
            <a:endParaRPr lang="en-001" sz="900" b="1" kern="0" dirty="0">
              <a:solidFill>
                <a:prstClr val="white"/>
              </a:solidFill>
              <a:latin typeface="Calibri"/>
            </a:endParaRPr>
          </a:p>
        </p:txBody>
      </p:sp>
      <p:sp>
        <p:nvSpPr>
          <p:cNvPr id="35" name="Rectangle 34">
            <a:extLst>
              <a:ext uri="{FF2B5EF4-FFF2-40B4-BE49-F238E27FC236}">
                <a16:creationId xmlns:a16="http://schemas.microsoft.com/office/drawing/2014/main" id="{4F74272E-FB34-E48A-F7F3-AF12C2D15823}"/>
              </a:ext>
            </a:extLst>
          </p:cNvPr>
          <p:cNvSpPr/>
          <p:nvPr/>
        </p:nvSpPr>
        <p:spPr>
          <a:xfrm>
            <a:off x="4473747" y="3870892"/>
            <a:ext cx="454172" cy="167682"/>
          </a:xfrm>
          <a:prstGeom prst="rect">
            <a:avLst/>
          </a:prstGeom>
          <a:solidFill>
            <a:srgbClr val="E03DCD"/>
          </a:solidFill>
          <a:ln w="12700" cap="flat" cmpd="sng" algn="ctr">
            <a:solidFill>
              <a:srgbClr val="CCCCCC"/>
            </a:solidFill>
            <a:prstDash val="solid"/>
          </a:ln>
          <a:effectLst/>
        </p:spPr>
        <p:txBody>
          <a:bodyPr rtlCol="0" anchor="ctr"/>
          <a:lstStyle/>
          <a:p>
            <a:pPr algn="ctr" defTabSz="914400"/>
            <a:r>
              <a:rPr lang="en-GB" sz="900" b="1" kern="0" dirty="0">
                <a:solidFill>
                  <a:prstClr val="white"/>
                </a:solidFill>
                <a:latin typeface="Calibri"/>
              </a:rPr>
              <a:t>VRF</a:t>
            </a:r>
            <a:endParaRPr lang="en-001" sz="900" b="1" kern="0" dirty="0">
              <a:solidFill>
                <a:prstClr val="white"/>
              </a:solidFill>
              <a:latin typeface="Calibri"/>
            </a:endParaRPr>
          </a:p>
        </p:txBody>
      </p:sp>
      <p:cxnSp>
        <p:nvCxnSpPr>
          <p:cNvPr id="38" name="Connector: Curved 37">
            <a:extLst>
              <a:ext uri="{FF2B5EF4-FFF2-40B4-BE49-F238E27FC236}">
                <a16:creationId xmlns:a16="http://schemas.microsoft.com/office/drawing/2014/main" id="{06CEB394-DDBE-3576-2504-4C0AB565CA93}"/>
              </a:ext>
            </a:extLst>
          </p:cNvPr>
          <p:cNvCxnSpPr>
            <a:cxnSpLocks/>
            <a:stCxn id="95" idx="0"/>
            <a:endCxn id="89" idx="0"/>
          </p:cNvCxnSpPr>
          <p:nvPr/>
        </p:nvCxnSpPr>
        <p:spPr>
          <a:xfrm rot="16200000" flipH="1">
            <a:off x="2819397" y="1025065"/>
            <a:ext cx="547440" cy="4751444"/>
          </a:xfrm>
          <a:prstGeom prst="curvedConnector3">
            <a:avLst>
              <a:gd name="adj1" fmla="val -321258"/>
            </a:avLst>
          </a:prstGeom>
          <a:ln w="38100">
            <a:solidFill>
              <a:schemeClr val="accent4"/>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89" name="Rectangle 88">
            <a:extLst>
              <a:ext uri="{FF2B5EF4-FFF2-40B4-BE49-F238E27FC236}">
                <a16:creationId xmlns:a16="http://schemas.microsoft.com/office/drawing/2014/main" id="{E8570052-2A30-666F-9542-363061323266}"/>
              </a:ext>
            </a:extLst>
          </p:cNvPr>
          <p:cNvSpPr/>
          <p:nvPr/>
        </p:nvSpPr>
        <p:spPr>
          <a:xfrm>
            <a:off x="5245643" y="3674507"/>
            <a:ext cx="446391" cy="167682"/>
          </a:xfrm>
          <a:prstGeom prst="rect">
            <a:avLst/>
          </a:prstGeom>
          <a:solidFill>
            <a:srgbClr val="F47F31"/>
          </a:solidFill>
          <a:ln w="12700" cap="flat" cmpd="sng" algn="ctr">
            <a:solidFill>
              <a:srgbClr val="CCCCCC"/>
            </a:solidFill>
            <a:prstDash val="solid"/>
          </a:ln>
          <a:effectLst/>
        </p:spPr>
        <p:txBody>
          <a:bodyPr rtlCol="0" anchor="ctr"/>
          <a:lstStyle/>
          <a:p>
            <a:pPr algn="ctr" defTabSz="914400"/>
            <a:r>
              <a:rPr lang="en-GB" sz="900" b="1" kern="0" dirty="0">
                <a:solidFill>
                  <a:prstClr val="white"/>
                </a:solidFill>
                <a:latin typeface="Calibri"/>
              </a:rPr>
              <a:t>EVPN</a:t>
            </a:r>
            <a:endParaRPr lang="en-001" sz="900" b="1" kern="0" dirty="0">
              <a:solidFill>
                <a:prstClr val="white"/>
              </a:solidFill>
              <a:latin typeface="Calibri"/>
            </a:endParaRPr>
          </a:p>
        </p:txBody>
      </p:sp>
      <p:sp>
        <p:nvSpPr>
          <p:cNvPr id="95" name="Rectangle 94">
            <a:extLst>
              <a:ext uri="{FF2B5EF4-FFF2-40B4-BE49-F238E27FC236}">
                <a16:creationId xmlns:a16="http://schemas.microsoft.com/office/drawing/2014/main" id="{BEAA05ED-9415-6F95-9D45-2CA0D01BD710}"/>
              </a:ext>
            </a:extLst>
          </p:cNvPr>
          <p:cNvSpPr/>
          <p:nvPr/>
        </p:nvSpPr>
        <p:spPr>
          <a:xfrm>
            <a:off x="494199" y="3127067"/>
            <a:ext cx="446391" cy="167682"/>
          </a:xfrm>
          <a:prstGeom prst="rect">
            <a:avLst/>
          </a:prstGeom>
          <a:solidFill>
            <a:srgbClr val="F47F31"/>
          </a:solidFill>
          <a:ln w="12700" cap="flat" cmpd="sng" algn="ctr">
            <a:solidFill>
              <a:srgbClr val="CCCCCC"/>
            </a:solidFill>
            <a:prstDash val="solid"/>
          </a:ln>
          <a:effectLst/>
        </p:spPr>
        <p:txBody>
          <a:bodyPr rtlCol="0" anchor="ctr"/>
          <a:lstStyle/>
          <a:p>
            <a:pPr algn="ctr" defTabSz="914400"/>
            <a:r>
              <a:rPr lang="en-GB" sz="900" b="1" kern="0" dirty="0">
                <a:solidFill>
                  <a:prstClr val="white"/>
                </a:solidFill>
                <a:latin typeface="Calibri"/>
              </a:rPr>
              <a:t>EVPN</a:t>
            </a:r>
            <a:endParaRPr lang="en-001" sz="900" b="1" kern="0" dirty="0">
              <a:solidFill>
                <a:prstClr val="white"/>
              </a:solidFill>
              <a:latin typeface="Calibri"/>
            </a:endParaRPr>
          </a:p>
        </p:txBody>
      </p:sp>
      <p:cxnSp>
        <p:nvCxnSpPr>
          <p:cNvPr id="96" name="Straight Arrow Connector 95">
            <a:extLst>
              <a:ext uri="{FF2B5EF4-FFF2-40B4-BE49-F238E27FC236}">
                <a16:creationId xmlns:a16="http://schemas.microsoft.com/office/drawing/2014/main" id="{97E6F812-8C22-8C74-F6DD-F730A337B0DB}"/>
              </a:ext>
            </a:extLst>
          </p:cNvPr>
          <p:cNvCxnSpPr>
            <a:cxnSpLocks/>
          </p:cNvCxnSpPr>
          <p:nvPr/>
        </p:nvCxnSpPr>
        <p:spPr>
          <a:xfrm>
            <a:off x="623740" y="3282425"/>
            <a:ext cx="342680" cy="405367"/>
          </a:xfrm>
          <a:prstGeom prst="straightConnector1">
            <a:avLst/>
          </a:prstGeom>
          <a:noFill/>
          <a:ln w="38100" cap="flat" cmpd="sng" algn="ctr">
            <a:solidFill>
              <a:srgbClr val="FF0000"/>
            </a:solidFill>
            <a:prstDash val="solid"/>
            <a:miter lim="800000"/>
            <a:headEnd type="arrow" w="sm" len="sm"/>
            <a:tailEnd type="arrow" w="sm" len="sm"/>
          </a:ln>
          <a:effectLst/>
        </p:spPr>
      </p:cxnSp>
      <p:sp>
        <p:nvSpPr>
          <p:cNvPr id="97" name="Rectangle 96">
            <a:extLst>
              <a:ext uri="{FF2B5EF4-FFF2-40B4-BE49-F238E27FC236}">
                <a16:creationId xmlns:a16="http://schemas.microsoft.com/office/drawing/2014/main" id="{598F6DB0-70D5-DB1F-3813-641B3C921BF3}"/>
              </a:ext>
            </a:extLst>
          </p:cNvPr>
          <p:cNvSpPr/>
          <p:nvPr/>
        </p:nvSpPr>
        <p:spPr>
          <a:xfrm>
            <a:off x="1135334" y="3118171"/>
            <a:ext cx="446391" cy="167682"/>
          </a:xfrm>
          <a:prstGeom prst="rect">
            <a:avLst/>
          </a:prstGeom>
          <a:solidFill>
            <a:srgbClr val="F47F31"/>
          </a:solidFill>
          <a:ln w="12700" cap="flat" cmpd="sng" algn="ctr">
            <a:solidFill>
              <a:srgbClr val="CCCCCC"/>
            </a:solidFill>
            <a:prstDash val="solid"/>
          </a:ln>
          <a:effectLst/>
        </p:spPr>
        <p:txBody>
          <a:bodyPr rtlCol="0" anchor="ctr"/>
          <a:lstStyle/>
          <a:p>
            <a:pPr algn="ctr" defTabSz="914400"/>
            <a:r>
              <a:rPr lang="en-GB" sz="900" b="1" kern="0" dirty="0">
                <a:solidFill>
                  <a:prstClr val="white"/>
                </a:solidFill>
                <a:latin typeface="Calibri"/>
              </a:rPr>
              <a:t>EVPN</a:t>
            </a:r>
            <a:endParaRPr lang="en-001" sz="900" b="1" kern="0" dirty="0">
              <a:solidFill>
                <a:prstClr val="white"/>
              </a:solidFill>
              <a:latin typeface="Calibri"/>
            </a:endParaRPr>
          </a:p>
        </p:txBody>
      </p:sp>
      <p:cxnSp>
        <p:nvCxnSpPr>
          <p:cNvPr id="98" name="Straight Arrow Connector 97">
            <a:extLst>
              <a:ext uri="{FF2B5EF4-FFF2-40B4-BE49-F238E27FC236}">
                <a16:creationId xmlns:a16="http://schemas.microsoft.com/office/drawing/2014/main" id="{4AF8F67D-BF01-452D-557B-7E6DC2FFB33A}"/>
              </a:ext>
            </a:extLst>
          </p:cNvPr>
          <p:cNvCxnSpPr>
            <a:cxnSpLocks/>
          </p:cNvCxnSpPr>
          <p:nvPr/>
        </p:nvCxnSpPr>
        <p:spPr>
          <a:xfrm flipH="1">
            <a:off x="1107297" y="3264765"/>
            <a:ext cx="300360" cy="412336"/>
          </a:xfrm>
          <a:prstGeom prst="straightConnector1">
            <a:avLst/>
          </a:prstGeom>
          <a:noFill/>
          <a:ln w="38100" cap="flat" cmpd="sng" algn="ctr">
            <a:solidFill>
              <a:srgbClr val="FF0000"/>
            </a:solidFill>
            <a:prstDash val="solid"/>
            <a:miter lim="800000"/>
            <a:headEnd type="arrow" w="sm" len="sm"/>
            <a:tailEnd type="arrow" w="sm" len="sm"/>
          </a:ln>
          <a:effectLst/>
        </p:spPr>
      </p:cxnSp>
      <p:cxnSp>
        <p:nvCxnSpPr>
          <p:cNvPr id="103" name="Connector: Curved 102">
            <a:extLst>
              <a:ext uri="{FF2B5EF4-FFF2-40B4-BE49-F238E27FC236}">
                <a16:creationId xmlns:a16="http://schemas.microsoft.com/office/drawing/2014/main" id="{224A58CD-331D-ED58-9BB1-C3D9BD89504D}"/>
              </a:ext>
            </a:extLst>
          </p:cNvPr>
          <p:cNvCxnSpPr>
            <a:cxnSpLocks/>
            <a:stCxn id="97" idx="0"/>
            <a:endCxn id="5" idx="0"/>
          </p:cNvCxnSpPr>
          <p:nvPr/>
        </p:nvCxnSpPr>
        <p:spPr>
          <a:xfrm rot="16200000" flipH="1">
            <a:off x="2748559" y="1728142"/>
            <a:ext cx="558080" cy="3338139"/>
          </a:xfrm>
          <a:prstGeom prst="curvedConnector3">
            <a:avLst>
              <a:gd name="adj1" fmla="val -290010"/>
            </a:avLst>
          </a:prstGeom>
          <a:ln w="38100">
            <a:solidFill>
              <a:schemeClr val="accent4"/>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1" name="Straight Arrow Connector 110">
            <a:extLst>
              <a:ext uri="{FF2B5EF4-FFF2-40B4-BE49-F238E27FC236}">
                <a16:creationId xmlns:a16="http://schemas.microsoft.com/office/drawing/2014/main" id="{222891A6-B8CF-94EB-5832-FC9E6DEEA52B}"/>
              </a:ext>
            </a:extLst>
          </p:cNvPr>
          <p:cNvCxnSpPr>
            <a:cxnSpLocks/>
          </p:cNvCxnSpPr>
          <p:nvPr/>
        </p:nvCxnSpPr>
        <p:spPr>
          <a:xfrm flipH="1">
            <a:off x="8343422" y="207561"/>
            <a:ext cx="533021" cy="11337"/>
          </a:xfrm>
          <a:prstGeom prst="straightConnector1">
            <a:avLst/>
          </a:prstGeom>
          <a:noFill/>
          <a:ln w="38100" cap="flat" cmpd="sng" algn="ctr">
            <a:solidFill>
              <a:srgbClr val="FF0000"/>
            </a:solidFill>
            <a:prstDash val="solid"/>
            <a:miter lim="800000"/>
            <a:headEnd type="arrow" w="sm" len="sm"/>
            <a:tailEnd type="arrow" w="sm" len="sm"/>
          </a:ln>
          <a:effectLst/>
        </p:spPr>
      </p:cxnSp>
      <p:sp>
        <p:nvSpPr>
          <p:cNvPr id="113" name="TextBox 112">
            <a:extLst>
              <a:ext uri="{FF2B5EF4-FFF2-40B4-BE49-F238E27FC236}">
                <a16:creationId xmlns:a16="http://schemas.microsoft.com/office/drawing/2014/main" id="{96BB8980-054C-6DFA-C1D6-4CAE1BC43F77}"/>
              </a:ext>
            </a:extLst>
          </p:cNvPr>
          <p:cNvSpPr txBox="1"/>
          <p:nvPr/>
        </p:nvSpPr>
        <p:spPr>
          <a:xfrm>
            <a:off x="8110356" y="234669"/>
            <a:ext cx="1113451" cy="653238"/>
          </a:xfrm>
          <a:prstGeom prst="rect">
            <a:avLst/>
          </a:prstGeom>
          <a:noFill/>
        </p:spPr>
        <p:txBody>
          <a:bodyPr wrap="square" lIns="72000" tIns="72000" rIns="72000" bIns="72000" rtlCol="0">
            <a:spAutoFit/>
          </a:bodyPr>
          <a:lstStyle/>
          <a:p>
            <a:pPr algn="ctr" defTabSz="360000">
              <a:spcAft>
                <a:spcPts val="600"/>
              </a:spcAft>
              <a:tabLst>
                <a:tab pos="360000" algn="l"/>
              </a:tabLst>
              <a:defRPr/>
            </a:pPr>
            <a:r>
              <a:rPr lang="en-US" sz="1100" kern="0" dirty="0">
                <a:solidFill>
                  <a:srgbClr val="001135"/>
                </a:solidFill>
                <a:ea typeface="Nokia Pure Text Light" panose="020B0304040602060303" pitchFamily="34" charset="0"/>
                <a:cs typeface="Nokia Pure Text Light" panose="020B0304040602060303" pitchFamily="34" charset="0"/>
              </a:rPr>
              <a:t>Red Arrow represents  VLAN</a:t>
            </a:r>
          </a:p>
        </p:txBody>
      </p:sp>
      <p:cxnSp>
        <p:nvCxnSpPr>
          <p:cNvPr id="114" name="Connector: Curved 113">
            <a:extLst>
              <a:ext uri="{FF2B5EF4-FFF2-40B4-BE49-F238E27FC236}">
                <a16:creationId xmlns:a16="http://schemas.microsoft.com/office/drawing/2014/main" id="{6DF26751-AF5A-05C8-8822-CFBAB27B5A51}"/>
              </a:ext>
            </a:extLst>
          </p:cNvPr>
          <p:cNvCxnSpPr>
            <a:cxnSpLocks/>
          </p:cNvCxnSpPr>
          <p:nvPr/>
        </p:nvCxnSpPr>
        <p:spPr>
          <a:xfrm>
            <a:off x="7357408" y="194861"/>
            <a:ext cx="641428" cy="12700"/>
          </a:xfrm>
          <a:prstGeom prst="curvedConnector3">
            <a:avLst>
              <a:gd name="adj1" fmla="val 50000"/>
            </a:avLst>
          </a:prstGeom>
          <a:ln w="38100">
            <a:solidFill>
              <a:schemeClr val="accent4"/>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116" name="TextBox 115">
            <a:extLst>
              <a:ext uri="{FF2B5EF4-FFF2-40B4-BE49-F238E27FC236}">
                <a16:creationId xmlns:a16="http://schemas.microsoft.com/office/drawing/2014/main" id="{72235BB0-12CF-4CD3-D9C3-80E00A9C5E3F}"/>
              </a:ext>
            </a:extLst>
          </p:cNvPr>
          <p:cNvSpPr txBox="1"/>
          <p:nvPr/>
        </p:nvSpPr>
        <p:spPr>
          <a:xfrm>
            <a:off x="7121396" y="219574"/>
            <a:ext cx="1113451" cy="653238"/>
          </a:xfrm>
          <a:prstGeom prst="rect">
            <a:avLst/>
          </a:prstGeom>
          <a:noFill/>
        </p:spPr>
        <p:txBody>
          <a:bodyPr wrap="square" lIns="72000" tIns="72000" rIns="72000" bIns="72000" rtlCol="0">
            <a:spAutoFit/>
          </a:bodyPr>
          <a:lstStyle/>
          <a:p>
            <a:pPr algn="ctr" defTabSz="360000">
              <a:spcAft>
                <a:spcPts val="600"/>
              </a:spcAft>
              <a:tabLst>
                <a:tab pos="360000" algn="l"/>
              </a:tabLst>
              <a:defRPr/>
            </a:pPr>
            <a:r>
              <a:rPr lang="en-US" sz="1100" kern="0" dirty="0">
                <a:solidFill>
                  <a:srgbClr val="001135"/>
                </a:solidFill>
                <a:ea typeface="Nokia Pure Text Light" panose="020B0304040602060303" pitchFamily="34" charset="0"/>
                <a:cs typeface="Nokia Pure Text Light" panose="020B0304040602060303" pitchFamily="34" charset="0"/>
              </a:rPr>
              <a:t>Orange Arrow represents  </a:t>
            </a:r>
            <a:r>
              <a:rPr lang="en-US" sz="1100" kern="0" dirty="0" err="1">
                <a:solidFill>
                  <a:srgbClr val="001135"/>
                </a:solidFill>
                <a:ea typeface="Nokia Pure Text Light" panose="020B0304040602060303" pitchFamily="34" charset="0"/>
                <a:cs typeface="Nokia Pure Text Light" panose="020B0304040602060303" pitchFamily="34" charset="0"/>
              </a:rPr>
              <a:t>VxLAN</a:t>
            </a:r>
            <a:endParaRPr lang="en-US" sz="1100" kern="0" dirty="0">
              <a:solidFill>
                <a:srgbClr val="001135"/>
              </a:solidFill>
              <a:ea typeface="Nokia Pure Text Light" panose="020B0304040602060303" pitchFamily="34" charset="0"/>
              <a:cs typeface="Nokia Pure Text Light" panose="020B0304040602060303" pitchFamily="34" charset="0"/>
            </a:endParaRPr>
          </a:p>
        </p:txBody>
      </p:sp>
      <p:sp>
        <p:nvSpPr>
          <p:cNvPr id="45" name="Rectangle 44">
            <a:extLst>
              <a:ext uri="{FF2B5EF4-FFF2-40B4-BE49-F238E27FC236}">
                <a16:creationId xmlns:a16="http://schemas.microsoft.com/office/drawing/2014/main" id="{390FC9FF-F9EA-911B-57FD-83F2CD5AD8E8}"/>
              </a:ext>
            </a:extLst>
          </p:cNvPr>
          <p:cNvSpPr/>
          <p:nvPr/>
        </p:nvSpPr>
        <p:spPr>
          <a:xfrm>
            <a:off x="5250250" y="3865094"/>
            <a:ext cx="454172" cy="167682"/>
          </a:xfrm>
          <a:prstGeom prst="rect">
            <a:avLst/>
          </a:prstGeom>
          <a:solidFill>
            <a:srgbClr val="E03DCD"/>
          </a:solidFill>
          <a:ln w="12700" cap="flat" cmpd="sng" algn="ctr">
            <a:solidFill>
              <a:srgbClr val="CCCCCC"/>
            </a:solidFill>
            <a:prstDash val="solid"/>
          </a:ln>
          <a:effectLst/>
        </p:spPr>
        <p:txBody>
          <a:bodyPr rtlCol="0" anchor="ctr"/>
          <a:lstStyle/>
          <a:p>
            <a:pPr algn="ctr" defTabSz="914400"/>
            <a:r>
              <a:rPr lang="en-GB" sz="900" b="1" kern="0" dirty="0">
                <a:solidFill>
                  <a:prstClr val="white"/>
                </a:solidFill>
                <a:latin typeface="Calibri"/>
              </a:rPr>
              <a:t>VRF</a:t>
            </a:r>
            <a:endParaRPr lang="en-001" sz="900" b="1" kern="0" dirty="0">
              <a:solidFill>
                <a:prstClr val="white"/>
              </a:solidFill>
              <a:latin typeface="Calibri"/>
            </a:endParaRPr>
          </a:p>
        </p:txBody>
      </p:sp>
      <p:sp>
        <p:nvSpPr>
          <p:cNvPr id="42" name="Text Placeholder 4">
            <a:extLst>
              <a:ext uri="{FF2B5EF4-FFF2-40B4-BE49-F238E27FC236}">
                <a16:creationId xmlns:a16="http://schemas.microsoft.com/office/drawing/2014/main" id="{CBF19729-F3A2-5A69-8F36-E3921E119008}"/>
              </a:ext>
            </a:extLst>
          </p:cNvPr>
          <p:cNvSpPr txBox="1">
            <a:spLocks/>
          </p:cNvSpPr>
          <p:nvPr/>
        </p:nvSpPr>
        <p:spPr>
          <a:xfrm>
            <a:off x="5991209" y="1492594"/>
            <a:ext cx="2821023" cy="2508379"/>
          </a:xfrm>
          <a:prstGeom prst="rect">
            <a:avLst/>
          </a:prstGeom>
        </p:spPr>
        <p:txBody>
          <a:bodyPr wrap="square" lIns="0" tIns="0" rIns="0" bIns="0">
            <a:spAutoFit/>
          </a:bodyPr>
          <a:lstStyle>
            <a:defPPr>
              <a:defRPr lang="en-US"/>
            </a:defPPr>
            <a:lvl1pPr marL="149179" indent="-149179" defTabSz="310010">
              <a:lnSpc>
                <a:spcPct val="90000"/>
              </a:lnSpc>
              <a:spcBef>
                <a:spcPts val="339"/>
              </a:spcBef>
              <a:spcAft>
                <a:spcPts val="732"/>
              </a:spcAft>
              <a:buFont typeface="Arial" panose="020B0604020202020204" pitchFamily="34" charset="0"/>
              <a:buChar char="•"/>
              <a:tabLst/>
              <a:defRPr sz="1400">
                <a:solidFill>
                  <a:schemeClr val="bg1"/>
                </a:solidFill>
              </a:defRPr>
            </a:lvl1pPr>
            <a:lvl2pPr marL="232508" indent="-77502" defTabSz="310010">
              <a:lnSpc>
                <a:spcPct val="90000"/>
              </a:lnSpc>
              <a:spcBef>
                <a:spcPts val="169"/>
              </a:spcBef>
              <a:spcAft>
                <a:spcPts val="732"/>
              </a:spcAft>
              <a:buFont typeface="Arial" panose="020B0604020202020204" pitchFamily="34" charset="0"/>
              <a:buChar char="•"/>
              <a:defRPr sz="1220">
                <a:solidFill>
                  <a:schemeClr val="tx2"/>
                </a:solidFill>
              </a:defRPr>
            </a:lvl2pPr>
            <a:lvl3pPr marL="387513" indent="-77502" defTabSz="310010">
              <a:lnSpc>
                <a:spcPct val="90000"/>
              </a:lnSpc>
              <a:spcBef>
                <a:spcPts val="169"/>
              </a:spcBef>
              <a:spcAft>
                <a:spcPts val="732"/>
              </a:spcAft>
              <a:buFont typeface="Arial" panose="020B0604020202020204" pitchFamily="34" charset="0"/>
              <a:buChar char="•"/>
              <a:defRPr sz="1098">
                <a:solidFill>
                  <a:schemeClr val="tx2"/>
                </a:solidFill>
              </a:defRPr>
            </a:lvl3pPr>
            <a:lvl4pPr marL="542518" indent="-77502" defTabSz="310010">
              <a:lnSpc>
                <a:spcPct val="90000"/>
              </a:lnSpc>
              <a:spcBef>
                <a:spcPts val="169"/>
              </a:spcBef>
              <a:buFont typeface="Arial" panose="020B0604020202020204" pitchFamily="34" charset="0"/>
              <a:buChar char="•"/>
              <a:defRPr sz="1464">
                <a:solidFill>
                  <a:schemeClr val="tx2"/>
                </a:solidFill>
              </a:defRPr>
            </a:lvl4pPr>
            <a:lvl5pPr marL="697523" indent="-77502" defTabSz="310010">
              <a:lnSpc>
                <a:spcPct val="90000"/>
              </a:lnSpc>
              <a:spcBef>
                <a:spcPts val="169"/>
              </a:spcBef>
              <a:buFont typeface="Arial" panose="020B0604020202020204" pitchFamily="34" charset="0"/>
              <a:buChar char="•"/>
              <a:defRPr sz="1464">
                <a:solidFill>
                  <a:schemeClr val="tx2"/>
                </a:solidFill>
              </a:defRPr>
            </a:lvl5pPr>
            <a:lvl6pPr marL="852528" indent="-77502" defTabSz="310010">
              <a:lnSpc>
                <a:spcPct val="90000"/>
              </a:lnSpc>
              <a:spcBef>
                <a:spcPts val="169"/>
              </a:spcBef>
              <a:buFont typeface="Arial" panose="020B0604020202020204" pitchFamily="34" charset="0"/>
              <a:buChar char="•"/>
              <a:defRPr sz="610"/>
            </a:lvl6pPr>
            <a:lvl7pPr marL="1007533" indent="-77502" defTabSz="310010">
              <a:lnSpc>
                <a:spcPct val="90000"/>
              </a:lnSpc>
              <a:spcBef>
                <a:spcPts val="169"/>
              </a:spcBef>
              <a:buFont typeface="Arial" panose="020B0604020202020204" pitchFamily="34" charset="0"/>
              <a:buChar char="•"/>
              <a:defRPr sz="610"/>
            </a:lvl7pPr>
            <a:lvl8pPr marL="1162538" indent="-77502" defTabSz="310010">
              <a:lnSpc>
                <a:spcPct val="90000"/>
              </a:lnSpc>
              <a:spcBef>
                <a:spcPts val="169"/>
              </a:spcBef>
              <a:buFont typeface="Arial" panose="020B0604020202020204" pitchFamily="34" charset="0"/>
              <a:buChar char="•"/>
              <a:defRPr sz="610"/>
            </a:lvl8pPr>
            <a:lvl9pPr marL="1317544" indent="-77502" defTabSz="310010">
              <a:lnSpc>
                <a:spcPct val="90000"/>
              </a:lnSpc>
              <a:spcBef>
                <a:spcPts val="169"/>
              </a:spcBef>
              <a:buFont typeface="Arial" panose="020B0604020202020204" pitchFamily="34" charset="0"/>
              <a:buChar char="•"/>
              <a:defRPr sz="610"/>
            </a:lvl9pPr>
          </a:lstStyle>
          <a:p>
            <a:pPr>
              <a:defRPr/>
            </a:pPr>
            <a:r>
              <a:rPr lang="en-CA" sz="1800" kern="0" dirty="0">
                <a:solidFill>
                  <a:schemeClr val="tx1"/>
                </a:solidFill>
              </a:rPr>
              <a:t>Faster convergence for L2</a:t>
            </a:r>
          </a:p>
          <a:p>
            <a:pPr>
              <a:defRPr/>
            </a:pPr>
            <a:r>
              <a:rPr lang="en-CA" sz="1800" kern="0" dirty="0">
                <a:solidFill>
                  <a:schemeClr val="tx1"/>
                </a:solidFill>
              </a:rPr>
              <a:t>Need for routing policies to segregate WAN and DC</a:t>
            </a:r>
          </a:p>
          <a:p>
            <a:pPr>
              <a:defRPr/>
            </a:pPr>
            <a:r>
              <a:rPr lang="en-CA" sz="1800" kern="0" dirty="0">
                <a:solidFill>
                  <a:schemeClr val="tx1"/>
                </a:solidFill>
              </a:rPr>
              <a:t>Need for a high end PE </a:t>
            </a:r>
            <a:br>
              <a:rPr lang="en-CA" sz="1800" kern="0" dirty="0">
                <a:solidFill>
                  <a:schemeClr val="tx1"/>
                </a:solidFill>
              </a:rPr>
            </a:br>
            <a:r>
              <a:rPr lang="en-CA" sz="1800" kern="0" dirty="0">
                <a:solidFill>
                  <a:schemeClr val="tx1"/>
                </a:solidFill>
              </a:rPr>
              <a:t>like 7750</a:t>
            </a:r>
          </a:p>
          <a:p>
            <a:pPr>
              <a:defRPr/>
            </a:pPr>
            <a:r>
              <a:rPr lang="en-CA" sz="1800" kern="0" dirty="0">
                <a:solidFill>
                  <a:schemeClr val="tx1"/>
                </a:solidFill>
              </a:rPr>
              <a:t>No need for Inter AS Option-A</a:t>
            </a:r>
          </a:p>
          <a:p>
            <a:pPr>
              <a:defRPr/>
            </a:pPr>
            <a:endParaRPr lang="en-CA" sz="1800" kern="0" dirty="0">
              <a:solidFill>
                <a:schemeClr val="tx1"/>
              </a:solidFill>
            </a:endParaRPr>
          </a:p>
        </p:txBody>
      </p:sp>
    </p:spTree>
    <p:extLst>
      <p:ext uri="{BB962C8B-B14F-4D97-AF65-F5344CB8AC3E}">
        <p14:creationId xmlns:p14="http://schemas.microsoft.com/office/powerpoint/2010/main" val="35702264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20D82E-3142-52D6-8D95-A5EA5AF0ADDD}"/>
            </a:ext>
          </a:extLst>
        </p:cNvPr>
        <p:cNvGrpSpPr/>
        <p:nvPr/>
      </p:nvGrpSpPr>
      <p:grpSpPr>
        <a:xfrm>
          <a:off x="0" y="0"/>
          <a:ext cx="0" cy="0"/>
          <a:chOff x="0" y="0"/>
          <a:chExt cx="0" cy="0"/>
        </a:xfrm>
      </p:grpSpPr>
      <p:sp>
        <p:nvSpPr>
          <p:cNvPr id="6" name="Rounded Rectangle 102">
            <a:extLst>
              <a:ext uri="{FF2B5EF4-FFF2-40B4-BE49-F238E27FC236}">
                <a16:creationId xmlns:a16="http://schemas.microsoft.com/office/drawing/2014/main" id="{7DF5241A-27D8-13A5-1BD7-96EF65FC116B}"/>
              </a:ext>
            </a:extLst>
          </p:cNvPr>
          <p:cNvSpPr/>
          <p:nvPr/>
        </p:nvSpPr>
        <p:spPr>
          <a:xfrm>
            <a:off x="312572" y="2691885"/>
            <a:ext cx="3789859" cy="626135"/>
          </a:xfrm>
          <a:prstGeom prst="roundRect">
            <a:avLst>
              <a:gd name="adj" fmla="val 0"/>
            </a:avLst>
          </a:prstGeom>
          <a:solidFill>
            <a:srgbClr val="00B0F0">
              <a:alpha val="20000"/>
            </a:srgbClr>
          </a:solidFill>
          <a:ln w="9525" cap="flat" cmpd="sng" algn="ctr">
            <a:noFill/>
            <a:prstDash val="solid"/>
          </a:ln>
          <a:effectLst/>
        </p:spPr>
        <p:txBody>
          <a:bodyPr tIns="90000" bIns="90000" rtlCol="0" anchor="t" anchorCtr="0"/>
          <a:lstStyle/>
          <a:p>
            <a:pPr marL="0" marR="0" lvl="0" indent="0" algn="ctr" defTabSz="685800" eaLnBrk="0" fontAlgn="auto" latinLnBrk="0" hangingPunct="0">
              <a:lnSpc>
                <a:spcPct val="90000"/>
              </a:lnSpc>
              <a:spcBef>
                <a:spcPts val="0"/>
              </a:spcBef>
              <a:spcAft>
                <a:spcPts val="0"/>
              </a:spcAft>
              <a:buClr>
                <a:srgbClr val="00C9FF"/>
              </a:buClr>
              <a:buSzTx/>
              <a:buFontTx/>
              <a:buNone/>
              <a:tabLst/>
              <a:defRPr/>
            </a:pPr>
            <a:endParaRPr kumimoji="0" lang="en-US" sz="1800" b="0" i="0" u="none" strike="noStrike" kern="0" cap="none" spc="0" normalizeH="0" baseline="0" noProof="0">
              <a:ln>
                <a:noFill/>
              </a:ln>
              <a:solidFill>
                <a:srgbClr val="A8BBC0"/>
              </a:solidFill>
              <a:effectLst/>
              <a:uLnTx/>
              <a:uFillTx/>
            </a:endParaRPr>
          </a:p>
        </p:txBody>
      </p:sp>
      <p:sp>
        <p:nvSpPr>
          <p:cNvPr id="2" name="Cloud 1">
            <a:extLst>
              <a:ext uri="{FF2B5EF4-FFF2-40B4-BE49-F238E27FC236}">
                <a16:creationId xmlns:a16="http://schemas.microsoft.com/office/drawing/2014/main" id="{5065551E-F3D0-8003-52A5-ED33AE9A2192}"/>
              </a:ext>
            </a:extLst>
          </p:cNvPr>
          <p:cNvSpPr/>
          <p:nvPr/>
        </p:nvSpPr>
        <p:spPr>
          <a:xfrm>
            <a:off x="4294996" y="3496740"/>
            <a:ext cx="1574761" cy="1033988"/>
          </a:xfrm>
          <a:prstGeom prst="cloud">
            <a:avLst/>
          </a:prstGeom>
          <a:solidFill>
            <a:srgbClr val="FFFFFF">
              <a:lumMod val="85000"/>
            </a:srgbClr>
          </a:solidFill>
          <a:ln w="12700" cap="flat" cmpd="sng" algn="ctr">
            <a:noFill/>
            <a:prstDash val="solid"/>
            <a:miter lim="800000"/>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lvl="0" indent="0" defTabSz="685800" eaLnBrk="1" fontAlgn="auto" latinLnBrk="0" hangingPunct="1">
              <a:lnSpc>
                <a:spcPct val="100000"/>
              </a:lnSpc>
              <a:spcBef>
                <a:spcPts val="0"/>
              </a:spcBef>
              <a:spcAft>
                <a:spcPts val="300"/>
              </a:spcAft>
              <a:buClrTx/>
              <a:buSzPct val="100000"/>
              <a:buFontTx/>
              <a:buNone/>
              <a:tabLst/>
              <a:defRPr/>
            </a:pPr>
            <a:endParaRPr kumimoji="0" lang="en-US" sz="1200" b="0" i="0" u="none" strike="noStrike" kern="0" cap="none" spc="0" normalizeH="0" baseline="0" noProof="0" dirty="0">
              <a:ln>
                <a:noFill/>
              </a:ln>
              <a:solidFill>
                <a:srgbClr val="001135"/>
              </a:solidFill>
              <a:effectLst/>
              <a:uLnTx/>
              <a:uFillTx/>
              <a:latin typeface="Nokia Pure Text Light"/>
              <a:ea typeface="+mn-ea"/>
              <a:cs typeface="+mn-cs"/>
            </a:endParaRPr>
          </a:p>
        </p:txBody>
      </p:sp>
      <p:sp>
        <p:nvSpPr>
          <p:cNvPr id="3" name="Rounded Rectangle 102">
            <a:extLst>
              <a:ext uri="{FF2B5EF4-FFF2-40B4-BE49-F238E27FC236}">
                <a16:creationId xmlns:a16="http://schemas.microsoft.com/office/drawing/2014/main" id="{10A47ACE-6C16-B37C-4D16-3F375C5B8876}"/>
              </a:ext>
            </a:extLst>
          </p:cNvPr>
          <p:cNvSpPr/>
          <p:nvPr/>
        </p:nvSpPr>
        <p:spPr>
          <a:xfrm>
            <a:off x="4345543" y="2677667"/>
            <a:ext cx="1296713" cy="626135"/>
          </a:xfrm>
          <a:prstGeom prst="roundRect">
            <a:avLst>
              <a:gd name="adj" fmla="val 0"/>
            </a:avLst>
          </a:prstGeom>
          <a:solidFill>
            <a:srgbClr val="0A0908">
              <a:alpha val="20000"/>
            </a:srgbClr>
          </a:solidFill>
          <a:ln w="9525" cap="flat" cmpd="sng" algn="ctr">
            <a:noFill/>
            <a:prstDash val="solid"/>
          </a:ln>
          <a:effectLst/>
        </p:spPr>
        <p:txBody>
          <a:bodyPr tIns="90000" bIns="90000" rtlCol="0" anchor="t" anchorCtr="0"/>
          <a:lstStyle/>
          <a:p>
            <a:pPr marL="0" marR="0" lvl="0" indent="0" algn="ctr" defTabSz="685800" eaLnBrk="0" fontAlgn="auto" latinLnBrk="0" hangingPunct="0">
              <a:lnSpc>
                <a:spcPct val="90000"/>
              </a:lnSpc>
              <a:spcBef>
                <a:spcPts val="0"/>
              </a:spcBef>
              <a:spcAft>
                <a:spcPts val="0"/>
              </a:spcAft>
              <a:buClr>
                <a:srgbClr val="00C9FF"/>
              </a:buClr>
              <a:buSzTx/>
              <a:buFontTx/>
              <a:buNone/>
              <a:tabLst/>
              <a:defRPr/>
            </a:pPr>
            <a:endParaRPr kumimoji="0" lang="en-US" sz="1800" b="0" i="0" u="none" strike="noStrike" kern="0" cap="none" spc="0" normalizeH="0" baseline="0" noProof="0">
              <a:ln>
                <a:noFill/>
              </a:ln>
              <a:solidFill>
                <a:srgbClr val="A8BBC0"/>
              </a:solidFill>
              <a:effectLst/>
              <a:uLnTx/>
              <a:uFillTx/>
            </a:endParaRPr>
          </a:p>
        </p:txBody>
      </p:sp>
      <p:sp>
        <p:nvSpPr>
          <p:cNvPr id="7" name="Rounded Rectangle 102">
            <a:extLst>
              <a:ext uri="{FF2B5EF4-FFF2-40B4-BE49-F238E27FC236}">
                <a16:creationId xmlns:a16="http://schemas.microsoft.com/office/drawing/2014/main" id="{96C862F5-8588-5617-2007-9A99A595A624}"/>
              </a:ext>
            </a:extLst>
          </p:cNvPr>
          <p:cNvSpPr/>
          <p:nvPr/>
        </p:nvSpPr>
        <p:spPr>
          <a:xfrm>
            <a:off x="2450395" y="1249221"/>
            <a:ext cx="1455695" cy="612074"/>
          </a:xfrm>
          <a:prstGeom prst="roundRect">
            <a:avLst>
              <a:gd name="adj" fmla="val 0"/>
            </a:avLst>
          </a:prstGeom>
          <a:solidFill>
            <a:srgbClr val="00B050">
              <a:alpha val="20000"/>
            </a:srgbClr>
          </a:solidFill>
          <a:ln w="9525" cap="flat" cmpd="sng" algn="ctr">
            <a:noFill/>
            <a:prstDash val="solid"/>
          </a:ln>
          <a:effectLst/>
        </p:spPr>
        <p:txBody>
          <a:bodyPr tIns="90000" bIns="90000" rtlCol="0" anchor="t" anchorCtr="0"/>
          <a:lstStyle/>
          <a:p>
            <a:pPr marL="0" marR="0" lvl="0" indent="0" algn="ctr" defTabSz="685800" eaLnBrk="0" fontAlgn="auto" latinLnBrk="0" hangingPunct="0">
              <a:lnSpc>
                <a:spcPct val="90000"/>
              </a:lnSpc>
              <a:spcBef>
                <a:spcPts val="0"/>
              </a:spcBef>
              <a:spcAft>
                <a:spcPts val="0"/>
              </a:spcAft>
              <a:buClr>
                <a:srgbClr val="00C9FF"/>
              </a:buClr>
              <a:buSzTx/>
              <a:buFontTx/>
              <a:buNone/>
              <a:tabLst/>
              <a:defRPr/>
            </a:pPr>
            <a:endParaRPr kumimoji="0" lang="en-US" sz="1800" b="0" i="0" u="none" strike="noStrike" kern="0" cap="none" spc="0" normalizeH="0" baseline="0" noProof="0">
              <a:ln>
                <a:noFill/>
              </a:ln>
              <a:solidFill>
                <a:srgbClr val="A8BBC0"/>
              </a:solidFill>
              <a:effectLst/>
              <a:uLnTx/>
              <a:uFillTx/>
            </a:endParaRPr>
          </a:p>
        </p:txBody>
      </p:sp>
      <p:sp>
        <p:nvSpPr>
          <p:cNvPr id="8" name="Text Placeholder 1">
            <a:extLst>
              <a:ext uri="{FF2B5EF4-FFF2-40B4-BE49-F238E27FC236}">
                <a16:creationId xmlns:a16="http://schemas.microsoft.com/office/drawing/2014/main" id="{849C2C39-CCFE-7793-EE5C-F25C59B0D015}"/>
              </a:ext>
            </a:extLst>
          </p:cNvPr>
          <p:cNvSpPr txBox="1">
            <a:spLocks/>
          </p:cNvSpPr>
          <p:nvPr/>
        </p:nvSpPr>
        <p:spPr>
          <a:xfrm>
            <a:off x="417599" y="395946"/>
            <a:ext cx="4286629" cy="369332"/>
          </a:xfrm>
          <a:prstGeom prst="rect">
            <a:avLst/>
          </a:prstGeom>
        </p:spPr>
        <p:txBody>
          <a:bodyPr wrap="square" lIns="0" tIns="0" rIns="0" bIns="0">
            <a:spAutoFit/>
          </a:bodyPr>
          <a:lstStyle>
            <a:lvl1pPr marL="0" indent="0" algn="l" defTabSz="310010" rtl="0" eaLnBrk="1" latinLnBrk="0" hangingPunct="1">
              <a:lnSpc>
                <a:spcPct val="100000"/>
              </a:lnSpc>
              <a:spcBef>
                <a:spcPts val="0"/>
              </a:spcBef>
              <a:buFont typeface="Arial" panose="020B0604020202020204" pitchFamily="34" charset="0"/>
              <a:buNone/>
              <a:defRPr sz="2400" kern="1200" baseline="0">
                <a:solidFill>
                  <a:schemeClr val="accent1"/>
                </a:solidFill>
                <a:latin typeface="Nokia Pure Headline Light" panose="020B0304020202020204" pitchFamily="34" charset="0"/>
                <a:ea typeface="+mn-ea"/>
                <a:cs typeface="+mn-cs"/>
              </a:defRPr>
            </a:lvl1pPr>
            <a:lvl2pPr marL="232508" indent="-77502" algn="l" defTabSz="310010" rtl="0" eaLnBrk="1" latinLnBrk="0" hangingPunct="1">
              <a:lnSpc>
                <a:spcPct val="90000"/>
              </a:lnSpc>
              <a:spcBef>
                <a:spcPts val="169"/>
              </a:spcBef>
              <a:buFont typeface="Arial" panose="020B0604020202020204" pitchFamily="34" charset="0"/>
              <a:buChar char="•"/>
              <a:defRPr sz="814" kern="1200">
                <a:solidFill>
                  <a:schemeClr val="tx1"/>
                </a:solidFill>
                <a:latin typeface="+mn-lt"/>
                <a:ea typeface="+mn-ea"/>
                <a:cs typeface="+mn-cs"/>
              </a:defRPr>
            </a:lvl2pPr>
            <a:lvl3pPr marL="387513" indent="-77502" algn="l" defTabSz="310010" rtl="0" eaLnBrk="1" latinLnBrk="0" hangingPunct="1">
              <a:lnSpc>
                <a:spcPct val="90000"/>
              </a:lnSpc>
              <a:spcBef>
                <a:spcPts val="169"/>
              </a:spcBef>
              <a:buFont typeface="Arial" panose="020B0604020202020204" pitchFamily="34" charset="0"/>
              <a:buChar char="•"/>
              <a:defRPr sz="678" kern="1200">
                <a:solidFill>
                  <a:schemeClr val="tx1"/>
                </a:solidFill>
                <a:latin typeface="+mn-lt"/>
                <a:ea typeface="+mn-ea"/>
                <a:cs typeface="+mn-cs"/>
              </a:defRPr>
            </a:lvl3pPr>
            <a:lvl4pPr marL="542518" indent="-77502" algn="l" defTabSz="310010" rtl="0" eaLnBrk="1" latinLnBrk="0" hangingPunct="1">
              <a:lnSpc>
                <a:spcPct val="90000"/>
              </a:lnSpc>
              <a:spcBef>
                <a:spcPts val="169"/>
              </a:spcBef>
              <a:buFont typeface="Arial" panose="020B0604020202020204" pitchFamily="34" charset="0"/>
              <a:buChar char="•"/>
              <a:defRPr sz="610" kern="1200">
                <a:solidFill>
                  <a:schemeClr val="tx1"/>
                </a:solidFill>
                <a:latin typeface="+mn-lt"/>
                <a:ea typeface="+mn-ea"/>
                <a:cs typeface="+mn-cs"/>
              </a:defRPr>
            </a:lvl4pPr>
            <a:lvl5pPr marL="697523" indent="-77502" algn="l" defTabSz="310010" rtl="0" eaLnBrk="1" latinLnBrk="0" hangingPunct="1">
              <a:lnSpc>
                <a:spcPct val="90000"/>
              </a:lnSpc>
              <a:spcBef>
                <a:spcPts val="169"/>
              </a:spcBef>
              <a:buFont typeface="Arial" panose="020B0604020202020204" pitchFamily="34" charset="0"/>
              <a:buChar char="•"/>
              <a:defRPr sz="610" kern="1200">
                <a:solidFill>
                  <a:schemeClr val="tx1"/>
                </a:solidFill>
                <a:latin typeface="+mn-lt"/>
                <a:ea typeface="+mn-ea"/>
                <a:cs typeface="+mn-cs"/>
              </a:defRPr>
            </a:lvl5pPr>
            <a:lvl6pPr marL="852528" indent="-77502" algn="l" defTabSz="310010" rtl="0" eaLnBrk="1" latinLnBrk="0" hangingPunct="1">
              <a:lnSpc>
                <a:spcPct val="90000"/>
              </a:lnSpc>
              <a:spcBef>
                <a:spcPts val="169"/>
              </a:spcBef>
              <a:buFont typeface="Arial" panose="020B0604020202020204" pitchFamily="34" charset="0"/>
              <a:buChar char="•"/>
              <a:defRPr sz="610" kern="1200">
                <a:solidFill>
                  <a:schemeClr val="tx1"/>
                </a:solidFill>
                <a:latin typeface="+mn-lt"/>
                <a:ea typeface="+mn-ea"/>
                <a:cs typeface="+mn-cs"/>
              </a:defRPr>
            </a:lvl6pPr>
            <a:lvl7pPr marL="1007533" indent="-77502" algn="l" defTabSz="310010" rtl="0" eaLnBrk="1" latinLnBrk="0" hangingPunct="1">
              <a:lnSpc>
                <a:spcPct val="90000"/>
              </a:lnSpc>
              <a:spcBef>
                <a:spcPts val="169"/>
              </a:spcBef>
              <a:buFont typeface="Arial" panose="020B0604020202020204" pitchFamily="34" charset="0"/>
              <a:buChar char="•"/>
              <a:defRPr sz="610" kern="1200">
                <a:solidFill>
                  <a:schemeClr val="tx1"/>
                </a:solidFill>
                <a:latin typeface="+mn-lt"/>
                <a:ea typeface="+mn-ea"/>
                <a:cs typeface="+mn-cs"/>
              </a:defRPr>
            </a:lvl7pPr>
            <a:lvl8pPr marL="1162538" indent="-77502" algn="l" defTabSz="310010" rtl="0" eaLnBrk="1" latinLnBrk="0" hangingPunct="1">
              <a:lnSpc>
                <a:spcPct val="90000"/>
              </a:lnSpc>
              <a:spcBef>
                <a:spcPts val="169"/>
              </a:spcBef>
              <a:buFont typeface="Arial" panose="020B0604020202020204" pitchFamily="34" charset="0"/>
              <a:buChar char="•"/>
              <a:defRPr sz="610" kern="1200">
                <a:solidFill>
                  <a:schemeClr val="tx1"/>
                </a:solidFill>
                <a:latin typeface="+mn-lt"/>
                <a:ea typeface="+mn-ea"/>
                <a:cs typeface="+mn-cs"/>
              </a:defRPr>
            </a:lvl8pPr>
            <a:lvl9pPr marL="1317544" indent="-77502" algn="l" defTabSz="310010" rtl="0" eaLnBrk="1" latinLnBrk="0" hangingPunct="1">
              <a:lnSpc>
                <a:spcPct val="90000"/>
              </a:lnSpc>
              <a:spcBef>
                <a:spcPts val="169"/>
              </a:spcBef>
              <a:buFont typeface="Arial" panose="020B0604020202020204" pitchFamily="34" charset="0"/>
              <a:buChar char="•"/>
              <a:defRPr sz="610" kern="1200">
                <a:solidFill>
                  <a:schemeClr val="tx1"/>
                </a:solidFill>
                <a:latin typeface="+mn-lt"/>
                <a:ea typeface="+mn-ea"/>
                <a:cs typeface="+mn-cs"/>
              </a:defRPr>
            </a:lvl9pPr>
          </a:lstStyle>
          <a:p>
            <a:pPr lvl="0">
              <a:defRPr/>
            </a:pPr>
            <a:r>
              <a:rPr lang="en-US" dirty="0">
                <a:solidFill>
                  <a:srgbClr val="005AFF"/>
                </a:solidFill>
              </a:rPr>
              <a:t>Datacenter Interconnect</a:t>
            </a:r>
          </a:p>
        </p:txBody>
      </p:sp>
      <p:grpSp>
        <p:nvGrpSpPr>
          <p:cNvPr id="10" name="Group 9">
            <a:extLst>
              <a:ext uri="{FF2B5EF4-FFF2-40B4-BE49-F238E27FC236}">
                <a16:creationId xmlns:a16="http://schemas.microsoft.com/office/drawing/2014/main" id="{5441E396-C7AA-EF61-EE1A-0C61FFC51021}"/>
              </a:ext>
            </a:extLst>
          </p:cNvPr>
          <p:cNvGrpSpPr/>
          <p:nvPr/>
        </p:nvGrpSpPr>
        <p:grpSpPr>
          <a:xfrm>
            <a:off x="2614958" y="1350353"/>
            <a:ext cx="1001710" cy="446975"/>
            <a:chOff x="6189787" y="664528"/>
            <a:chExt cx="1431015" cy="638536"/>
          </a:xfrm>
        </p:grpSpPr>
        <p:pic>
          <p:nvPicPr>
            <p:cNvPr id="11" name="Picture 10">
              <a:extLst>
                <a:ext uri="{FF2B5EF4-FFF2-40B4-BE49-F238E27FC236}">
                  <a16:creationId xmlns:a16="http://schemas.microsoft.com/office/drawing/2014/main" id="{844CC920-4283-211C-248A-B806F74E4A1C}"/>
                </a:ext>
              </a:extLst>
            </p:cNvPr>
            <p:cNvPicPr>
              <a:picLocks noChangeAspect="1"/>
            </p:cNvPicPr>
            <p:nvPr/>
          </p:nvPicPr>
          <p:blipFill>
            <a:blip r:embed="rId2"/>
            <a:stretch>
              <a:fillRect/>
            </a:stretch>
          </p:blipFill>
          <p:spPr>
            <a:xfrm>
              <a:off x="6189787" y="664528"/>
              <a:ext cx="638536" cy="638536"/>
            </a:xfrm>
            <a:prstGeom prst="rect">
              <a:avLst/>
            </a:prstGeom>
          </p:spPr>
        </p:pic>
        <p:pic>
          <p:nvPicPr>
            <p:cNvPr id="12" name="Picture 11">
              <a:extLst>
                <a:ext uri="{FF2B5EF4-FFF2-40B4-BE49-F238E27FC236}">
                  <a16:creationId xmlns:a16="http://schemas.microsoft.com/office/drawing/2014/main" id="{7DA929BE-AEB3-F2C0-2E49-B08DB6AD2DD6}"/>
                </a:ext>
              </a:extLst>
            </p:cNvPr>
            <p:cNvPicPr>
              <a:picLocks noChangeAspect="1"/>
            </p:cNvPicPr>
            <p:nvPr/>
          </p:nvPicPr>
          <p:blipFill>
            <a:blip r:embed="rId2"/>
            <a:stretch>
              <a:fillRect/>
            </a:stretch>
          </p:blipFill>
          <p:spPr>
            <a:xfrm>
              <a:off x="6982266" y="664528"/>
              <a:ext cx="638536" cy="638536"/>
            </a:xfrm>
            <a:prstGeom prst="rect">
              <a:avLst/>
            </a:prstGeom>
          </p:spPr>
        </p:pic>
      </p:grpSp>
      <p:grpSp>
        <p:nvGrpSpPr>
          <p:cNvPr id="13" name="Group 12">
            <a:extLst>
              <a:ext uri="{FF2B5EF4-FFF2-40B4-BE49-F238E27FC236}">
                <a16:creationId xmlns:a16="http://schemas.microsoft.com/office/drawing/2014/main" id="{B196C7FA-A702-FEE2-5AFC-C80927F9A296}"/>
              </a:ext>
            </a:extLst>
          </p:cNvPr>
          <p:cNvGrpSpPr/>
          <p:nvPr/>
        </p:nvGrpSpPr>
        <p:grpSpPr>
          <a:xfrm>
            <a:off x="530001" y="2776948"/>
            <a:ext cx="1001710" cy="446975"/>
            <a:chOff x="6189787" y="664528"/>
            <a:chExt cx="1431015" cy="638536"/>
          </a:xfrm>
        </p:grpSpPr>
        <p:pic>
          <p:nvPicPr>
            <p:cNvPr id="14" name="Picture 13">
              <a:extLst>
                <a:ext uri="{FF2B5EF4-FFF2-40B4-BE49-F238E27FC236}">
                  <a16:creationId xmlns:a16="http://schemas.microsoft.com/office/drawing/2014/main" id="{C6DAC764-BBAE-188A-34C3-7BB36638FF88}"/>
                </a:ext>
              </a:extLst>
            </p:cNvPr>
            <p:cNvPicPr>
              <a:picLocks noChangeAspect="1"/>
            </p:cNvPicPr>
            <p:nvPr/>
          </p:nvPicPr>
          <p:blipFill>
            <a:blip r:embed="rId2"/>
            <a:stretch>
              <a:fillRect/>
            </a:stretch>
          </p:blipFill>
          <p:spPr>
            <a:xfrm>
              <a:off x="6189787" y="664528"/>
              <a:ext cx="638536" cy="638536"/>
            </a:xfrm>
            <a:prstGeom prst="rect">
              <a:avLst/>
            </a:prstGeom>
          </p:spPr>
        </p:pic>
        <p:pic>
          <p:nvPicPr>
            <p:cNvPr id="15" name="Picture 14">
              <a:extLst>
                <a:ext uri="{FF2B5EF4-FFF2-40B4-BE49-F238E27FC236}">
                  <a16:creationId xmlns:a16="http://schemas.microsoft.com/office/drawing/2014/main" id="{E2C9F798-2A81-18A3-0BAE-B48B6968F564}"/>
                </a:ext>
              </a:extLst>
            </p:cNvPr>
            <p:cNvPicPr>
              <a:picLocks noChangeAspect="1"/>
            </p:cNvPicPr>
            <p:nvPr/>
          </p:nvPicPr>
          <p:blipFill>
            <a:blip r:embed="rId2"/>
            <a:stretch>
              <a:fillRect/>
            </a:stretch>
          </p:blipFill>
          <p:spPr>
            <a:xfrm>
              <a:off x="6982266" y="664528"/>
              <a:ext cx="638536" cy="638536"/>
            </a:xfrm>
            <a:prstGeom prst="rect">
              <a:avLst/>
            </a:prstGeom>
          </p:spPr>
        </p:pic>
      </p:grpSp>
      <p:grpSp>
        <p:nvGrpSpPr>
          <p:cNvPr id="16" name="Group 15">
            <a:extLst>
              <a:ext uri="{FF2B5EF4-FFF2-40B4-BE49-F238E27FC236}">
                <a16:creationId xmlns:a16="http://schemas.microsoft.com/office/drawing/2014/main" id="{2E8D6E0D-844F-80DD-4886-21395DBABC6F}"/>
              </a:ext>
            </a:extLst>
          </p:cNvPr>
          <p:cNvGrpSpPr/>
          <p:nvPr/>
        </p:nvGrpSpPr>
        <p:grpSpPr>
          <a:xfrm>
            <a:off x="3025427" y="2776946"/>
            <a:ext cx="1001710" cy="446975"/>
            <a:chOff x="6189787" y="664528"/>
            <a:chExt cx="1431015" cy="638536"/>
          </a:xfrm>
        </p:grpSpPr>
        <p:pic>
          <p:nvPicPr>
            <p:cNvPr id="17" name="Picture 16">
              <a:extLst>
                <a:ext uri="{FF2B5EF4-FFF2-40B4-BE49-F238E27FC236}">
                  <a16:creationId xmlns:a16="http://schemas.microsoft.com/office/drawing/2014/main" id="{B2603F6F-E11E-6DD3-0A9C-EB129FEECB28}"/>
                </a:ext>
              </a:extLst>
            </p:cNvPr>
            <p:cNvPicPr>
              <a:picLocks noChangeAspect="1"/>
            </p:cNvPicPr>
            <p:nvPr/>
          </p:nvPicPr>
          <p:blipFill>
            <a:blip r:embed="rId2"/>
            <a:stretch>
              <a:fillRect/>
            </a:stretch>
          </p:blipFill>
          <p:spPr>
            <a:xfrm>
              <a:off x="6189787" y="664528"/>
              <a:ext cx="638536" cy="638536"/>
            </a:xfrm>
            <a:prstGeom prst="rect">
              <a:avLst/>
            </a:prstGeom>
          </p:spPr>
        </p:pic>
        <p:pic>
          <p:nvPicPr>
            <p:cNvPr id="18" name="Picture 17">
              <a:extLst>
                <a:ext uri="{FF2B5EF4-FFF2-40B4-BE49-F238E27FC236}">
                  <a16:creationId xmlns:a16="http://schemas.microsoft.com/office/drawing/2014/main" id="{109888D1-893B-CC0E-08B9-D7AAF954CFE3}"/>
                </a:ext>
              </a:extLst>
            </p:cNvPr>
            <p:cNvPicPr>
              <a:picLocks noChangeAspect="1"/>
            </p:cNvPicPr>
            <p:nvPr/>
          </p:nvPicPr>
          <p:blipFill>
            <a:blip r:embed="rId2"/>
            <a:stretch>
              <a:fillRect/>
            </a:stretch>
          </p:blipFill>
          <p:spPr>
            <a:xfrm>
              <a:off x="6982266" y="664528"/>
              <a:ext cx="638536" cy="638536"/>
            </a:xfrm>
            <a:prstGeom prst="rect">
              <a:avLst/>
            </a:prstGeom>
          </p:spPr>
        </p:pic>
      </p:grpSp>
      <p:cxnSp>
        <p:nvCxnSpPr>
          <p:cNvPr id="19" name="Straight Connector 18">
            <a:extLst>
              <a:ext uri="{FF2B5EF4-FFF2-40B4-BE49-F238E27FC236}">
                <a16:creationId xmlns:a16="http://schemas.microsoft.com/office/drawing/2014/main" id="{7B62D7E8-17C7-8E43-D84F-F23C4FD66C79}"/>
              </a:ext>
            </a:extLst>
          </p:cNvPr>
          <p:cNvCxnSpPr>
            <a:cxnSpLocks/>
            <a:stCxn id="11" idx="2"/>
            <a:endCxn id="14" idx="0"/>
          </p:cNvCxnSpPr>
          <p:nvPr/>
        </p:nvCxnSpPr>
        <p:spPr>
          <a:xfrm flipH="1">
            <a:off x="753489" y="1797328"/>
            <a:ext cx="2084957" cy="979620"/>
          </a:xfrm>
          <a:prstGeom prst="line">
            <a:avLst/>
          </a:prstGeom>
          <a:noFill/>
          <a:ln w="12700" cap="flat" cmpd="sng" algn="ctr">
            <a:solidFill>
              <a:srgbClr val="666666"/>
            </a:solidFill>
            <a:prstDash val="solid"/>
          </a:ln>
          <a:effectLst/>
        </p:spPr>
      </p:cxnSp>
      <p:cxnSp>
        <p:nvCxnSpPr>
          <p:cNvPr id="20" name="Straight Connector 19">
            <a:extLst>
              <a:ext uri="{FF2B5EF4-FFF2-40B4-BE49-F238E27FC236}">
                <a16:creationId xmlns:a16="http://schemas.microsoft.com/office/drawing/2014/main" id="{DD326969-42D9-7D20-4741-1848E2FFC121}"/>
              </a:ext>
            </a:extLst>
          </p:cNvPr>
          <p:cNvCxnSpPr>
            <a:cxnSpLocks/>
            <a:stCxn id="12" idx="2"/>
            <a:endCxn id="14" idx="0"/>
          </p:cNvCxnSpPr>
          <p:nvPr/>
        </p:nvCxnSpPr>
        <p:spPr>
          <a:xfrm flipH="1">
            <a:off x="753489" y="1797328"/>
            <a:ext cx="2639692" cy="979620"/>
          </a:xfrm>
          <a:prstGeom prst="line">
            <a:avLst/>
          </a:prstGeom>
          <a:noFill/>
          <a:ln w="12700" cap="flat" cmpd="sng" algn="ctr">
            <a:solidFill>
              <a:srgbClr val="666666"/>
            </a:solidFill>
            <a:prstDash val="solid"/>
          </a:ln>
          <a:effectLst/>
        </p:spPr>
      </p:cxnSp>
      <p:pic>
        <p:nvPicPr>
          <p:cNvPr id="21" name="Picture 20">
            <a:extLst>
              <a:ext uri="{FF2B5EF4-FFF2-40B4-BE49-F238E27FC236}">
                <a16:creationId xmlns:a16="http://schemas.microsoft.com/office/drawing/2014/main" id="{0792C510-FAA7-2898-CC56-32CE9C74C362}"/>
              </a:ext>
            </a:extLst>
          </p:cNvPr>
          <p:cNvPicPr>
            <a:picLocks noChangeAspect="1"/>
          </p:cNvPicPr>
          <p:nvPr/>
        </p:nvPicPr>
        <p:blipFill>
          <a:blip r:embed="rId3"/>
          <a:stretch>
            <a:fillRect/>
          </a:stretch>
        </p:blipFill>
        <p:spPr>
          <a:xfrm>
            <a:off x="3311161" y="3551941"/>
            <a:ext cx="503930" cy="503930"/>
          </a:xfrm>
          <a:prstGeom prst="rect">
            <a:avLst/>
          </a:prstGeom>
        </p:spPr>
      </p:pic>
      <p:cxnSp>
        <p:nvCxnSpPr>
          <p:cNvPr id="22" name="Straight Connector 21">
            <a:extLst>
              <a:ext uri="{FF2B5EF4-FFF2-40B4-BE49-F238E27FC236}">
                <a16:creationId xmlns:a16="http://schemas.microsoft.com/office/drawing/2014/main" id="{92808088-2E5B-2481-3D7C-AC25118A1ECC}"/>
              </a:ext>
            </a:extLst>
          </p:cNvPr>
          <p:cNvCxnSpPr>
            <a:cxnSpLocks/>
            <a:stCxn id="21" idx="0"/>
            <a:endCxn id="17" idx="2"/>
          </p:cNvCxnSpPr>
          <p:nvPr/>
        </p:nvCxnSpPr>
        <p:spPr>
          <a:xfrm flipH="1" flipV="1">
            <a:off x="3248915" y="3223921"/>
            <a:ext cx="314211" cy="328020"/>
          </a:xfrm>
          <a:prstGeom prst="line">
            <a:avLst/>
          </a:prstGeom>
          <a:noFill/>
          <a:ln w="12700" cap="flat" cmpd="sng" algn="ctr">
            <a:solidFill>
              <a:srgbClr val="666666"/>
            </a:solidFill>
            <a:prstDash val="solid"/>
          </a:ln>
          <a:effectLst/>
        </p:spPr>
      </p:cxnSp>
      <p:cxnSp>
        <p:nvCxnSpPr>
          <p:cNvPr id="23" name="Straight Connector 22">
            <a:extLst>
              <a:ext uri="{FF2B5EF4-FFF2-40B4-BE49-F238E27FC236}">
                <a16:creationId xmlns:a16="http://schemas.microsoft.com/office/drawing/2014/main" id="{18B18906-A13E-6DA8-9DBC-9300D0DEE860}"/>
              </a:ext>
            </a:extLst>
          </p:cNvPr>
          <p:cNvCxnSpPr>
            <a:cxnSpLocks/>
            <a:stCxn id="21" idx="0"/>
            <a:endCxn id="18" idx="2"/>
          </p:cNvCxnSpPr>
          <p:nvPr/>
        </p:nvCxnSpPr>
        <p:spPr>
          <a:xfrm flipV="1">
            <a:off x="3563126" y="3223921"/>
            <a:ext cx="240524" cy="328020"/>
          </a:xfrm>
          <a:prstGeom prst="line">
            <a:avLst/>
          </a:prstGeom>
          <a:noFill/>
          <a:ln w="12700" cap="flat" cmpd="sng" algn="ctr">
            <a:solidFill>
              <a:srgbClr val="666666"/>
            </a:solidFill>
            <a:prstDash val="solid"/>
          </a:ln>
          <a:effectLst/>
        </p:spPr>
      </p:cxnSp>
      <p:cxnSp>
        <p:nvCxnSpPr>
          <p:cNvPr id="24" name="Straight Connector 23">
            <a:extLst>
              <a:ext uri="{FF2B5EF4-FFF2-40B4-BE49-F238E27FC236}">
                <a16:creationId xmlns:a16="http://schemas.microsoft.com/office/drawing/2014/main" id="{51D8A4D0-40A8-C1C5-DE0B-D0C47842EBE0}"/>
              </a:ext>
            </a:extLst>
          </p:cNvPr>
          <p:cNvCxnSpPr>
            <a:cxnSpLocks/>
            <a:stCxn id="67" idx="0"/>
            <a:endCxn id="29" idx="2"/>
          </p:cNvCxnSpPr>
          <p:nvPr/>
        </p:nvCxnSpPr>
        <p:spPr>
          <a:xfrm flipH="1" flipV="1">
            <a:off x="1986610" y="3223922"/>
            <a:ext cx="308093" cy="322249"/>
          </a:xfrm>
          <a:prstGeom prst="line">
            <a:avLst/>
          </a:prstGeom>
          <a:noFill/>
          <a:ln w="12700" cap="flat" cmpd="sng" algn="ctr">
            <a:solidFill>
              <a:srgbClr val="666666"/>
            </a:solidFill>
            <a:prstDash val="solid"/>
          </a:ln>
          <a:effectLst/>
        </p:spPr>
      </p:cxnSp>
      <p:cxnSp>
        <p:nvCxnSpPr>
          <p:cNvPr id="25" name="Straight Connector 24">
            <a:extLst>
              <a:ext uri="{FF2B5EF4-FFF2-40B4-BE49-F238E27FC236}">
                <a16:creationId xmlns:a16="http://schemas.microsoft.com/office/drawing/2014/main" id="{9CF25C0A-E5E7-8B64-2AD1-178EE7CDC412}"/>
              </a:ext>
            </a:extLst>
          </p:cNvPr>
          <p:cNvCxnSpPr>
            <a:cxnSpLocks/>
            <a:stCxn id="67" idx="0"/>
            <a:endCxn id="30" idx="2"/>
          </p:cNvCxnSpPr>
          <p:nvPr/>
        </p:nvCxnSpPr>
        <p:spPr>
          <a:xfrm flipV="1">
            <a:off x="2294703" y="3223922"/>
            <a:ext cx="246642" cy="322249"/>
          </a:xfrm>
          <a:prstGeom prst="line">
            <a:avLst/>
          </a:prstGeom>
          <a:noFill/>
          <a:ln w="12700" cap="flat" cmpd="sng" algn="ctr">
            <a:solidFill>
              <a:srgbClr val="666666"/>
            </a:solidFill>
            <a:prstDash val="solid"/>
          </a:ln>
          <a:effectLst/>
        </p:spPr>
      </p:cxnSp>
      <p:sp>
        <p:nvSpPr>
          <p:cNvPr id="26" name="Rectangle: Top Corners Rounded 25">
            <a:extLst>
              <a:ext uri="{FF2B5EF4-FFF2-40B4-BE49-F238E27FC236}">
                <a16:creationId xmlns:a16="http://schemas.microsoft.com/office/drawing/2014/main" id="{3326810A-3C42-FF44-D445-474859F4BC2A}"/>
              </a:ext>
            </a:extLst>
          </p:cNvPr>
          <p:cNvSpPr/>
          <p:nvPr/>
        </p:nvSpPr>
        <p:spPr>
          <a:xfrm rot="16200000">
            <a:off x="-6312" y="2905273"/>
            <a:ext cx="626133" cy="193292"/>
          </a:xfrm>
          <a:prstGeom prst="round2SameRect">
            <a:avLst/>
          </a:prstGeom>
          <a:solidFill>
            <a:srgbClr val="0A0908"/>
          </a:solidFill>
          <a:ln w="12700" cap="flat" cmpd="sng" algn="ctr">
            <a:noFill/>
            <a:prstDash val="solid"/>
            <a:miter lim="800000"/>
          </a:ln>
          <a:effectLst>
            <a:softEdge rad="0"/>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685800" eaLnBrk="1" fontAlgn="auto" latinLnBrk="0" hangingPunct="1">
              <a:lnSpc>
                <a:spcPct val="100000"/>
              </a:lnSpc>
              <a:spcBef>
                <a:spcPts val="0"/>
              </a:spcBef>
              <a:spcAft>
                <a:spcPts val="300"/>
              </a:spcAft>
              <a:buClrTx/>
              <a:buSzPct val="100000"/>
              <a:buFontTx/>
              <a:buNone/>
              <a:tabLst/>
              <a:defRPr/>
            </a:pPr>
            <a:r>
              <a:rPr kumimoji="0" lang="en-US" sz="1200" b="1" i="0" u="none" strike="noStrike" kern="0" cap="none" spc="0" normalizeH="0" baseline="0" noProof="0" dirty="0">
                <a:ln>
                  <a:noFill/>
                </a:ln>
                <a:solidFill>
                  <a:srgbClr val="FFFFFF"/>
                </a:solidFill>
                <a:effectLst/>
                <a:uLnTx/>
                <a:uFillTx/>
                <a:latin typeface="Nokia Pure Text Light"/>
                <a:ea typeface="+mn-ea"/>
                <a:cs typeface="+mn-cs"/>
              </a:rPr>
              <a:t>Leaf</a:t>
            </a:r>
          </a:p>
        </p:txBody>
      </p:sp>
      <p:sp>
        <p:nvSpPr>
          <p:cNvPr id="27" name="Rectangle: Top Corners Rounded 26">
            <a:extLst>
              <a:ext uri="{FF2B5EF4-FFF2-40B4-BE49-F238E27FC236}">
                <a16:creationId xmlns:a16="http://schemas.microsoft.com/office/drawing/2014/main" id="{954AB165-6FF4-FD2A-F148-F87DB893D248}"/>
              </a:ext>
            </a:extLst>
          </p:cNvPr>
          <p:cNvSpPr/>
          <p:nvPr/>
        </p:nvSpPr>
        <p:spPr>
          <a:xfrm rot="5400000">
            <a:off x="3574676" y="1454425"/>
            <a:ext cx="612073" cy="215736"/>
          </a:xfrm>
          <a:prstGeom prst="round2SameRect">
            <a:avLst/>
          </a:prstGeom>
          <a:solidFill>
            <a:srgbClr val="0A0908"/>
          </a:solidFill>
          <a:ln w="12700" cap="flat" cmpd="sng" algn="ctr">
            <a:noFill/>
            <a:prstDash val="solid"/>
            <a:miter lim="800000"/>
          </a:ln>
          <a:effectLst>
            <a:softEdge rad="0"/>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685800" eaLnBrk="1" fontAlgn="auto" latinLnBrk="0" hangingPunct="1">
              <a:lnSpc>
                <a:spcPct val="100000"/>
              </a:lnSpc>
              <a:spcBef>
                <a:spcPts val="0"/>
              </a:spcBef>
              <a:spcAft>
                <a:spcPts val="300"/>
              </a:spcAft>
              <a:buClrTx/>
              <a:buSzPct val="100000"/>
              <a:buFontTx/>
              <a:buNone/>
              <a:tabLst/>
              <a:defRPr/>
            </a:pPr>
            <a:r>
              <a:rPr kumimoji="0" lang="en-US" sz="1200" b="1" i="0" u="none" strike="noStrike" kern="0" cap="none" spc="0" normalizeH="0" baseline="0" noProof="0" dirty="0">
                <a:ln>
                  <a:noFill/>
                </a:ln>
                <a:solidFill>
                  <a:srgbClr val="FFFFFF"/>
                </a:solidFill>
                <a:effectLst/>
                <a:uLnTx/>
                <a:uFillTx/>
                <a:latin typeface="Nokia Pure Text Light"/>
                <a:ea typeface="+mn-ea"/>
                <a:cs typeface="+mn-cs"/>
              </a:rPr>
              <a:t>Spine</a:t>
            </a:r>
          </a:p>
        </p:txBody>
      </p:sp>
      <p:grpSp>
        <p:nvGrpSpPr>
          <p:cNvPr id="28" name="Group 27">
            <a:extLst>
              <a:ext uri="{FF2B5EF4-FFF2-40B4-BE49-F238E27FC236}">
                <a16:creationId xmlns:a16="http://schemas.microsoft.com/office/drawing/2014/main" id="{5200C196-ECAB-4C0A-D2FF-05A34DBF9AAC}"/>
              </a:ext>
            </a:extLst>
          </p:cNvPr>
          <p:cNvGrpSpPr/>
          <p:nvPr/>
        </p:nvGrpSpPr>
        <p:grpSpPr>
          <a:xfrm>
            <a:off x="1763122" y="2776947"/>
            <a:ext cx="1001710" cy="446975"/>
            <a:chOff x="6189787" y="664528"/>
            <a:chExt cx="1431015" cy="638536"/>
          </a:xfrm>
        </p:grpSpPr>
        <p:pic>
          <p:nvPicPr>
            <p:cNvPr id="29" name="Picture 28">
              <a:extLst>
                <a:ext uri="{FF2B5EF4-FFF2-40B4-BE49-F238E27FC236}">
                  <a16:creationId xmlns:a16="http://schemas.microsoft.com/office/drawing/2014/main" id="{C9035402-8BD5-1BD5-91FD-C4CCA56BE7A7}"/>
                </a:ext>
              </a:extLst>
            </p:cNvPr>
            <p:cNvPicPr>
              <a:picLocks noChangeAspect="1"/>
            </p:cNvPicPr>
            <p:nvPr/>
          </p:nvPicPr>
          <p:blipFill>
            <a:blip r:embed="rId2"/>
            <a:stretch>
              <a:fillRect/>
            </a:stretch>
          </p:blipFill>
          <p:spPr>
            <a:xfrm>
              <a:off x="6189787" y="664528"/>
              <a:ext cx="638536" cy="638536"/>
            </a:xfrm>
            <a:prstGeom prst="rect">
              <a:avLst/>
            </a:prstGeom>
          </p:spPr>
        </p:pic>
        <p:pic>
          <p:nvPicPr>
            <p:cNvPr id="30" name="Picture 29">
              <a:extLst>
                <a:ext uri="{FF2B5EF4-FFF2-40B4-BE49-F238E27FC236}">
                  <a16:creationId xmlns:a16="http://schemas.microsoft.com/office/drawing/2014/main" id="{A5446DF7-2154-EBCF-9886-BA68BACF5762}"/>
                </a:ext>
              </a:extLst>
            </p:cNvPr>
            <p:cNvPicPr>
              <a:picLocks noChangeAspect="1"/>
            </p:cNvPicPr>
            <p:nvPr/>
          </p:nvPicPr>
          <p:blipFill>
            <a:blip r:embed="rId2"/>
            <a:stretch>
              <a:fillRect/>
            </a:stretch>
          </p:blipFill>
          <p:spPr>
            <a:xfrm>
              <a:off x="6982266" y="664528"/>
              <a:ext cx="638536" cy="638536"/>
            </a:xfrm>
            <a:prstGeom prst="rect">
              <a:avLst/>
            </a:prstGeom>
          </p:spPr>
        </p:pic>
      </p:grpSp>
      <p:grpSp>
        <p:nvGrpSpPr>
          <p:cNvPr id="31" name="Group 30">
            <a:extLst>
              <a:ext uri="{FF2B5EF4-FFF2-40B4-BE49-F238E27FC236}">
                <a16:creationId xmlns:a16="http://schemas.microsoft.com/office/drawing/2014/main" id="{D8DED0D3-759B-A38C-A093-C900BFD6696C}"/>
              </a:ext>
            </a:extLst>
          </p:cNvPr>
          <p:cNvGrpSpPr/>
          <p:nvPr/>
        </p:nvGrpSpPr>
        <p:grpSpPr>
          <a:xfrm>
            <a:off x="4392605" y="2759090"/>
            <a:ext cx="1001710" cy="446975"/>
            <a:chOff x="6189787" y="664528"/>
            <a:chExt cx="1431015" cy="638536"/>
          </a:xfrm>
        </p:grpSpPr>
        <p:pic>
          <p:nvPicPr>
            <p:cNvPr id="32" name="Picture 31">
              <a:extLst>
                <a:ext uri="{FF2B5EF4-FFF2-40B4-BE49-F238E27FC236}">
                  <a16:creationId xmlns:a16="http://schemas.microsoft.com/office/drawing/2014/main" id="{4F03D667-5E56-5387-33CF-2FA2C9B95EEE}"/>
                </a:ext>
              </a:extLst>
            </p:cNvPr>
            <p:cNvPicPr>
              <a:picLocks noChangeAspect="1"/>
            </p:cNvPicPr>
            <p:nvPr/>
          </p:nvPicPr>
          <p:blipFill>
            <a:blip r:embed="rId2"/>
            <a:stretch>
              <a:fillRect/>
            </a:stretch>
          </p:blipFill>
          <p:spPr>
            <a:xfrm>
              <a:off x="6189787" y="664528"/>
              <a:ext cx="638536" cy="638536"/>
            </a:xfrm>
            <a:prstGeom prst="rect">
              <a:avLst/>
            </a:prstGeom>
          </p:spPr>
        </p:pic>
        <p:pic>
          <p:nvPicPr>
            <p:cNvPr id="33" name="Picture 32">
              <a:extLst>
                <a:ext uri="{FF2B5EF4-FFF2-40B4-BE49-F238E27FC236}">
                  <a16:creationId xmlns:a16="http://schemas.microsoft.com/office/drawing/2014/main" id="{3522E6A8-25F6-56EC-9B2B-2226FE4EB6DD}"/>
                </a:ext>
              </a:extLst>
            </p:cNvPr>
            <p:cNvPicPr>
              <a:picLocks noChangeAspect="1"/>
            </p:cNvPicPr>
            <p:nvPr/>
          </p:nvPicPr>
          <p:blipFill>
            <a:blip r:embed="rId2"/>
            <a:stretch>
              <a:fillRect/>
            </a:stretch>
          </p:blipFill>
          <p:spPr>
            <a:xfrm>
              <a:off x="6982266" y="664528"/>
              <a:ext cx="638536" cy="638536"/>
            </a:xfrm>
            <a:prstGeom prst="rect">
              <a:avLst/>
            </a:prstGeom>
          </p:spPr>
        </p:pic>
      </p:grpSp>
      <p:cxnSp>
        <p:nvCxnSpPr>
          <p:cNvPr id="39" name="Straight Connector 38">
            <a:extLst>
              <a:ext uri="{FF2B5EF4-FFF2-40B4-BE49-F238E27FC236}">
                <a16:creationId xmlns:a16="http://schemas.microsoft.com/office/drawing/2014/main" id="{8D66FFC4-2865-C7A6-54B0-65FF0FFA08DF}"/>
              </a:ext>
            </a:extLst>
          </p:cNvPr>
          <p:cNvCxnSpPr>
            <a:cxnSpLocks/>
            <a:stCxn id="11" idx="2"/>
            <a:endCxn id="15" idx="0"/>
          </p:cNvCxnSpPr>
          <p:nvPr/>
        </p:nvCxnSpPr>
        <p:spPr>
          <a:xfrm flipH="1">
            <a:off x="1308224" y="1797328"/>
            <a:ext cx="1530222" cy="979620"/>
          </a:xfrm>
          <a:prstGeom prst="line">
            <a:avLst/>
          </a:prstGeom>
          <a:noFill/>
          <a:ln w="12700" cap="flat" cmpd="sng" algn="ctr">
            <a:solidFill>
              <a:srgbClr val="666666"/>
            </a:solidFill>
            <a:prstDash val="solid"/>
          </a:ln>
          <a:effectLst/>
        </p:spPr>
      </p:cxnSp>
      <p:cxnSp>
        <p:nvCxnSpPr>
          <p:cNvPr id="40" name="Straight Connector 39">
            <a:extLst>
              <a:ext uri="{FF2B5EF4-FFF2-40B4-BE49-F238E27FC236}">
                <a16:creationId xmlns:a16="http://schemas.microsoft.com/office/drawing/2014/main" id="{69C8CF41-1868-98B7-4023-04962A3A5C5C}"/>
              </a:ext>
            </a:extLst>
          </p:cNvPr>
          <p:cNvCxnSpPr>
            <a:cxnSpLocks/>
            <a:stCxn id="12" idx="2"/>
            <a:endCxn id="15" idx="0"/>
          </p:cNvCxnSpPr>
          <p:nvPr/>
        </p:nvCxnSpPr>
        <p:spPr>
          <a:xfrm flipH="1">
            <a:off x="1308224" y="1797328"/>
            <a:ext cx="2084957" cy="979620"/>
          </a:xfrm>
          <a:prstGeom prst="line">
            <a:avLst/>
          </a:prstGeom>
          <a:noFill/>
          <a:ln w="12700" cap="flat" cmpd="sng" algn="ctr">
            <a:solidFill>
              <a:srgbClr val="666666"/>
            </a:solidFill>
            <a:prstDash val="solid"/>
          </a:ln>
          <a:effectLst/>
        </p:spPr>
      </p:cxnSp>
      <p:cxnSp>
        <p:nvCxnSpPr>
          <p:cNvPr id="43" name="Straight Connector 42">
            <a:extLst>
              <a:ext uri="{FF2B5EF4-FFF2-40B4-BE49-F238E27FC236}">
                <a16:creationId xmlns:a16="http://schemas.microsoft.com/office/drawing/2014/main" id="{8B501A8C-B378-F090-D773-1C69291F8590}"/>
              </a:ext>
            </a:extLst>
          </p:cNvPr>
          <p:cNvCxnSpPr>
            <a:cxnSpLocks/>
            <a:stCxn id="11" idx="2"/>
            <a:endCxn id="29" idx="0"/>
          </p:cNvCxnSpPr>
          <p:nvPr/>
        </p:nvCxnSpPr>
        <p:spPr>
          <a:xfrm flipH="1">
            <a:off x="1986610" y="1797328"/>
            <a:ext cx="851836" cy="979619"/>
          </a:xfrm>
          <a:prstGeom prst="line">
            <a:avLst/>
          </a:prstGeom>
          <a:noFill/>
          <a:ln w="12700" cap="flat" cmpd="sng" algn="ctr">
            <a:solidFill>
              <a:srgbClr val="666666"/>
            </a:solidFill>
            <a:prstDash val="solid"/>
          </a:ln>
          <a:effectLst/>
        </p:spPr>
      </p:cxnSp>
      <p:cxnSp>
        <p:nvCxnSpPr>
          <p:cNvPr id="44" name="Straight Connector 43">
            <a:extLst>
              <a:ext uri="{FF2B5EF4-FFF2-40B4-BE49-F238E27FC236}">
                <a16:creationId xmlns:a16="http://schemas.microsoft.com/office/drawing/2014/main" id="{5F3FBC79-39CB-5221-795F-C832ADABB754}"/>
              </a:ext>
            </a:extLst>
          </p:cNvPr>
          <p:cNvCxnSpPr>
            <a:cxnSpLocks/>
            <a:stCxn id="12" idx="2"/>
            <a:endCxn id="29" idx="0"/>
          </p:cNvCxnSpPr>
          <p:nvPr/>
        </p:nvCxnSpPr>
        <p:spPr>
          <a:xfrm flipH="1">
            <a:off x="1986610" y="1797328"/>
            <a:ext cx="1406571" cy="979619"/>
          </a:xfrm>
          <a:prstGeom prst="line">
            <a:avLst/>
          </a:prstGeom>
          <a:noFill/>
          <a:ln w="12700" cap="flat" cmpd="sng" algn="ctr">
            <a:solidFill>
              <a:srgbClr val="666666"/>
            </a:solidFill>
            <a:prstDash val="solid"/>
          </a:ln>
          <a:effectLst/>
        </p:spPr>
      </p:cxnSp>
      <p:cxnSp>
        <p:nvCxnSpPr>
          <p:cNvPr id="47" name="Straight Connector 46">
            <a:extLst>
              <a:ext uri="{FF2B5EF4-FFF2-40B4-BE49-F238E27FC236}">
                <a16:creationId xmlns:a16="http://schemas.microsoft.com/office/drawing/2014/main" id="{7F81F00B-7FDD-2B77-F92F-D93FA9421F30}"/>
              </a:ext>
            </a:extLst>
          </p:cNvPr>
          <p:cNvCxnSpPr>
            <a:cxnSpLocks/>
            <a:stCxn id="11" idx="2"/>
            <a:endCxn id="30" idx="0"/>
          </p:cNvCxnSpPr>
          <p:nvPr/>
        </p:nvCxnSpPr>
        <p:spPr>
          <a:xfrm flipH="1">
            <a:off x="2541345" y="1797328"/>
            <a:ext cx="297101" cy="979619"/>
          </a:xfrm>
          <a:prstGeom prst="line">
            <a:avLst/>
          </a:prstGeom>
          <a:noFill/>
          <a:ln w="12700" cap="flat" cmpd="sng" algn="ctr">
            <a:solidFill>
              <a:srgbClr val="666666"/>
            </a:solidFill>
            <a:prstDash val="solid"/>
          </a:ln>
          <a:effectLst/>
        </p:spPr>
      </p:cxnSp>
      <p:cxnSp>
        <p:nvCxnSpPr>
          <p:cNvPr id="48" name="Straight Connector 47">
            <a:extLst>
              <a:ext uri="{FF2B5EF4-FFF2-40B4-BE49-F238E27FC236}">
                <a16:creationId xmlns:a16="http://schemas.microsoft.com/office/drawing/2014/main" id="{7F368F6C-BD89-A905-E52D-D061DC3777D5}"/>
              </a:ext>
            </a:extLst>
          </p:cNvPr>
          <p:cNvCxnSpPr>
            <a:cxnSpLocks/>
            <a:stCxn id="12" idx="2"/>
            <a:endCxn id="30" idx="0"/>
          </p:cNvCxnSpPr>
          <p:nvPr/>
        </p:nvCxnSpPr>
        <p:spPr>
          <a:xfrm flipH="1">
            <a:off x="2541345" y="1797328"/>
            <a:ext cx="851836" cy="979619"/>
          </a:xfrm>
          <a:prstGeom prst="line">
            <a:avLst/>
          </a:prstGeom>
          <a:noFill/>
          <a:ln w="12700" cap="flat" cmpd="sng" algn="ctr">
            <a:solidFill>
              <a:srgbClr val="666666"/>
            </a:solidFill>
            <a:prstDash val="solid"/>
          </a:ln>
          <a:effectLst/>
        </p:spPr>
      </p:cxnSp>
      <p:cxnSp>
        <p:nvCxnSpPr>
          <p:cNvPr id="51" name="Straight Connector 50">
            <a:extLst>
              <a:ext uri="{FF2B5EF4-FFF2-40B4-BE49-F238E27FC236}">
                <a16:creationId xmlns:a16="http://schemas.microsoft.com/office/drawing/2014/main" id="{D5914B65-CB14-5E9A-0E4F-E4AD9F95BA59}"/>
              </a:ext>
            </a:extLst>
          </p:cNvPr>
          <p:cNvCxnSpPr>
            <a:cxnSpLocks/>
            <a:stCxn id="11" idx="2"/>
            <a:endCxn id="17" idx="0"/>
          </p:cNvCxnSpPr>
          <p:nvPr/>
        </p:nvCxnSpPr>
        <p:spPr>
          <a:xfrm>
            <a:off x="2838446" y="1797328"/>
            <a:ext cx="410469" cy="979618"/>
          </a:xfrm>
          <a:prstGeom prst="line">
            <a:avLst/>
          </a:prstGeom>
          <a:noFill/>
          <a:ln w="12700" cap="flat" cmpd="sng" algn="ctr">
            <a:solidFill>
              <a:srgbClr val="666666"/>
            </a:solidFill>
            <a:prstDash val="solid"/>
          </a:ln>
          <a:effectLst/>
        </p:spPr>
      </p:cxnSp>
      <p:cxnSp>
        <p:nvCxnSpPr>
          <p:cNvPr id="52" name="Straight Connector 51">
            <a:extLst>
              <a:ext uri="{FF2B5EF4-FFF2-40B4-BE49-F238E27FC236}">
                <a16:creationId xmlns:a16="http://schemas.microsoft.com/office/drawing/2014/main" id="{9791AC2B-A3F4-1E55-C959-E3F41FF14C00}"/>
              </a:ext>
            </a:extLst>
          </p:cNvPr>
          <p:cNvCxnSpPr>
            <a:cxnSpLocks/>
            <a:stCxn id="12" idx="2"/>
            <a:endCxn id="17" idx="0"/>
          </p:cNvCxnSpPr>
          <p:nvPr/>
        </p:nvCxnSpPr>
        <p:spPr>
          <a:xfrm flipH="1">
            <a:off x="3248915" y="1797328"/>
            <a:ext cx="144266" cy="979618"/>
          </a:xfrm>
          <a:prstGeom prst="line">
            <a:avLst/>
          </a:prstGeom>
          <a:noFill/>
          <a:ln w="12700" cap="flat" cmpd="sng" algn="ctr">
            <a:solidFill>
              <a:srgbClr val="666666"/>
            </a:solidFill>
            <a:prstDash val="solid"/>
          </a:ln>
          <a:effectLst/>
        </p:spPr>
      </p:cxnSp>
      <p:cxnSp>
        <p:nvCxnSpPr>
          <p:cNvPr id="55" name="Straight Connector 54">
            <a:extLst>
              <a:ext uri="{FF2B5EF4-FFF2-40B4-BE49-F238E27FC236}">
                <a16:creationId xmlns:a16="http://schemas.microsoft.com/office/drawing/2014/main" id="{C26EA35C-FB27-19D1-CAC8-EC59D0AF1646}"/>
              </a:ext>
            </a:extLst>
          </p:cNvPr>
          <p:cNvCxnSpPr>
            <a:cxnSpLocks/>
            <a:stCxn id="11" idx="2"/>
            <a:endCxn id="18" idx="0"/>
          </p:cNvCxnSpPr>
          <p:nvPr/>
        </p:nvCxnSpPr>
        <p:spPr>
          <a:xfrm>
            <a:off x="2838446" y="1797328"/>
            <a:ext cx="965204" cy="979618"/>
          </a:xfrm>
          <a:prstGeom prst="line">
            <a:avLst/>
          </a:prstGeom>
          <a:noFill/>
          <a:ln w="12700" cap="flat" cmpd="sng" algn="ctr">
            <a:solidFill>
              <a:srgbClr val="666666"/>
            </a:solidFill>
            <a:prstDash val="solid"/>
          </a:ln>
          <a:effectLst/>
        </p:spPr>
      </p:cxnSp>
      <p:cxnSp>
        <p:nvCxnSpPr>
          <p:cNvPr id="56" name="Straight Connector 55">
            <a:extLst>
              <a:ext uri="{FF2B5EF4-FFF2-40B4-BE49-F238E27FC236}">
                <a16:creationId xmlns:a16="http://schemas.microsoft.com/office/drawing/2014/main" id="{7A0F4FB6-F124-FA8E-4448-13B26F72A4C4}"/>
              </a:ext>
            </a:extLst>
          </p:cNvPr>
          <p:cNvCxnSpPr>
            <a:cxnSpLocks/>
            <a:stCxn id="12" idx="2"/>
            <a:endCxn id="18" idx="0"/>
          </p:cNvCxnSpPr>
          <p:nvPr/>
        </p:nvCxnSpPr>
        <p:spPr>
          <a:xfrm>
            <a:off x="3393181" y="1797328"/>
            <a:ext cx="410469" cy="979618"/>
          </a:xfrm>
          <a:prstGeom prst="line">
            <a:avLst/>
          </a:prstGeom>
          <a:noFill/>
          <a:ln w="12700" cap="flat" cmpd="sng" algn="ctr">
            <a:solidFill>
              <a:srgbClr val="666666"/>
            </a:solidFill>
            <a:prstDash val="solid"/>
          </a:ln>
          <a:effectLst/>
        </p:spPr>
      </p:cxnSp>
      <p:cxnSp>
        <p:nvCxnSpPr>
          <p:cNvPr id="59" name="Straight Connector 58">
            <a:extLst>
              <a:ext uri="{FF2B5EF4-FFF2-40B4-BE49-F238E27FC236}">
                <a16:creationId xmlns:a16="http://schemas.microsoft.com/office/drawing/2014/main" id="{5C7E3CC4-7870-D85E-1FAA-C0BDCC60E9F8}"/>
              </a:ext>
            </a:extLst>
          </p:cNvPr>
          <p:cNvCxnSpPr>
            <a:cxnSpLocks/>
            <a:stCxn id="11" idx="2"/>
            <a:endCxn id="32" idx="0"/>
          </p:cNvCxnSpPr>
          <p:nvPr/>
        </p:nvCxnSpPr>
        <p:spPr>
          <a:xfrm>
            <a:off x="2838446" y="1797328"/>
            <a:ext cx="1777647" cy="961762"/>
          </a:xfrm>
          <a:prstGeom prst="line">
            <a:avLst/>
          </a:prstGeom>
          <a:noFill/>
          <a:ln w="12700" cap="flat" cmpd="sng" algn="ctr">
            <a:solidFill>
              <a:srgbClr val="666666"/>
            </a:solidFill>
            <a:prstDash val="solid"/>
          </a:ln>
          <a:effectLst/>
        </p:spPr>
      </p:cxnSp>
      <p:cxnSp>
        <p:nvCxnSpPr>
          <p:cNvPr id="60" name="Straight Connector 59">
            <a:extLst>
              <a:ext uri="{FF2B5EF4-FFF2-40B4-BE49-F238E27FC236}">
                <a16:creationId xmlns:a16="http://schemas.microsoft.com/office/drawing/2014/main" id="{F62DCA9B-64B1-DA4D-369B-42101644DC8A}"/>
              </a:ext>
            </a:extLst>
          </p:cNvPr>
          <p:cNvCxnSpPr>
            <a:cxnSpLocks/>
            <a:stCxn id="12" idx="2"/>
            <a:endCxn id="32" idx="0"/>
          </p:cNvCxnSpPr>
          <p:nvPr/>
        </p:nvCxnSpPr>
        <p:spPr>
          <a:xfrm>
            <a:off x="3393181" y="1797328"/>
            <a:ext cx="1222912" cy="961762"/>
          </a:xfrm>
          <a:prstGeom prst="line">
            <a:avLst/>
          </a:prstGeom>
          <a:noFill/>
          <a:ln w="12700" cap="flat" cmpd="sng" algn="ctr">
            <a:solidFill>
              <a:srgbClr val="666666"/>
            </a:solidFill>
            <a:prstDash val="solid"/>
          </a:ln>
          <a:effectLst/>
        </p:spPr>
      </p:cxnSp>
      <p:cxnSp>
        <p:nvCxnSpPr>
          <p:cNvPr id="63" name="Straight Connector 62">
            <a:extLst>
              <a:ext uri="{FF2B5EF4-FFF2-40B4-BE49-F238E27FC236}">
                <a16:creationId xmlns:a16="http://schemas.microsoft.com/office/drawing/2014/main" id="{065EFE83-2E1E-94BA-4B73-D57DDD8E2BBE}"/>
              </a:ext>
            </a:extLst>
          </p:cNvPr>
          <p:cNvCxnSpPr>
            <a:cxnSpLocks/>
            <a:stCxn id="11" idx="2"/>
            <a:endCxn id="33" idx="0"/>
          </p:cNvCxnSpPr>
          <p:nvPr/>
        </p:nvCxnSpPr>
        <p:spPr>
          <a:xfrm>
            <a:off x="2838446" y="1797328"/>
            <a:ext cx="2332382" cy="961762"/>
          </a:xfrm>
          <a:prstGeom prst="line">
            <a:avLst/>
          </a:prstGeom>
          <a:noFill/>
          <a:ln w="12700" cap="flat" cmpd="sng" algn="ctr">
            <a:solidFill>
              <a:srgbClr val="666666"/>
            </a:solidFill>
            <a:prstDash val="solid"/>
          </a:ln>
          <a:effectLst/>
        </p:spPr>
      </p:cxnSp>
      <p:cxnSp>
        <p:nvCxnSpPr>
          <p:cNvPr id="64" name="Straight Connector 63">
            <a:extLst>
              <a:ext uri="{FF2B5EF4-FFF2-40B4-BE49-F238E27FC236}">
                <a16:creationId xmlns:a16="http://schemas.microsoft.com/office/drawing/2014/main" id="{01F16B1D-4171-6EB1-2E4C-452042DB35EE}"/>
              </a:ext>
            </a:extLst>
          </p:cNvPr>
          <p:cNvCxnSpPr>
            <a:cxnSpLocks/>
            <a:stCxn id="12" idx="2"/>
            <a:endCxn id="33" idx="0"/>
          </p:cNvCxnSpPr>
          <p:nvPr/>
        </p:nvCxnSpPr>
        <p:spPr>
          <a:xfrm>
            <a:off x="3393181" y="1797328"/>
            <a:ext cx="1777647" cy="961762"/>
          </a:xfrm>
          <a:prstGeom prst="line">
            <a:avLst/>
          </a:prstGeom>
          <a:noFill/>
          <a:ln w="12700" cap="flat" cmpd="sng" algn="ctr">
            <a:solidFill>
              <a:srgbClr val="666666"/>
            </a:solidFill>
            <a:prstDash val="solid"/>
          </a:ln>
          <a:effectLst/>
        </p:spPr>
      </p:cxnSp>
      <p:pic>
        <p:nvPicPr>
          <p:cNvPr id="67" name="Picture 66">
            <a:extLst>
              <a:ext uri="{FF2B5EF4-FFF2-40B4-BE49-F238E27FC236}">
                <a16:creationId xmlns:a16="http://schemas.microsoft.com/office/drawing/2014/main" id="{1D85A9FB-B925-6A08-AC2E-224495994247}"/>
              </a:ext>
            </a:extLst>
          </p:cNvPr>
          <p:cNvPicPr>
            <a:picLocks noChangeAspect="1"/>
          </p:cNvPicPr>
          <p:nvPr/>
        </p:nvPicPr>
        <p:blipFill>
          <a:blip r:embed="rId3"/>
          <a:stretch>
            <a:fillRect/>
          </a:stretch>
        </p:blipFill>
        <p:spPr>
          <a:xfrm>
            <a:off x="2042738" y="3546171"/>
            <a:ext cx="503930" cy="503930"/>
          </a:xfrm>
          <a:prstGeom prst="rect">
            <a:avLst/>
          </a:prstGeom>
        </p:spPr>
      </p:pic>
      <p:cxnSp>
        <p:nvCxnSpPr>
          <p:cNvPr id="68" name="Straight Connector 67">
            <a:extLst>
              <a:ext uri="{FF2B5EF4-FFF2-40B4-BE49-F238E27FC236}">
                <a16:creationId xmlns:a16="http://schemas.microsoft.com/office/drawing/2014/main" id="{3E48B10B-4D62-849A-188E-CEB297D2E9BA}"/>
              </a:ext>
            </a:extLst>
          </p:cNvPr>
          <p:cNvCxnSpPr>
            <a:cxnSpLocks/>
            <a:stCxn id="69" idx="0"/>
            <a:endCxn id="32" idx="2"/>
          </p:cNvCxnSpPr>
          <p:nvPr/>
        </p:nvCxnSpPr>
        <p:spPr>
          <a:xfrm flipH="1" flipV="1">
            <a:off x="4616093" y="3206065"/>
            <a:ext cx="107610" cy="445538"/>
          </a:xfrm>
          <a:prstGeom prst="line">
            <a:avLst/>
          </a:prstGeom>
          <a:noFill/>
          <a:ln w="12700" cap="flat" cmpd="sng" algn="ctr">
            <a:solidFill>
              <a:srgbClr val="666666"/>
            </a:solidFill>
            <a:prstDash val="solid"/>
          </a:ln>
          <a:effectLst/>
        </p:spPr>
      </p:cxnSp>
      <p:pic>
        <p:nvPicPr>
          <p:cNvPr id="69" name="Picture 68">
            <a:extLst>
              <a:ext uri="{FF2B5EF4-FFF2-40B4-BE49-F238E27FC236}">
                <a16:creationId xmlns:a16="http://schemas.microsoft.com/office/drawing/2014/main" id="{6FD285B3-1AFC-809B-F584-5E44BF3C7CD7}"/>
              </a:ext>
            </a:extLst>
          </p:cNvPr>
          <p:cNvPicPr>
            <a:picLocks noChangeAspect="1"/>
          </p:cNvPicPr>
          <p:nvPr/>
        </p:nvPicPr>
        <p:blipFill>
          <a:blip r:embed="rId4"/>
          <a:stretch>
            <a:fillRect/>
          </a:stretch>
        </p:blipFill>
        <p:spPr>
          <a:xfrm>
            <a:off x="4455655" y="3651603"/>
            <a:ext cx="536095" cy="536095"/>
          </a:xfrm>
          <a:prstGeom prst="rect">
            <a:avLst/>
          </a:prstGeom>
        </p:spPr>
      </p:pic>
      <p:pic>
        <p:nvPicPr>
          <p:cNvPr id="70" name="Picture 69">
            <a:extLst>
              <a:ext uri="{FF2B5EF4-FFF2-40B4-BE49-F238E27FC236}">
                <a16:creationId xmlns:a16="http://schemas.microsoft.com/office/drawing/2014/main" id="{44D9E20D-FFA7-84C1-7729-45BEF257D171}"/>
              </a:ext>
            </a:extLst>
          </p:cNvPr>
          <p:cNvPicPr>
            <a:picLocks noChangeAspect="1"/>
          </p:cNvPicPr>
          <p:nvPr/>
        </p:nvPicPr>
        <p:blipFill>
          <a:blip r:embed="rId4"/>
          <a:stretch>
            <a:fillRect/>
          </a:stretch>
        </p:blipFill>
        <p:spPr>
          <a:xfrm>
            <a:off x="5222792" y="3651603"/>
            <a:ext cx="536095" cy="536095"/>
          </a:xfrm>
          <a:prstGeom prst="rect">
            <a:avLst/>
          </a:prstGeom>
        </p:spPr>
      </p:pic>
      <p:cxnSp>
        <p:nvCxnSpPr>
          <p:cNvPr id="71" name="Straight Connector 70">
            <a:extLst>
              <a:ext uri="{FF2B5EF4-FFF2-40B4-BE49-F238E27FC236}">
                <a16:creationId xmlns:a16="http://schemas.microsoft.com/office/drawing/2014/main" id="{BBC22C32-B4EE-0287-0006-446F43D05FDB}"/>
              </a:ext>
            </a:extLst>
          </p:cNvPr>
          <p:cNvCxnSpPr>
            <a:cxnSpLocks/>
            <a:stCxn id="70" idx="0"/>
            <a:endCxn id="33" idx="2"/>
          </p:cNvCxnSpPr>
          <p:nvPr/>
        </p:nvCxnSpPr>
        <p:spPr>
          <a:xfrm flipH="1" flipV="1">
            <a:off x="5170828" y="3206065"/>
            <a:ext cx="320012" cy="445538"/>
          </a:xfrm>
          <a:prstGeom prst="line">
            <a:avLst/>
          </a:prstGeom>
          <a:noFill/>
          <a:ln w="12700" cap="flat" cmpd="sng" algn="ctr">
            <a:solidFill>
              <a:srgbClr val="666666"/>
            </a:solidFill>
            <a:prstDash val="solid"/>
          </a:ln>
          <a:effectLst/>
        </p:spPr>
      </p:cxnSp>
      <p:sp>
        <p:nvSpPr>
          <p:cNvPr id="72" name="TextBox 71">
            <a:extLst>
              <a:ext uri="{FF2B5EF4-FFF2-40B4-BE49-F238E27FC236}">
                <a16:creationId xmlns:a16="http://schemas.microsoft.com/office/drawing/2014/main" id="{F5D57875-0AF6-6561-9E9C-65A6D379723B}"/>
              </a:ext>
            </a:extLst>
          </p:cNvPr>
          <p:cNvSpPr txBox="1"/>
          <p:nvPr/>
        </p:nvSpPr>
        <p:spPr>
          <a:xfrm>
            <a:off x="3186803" y="3992697"/>
            <a:ext cx="796411" cy="483960"/>
          </a:xfrm>
          <a:prstGeom prst="rect">
            <a:avLst/>
          </a:prstGeom>
          <a:noFill/>
        </p:spPr>
        <p:txBody>
          <a:bodyPr wrap="square" lIns="72000" tIns="72000" rIns="72000" bIns="72000" rtlCol="0">
            <a:spAutoFit/>
          </a:bodyPr>
          <a:lstStyle/>
          <a:p>
            <a:pPr algn="ctr" defTabSz="360000">
              <a:spcAft>
                <a:spcPts val="600"/>
              </a:spcAft>
              <a:tabLst>
                <a:tab pos="360000" algn="l"/>
              </a:tabLst>
              <a:defRPr/>
            </a:pPr>
            <a:r>
              <a:rPr lang="en-US" sz="1100" kern="0" dirty="0">
                <a:solidFill>
                  <a:srgbClr val="001135"/>
                </a:solidFill>
                <a:ea typeface="Nokia Pure Text Light" panose="020B0304040602060303" pitchFamily="34" charset="0"/>
                <a:cs typeface="Nokia Pure Text Light" panose="020B0304040602060303" pitchFamily="34" charset="0"/>
              </a:rPr>
              <a:t>Servers &amp;  Workloads</a:t>
            </a:r>
          </a:p>
        </p:txBody>
      </p:sp>
      <p:sp>
        <p:nvSpPr>
          <p:cNvPr id="73" name="TextBox 72">
            <a:extLst>
              <a:ext uri="{FF2B5EF4-FFF2-40B4-BE49-F238E27FC236}">
                <a16:creationId xmlns:a16="http://schemas.microsoft.com/office/drawing/2014/main" id="{1178E77F-83D2-0BD5-BCEE-B6A1260588ED}"/>
              </a:ext>
            </a:extLst>
          </p:cNvPr>
          <p:cNvSpPr txBox="1"/>
          <p:nvPr/>
        </p:nvSpPr>
        <p:spPr>
          <a:xfrm>
            <a:off x="1891074" y="3986927"/>
            <a:ext cx="805196" cy="483960"/>
          </a:xfrm>
          <a:prstGeom prst="rect">
            <a:avLst/>
          </a:prstGeom>
          <a:noFill/>
        </p:spPr>
        <p:txBody>
          <a:bodyPr wrap="square" lIns="72000" tIns="72000" rIns="72000" bIns="72000" rtlCol="0">
            <a:spAutoFit/>
          </a:bodyPr>
          <a:lstStyle/>
          <a:p>
            <a:pPr algn="ctr" defTabSz="360000">
              <a:spcAft>
                <a:spcPts val="600"/>
              </a:spcAft>
              <a:tabLst>
                <a:tab pos="360000" algn="l"/>
              </a:tabLst>
              <a:defRPr/>
            </a:pPr>
            <a:r>
              <a:rPr lang="en-US" sz="1100" kern="0" dirty="0">
                <a:solidFill>
                  <a:srgbClr val="001135"/>
                </a:solidFill>
                <a:ea typeface="Nokia Pure Text Light" panose="020B0304040602060303" pitchFamily="34" charset="0"/>
                <a:cs typeface="Nokia Pure Text Light" panose="020B0304040602060303" pitchFamily="34" charset="0"/>
              </a:rPr>
              <a:t>Servers &amp;  Workloads</a:t>
            </a:r>
          </a:p>
        </p:txBody>
      </p:sp>
      <p:sp>
        <p:nvSpPr>
          <p:cNvPr id="74" name="TextBox 73">
            <a:extLst>
              <a:ext uri="{FF2B5EF4-FFF2-40B4-BE49-F238E27FC236}">
                <a16:creationId xmlns:a16="http://schemas.microsoft.com/office/drawing/2014/main" id="{040D9661-C2DF-98D9-B2A3-427CA976071F}"/>
              </a:ext>
            </a:extLst>
          </p:cNvPr>
          <p:cNvSpPr txBox="1"/>
          <p:nvPr/>
        </p:nvSpPr>
        <p:spPr>
          <a:xfrm>
            <a:off x="4342811" y="4147671"/>
            <a:ext cx="759261" cy="314683"/>
          </a:xfrm>
          <a:prstGeom prst="rect">
            <a:avLst/>
          </a:prstGeom>
          <a:noFill/>
        </p:spPr>
        <p:txBody>
          <a:bodyPr wrap="square" lIns="72000" tIns="72000" rIns="72000" bIns="72000" rtlCol="0">
            <a:spAutoFit/>
          </a:bodyPr>
          <a:lstStyle/>
          <a:p>
            <a:pPr algn="ctr" defTabSz="360000">
              <a:spcAft>
                <a:spcPts val="600"/>
              </a:spcAft>
              <a:tabLst>
                <a:tab pos="360000" algn="l"/>
              </a:tabLst>
              <a:defRPr/>
            </a:pPr>
            <a:r>
              <a:rPr lang="en-US" sz="1100" kern="0" dirty="0">
                <a:solidFill>
                  <a:srgbClr val="001135"/>
                </a:solidFill>
                <a:ea typeface="Nokia Pure Text Light" panose="020B0304040602060303" pitchFamily="34" charset="0"/>
                <a:cs typeface="Nokia Pure Text Light" panose="020B0304040602060303" pitchFamily="34" charset="0"/>
              </a:rPr>
              <a:t>PE router</a:t>
            </a:r>
          </a:p>
        </p:txBody>
      </p:sp>
      <p:sp>
        <p:nvSpPr>
          <p:cNvPr id="75" name="TextBox 74">
            <a:extLst>
              <a:ext uri="{FF2B5EF4-FFF2-40B4-BE49-F238E27FC236}">
                <a16:creationId xmlns:a16="http://schemas.microsoft.com/office/drawing/2014/main" id="{F8AAC408-6F8E-93EA-1A8F-163E6994DA95}"/>
              </a:ext>
            </a:extLst>
          </p:cNvPr>
          <p:cNvSpPr txBox="1"/>
          <p:nvPr/>
        </p:nvSpPr>
        <p:spPr>
          <a:xfrm>
            <a:off x="5109095" y="4147671"/>
            <a:ext cx="759261" cy="314683"/>
          </a:xfrm>
          <a:prstGeom prst="rect">
            <a:avLst/>
          </a:prstGeom>
          <a:noFill/>
        </p:spPr>
        <p:txBody>
          <a:bodyPr wrap="square" lIns="72000" tIns="72000" rIns="72000" bIns="72000" rtlCol="0">
            <a:spAutoFit/>
          </a:bodyPr>
          <a:lstStyle/>
          <a:p>
            <a:pPr algn="ctr" defTabSz="360000">
              <a:spcAft>
                <a:spcPts val="600"/>
              </a:spcAft>
              <a:tabLst>
                <a:tab pos="360000" algn="l"/>
              </a:tabLst>
              <a:defRPr/>
            </a:pPr>
            <a:r>
              <a:rPr lang="en-US" sz="1100" kern="0" dirty="0">
                <a:solidFill>
                  <a:srgbClr val="001135"/>
                </a:solidFill>
                <a:ea typeface="Nokia Pure Text Light" panose="020B0304040602060303" pitchFamily="34" charset="0"/>
                <a:cs typeface="Nokia Pure Text Light" panose="020B0304040602060303" pitchFamily="34" charset="0"/>
              </a:rPr>
              <a:t>PE router</a:t>
            </a:r>
          </a:p>
        </p:txBody>
      </p:sp>
      <p:cxnSp>
        <p:nvCxnSpPr>
          <p:cNvPr id="76" name="Straight Connector 75">
            <a:extLst>
              <a:ext uri="{FF2B5EF4-FFF2-40B4-BE49-F238E27FC236}">
                <a16:creationId xmlns:a16="http://schemas.microsoft.com/office/drawing/2014/main" id="{12CC7590-BDAE-AABE-EDE8-AD23A9A68AB8}"/>
              </a:ext>
            </a:extLst>
          </p:cNvPr>
          <p:cNvCxnSpPr>
            <a:cxnSpLocks/>
            <a:stCxn id="78" idx="0"/>
            <a:endCxn id="14" idx="2"/>
          </p:cNvCxnSpPr>
          <p:nvPr/>
        </p:nvCxnSpPr>
        <p:spPr>
          <a:xfrm flipH="1" flipV="1">
            <a:off x="753489" y="3223923"/>
            <a:ext cx="283205" cy="313266"/>
          </a:xfrm>
          <a:prstGeom prst="line">
            <a:avLst/>
          </a:prstGeom>
          <a:noFill/>
          <a:ln w="12700" cap="flat" cmpd="sng" algn="ctr">
            <a:solidFill>
              <a:srgbClr val="666666"/>
            </a:solidFill>
            <a:prstDash val="solid"/>
          </a:ln>
          <a:effectLst/>
        </p:spPr>
      </p:cxnSp>
      <p:cxnSp>
        <p:nvCxnSpPr>
          <p:cNvPr id="77" name="Straight Connector 76">
            <a:extLst>
              <a:ext uri="{FF2B5EF4-FFF2-40B4-BE49-F238E27FC236}">
                <a16:creationId xmlns:a16="http://schemas.microsoft.com/office/drawing/2014/main" id="{16AA9D3E-A076-0C05-9684-C0A5307761C9}"/>
              </a:ext>
            </a:extLst>
          </p:cNvPr>
          <p:cNvCxnSpPr>
            <a:cxnSpLocks/>
            <a:stCxn id="78" idx="0"/>
            <a:endCxn id="15" idx="2"/>
          </p:cNvCxnSpPr>
          <p:nvPr/>
        </p:nvCxnSpPr>
        <p:spPr>
          <a:xfrm flipV="1">
            <a:off x="1036694" y="3223923"/>
            <a:ext cx="271530" cy="313266"/>
          </a:xfrm>
          <a:prstGeom prst="line">
            <a:avLst/>
          </a:prstGeom>
          <a:noFill/>
          <a:ln w="12700" cap="flat" cmpd="sng" algn="ctr">
            <a:solidFill>
              <a:srgbClr val="666666"/>
            </a:solidFill>
            <a:prstDash val="solid"/>
          </a:ln>
          <a:effectLst/>
        </p:spPr>
      </p:cxnSp>
      <p:pic>
        <p:nvPicPr>
          <p:cNvPr id="78" name="Picture 77">
            <a:extLst>
              <a:ext uri="{FF2B5EF4-FFF2-40B4-BE49-F238E27FC236}">
                <a16:creationId xmlns:a16="http://schemas.microsoft.com/office/drawing/2014/main" id="{E42975F2-DB37-A5EC-939E-F2B319816808}"/>
              </a:ext>
            </a:extLst>
          </p:cNvPr>
          <p:cNvPicPr>
            <a:picLocks noChangeAspect="1"/>
          </p:cNvPicPr>
          <p:nvPr/>
        </p:nvPicPr>
        <p:blipFill>
          <a:blip r:embed="rId3"/>
          <a:stretch>
            <a:fillRect/>
          </a:stretch>
        </p:blipFill>
        <p:spPr>
          <a:xfrm>
            <a:off x="784729" y="3537189"/>
            <a:ext cx="503930" cy="503930"/>
          </a:xfrm>
          <a:prstGeom prst="rect">
            <a:avLst/>
          </a:prstGeom>
        </p:spPr>
      </p:pic>
      <p:sp>
        <p:nvSpPr>
          <p:cNvPr id="79" name="TextBox 78">
            <a:extLst>
              <a:ext uri="{FF2B5EF4-FFF2-40B4-BE49-F238E27FC236}">
                <a16:creationId xmlns:a16="http://schemas.microsoft.com/office/drawing/2014/main" id="{89B8734B-3D34-60BB-4F7D-0AB9C76B68E6}"/>
              </a:ext>
            </a:extLst>
          </p:cNvPr>
          <p:cNvSpPr txBox="1"/>
          <p:nvPr/>
        </p:nvSpPr>
        <p:spPr>
          <a:xfrm>
            <a:off x="638915" y="3986927"/>
            <a:ext cx="805196" cy="483960"/>
          </a:xfrm>
          <a:prstGeom prst="rect">
            <a:avLst/>
          </a:prstGeom>
          <a:noFill/>
        </p:spPr>
        <p:txBody>
          <a:bodyPr wrap="square" lIns="72000" tIns="72000" rIns="72000" bIns="72000" rtlCol="0">
            <a:spAutoFit/>
          </a:bodyPr>
          <a:lstStyle/>
          <a:p>
            <a:pPr algn="ctr" defTabSz="360000">
              <a:spcAft>
                <a:spcPts val="600"/>
              </a:spcAft>
              <a:tabLst>
                <a:tab pos="360000" algn="l"/>
              </a:tabLst>
              <a:defRPr/>
            </a:pPr>
            <a:r>
              <a:rPr lang="en-US" sz="1100" kern="0" dirty="0">
                <a:solidFill>
                  <a:srgbClr val="001135"/>
                </a:solidFill>
                <a:ea typeface="Nokia Pure Text Light" panose="020B0304040602060303" pitchFamily="34" charset="0"/>
                <a:cs typeface="Nokia Pure Text Light" panose="020B0304040602060303" pitchFamily="34" charset="0"/>
              </a:rPr>
              <a:t>Servers &amp;  Workloads</a:t>
            </a:r>
          </a:p>
        </p:txBody>
      </p:sp>
      <p:sp>
        <p:nvSpPr>
          <p:cNvPr id="100" name="Rectangle: Top Corners Rounded 99">
            <a:extLst>
              <a:ext uri="{FF2B5EF4-FFF2-40B4-BE49-F238E27FC236}">
                <a16:creationId xmlns:a16="http://schemas.microsoft.com/office/drawing/2014/main" id="{A4A94F7D-60EB-BA0C-52DD-73D071072CCD}"/>
              </a:ext>
            </a:extLst>
          </p:cNvPr>
          <p:cNvSpPr/>
          <p:nvPr/>
        </p:nvSpPr>
        <p:spPr>
          <a:xfrm rot="5400000">
            <a:off x="5300250" y="2892965"/>
            <a:ext cx="626133" cy="193292"/>
          </a:xfrm>
          <a:prstGeom prst="round2SameRect">
            <a:avLst/>
          </a:prstGeom>
          <a:solidFill>
            <a:srgbClr val="0A0908"/>
          </a:solidFill>
          <a:ln w="12700" cap="flat" cmpd="sng" algn="ctr">
            <a:noFill/>
            <a:prstDash val="solid"/>
            <a:miter lim="800000"/>
          </a:ln>
          <a:effectLst>
            <a:softEdge rad="0"/>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685800" eaLnBrk="1" fontAlgn="auto" latinLnBrk="0" hangingPunct="1">
              <a:lnSpc>
                <a:spcPct val="100000"/>
              </a:lnSpc>
              <a:spcBef>
                <a:spcPts val="0"/>
              </a:spcBef>
              <a:spcAft>
                <a:spcPts val="300"/>
              </a:spcAft>
              <a:buClrTx/>
              <a:buSzPct val="100000"/>
              <a:buFontTx/>
              <a:buNone/>
              <a:tabLst/>
              <a:defRPr/>
            </a:pPr>
            <a:r>
              <a:rPr kumimoji="0" lang="en-US" sz="1100" b="1" i="0" u="none" strike="noStrike" kern="0" cap="none" spc="0" normalizeH="0" baseline="0" noProof="0" dirty="0">
                <a:ln>
                  <a:noFill/>
                </a:ln>
                <a:solidFill>
                  <a:srgbClr val="FFFFFF"/>
                </a:solidFill>
                <a:effectLst/>
                <a:uLnTx/>
                <a:uFillTx/>
                <a:latin typeface="Nokia Pure Text Light"/>
                <a:ea typeface="+mn-ea"/>
                <a:cs typeface="+mn-cs"/>
              </a:rPr>
              <a:t>B-Leaf</a:t>
            </a:r>
          </a:p>
        </p:txBody>
      </p:sp>
      <p:sp>
        <p:nvSpPr>
          <p:cNvPr id="101" name="Rectangle: Top Corners Rounded 100">
            <a:extLst>
              <a:ext uri="{FF2B5EF4-FFF2-40B4-BE49-F238E27FC236}">
                <a16:creationId xmlns:a16="http://schemas.microsoft.com/office/drawing/2014/main" id="{F06112BB-BECB-A74C-FB53-268278F6A4E4}"/>
              </a:ext>
            </a:extLst>
          </p:cNvPr>
          <p:cNvSpPr/>
          <p:nvPr/>
        </p:nvSpPr>
        <p:spPr>
          <a:xfrm rot="16200000">
            <a:off x="2083556" y="1447980"/>
            <a:ext cx="612073" cy="215736"/>
          </a:xfrm>
          <a:prstGeom prst="round2SameRect">
            <a:avLst/>
          </a:prstGeom>
          <a:solidFill>
            <a:srgbClr val="0A0908"/>
          </a:solidFill>
          <a:ln w="12700" cap="flat" cmpd="sng" algn="ctr">
            <a:noFill/>
            <a:prstDash val="solid"/>
            <a:miter lim="800000"/>
          </a:ln>
          <a:effectLst>
            <a:softEdge rad="0"/>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685800" eaLnBrk="1" fontAlgn="auto" latinLnBrk="0" hangingPunct="1">
              <a:lnSpc>
                <a:spcPct val="100000"/>
              </a:lnSpc>
              <a:spcBef>
                <a:spcPts val="0"/>
              </a:spcBef>
              <a:spcAft>
                <a:spcPts val="300"/>
              </a:spcAft>
              <a:buClrTx/>
              <a:buSzPct val="100000"/>
              <a:buFontTx/>
              <a:buNone/>
              <a:tabLst/>
              <a:defRPr/>
            </a:pPr>
            <a:r>
              <a:rPr kumimoji="0" lang="en-US" sz="1200" b="1" i="0" u="none" strike="noStrike" kern="0" cap="none" spc="0" normalizeH="0" baseline="0" noProof="0" dirty="0">
                <a:ln>
                  <a:noFill/>
                </a:ln>
                <a:solidFill>
                  <a:srgbClr val="FFFFFF"/>
                </a:solidFill>
                <a:effectLst/>
                <a:uLnTx/>
                <a:uFillTx/>
                <a:latin typeface="Nokia Pure Text Light"/>
                <a:ea typeface="+mn-ea"/>
                <a:cs typeface="+mn-cs"/>
              </a:rPr>
              <a:t>Spine</a:t>
            </a:r>
          </a:p>
        </p:txBody>
      </p:sp>
    </p:spTree>
    <p:extLst>
      <p:ext uri="{BB962C8B-B14F-4D97-AF65-F5344CB8AC3E}">
        <p14:creationId xmlns:p14="http://schemas.microsoft.com/office/powerpoint/2010/main" val="29264443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E489DE-F1AD-3435-EDB7-4CE92000BAD6}"/>
            </a:ext>
          </a:extLst>
        </p:cNvPr>
        <p:cNvGrpSpPr/>
        <p:nvPr/>
      </p:nvGrpSpPr>
      <p:grpSpPr>
        <a:xfrm>
          <a:off x="0" y="0"/>
          <a:ext cx="0" cy="0"/>
          <a:chOff x="0" y="0"/>
          <a:chExt cx="0" cy="0"/>
        </a:xfrm>
      </p:grpSpPr>
      <p:sp>
        <p:nvSpPr>
          <p:cNvPr id="37" name="Cloud 36">
            <a:extLst>
              <a:ext uri="{FF2B5EF4-FFF2-40B4-BE49-F238E27FC236}">
                <a16:creationId xmlns:a16="http://schemas.microsoft.com/office/drawing/2014/main" id="{899E78AC-BA57-AF51-7F7C-0FA2ED67B197}"/>
              </a:ext>
            </a:extLst>
          </p:cNvPr>
          <p:cNvSpPr/>
          <p:nvPr/>
        </p:nvSpPr>
        <p:spPr>
          <a:xfrm>
            <a:off x="2047225" y="1042202"/>
            <a:ext cx="5088179" cy="728270"/>
          </a:xfrm>
          <a:prstGeom prst="cloud">
            <a:avLst/>
          </a:prstGeom>
          <a:solidFill>
            <a:srgbClr val="FFFFFF">
              <a:lumMod val="85000"/>
            </a:srgbClr>
          </a:solidFill>
          <a:ln w="12700" cap="flat" cmpd="sng" algn="ctr">
            <a:noFill/>
            <a:prstDash val="solid"/>
            <a:miter lim="800000"/>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lvl="0" indent="0" defTabSz="685800" eaLnBrk="1" fontAlgn="auto" latinLnBrk="0" hangingPunct="1">
              <a:lnSpc>
                <a:spcPct val="100000"/>
              </a:lnSpc>
              <a:spcBef>
                <a:spcPts val="0"/>
              </a:spcBef>
              <a:spcAft>
                <a:spcPts val="300"/>
              </a:spcAft>
              <a:buClrTx/>
              <a:buSzPct val="100000"/>
              <a:buFontTx/>
              <a:buNone/>
              <a:tabLst/>
              <a:defRPr/>
            </a:pPr>
            <a:endParaRPr kumimoji="0" lang="en-US" sz="1200" b="0" i="0" u="none" strike="noStrike" kern="0" cap="none" spc="0" normalizeH="0" baseline="0" noProof="0" dirty="0">
              <a:ln>
                <a:noFill/>
              </a:ln>
              <a:solidFill>
                <a:srgbClr val="001135"/>
              </a:solidFill>
              <a:effectLst/>
              <a:uLnTx/>
              <a:uFillTx/>
              <a:latin typeface="Nokia Pure Text Light"/>
              <a:ea typeface="+mn-ea"/>
              <a:cs typeface="+mn-cs"/>
            </a:endParaRPr>
          </a:p>
        </p:txBody>
      </p:sp>
      <p:sp>
        <p:nvSpPr>
          <p:cNvPr id="6" name="Rounded Rectangle 102">
            <a:extLst>
              <a:ext uri="{FF2B5EF4-FFF2-40B4-BE49-F238E27FC236}">
                <a16:creationId xmlns:a16="http://schemas.microsoft.com/office/drawing/2014/main" id="{6A95696A-2F6F-C89A-8E5B-CA26109B5DDC}"/>
              </a:ext>
            </a:extLst>
          </p:cNvPr>
          <p:cNvSpPr/>
          <p:nvPr/>
        </p:nvSpPr>
        <p:spPr>
          <a:xfrm>
            <a:off x="206925" y="3504713"/>
            <a:ext cx="2612114" cy="626135"/>
          </a:xfrm>
          <a:prstGeom prst="roundRect">
            <a:avLst>
              <a:gd name="adj" fmla="val 0"/>
            </a:avLst>
          </a:prstGeom>
          <a:solidFill>
            <a:srgbClr val="00B0F0">
              <a:alpha val="20000"/>
            </a:srgbClr>
          </a:solidFill>
          <a:ln w="9525" cap="flat" cmpd="sng" algn="ctr">
            <a:noFill/>
            <a:prstDash val="solid"/>
          </a:ln>
          <a:effectLst/>
        </p:spPr>
        <p:txBody>
          <a:bodyPr tIns="90000" bIns="90000" rtlCol="0" anchor="t" anchorCtr="0"/>
          <a:lstStyle/>
          <a:p>
            <a:pPr marL="0" marR="0" lvl="0" indent="0" algn="ctr" defTabSz="685800" eaLnBrk="0" fontAlgn="auto" latinLnBrk="0" hangingPunct="0">
              <a:lnSpc>
                <a:spcPct val="90000"/>
              </a:lnSpc>
              <a:spcBef>
                <a:spcPts val="0"/>
              </a:spcBef>
              <a:spcAft>
                <a:spcPts val="0"/>
              </a:spcAft>
              <a:buClr>
                <a:srgbClr val="00C9FF"/>
              </a:buClr>
              <a:buSzTx/>
              <a:buFontTx/>
              <a:buNone/>
              <a:tabLst/>
              <a:defRPr/>
            </a:pPr>
            <a:endParaRPr kumimoji="0" lang="en-US" sz="1800" b="0" i="0" u="none" strike="noStrike" kern="0" cap="none" spc="0" normalizeH="0" baseline="0" noProof="0">
              <a:ln>
                <a:noFill/>
              </a:ln>
              <a:solidFill>
                <a:srgbClr val="A8BBC0"/>
              </a:solidFill>
              <a:effectLst/>
              <a:uLnTx/>
              <a:uFillTx/>
            </a:endParaRPr>
          </a:p>
        </p:txBody>
      </p:sp>
      <p:sp>
        <p:nvSpPr>
          <p:cNvPr id="3" name="Rounded Rectangle 102">
            <a:extLst>
              <a:ext uri="{FF2B5EF4-FFF2-40B4-BE49-F238E27FC236}">
                <a16:creationId xmlns:a16="http://schemas.microsoft.com/office/drawing/2014/main" id="{F4DA59E3-36C3-1ED1-2C89-2FC5252DD6B2}"/>
              </a:ext>
            </a:extLst>
          </p:cNvPr>
          <p:cNvSpPr/>
          <p:nvPr/>
        </p:nvSpPr>
        <p:spPr>
          <a:xfrm>
            <a:off x="1026072" y="1897554"/>
            <a:ext cx="1296713" cy="626135"/>
          </a:xfrm>
          <a:prstGeom prst="roundRect">
            <a:avLst>
              <a:gd name="adj" fmla="val 0"/>
            </a:avLst>
          </a:prstGeom>
          <a:solidFill>
            <a:srgbClr val="0A0908">
              <a:alpha val="20000"/>
            </a:srgbClr>
          </a:solidFill>
          <a:ln w="9525" cap="flat" cmpd="sng" algn="ctr">
            <a:noFill/>
            <a:prstDash val="solid"/>
          </a:ln>
          <a:effectLst/>
        </p:spPr>
        <p:txBody>
          <a:bodyPr tIns="90000" bIns="90000" rtlCol="0" anchor="t" anchorCtr="0"/>
          <a:lstStyle/>
          <a:p>
            <a:pPr marL="0" marR="0" lvl="0" indent="0" algn="ctr" defTabSz="685800" eaLnBrk="0" fontAlgn="auto" latinLnBrk="0" hangingPunct="0">
              <a:lnSpc>
                <a:spcPct val="90000"/>
              </a:lnSpc>
              <a:spcBef>
                <a:spcPts val="0"/>
              </a:spcBef>
              <a:spcAft>
                <a:spcPts val="0"/>
              </a:spcAft>
              <a:buClr>
                <a:srgbClr val="00C9FF"/>
              </a:buClr>
              <a:buSzTx/>
              <a:buFontTx/>
              <a:buNone/>
              <a:tabLst/>
              <a:defRPr/>
            </a:pPr>
            <a:endParaRPr kumimoji="0" lang="en-US" sz="1800" b="0" i="0" u="none" strike="noStrike" kern="0" cap="none" spc="0" normalizeH="0" baseline="0" noProof="0">
              <a:ln>
                <a:noFill/>
              </a:ln>
              <a:solidFill>
                <a:srgbClr val="A8BBC0"/>
              </a:solidFill>
              <a:effectLst/>
              <a:uLnTx/>
              <a:uFillTx/>
            </a:endParaRPr>
          </a:p>
        </p:txBody>
      </p:sp>
      <p:sp>
        <p:nvSpPr>
          <p:cNvPr id="7" name="Rounded Rectangle 102">
            <a:extLst>
              <a:ext uri="{FF2B5EF4-FFF2-40B4-BE49-F238E27FC236}">
                <a16:creationId xmlns:a16="http://schemas.microsoft.com/office/drawing/2014/main" id="{DB4897F6-CB22-336D-8A4D-81EFDEBCA236}"/>
              </a:ext>
            </a:extLst>
          </p:cNvPr>
          <p:cNvSpPr/>
          <p:nvPr/>
        </p:nvSpPr>
        <p:spPr>
          <a:xfrm>
            <a:off x="908571" y="2701129"/>
            <a:ext cx="1455695" cy="612074"/>
          </a:xfrm>
          <a:prstGeom prst="roundRect">
            <a:avLst>
              <a:gd name="adj" fmla="val 0"/>
            </a:avLst>
          </a:prstGeom>
          <a:solidFill>
            <a:srgbClr val="00B050">
              <a:alpha val="20000"/>
            </a:srgbClr>
          </a:solidFill>
          <a:ln w="9525" cap="flat" cmpd="sng" algn="ctr">
            <a:noFill/>
            <a:prstDash val="solid"/>
          </a:ln>
          <a:effectLst/>
        </p:spPr>
        <p:txBody>
          <a:bodyPr tIns="90000" bIns="90000" rtlCol="0" anchor="t" anchorCtr="0"/>
          <a:lstStyle/>
          <a:p>
            <a:pPr marL="0" marR="0" lvl="0" indent="0" algn="ctr" defTabSz="685800" eaLnBrk="0" fontAlgn="auto" latinLnBrk="0" hangingPunct="0">
              <a:lnSpc>
                <a:spcPct val="90000"/>
              </a:lnSpc>
              <a:spcBef>
                <a:spcPts val="0"/>
              </a:spcBef>
              <a:spcAft>
                <a:spcPts val="0"/>
              </a:spcAft>
              <a:buClr>
                <a:srgbClr val="00C9FF"/>
              </a:buClr>
              <a:buSzTx/>
              <a:buFontTx/>
              <a:buNone/>
              <a:tabLst/>
              <a:defRPr/>
            </a:pPr>
            <a:endParaRPr kumimoji="0" lang="en-US" sz="1800" b="0" i="0" u="none" strike="noStrike" kern="0" cap="none" spc="0" normalizeH="0" baseline="0" noProof="0">
              <a:ln>
                <a:noFill/>
              </a:ln>
              <a:solidFill>
                <a:srgbClr val="A8BBC0"/>
              </a:solidFill>
              <a:effectLst/>
              <a:uLnTx/>
              <a:uFillTx/>
            </a:endParaRPr>
          </a:p>
        </p:txBody>
      </p:sp>
      <p:sp>
        <p:nvSpPr>
          <p:cNvPr id="8" name="Text Placeholder 1">
            <a:extLst>
              <a:ext uri="{FF2B5EF4-FFF2-40B4-BE49-F238E27FC236}">
                <a16:creationId xmlns:a16="http://schemas.microsoft.com/office/drawing/2014/main" id="{16202372-9D73-4F66-059B-B80E02F834E7}"/>
              </a:ext>
            </a:extLst>
          </p:cNvPr>
          <p:cNvSpPr txBox="1">
            <a:spLocks/>
          </p:cNvSpPr>
          <p:nvPr/>
        </p:nvSpPr>
        <p:spPr>
          <a:xfrm>
            <a:off x="410497" y="231425"/>
            <a:ext cx="4286629" cy="369332"/>
          </a:xfrm>
          <a:prstGeom prst="rect">
            <a:avLst/>
          </a:prstGeom>
        </p:spPr>
        <p:txBody>
          <a:bodyPr wrap="square" lIns="0" tIns="0" rIns="0" bIns="0">
            <a:spAutoFit/>
          </a:bodyPr>
          <a:lstStyle>
            <a:lvl1pPr marL="0" indent="0" algn="l" defTabSz="310010" rtl="0" eaLnBrk="1" latinLnBrk="0" hangingPunct="1">
              <a:lnSpc>
                <a:spcPct val="100000"/>
              </a:lnSpc>
              <a:spcBef>
                <a:spcPts val="0"/>
              </a:spcBef>
              <a:buFont typeface="Arial" panose="020B0604020202020204" pitchFamily="34" charset="0"/>
              <a:buNone/>
              <a:defRPr sz="2400" kern="1200" baseline="0">
                <a:solidFill>
                  <a:schemeClr val="accent1"/>
                </a:solidFill>
                <a:latin typeface="Nokia Pure Headline Light" panose="020B0304020202020204" pitchFamily="34" charset="0"/>
                <a:ea typeface="+mn-ea"/>
                <a:cs typeface="+mn-cs"/>
              </a:defRPr>
            </a:lvl1pPr>
            <a:lvl2pPr marL="232508" indent="-77502" algn="l" defTabSz="310010" rtl="0" eaLnBrk="1" latinLnBrk="0" hangingPunct="1">
              <a:lnSpc>
                <a:spcPct val="90000"/>
              </a:lnSpc>
              <a:spcBef>
                <a:spcPts val="169"/>
              </a:spcBef>
              <a:buFont typeface="Arial" panose="020B0604020202020204" pitchFamily="34" charset="0"/>
              <a:buChar char="•"/>
              <a:defRPr sz="814" kern="1200">
                <a:solidFill>
                  <a:schemeClr val="tx1"/>
                </a:solidFill>
                <a:latin typeface="+mn-lt"/>
                <a:ea typeface="+mn-ea"/>
                <a:cs typeface="+mn-cs"/>
              </a:defRPr>
            </a:lvl2pPr>
            <a:lvl3pPr marL="387513" indent="-77502" algn="l" defTabSz="310010" rtl="0" eaLnBrk="1" latinLnBrk="0" hangingPunct="1">
              <a:lnSpc>
                <a:spcPct val="90000"/>
              </a:lnSpc>
              <a:spcBef>
                <a:spcPts val="169"/>
              </a:spcBef>
              <a:buFont typeface="Arial" panose="020B0604020202020204" pitchFamily="34" charset="0"/>
              <a:buChar char="•"/>
              <a:defRPr sz="678" kern="1200">
                <a:solidFill>
                  <a:schemeClr val="tx1"/>
                </a:solidFill>
                <a:latin typeface="+mn-lt"/>
                <a:ea typeface="+mn-ea"/>
                <a:cs typeface="+mn-cs"/>
              </a:defRPr>
            </a:lvl3pPr>
            <a:lvl4pPr marL="542518" indent="-77502" algn="l" defTabSz="310010" rtl="0" eaLnBrk="1" latinLnBrk="0" hangingPunct="1">
              <a:lnSpc>
                <a:spcPct val="90000"/>
              </a:lnSpc>
              <a:spcBef>
                <a:spcPts val="169"/>
              </a:spcBef>
              <a:buFont typeface="Arial" panose="020B0604020202020204" pitchFamily="34" charset="0"/>
              <a:buChar char="•"/>
              <a:defRPr sz="610" kern="1200">
                <a:solidFill>
                  <a:schemeClr val="tx1"/>
                </a:solidFill>
                <a:latin typeface="+mn-lt"/>
                <a:ea typeface="+mn-ea"/>
                <a:cs typeface="+mn-cs"/>
              </a:defRPr>
            </a:lvl4pPr>
            <a:lvl5pPr marL="697523" indent="-77502" algn="l" defTabSz="310010" rtl="0" eaLnBrk="1" latinLnBrk="0" hangingPunct="1">
              <a:lnSpc>
                <a:spcPct val="90000"/>
              </a:lnSpc>
              <a:spcBef>
                <a:spcPts val="169"/>
              </a:spcBef>
              <a:buFont typeface="Arial" panose="020B0604020202020204" pitchFamily="34" charset="0"/>
              <a:buChar char="•"/>
              <a:defRPr sz="610" kern="1200">
                <a:solidFill>
                  <a:schemeClr val="tx1"/>
                </a:solidFill>
                <a:latin typeface="+mn-lt"/>
                <a:ea typeface="+mn-ea"/>
                <a:cs typeface="+mn-cs"/>
              </a:defRPr>
            </a:lvl5pPr>
            <a:lvl6pPr marL="852528" indent="-77502" algn="l" defTabSz="310010" rtl="0" eaLnBrk="1" latinLnBrk="0" hangingPunct="1">
              <a:lnSpc>
                <a:spcPct val="90000"/>
              </a:lnSpc>
              <a:spcBef>
                <a:spcPts val="169"/>
              </a:spcBef>
              <a:buFont typeface="Arial" panose="020B0604020202020204" pitchFamily="34" charset="0"/>
              <a:buChar char="•"/>
              <a:defRPr sz="610" kern="1200">
                <a:solidFill>
                  <a:schemeClr val="tx1"/>
                </a:solidFill>
                <a:latin typeface="+mn-lt"/>
                <a:ea typeface="+mn-ea"/>
                <a:cs typeface="+mn-cs"/>
              </a:defRPr>
            </a:lvl6pPr>
            <a:lvl7pPr marL="1007533" indent="-77502" algn="l" defTabSz="310010" rtl="0" eaLnBrk="1" latinLnBrk="0" hangingPunct="1">
              <a:lnSpc>
                <a:spcPct val="90000"/>
              </a:lnSpc>
              <a:spcBef>
                <a:spcPts val="169"/>
              </a:spcBef>
              <a:buFont typeface="Arial" panose="020B0604020202020204" pitchFamily="34" charset="0"/>
              <a:buChar char="•"/>
              <a:defRPr sz="610" kern="1200">
                <a:solidFill>
                  <a:schemeClr val="tx1"/>
                </a:solidFill>
                <a:latin typeface="+mn-lt"/>
                <a:ea typeface="+mn-ea"/>
                <a:cs typeface="+mn-cs"/>
              </a:defRPr>
            </a:lvl7pPr>
            <a:lvl8pPr marL="1162538" indent="-77502" algn="l" defTabSz="310010" rtl="0" eaLnBrk="1" latinLnBrk="0" hangingPunct="1">
              <a:lnSpc>
                <a:spcPct val="90000"/>
              </a:lnSpc>
              <a:spcBef>
                <a:spcPts val="169"/>
              </a:spcBef>
              <a:buFont typeface="Arial" panose="020B0604020202020204" pitchFamily="34" charset="0"/>
              <a:buChar char="•"/>
              <a:defRPr sz="610" kern="1200">
                <a:solidFill>
                  <a:schemeClr val="tx1"/>
                </a:solidFill>
                <a:latin typeface="+mn-lt"/>
                <a:ea typeface="+mn-ea"/>
                <a:cs typeface="+mn-cs"/>
              </a:defRPr>
            </a:lvl8pPr>
            <a:lvl9pPr marL="1317544" indent="-77502" algn="l" defTabSz="310010" rtl="0" eaLnBrk="1" latinLnBrk="0" hangingPunct="1">
              <a:lnSpc>
                <a:spcPct val="90000"/>
              </a:lnSpc>
              <a:spcBef>
                <a:spcPts val="169"/>
              </a:spcBef>
              <a:buFont typeface="Arial" panose="020B0604020202020204" pitchFamily="34" charset="0"/>
              <a:buChar char="•"/>
              <a:defRPr sz="610" kern="1200">
                <a:solidFill>
                  <a:schemeClr val="tx1"/>
                </a:solidFill>
                <a:latin typeface="+mn-lt"/>
                <a:ea typeface="+mn-ea"/>
                <a:cs typeface="+mn-cs"/>
              </a:defRPr>
            </a:lvl9pPr>
          </a:lstStyle>
          <a:p>
            <a:pPr marL="0" marR="0" lvl="0" indent="0" algn="l" defTabSz="31001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005AFF"/>
                </a:solidFill>
                <a:effectLst/>
                <a:uLnTx/>
                <a:uFillTx/>
                <a:latin typeface="Nokia Pure Headline Light" panose="020B0304020202020204" pitchFamily="34" charset="0"/>
                <a:ea typeface="+mn-ea"/>
                <a:cs typeface="+mn-cs"/>
              </a:rPr>
              <a:t>Datacenter Interconnect</a:t>
            </a:r>
          </a:p>
        </p:txBody>
      </p:sp>
      <p:grpSp>
        <p:nvGrpSpPr>
          <p:cNvPr id="10" name="Group 9">
            <a:extLst>
              <a:ext uri="{FF2B5EF4-FFF2-40B4-BE49-F238E27FC236}">
                <a16:creationId xmlns:a16="http://schemas.microsoft.com/office/drawing/2014/main" id="{C481AFF1-A71A-3FE0-895D-DFAA64278736}"/>
              </a:ext>
            </a:extLst>
          </p:cNvPr>
          <p:cNvGrpSpPr/>
          <p:nvPr/>
        </p:nvGrpSpPr>
        <p:grpSpPr>
          <a:xfrm>
            <a:off x="1073134" y="2802261"/>
            <a:ext cx="1001710" cy="446975"/>
            <a:chOff x="6189787" y="664528"/>
            <a:chExt cx="1431015" cy="638536"/>
          </a:xfrm>
        </p:grpSpPr>
        <p:pic>
          <p:nvPicPr>
            <p:cNvPr id="11" name="Picture 10">
              <a:extLst>
                <a:ext uri="{FF2B5EF4-FFF2-40B4-BE49-F238E27FC236}">
                  <a16:creationId xmlns:a16="http://schemas.microsoft.com/office/drawing/2014/main" id="{F529AE20-A124-A0F4-2544-A9949A6B2D0A}"/>
                </a:ext>
              </a:extLst>
            </p:cNvPr>
            <p:cNvPicPr>
              <a:picLocks noChangeAspect="1"/>
            </p:cNvPicPr>
            <p:nvPr/>
          </p:nvPicPr>
          <p:blipFill>
            <a:blip r:embed="rId2"/>
            <a:stretch>
              <a:fillRect/>
            </a:stretch>
          </p:blipFill>
          <p:spPr>
            <a:xfrm>
              <a:off x="6189787" y="664528"/>
              <a:ext cx="638536" cy="638536"/>
            </a:xfrm>
            <a:prstGeom prst="rect">
              <a:avLst/>
            </a:prstGeom>
          </p:spPr>
        </p:pic>
        <p:pic>
          <p:nvPicPr>
            <p:cNvPr id="12" name="Picture 11">
              <a:extLst>
                <a:ext uri="{FF2B5EF4-FFF2-40B4-BE49-F238E27FC236}">
                  <a16:creationId xmlns:a16="http://schemas.microsoft.com/office/drawing/2014/main" id="{35839AD0-E7CC-4786-29E6-52CA1250892E}"/>
                </a:ext>
              </a:extLst>
            </p:cNvPr>
            <p:cNvPicPr>
              <a:picLocks noChangeAspect="1"/>
            </p:cNvPicPr>
            <p:nvPr/>
          </p:nvPicPr>
          <p:blipFill>
            <a:blip r:embed="rId2"/>
            <a:stretch>
              <a:fillRect/>
            </a:stretch>
          </p:blipFill>
          <p:spPr>
            <a:xfrm>
              <a:off x="6982266" y="664528"/>
              <a:ext cx="638536" cy="638536"/>
            </a:xfrm>
            <a:prstGeom prst="rect">
              <a:avLst/>
            </a:prstGeom>
          </p:spPr>
        </p:pic>
      </p:grpSp>
      <p:grpSp>
        <p:nvGrpSpPr>
          <p:cNvPr id="13" name="Group 12">
            <a:extLst>
              <a:ext uri="{FF2B5EF4-FFF2-40B4-BE49-F238E27FC236}">
                <a16:creationId xmlns:a16="http://schemas.microsoft.com/office/drawing/2014/main" id="{33091542-D51F-0796-28AB-EA25096C8C21}"/>
              </a:ext>
            </a:extLst>
          </p:cNvPr>
          <p:cNvGrpSpPr/>
          <p:nvPr/>
        </p:nvGrpSpPr>
        <p:grpSpPr>
          <a:xfrm>
            <a:off x="424353" y="3589776"/>
            <a:ext cx="1001710" cy="446975"/>
            <a:chOff x="6189787" y="664528"/>
            <a:chExt cx="1431015" cy="638536"/>
          </a:xfrm>
        </p:grpSpPr>
        <p:pic>
          <p:nvPicPr>
            <p:cNvPr id="14" name="Picture 13">
              <a:extLst>
                <a:ext uri="{FF2B5EF4-FFF2-40B4-BE49-F238E27FC236}">
                  <a16:creationId xmlns:a16="http://schemas.microsoft.com/office/drawing/2014/main" id="{B1C9F174-3711-D9A8-00F3-8BE52F986870}"/>
                </a:ext>
              </a:extLst>
            </p:cNvPr>
            <p:cNvPicPr>
              <a:picLocks noChangeAspect="1"/>
            </p:cNvPicPr>
            <p:nvPr/>
          </p:nvPicPr>
          <p:blipFill>
            <a:blip r:embed="rId2"/>
            <a:stretch>
              <a:fillRect/>
            </a:stretch>
          </p:blipFill>
          <p:spPr>
            <a:xfrm>
              <a:off x="6189787" y="664528"/>
              <a:ext cx="638536" cy="638536"/>
            </a:xfrm>
            <a:prstGeom prst="rect">
              <a:avLst/>
            </a:prstGeom>
          </p:spPr>
        </p:pic>
        <p:pic>
          <p:nvPicPr>
            <p:cNvPr id="15" name="Picture 14">
              <a:extLst>
                <a:ext uri="{FF2B5EF4-FFF2-40B4-BE49-F238E27FC236}">
                  <a16:creationId xmlns:a16="http://schemas.microsoft.com/office/drawing/2014/main" id="{B3188564-5E2C-01A6-E3B7-144EB76381AC}"/>
                </a:ext>
              </a:extLst>
            </p:cNvPr>
            <p:cNvPicPr>
              <a:picLocks noChangeAspect="1"/>
            </p:cNvPicPr>
            <p:nvPr/>
          </p:nvPicPr>
          <p:blipFill>
            <a:blip r:embed="rId2"/>
            <a:stretch>
              <a:fillRect/>
            </a:stretch>
          </p:blipFill>
          <p:spPr>
            <a:xfrm>
              <a:off x="6982266" y="664528"/>
              <a:ext cx="638536" cy="638536"/>
            </a:xfrm>
            <a:prstGeom prst="rect">
              <a:avLst/>
            </a:prstGeom>
          </p:spPr>
        </p:pic>
      </p:grpSp>
      <p:cxnSp>
        <p:nvCxnSpPr>
          <p:cNvPr id="19" name="Straight Connector 18">
            <a:extLst>
              <a:ext uri="{FF2B5EF4-FFF2-40B4-BE49-F238E27FC236}">
                <a16:creationId xmlns:a16="http://schemas.microsoft.com/office/drawing/2014/main" id="{47BFDDC3-FE7D-D579-EACB-AD2E2BCD6846}"/>
              </a:ext>
            </a:extLst>
          </p:cNvPr>
          <p:cNvCxnSpPr>
            <a:cxnSpLocks/>
            <a:stCxn id="11" idx="2"/>
            <a:endCxn id="14" idx="0"/>
          </p:cNvCxnSpPr>
          <p:nvPr/>
        </p:nvCxnSpPr>
        <p:spPr>
          <a:xfrm flipH="1">
            <a:off x="647841" y="3249236"/>
            <a:ext cx="648781" cy="340540"/>
          </a:xfrm>
          <a:prstGeom prst="line">
            <a:avLst/>
          </a:prstGeom>
          <a:noFill/>
          <a:ln w="12700" cap="flat" cmpd="sng" algn="ctr">
            <a:solidFill>
              <a:srgbClr val="666666"/>
            </a:solidFill>
            <a:prstDash val="solid"/>
          </a:ln>
          <a:effectLst/>
        </p:spPr>
      </p:cxnSp>
      <p:cxnSp>
        <p:nvCxnSpPr>
          <p:cNvPr id="20" name="Straight Connector 19">
            <a:extLst>
              <a:ext uri="{FF2B5EF4-FFF2-40B4-BE49-F238E27FC236}">
                <a16:creationId xmlns:a16="http://schemas.microsoft.com/office/drawing/2014/main" id="{F5A82203-6B09-296B-C1EA-59121D4FF4C8}"/>
              </a:ext>
            </a:extLst>
          </p:cNvPr>
          <p:cNvCxnSpPr>
            <a:cxnSpLocks/>
            <a:stCxn id="12" idx="2"/>
            <a:endCxn id="14" idx="0"/>
          </p:cNvCxnSpPr>
          <p:nvPr/>
        </p:nvCxnSpPr>
        <p:spPr>
          <a:xfrm flipH="1">
            <a:off x="647841" y="3249236"/>
            <a:ext cx="1203516" cy="340540"/>
          </a:xfrm>
          <a:prstGeom prst="line">
            <a:avLst/>
          </a:prstGeom>
          <a:noFill/>
          <a:ln w="12700" cap="flat" cmpd="sng" algn="ctr">
            <a:solidFill>
              <a:srgbClr val="666666"/>
            </a:solidFill>
            <a:prstDash val="solid"/>
          </a:ln>
          <a:effectLst/>
        </p:spPr>
      </p:cxnSp>
      <p:cxnSp>
        <p:nvCxnSpPr>
          <p:cNvPr id="24" name="Straight Connector 23">
            <a:extLst>
              <a:ext uri="{FF2B5EF4-FFF2-40B4-BE49-F238E27FC236}">
                <a16:creationId xmlns:a16="http://schemas.microsoft.com/office/drawing/2014/main" id="{5D20C661-DABA-2CCB-F576-E9116725D4B9}"/>
              </a:ext>
            </a:extLst>
          </p:cNvPr>
          <p:cNvCxnSpPr>
            <a:cxnSpLocks/>
            <a:stCxn id="67" idx="0"/>
            <a:endCxn id="29" idx="2"/>
          </p:cNvCxnSpPr>
          <p:nvPr/>
        </p:nvCxnSpPr>
        <p:spPr>
          <a:xfrm flipH="1" flipV="1">
            <a:off x="1880962" y="4036750"/>
            <a:ext cx="291959" cy="204534"/>
          </a:xfrm>
          <a:prstGeom prst="line">
            <a:avLst/>
          </a:prstGeom>
          <a:noFill/>
          <a:ln w="12700" cap="flat" cmpd="sng" algn="ctr">
            <a:solidFill>
              <a:srgbClr val="666666"/>
            </a:solidFill>
            <a:prstDash val="solid"/>
          </a:ln>
          <a:effectLst/>
        </p:spPr>
      </p:cxnSp>
      <p:cxnSp>
        <p:nvCxnSpPr>
          <p:cNvPr id="25" name="Straight Connector 24">
            <a:extLst>
              <a:ext uri="{FF2B5EF4-FFF2-40B4-BE49-F238E27FC236}">
                <a16:creationId xmlns:a16="http://schemas.microsoft.com/office/drawing/2014/main" id="{42598CB3-7622-7615-A58B-EB6191622A65}"/>
              </a:ext>
            </a:extLst>
          </p:cNvPr>
          <p:cNvCxnSpPr>
            <a:cxnSpLocks/>
            <a:stCxn id="67" idx="0"/>
            <a:endCxn id="30" idx="2"/>
          </p:cNvCxnSpPr>
          <p:nvPr/>
        </p:nvCxnSpPr>
        <p:spPr>
          <a:xfrm flipV="1">
            <a:off x="2172921" y="4036750"/>
            <a:ext cx="262776" cy="204534"/>
          </a:xfrm>
          <a:prstGeom prst="line">
            <a:avLst/>
          </a:prstGeom>
          <a:noFill/>
          <a:ln w="12700" cap="flat" cmpd="sng" algn="ctr">
            <a:solidFill>
              <a:srgbClr val="666666"/>
            </a:solidFill>
            <a:prstDash val="solid"/>
          </a:ln>
          <a:effectLst/>
        </p:spPr>
      </p:cxnSp>
      <p:sp>
        <p:nvSpPr>
          <p:cNvPr id="27" name="Rectangle: Top Corners Rounded 26">
            <a:extLst>
              <a:ext uri="{FF2B5EF4-FFF2-40B4-BE49-F238E27FC236}">
                <a16:creationId xmlns:a16="http://schemas.microsoft.com/office/drawing/2014/main" id="{92872CA3-C1EE-33A1-A632-63AA3D079E1A}"/>
              </a:ext>
            </a:extLst>
          </p:cNvPr>
          <p:cNvSpPr/>
          <p:nvPr/>
        </p:nvSpPr>
        <p:spPr>
          <a:xfrm rot="5400000">
            <a:off x="2032852" y="2906333"/>
            <a:ext cx="612073" cy="215736"/>
          </a:xfrm>
          <a:prstGeom prst="round2SameRect">
            <a:avLst/>
          </a:prstGeom>
          <a:solidFill>
            <a:srgbClr val="0A0908"/>
          </a:solidFill>
          <a:ln w="12700" cap="flat" cmpd="sng" algn="ctr">
            <a:noFill/>
            <a:prstDash val="solid"/>
            <a:miter lim="800000"/>
          </a:ln>
          <a:effectLst>
            <a:softEdge rad="0"/>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685800" eaLnBrk="1" fontAlgn="auto" latinLnBrk="0" hangingPunct="1">
              <a:lnSpc>
                <a:spcPct val="100000"/>
              </a:lnSpc>
              <a:spcBef>
                <a:spcPts val="0"/>
              </a:spcBef>
              <a:spcAft>
                <a:spcPts val="300"/>
              </a:spcAft>
              <a:buClrTx/>
              <a:buSzPct val="100000"/>
              <a:buFontTx/>
              <a:buNone/>
              <a:tabLst/>
              <a:defRPr/>
            </a:pPr>
            <a:r>
              <a:rPr kumimoji="0" lang="en-US" sz="1200" b="1" i="0" u="none" strike="noStrike" kern="0" cap="none" spc="0" normalizeH="0" baseline="0" noProof="0" dirty="0">
                <a:ln>
                  <a:noFill/>
                </a:ln>
                <a:solidFill>
                  <a:srgbClr val="FFFFFF"/>
                </a:solidFill>
                <a:effectLst/>
                <a:uLnTx/>
                <a:uFillTx/>
                <a:latin typeface="Nokia Pure Text Light"/>
                <a:ea typeface="+mn-ea"/>
                <a:cs typeface="+mn-cs"/>
              </a:rPr>
              <a:t>Spine</a:t>
            </a:r>
          </a:p>
        </p:txBody>
      </p:sp>
      <p:grpSp>
        <p:nvGrpSpPr>
          <p:cNvPr id="28" name="Group 27">
            <a:extLst>
              <a:ext uri="{FF2B5EF4-FFF2-40B4-BE49-F238E27FC236}">
                <a16:creationId xmlns:a16="http://schemas.microsoft.com/office/drawing/2014/main" id="{89447143-6EFA-D5C8-5335-CE80D784840A}"/>
              </a:ext>
            </a:extLst>
          </p:cNvPr>
          <p:cNvGrpSpPr/>
          <p:nvPr/>
        </p:nvGrpSpPr>
        <p:grpSpPr>
          <a:xfrm>
            <a:off x="1657474" y="3589775"/>
            <a:ext cx="1001710" cy="446975"/>
            <a:chOff x="6189787" y="664528"/>
            <a:chExt cx="1431015" cy="638536"/>
          </a:xfrm>
        </p:grpSpPr>
        <p:pic>
          <p:nvPicPr>
            <p:cNvPr id="29" name="Picture 28">
              <a:extLst>
                <a:ext uri="{FF2B5EF4-FFF2-40B4-BE49-F238E27FC236}">
                  <a16:creationId xmlns:a16="http://schemas.microsoft.com/office/drawing/2014/main" id="{697B149E-D054-5565-8719-3D212CD8772C}"/>
                </a:ext>
              </a:extLst>
            </p:cNvPr>
            <p:cNvPicPr>
              <a:picLocks noChangeAspect="1"/>
            </p:cNvPicPr>
            <p:nvPr/>
          </p:nvPicPr>
          <p:blipFill>
            <a:blip r:embed="rId2"/>
            <a:stretch>
              <a:fillRect/>
            </a:stretch>
          </p:blipFill>
          <p:spPr>
            <a:xfrm>
              <a:off x="6189787" y="664528"/>
              <a:ext cx="638536" cy="638536"/>
            </a:xfrm>
            <a:prstGeom prst="rect">
              <a:avLst/>
            </a:prstGeom>
          </p:spPr>
        </p:pic>
        <p:pic>
          <p:nvPicPr>
            <p:cNvPr id="30" name="Picture 29">
              <a:extLst>
                <a:ext uri="{FF2B5EF4-FFF2-40B4-BE49-F238E27FC236}">
                  <a16:creationId xmlns:a16="http://schemas.microsoft.com/office/drawing/2014/main" id="{27FD77C6-1305-60EF-3FA4-CB89FD740BF4}"/>
                </a:ext>
              </a:extLst>
            </p:cNvPr>
            <p:cNvPicPr>
              <a:picLocks noChangeAspect="1"/>
            </p:cNvPicPr>
            <p:nvPr/>
          </p:nvPicPr>
          <p:blipFill>
            <a:blip r:embed="rId2"/>
            <a:stretch>
              <a:fillRect/>
            </a:stretch>
          </p:blipFill>
          <p:spPr>
            <a:xfrm>
              <a:off x="6982266" y="664528"/>
              <a:ext cx="638536" cy="638536"/>
            </a:xfrm>
            <a:prstGeom prst="rect">
              <a:avLst/>
            </a:prstGeom>
          </p:spPr>
        </p:pic>
      </p:grpSp>
      <p:grpSp>
        <p:nvGrpSpPr>
          <p:cNvPr id="31" name="Group 30">
            <a:extLst>
              <a:ext uri="{FF2B5EF4-FFF2-40B4-BE49-F238E27FC236}">
                <a16:creationId xmlns:a16="http://schemas.microsoft.com/office/drawing/2014/main" id="{A9C0A3E5-13B7-EC3D-167B-9FFA31538E12}"/>
              </a:ext>
            </a:extLst>
          </p:cNvPr>
          <p:cNvGrpSpPr/>
          <p:nvPr/>
        </p:nvGrpSpPr>
        <p:grpSpPr>
          <a:xfrm>
            <a:off x="1073134" y="1978977"/>
            <a:ext cx="1001710" cy="446975"/>
            <a:chOff x="6189787" y="664528"/>
            <a:chExt cx="1431015" cy="638536"/>
          </a:xfrm>
        </p:grpSpPr>
        <p:pic>
          <p:nvPicPr>
            <p:cNvPr id="32" name="Picture 31">
              <a:extLst>
                <a:ext uri="{FF2B5EF4-FFF2-40B4-BE49-F238E27FC236}">
                  <a16:creationId xmlns:a16="http://schemas.microsoft.com/office/drawing/2014/main" id="{BCA066B4-91D9-A9E3-AE25-CEE8D33759D1}"/>
                </a:ext>
              </a:extLst>
            </p:cNvPr>
            <p:cNvPicPr>
              <a:picLocks noChangeAspect="1"/>
            </p:cNvPicPr>
            <p:nvPr/>
          </p:nvPicPr>
          <p:blipFill>
            <a:blip r:embed="rId2"/>
            <a:stretch>
              <a:fillRect/>
            </a:stretch>
          </p:blipFill>
          <p:spPr>
            <a:xfrm rot="10800000">
              <a:off x="6189787" y="664528"/>
              <a:ext cx="638536" cy="638536"/>
            </a:xfrm>
            <a:prstGeom prst="rect">
              <a:avLst/>
            </a:prstGeom>
          </p:spPr>
        </p:pic>
        <p:pic>
          <p:nvPicPr>
            <p:cNvPr id="33" name="Picture 32">
              <a:extLst>
                <a:ext uri="{FF2B5EF4-FFF2-40B4-BE49-F238E27FC236}">
                  <a16:creationId xmlns:a16="http://schemas.microsoft.com/office/drawing/2014/main" id="{4D12019D-9DFC-2A29-A633-DDD888570560}"/>
                </a:ext>
              </a:extLst>
            </p:cNvPr>
            <p:cNvPicPr>
              <a:picLocks noChangeAspect="1"/>
            </p:cNvPicPr>
            <p:nvPr/>
          </p:nvPicPr>
          <p:blipFill>
            <a:blip r:embed="rId2"/>
            <a:stretch>
              <a:fillRect/>
            </a:stretch>
          </p:blipFill>
          <p:spPr>
            <a:xfrm rot="10800000">
              <a:off x="6982266" y="664528"/>
              <a:ext cx="638536" cy="638536"/>
            </a:xfrm>
            <a:prstGeom prst="rect">
              <a:avLst/>
            </a:prstGeom>
          </p:spPr>
        </p:pic>
      </p:grpSp>
      <p:cxnSp>
        <p:nvCxnSpPr>
          <p:cNvPr id="39" name="Straight Connector 38">
            <a:extLst>
              <a:ext uri="{FF2B5EF4-FFF2-40B4-BE49-F238E27FC236}">
                <a16:creationId xmlns:a16="http://schemas.microsoft.com/office/drawing/2014/main" id="{D4C5A831-ADA5-0FBA-85AD-D594E77E6748}"/>
              </a:ext>
            </a:extLst>
          </p:cNvPr>
          <p:cNvCxnSpPr>
            <a:cxnSpLocks/>
            <a:stCxn id="11" idx="2"/>
            <a:endCxn id="15" idx="0"/>
          </p:cNvCxnSpPr>
          <p:nvPr/>
        </p:nvCxnSpPr>
        <p:spPr>
          <a:xfrm flipH="1">
            <a:off x="1202576" y="3249236"/>
            <a:ext cx="94046" cy="340540"/>
          </a:xfrm>
          <a:prstGeom prst="line">
            <a:avLst/>
          </a:prstGeom>
          <a:noFill/>
          <a:ln w="12700" cap="flat" cmpd="sng" algn="ctr">
            <a:solidFill>
              <a:srgbClr val="666666"/>
            </a:solidFill>
            <a:prstDash val="solid"/>
          </a:ln>
          <a:effectLst/>
        </p:spPr>
      </p:cxnSp>
      <p:cxnSp>
        <p:nvCxnSpPr>
          <p:cNvPr id="40" name="Straight Connector 39">
            <a:extLst>
              <a:ext uri="{FF2B5EF4-FFF2-40B4-BE49-F238E27FC236}">
                <a16:creationId xmlns:a16="http://schemas.microsoft.com/office/drawing/2014/main" id="{621C1FC5-D3FE-5261-C9C5-ED36F45E5A1D}"/>
              </a:ext>
            </a:extLst>
          </p:cNvPr>
          <p:cNvCxnSpPr>
            <a:cxnSpLocks/>
            <a:stCxn id="12" idx="2"/>
            <a:endCxn id="15" idx="0"/>
          </p:cNvCxnSpPr>
          <p:nvPr/>
        </p:nvCxnSpPr>
        <p:spPr>
          <a:xfrm flipH="1">
            <a:off x="1202576" y="3249236"/>
            <a:ext cx="648781" cy="340540"/>
          </a:xfrm>
          <a:prstGeom prst="line">
            <a:avLst/>
          </a:prstGeom>
          <a:noFill/>
          <a:ln w="12700" cap="flat" cmpd="sng" algn="ctr">
            <a:solidFill>
              <a:srgbClr val="666666"/>
            </a:solidFill>
            <a:prstDash val="solid"/>
          </a:ln>
          <a:effectLst/>
        </p:spPr>
      </p:cxnSp>
      <p:cxnSp>
        <p:nvCxnSpPr>
          <p:cNvPr id="43" name="Straight Connector 42">
            <a:extLst>
              <a:ext uri="{FF2B5EF4-FFF2-40B4-BE49-F238E27FC236}">
                <a16:creationId xmlns:a16="http://schemas.microsoft.com/office/drawing/2014/main" id="{F05DE6CF-6B35-8313-16D0-574E61280F0F}"/>
              </a:ext>
            </a:extLst>
          </p:cNvPr>
          <p:cNvCxnSpPr>
            <a:cxnSpLocks/>
            <a:stCxn id="11" idx="2"/>
            <a:endCxn id="29" idx="0"/>
          </p:cNvCxnSpPr>
          <p:nvPr/>
        </p:nvCxnSpPr>
        <p:spPr>
          <a:xfrm>
            <a:off x="1296622" y="3249236"/>
            <a:ext cx="584340" cy="340539"/>
          </a:xfrm>
          <a:prstGeom prst="line">
            <a:avLst/>
          </a:prstGeom>
          <a:noFill/>
          <a:ln w="12700" cap="flat" cmpd="sng" algn="ctr">
            <a:solidFill>
              <a:srgbClr val="666666"/>
            </a:solidFill>
            <a:prstDash val="solid"/>
          </a:ln>
          <a:effectLst/>
        </p:spPr>
      </p:cxnSp>
      <p:cxnSp>
        <p:nvCxnSpPr>
          <p:cNvPr id="44" name="Straight Connector 43">
            <a:extLst>
              <a:ext uri="{FF2B5EF4-FFF2-40B4-BE49-F238E27FC236}">
                <a16:creationId xmlns:a16="http://schemas.microsoft.com/office/drawing/2014/main" id="{902F4CC8-20F5-F65B-F6FE-1B9473D1125A}"/>
              </a:ext>
            </a:extLst>
          </p:cNvPr>
          <p:cNvCxnSpPr>
            <a:cxnSpLocks/>
            <a:stCxn id="12" idx="2"/>
            <a:endCxn id="29" idx="0"/>
          </p:cNvCxnSpPr>
          <p:nvPr/>
        </p:nvCxnSpPr>
        <p:spPr>
          <a:xfrm>
            <a:off x="1851357" y="3249236"/>
            <a:ext cx="29605" cy="340539"/>
          </a:xfrm>
          <a:prstGeom prst="line">
            <a:avLst/>
          </a:prstGeom>
          <a:noFill/>
          <a:ln w="12700" cap="flat" cmpd="sng" algn="ctr">
            <a:solidFill>
              <a:srgbClr val="666666"/>
            </a:solidFill>
            <a:prstDash val="solid"/>
          </a:ln>
          <a:effectLst/>
        </p:spPr>
      </p:cxnSp>
      <p:cxnSp>
        <p:nvCxnSpPr>
          <p:cNvPr id="47" name="Straight Connector 46">
            <a:extLst>
              <a:ext uri="{FF2B5EF4-FFF2-40B4-BE49-F238E27FC236}">
                <a16:creationId xmlns:a16="http://schemas.microsoft.com/office/drawing/2014/main" id="{C6D72CB7-21C6-6EAB-5594-1DE4A1F25760}"/>
              </a:ext>
            </a:extLst>
          </p:cNvPr>
          <p:cNvCxnSpPr>
            <a:cxnSpLocks/>
            <a:stCxn id="11" idx="2"/>
            <a:endCxn id="30" idx="0"/>
          </p:cNvCxnSpPr>
          <p:nvPr/>
        </p:nvCxnSpPr>
        <p:spPr>
          <a:xfrm>
            <a:off x="1296622" y="3249236"/>
            <a:ext cx="1139075" cy="340539"/>
          </a:xfrm>
          <a:prstGeom prst="line">
            <a:avLst/>
          </a:prstGeom>
          <a:noFill/>
          <a:ln w="12700" cap="flat" cmpd="sng" algn="ctr">
            <a:solidFill>
              <a:srgbClr val="666666"/>
            </a:solidFill>
            <a:prstDash val="solid"/>
          </a:ln>
          <a:effectLst/>
        </p:spPr>
      </p:cxnSp>
      <p:cxnSp>
        <p:nvCxnSpPr>
          <p:cNvPr id="48" name="Straight Connector 47">
            <a:extLst>
              <a:ext uri="{FF2B5EF4-FFF2-40B4-BE49-F238E27FC236}">
                <a16:creationId xmlns:a16="http://schemas.microsoft.com/office/drawing/2014/main" id="{44F8C234-1F12-C93B-6B3C-71E01C1A30B0}"/>
              </a:ext>
            </a:extLst>
          </p:cNvPr>
          <p:cNvCxnSpPr>
            <a:cxnSpLocks/>
            <a:stCxn id="12" idx="2"/>
            <a:endCxn id="30" idx="0"/>
          </p:cNvCxnSpPr>
          <p:nvPr/>
        </p:nvCxnSpPr>
        <p:spPr>
          <a:xfrm>
            <a:off x="1851357" y="3249236"/>
            <a:ext cx="584340" cy="340539"/>
          </a:xfrm>
          <a:prstGeom prst="line">
            <a:avLst/>
          </a:prstGeom>
          <a:noFill/>
          <a:ln w="12700" cap="flat" cmpd="sng" algn="ctr">
            <a:solidFill>
              <a:srgbClr val="666666"/>
            </a:solidFill>
            <a:prstDash val="solid"/>
          </a:ln>
          <a:effectLst/>
        </p:spPr>
      </p:cxnSp>
      <p:cxnSp>
        <p:nvCxnSpPr>
          <p:cNvPr id="59" name="Straight Connector 58">
            <a:extLst>
              <a:ext uri="{FF2B5EF4-FFF2-40B4-BE49-F238E27FC236}">
                <a16:creationId xmlns:a16="http://schemas.microsoft.com/office/drawing/2014/main" id="{2C116F0A-B3BC-A1AC-327D-8746B9F7ABA4}"/>
              </a:ext>
            </a:extLst>
          </p:cNvPr>
          <p:cNvCxnSpPr>
            <a:cxnSpLocks/>
            <a:stCxn id="12" idx="0"/>
            <a:endCxn id="32" idx="0"/>
          </p:cNvCxnSpPr>
          <p:nvPr/>
        </p:nvCxnSpPr>
        <p:spPr>
          <a:xfrm flipH="1" flipV="1">
            <a:off x="1296621" y="2425952"/>
            <a:ext cx="554736" cy="376309"/>
          </a:xfrm>
          <a:prstGeom prst="line">
            <a:avLst/>
          </a:prstGeom>
          <a:noFill/>
          <a:ln w="12700" cap="flat" cmpd="sng" algn="ctr">
            <a:solidFill>
              <a:srgbClr val="666666"/>
            </a:solidFill>
            <a:prstDash val="solid"/>
          </a:ln>
          <a:effectLst/>
        </p:spPr>
      </p:cxnSp>
      <p:cxnSp>
        <p:nvCxnSpPr>
          <p:cNvPr id="60" name="Straight Connector 59">
            <a:extLst>
              <a:ext uri="{FF2B5EF4-FFF2-40B4-BE49-F238E27FC236}">
                <a16:creationId xmlns:a16="http://schemas.microsoft.com/office/drawing/2014/main" id="{78F6347B-F841-7A28-0405-30143C87F3EA}"/>
              </a:ext>
            </a:extLst>
          </p:cNvPr>
          <p:cNvCxnSpPr>
            <a:cxnSpLocks/>
            <a:stCxn id="11" idx="0"/>
            <a:endCxn id="32" idx="0"/>
          </p:cNvCxnSpPr>
          <p:nvPr/>
        </p:nvCxnSpPr>
        <p:spPr>
          <a:xfrm flipH="1" flipV="1">
            <a:off x="1296621" y="2425952"/>
            <a:ext cx="1" cy="376309"/>
          </a:xfrm>
          <a:prstGeom prst="line">
            <a:avLst/>
          </a:prstGeom>
          <a:noFill/>
          <a:ln w="12700" cap="flat" cmpd="sng" algn="ctr">
            <a:solidFill>
              <a:srgbClr val="666666"/>
            </a:solidFill>
            <a:prstDash val="solid"/>
          </a:ln>
          <a:effectLst/>
        </p:spPr>
      </p:cxnSp>
      <p:cxnSp>
        <p:nvCxnSpPr>
          <p:cNvPr id="63" name="Straight Connector 62">
            <a:extLst>
              <a:ext uri="{FF2B5EF4-FFF2-40B4-BE49-F238E27FC236}">
                <a16:creationId xmlns:a16="http://schemas.microsoft.com/office/drawing/2014/main" id="{7E03BE56-3535-B1B6-8AEB-286D74625A61}"/>
              </a:ext>
            </a:extLst>
          </p:cNvPr>
          <p:cNvCxnSpPr>
            <a:cxnSpLocks/>
            <a:stCxn id="11" idx="0"/>
            <a:endCxn id="33" idx="0"/>
          </p:cNvCxnSpPr>
          <p:nvPr/>
        </p:nvCxnSpPr>
        <p:spPr>
          <a:xfrm flipV="1">
            <a:off x="1296622" y="2425952"/>
            <a:ext cx="554734" cy="376309"/>
          </a:xfrm>
          <a:prstGeom prst="line">
            <a:avLst/>
          </a:prstGeom>
          <a:noFill/>
          <a:ln w="12700" cap="flat" cmpd="sng" algn="ctr">
            <a:solidFill>
              <a:srgbClr val="666666"/>
            </a:solidFill>
            <a:prstDash val="solid"/>
          </a:ln>
          <a:effectLst/>
        </p:spPr>
      </p:cxnSp>
      <p:cxnSp>
        <p:nvCxnSpPr>
          <p:cNvPr id="64" name="Straight Connector 63">
            <a:extLst>
              <a:ext uri="{FF2B5EF4-FFF2-40B4-BE49-F238E27FC236}">
                <a16:creationId xmlns:a16="http://schemas.microsoft.com/office/drawing/2014/main" id="{93CF7B2C-D9DF-C6F4-1D56-7DAEB3E35469}"/>
              </a:ext>
            </a:extLst>
          </p:cNvPr>
          <p:cNvCxnSpPr>
            <a:cxnSpLocks/>
            <a:stCxn id="12" idx="0"/>
            <a:endCxn id="33" idx="0"/>
          </p:cNvCxnSpPr>
          <p:nvPr/>
        </p:nvCxnSpPr>
        <p:spPr>
          <a:xfrm flipH="1" flipV="1">
            <a:off x="1851356" y="2425952"/>
            <a:ext cx="1" cy="376309"/>
          </a:xfrm>
          <a:prstGeom prst="line">
            <a:avLst/>
          </a:prstGeom>
          <a:noFill/>
          <a:ln w="12700" cap="flat" cmpd="sng" algn="ctr">
            <a:solidFill>
              <a:srgbClr val="666666"/>
            </a:solidFill>
            <a:prstDash val="solid"/>
          </a:ln>
          <a:effectLst/>
        </p:spPr>
      </p:cxnSp>
      <p:pic>
        <p:nvPicPr>
          <p:cNvPr id="67" name="Picture 66">
            <a:extLst>
              <a:ext uri="{FF2B5EF4-FFF2-40B4-BE49-F238E27FC236}">
                <a16:creationId xmlns:a16="http://schemas.microsoft.com/office/drawing/2014/main" id="{F9BB4CA9-BDC9-F237-26D1-E60FCF6C2925}"/>
              </a:ext>
            </a:extLst>
          </p:cNvPr>
          <p:cNvPicPr>
            <a:picLocks noChangeAspect="1"/>
          </p:cNvPicPr>
          <p:nvPr/>
        </p:nvPicPr>
        <p:blipFill>
          <a:blip r:embed="rId3"/>
          <a:stretch>
            <a:fillRect/>
          </a:stretch>
        </p:blipFill>
        <p:spPr>
          <a:xfrm>
            <a:off x="2006953" y="4241284"/>
            <a:ext cx="331936" cy="331936"/>
          </a:xfrm>
          <a:prstGeom prst="rect">
            <a:avLst/>
          </a:prstGeom>
        </p:spPr>
      </p:pic>
      <p:cxnSp>
        <p:nvCxnSpPr>
          <p:cNvPr id="68" name="Straight Connector 67">
            <a:extLst>
              <a:ext uri="{FF2B5EF4-FFF2-40B4-BE49-F238E27FC236}">
                <a16:creationId xmlns:a16="http://schemas.microsoft.com/office/drawing/2014/main" id="{CEF0691F-E7AE-43BA-76A4-FD84619AE2A3}"/>
              </a:ext>
            </a:extLst>
          </p:cNvPr>
          <p:cNvCxnSpPr>
            <a:cxnSpLocks/>
            <a:stCxn id="69" idx="2"/>
            <a:endCxn id="32" idx="2"/>
          </p:cNvCxnSpPr>
          <p:nvPr/>
        </p:nvCxnSpPr>
        <p:spPr>
          <a:xfrm flipH="1">
            <a:off x="1296621" y="1617542"/>
            <a:ext cx="1257192" cy="361435"/>
          </a:xfrm>
          <a:prstGeom prst="line">
            <a:avLst/>
          </a:prstGeom>
          <a:noFill/>
          <a:ln w="12700" cap="flat" cmpd="sng" algn="ctr">
            <a:solidFill>
              <a:srgbClr val="666666"/>
            </a:solidFill>
            <a:prstDash val="solid"/>
          </a:ln>
          <a:effectLst/>
        </p:spPr>
      </p:cxnSp>
      <p:pic>
        <p:nvPicPr>
          <p:cNvPr id="69" name="Picture 68">
            <a:extLst>
              <a:ext uri="{FF2B5EF4-FFF2-40B4-BE49-F238E27FC236}">
                <a16:creationId xmlns:a16="http://schemas.microsoft.com/office/drawing/2014/main" id="{779187C2-12C2-74FD-32AD-045A5C50967A}"/>
              </a:ext>
            </a:extLst>
          </p:cNvPr>
          <p:cNvPicPr>
            <a:picLocks noChangeAspect="1"/>
          </p:cNvPicPr>
          <p:nvPr/>
        </p:nvPicPr>
        <p:blipFill>
          <a:blip r:embed="rId4"/>
          <a:stretch>
            <a:fillRect/>
          </a:stretch>
        </p:blipFill>
        <p:spPr>
          <a:xfrm>
            <a:off x="2285765" y="1081447"/>
            <a:ext cx="536095" cy="536095"/>
          </a:xfrm>
          <a:prstGeom prst="rect">
            <a:avLst/>
          </a:prstGeom>
        </p:spPr>
      </p:pic>
      <p:pic>
        <p:nvPicPr>
          <p:cNvPr id="70" name="Picture 69">
            <a:extLst>
              <a:ext uri="{FF2B5EF4-FFF2-40B4-BE49-F238E27FC236}">
                <a16:creationId xmlns:a16="http://schemas.microsoft.com/office/drawing/2014/main" id="{7001F7A1-D822-A43A-A60C-7344DA02D86C}"/>
              </a:ext>
            </a:extLst>
          </p:cNvPr>
          <p:cNvPicPr>
            <a:picLocks noChangeAspect="1"/>
          </p:cNvPicPr>
          <p:nvPr/>
        </p:nvPicPr>
        <p:blipFill>
          <a:blip r:embed="rId4"/>
          <a:stretch>
            <a:fillRect/>
          </a:stretch>
        </p:blipFill>
        <p:spPr>
          <a:xfrm>
            <a:off x="3052902" y="1081447"/>
            <a:ext cx="536095" cy="536095"/>
          </a:xfrm>
          <a:prstGeom prst="rect">
            <a:avLst/>
          </a:prstGeom>
        </p:spPr>
      </p:pic>
      <p:cxnSp>
        <p:nvCxnSpPr>
          <p:cNvPr id="71" name="Straight Connector 70">
            <a:extLst>
              <a:ext uri="{FF2B5EF4-FFF2-40B4-BE49-F238E27FC236}">
                <a16:creationId xmlns:a16="http://schemas.microsoft.com/office/drawing/2014/main" id="{B12A5062-59B1-62B5-9AE0-6CF6BE011885}"/>
              </a:ext>
            </a:extLst>
          </p:cNvPr>
          <p:cNvCxnSpPr>
            <a:cxnSpLocks/>
            <a:stCxn id="70" idx="2"/>
            <a:endCxn id="33" idx="2"/>
          </p:cNvCxnSpPr>
          <p:nvPr/>
        </p:nvCxnSpPr>
        <p:spPr>
          <a:xfrm flipH="1">
            <a:off x="1851356" y="1617542"/>
            <a:ext cx="1469594" cy="361435"/>
          </a:xfrm>
          <a:prstGeom prst="line">
            <a:avLst/>
          </a:prstGeom>
          <a:noFill/>
          <a:ln w="12700" cap="flat" cmpd="sng" algn="ctr">
            <a:solidFill>
              <a:srgbClr val="666666"/>
            </a:solidFill>
            <a:prstDash val="solid"/>
          </a:ln>
          <a:effectLst/>
        </p:spPr>
      </p:cxnSp>
      <p:cxnSp>
        <p:nvCxnSpPr>
          <p:cNvPr id="76" name="Straight Connector 75">
            <a:extLst>
              <a:ext uri="{FF2B5EF4-FFF2-40B4-BE49-F238E27FC236}">
                <a16:creationId xmlns:a16="http://schemas.microsoft.com/office/drawing/2014/main" id="{B10841A9-5AAE-B118-97B6-A380D262610B}"/>
              </a:ext>
            </a:extLst>
          </p:cNvPr>
          <p:cNvCxnSpPr>
            <a:cxnSpLocks/>
            <a:stCxn id="78" idx="0"/>
            <a:endCxn id="14" idx="2"/>
          </p:cNvCxnSpPr>
          <p:nvPr/>
        </p:nvCxnSpPr>
        <p:spPr>
          <a:xfrm flipH="1" flipV="1">
            <a:off x="647841" y="4036751"/>
            <a:ext cx="272893" cy="199199"/>
          </a:xfrm>
          <a:prstGeom prst="line">
            <a:avLst/>
          </a:prstGeom>
          <a:noFill/>
          <a:ln w="12700" cap="flat" cmpd="sng" algn="ctr">
            <a:solidFill>
              <a:srgbClr val="666666"/>
            </a:solidFill>
            <a:prstDash val="solid"/>
          </a:ln>
          <a:effectLst/>
        </p:spPr>
      </p:cxnSp>
      <p:cxnSp>
        <p:nvCxnSpPr>
          <p:cNvPr id="77" name="Straight Connector 76">
            <a:extLst>
              <a:ext uri="{FF2B5EF4-FFF2-40B4-BE49-F238E27FC236}">
                <a16:creationId xmlns:a16="http://schemas.microsoft.com/office/drawing/2014/main" id="{B2075045-AE80-F8EE-C646-A91FE508FB2C}"/>
              </a:ext>
            </a:extLst>
          </p:cNvPr>
          <p:cNvCxnSpPr>
            <a:cxnSpLocks/>
            <a:stCxn id="78" idx="0"/>
            <a:endCxn id="15" idx="2"/>
          </p:cNvCxnSpPr>
          <p:nvPr/>
        </p:nvCxnSpPr>
        <p:spPr>
          <a:xfrm flipV="1">
            <a:off x="920734" y="4036751"/>
            <a:ext cx="281842" cy="199199"/>
          </a:xfrm>
          <a:prstGeom prst="line">
            <a:avLst/>
          </a:prstGeom>
          <a:noFill/>
          <a:ln w="12700" cap="flat" cmpd="sng" algn="ctr">
            <a:solidFill>
              <a:srgbClr val="666666"/>
            </a:solidFill>
            <a:prstDash val="solid"/>
          </a:ln>
          <a:effectLst/>
        </p:spPr>
      </p:cxnSp>
      <p:pic>
        <p:nvPicPr>
          <p:cNvPr id="78" name="Picture 77">
            <a:extLst>
              <a:ext uri="{FF2B5EF4-FFF2-40B4-BE49-F238E27FC236}">
                <a16:creationId xmlns:a16="http://schemas.microsoft.com/office/drawing/2014/main" id="{E1877BB8-06B1-D6A0-2292-B9F362D28845}"/>
              </a:ext>
            </a:extLst>
          </p:cNvPr>
          <p:cNvPicPr>
            <a:picLocks noChangeAspect="1"/>
          </p:cNvPicPr>
          <p:nvPr/>
        </p:nvPicPr>
        <p:blipFill>
          <a:blip r:embed="rId3"/>
          <a:stretch>
            <a:fillRect/>
          </a:stretch>
        </p:blipFill>
        <p:spPr>
          <a:xfrm>
            <a:off x="754766" y="4235950"/>
            <a:ext cx="331936" cy="331936"/>
          </a:xfrm>
          <a:prstGeom prst="rect">
            <a:avLst/>
          </a:prstGeom>
        </p:spPr>
      </p:pic>
      <p:sp>
        <p:nvSpPr>
          <p:cNvPr id="100" name="Rectangle: Top Corners Rounded 99">
            <a:extLst>
              <a:ext uri="{FF2B5EF4-FFF2-40B4-BE49-F238E27FC236}">
                <a16:creationId xmlns:a16="http://schemas.microsoft.com/office/drawing/2014/main" id="{056261EC-E5CB-FE44-35F5-4FA35CA6AF28}"/>
              </a:ext>
            </a:extLst>
          </p:cNvPr>
          <p:cNvSpPr/>
          <p:nvPr/>
        </p:nvSpPr>
        <p:spPr>
          <a:xfrm rot="5400000">
            <a:off x="1980779" y="2112852"/>
            <a:ext cx="626133" cy="193292"/>
          </a:xfrm>
          <a:prstGeom prst="round2SameRect">
            <a:avLst/>
          </a:prstGeom>
          <a:solidFill>
            <a:srgbClr val="0A0908"/>
          </a:solidFill>
          <a:ln w="12700" cap="flat" cmpd="sng" algn="ctr">
            <a:noFill/>
            <a:prstDash val="solid"/>
            <a:miter lim="800000"/>
          </a:ln>
          <a:effectLst>
            <a:softEdge rad="0"/>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685800" eaLnBrk="1" fontAlgn="auto" latinLnBrk="0" hangingPunct="1">
              <a:lnSpc>
                <a:spcPct val="100000"/>
              </a:lnSpc>
              <a:spcBef>
                <a:spcPts val="0"/>
              </a:spcBef>
              <a:spcAft>
                <a:spcPts val="300"/>
              </a:spcAft>
              <a:buClrTx/>
              <a:buSzPct val="100000"/>
              <a:buFontTx/>
              <a:buNone/>
              <a:tabLst/>
              <a:defRPr/>
            </a:pPr>
            <a:r>
              <a:rPr kumimoji="0" lang="en-US" sz="1100" b="1" i="0" u="none" strike="noStrike" kern="0" cap="none" spc="0" normalizeH="0" baseline="0" noProof="0" dirty="0">
                <a:ln>
                  <a:noFill/>
                </a:ln>
                <a:solidFill>
                  <a:srgbClr val="FFFFFF"/>
                </a:solidFill>
                <a:effectLst/>
                <a:uLnTx/>
                <a:uFillTx/>
                <a:latin typeface="Nokia Pure Text Light"/>
                <a:ea typeface="+mn-ea"/>
                <a:cs typeface="+mn-cs"/>
              </a:rPr>
              <a:t>B-Leaf</a:t>
            </a:r>
          </a:p>
        </p:txBody>
      </p:sp>
      <p:sp>
        <p:nvSpPr>
          <p:cNvPr id="112" name="Rectangle: Top Corners Rounded 111">
            <a:extLst>
              <a:ext uri="{FF2B5EF4-FFF2-40B4-BE49-F238E27FC236}">
                <a16:creationId xmlns:a16="http://schemas.microsoft.com/office/drawing/2014/main" id="{7DB348B6-214D-6C1B-DC0D-216F4456F9BD}"/>
              </a:ext>
            </a:extLst>
          </p:cNvPr>
          <p:cNvSpPr/>
          <p:nvPr/>
        </p:nvSpPr>
        <p:spPr>
          <a:xfrm rot="5400000">
            <a:off x="2528315" y="3726638"/>
            <a:ext cx="626133" cy="193292"/>
          </a:xfrm>
          <a:prstGeom prst="round2SameRect">
            <a:avLst/>
          </a:prstGeom>
          <a:solidFill>
            <a:srgbClr val="0A0908"/>
          </a:solidFill>
          <a:ln w="12700" cap="flat" cmpd="sng" algn="ctr">
            <a:noFill/>
            <a:prstDash val="solid"/>
            <a:miter lim="800000"/>
          </a:ln>
          <a:effectLst>
            <a:softEdge rad="0"/>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685800" eaLnBrk="1" fontAlgn="auto" latinLnBrk="0" hangingPunct="1">
              <a:lnSpc>
                <a:spcPct val="100000"/>
              </a:lnSpc>
              <a:spcBef>
                <a:spcPts val="0"/>
              </a:spcBef>
              <a:spcAft>
                <a:spcPts val="300"/>
              </a:spcAft>
              <a:buClrTx/>
              <a:buSzPct val="100000"/>
              <a:buFontTx/>
              <a:buNone/>
              <a:tabLst/>
              <a:defRPr/>
            </a:pPr>
            <a:r>
              <a:rPr kumimoji="0" lang="en-US" sz="1200" b="1" i="0" u="none" strike="noStrike" kern="0" cap="none" spc="0" normalizeH="0" baseline="0" noProof="0" dirty="0">
                <a:ln>
                  <a:noFill/>
                </a:ln>
                <a:solidFill>
                  <a:srgbClr val="FFFFFF"/>
                </a:solidFill>
                <a:effectLst/>
                <a:uLnTx/>
                <a:uFillTx/>
                <a:latin typeface="Nokia Pure Text Light"/>
                <a:ea typeface="+mn-ea"/>
                <a:cs typeface="+mn-cs"/>
              </a:rPr>
              <a:t>Leaf</a:t>
            </a:r>
          </a:p>
        </p:txBody>
      </p:sp>
      <p:sp>
        <p:nvSpPr>
          <p:cNvPr id="115" name="Rounded Rectangle 102">
            <a:extLst>
              <a:ext uri="{FF2B5EF4-FFF2-40B4-BE49-F238E27FC236}">
                <a16:creationId xmlns:a16="http://schemas.microsoft.com/office/drawing/2014/main" id="{D367970E-5E01-B046-A96F-3C169F4128E9}"/>
              </a:ext>
            </a:extLst>
          </p:cNvPr>
          <p:cNvSpPr/>
          <p:nvPr/>
        </p:nvSpPr>
        <p:spPr>
          <a:xfrm>
            <a:off x="5881020" y="3530015"/>
            <a:ext cx="2612114" cy="626135"/>
          </a:xfrm>
          <a:prstGeom prst="roundRect">
            <a:avLst>
              <a:gd name="adj" fmla="val 0"/>
            </a:avLst>
          </a:prstGeom>
          <a:solidFill>
            <a:srgbClr val="00B0F0">
              <a:alpha val="20000"/>
            </a:srgbClr>
          </a:solidFill>
          <a:ln w="9525" cap="flat" cmpd="sng" algn="ctr">
            <a:noFill/>
            <a:prstDash val="solid"/>
          </a:ln>
          <a:effectLst/>
        </p:spPr>
        <p:txBody>
          <a:bodyPr tIns="90000" bIns="90000" rtlCol="0" anchor="t" anchorCtr="0"/>
          <a:lstStyle/>
          <a:p>
            <a:pPr marL="0" marR="0" lvl="0" indent="0" algn="ctr" defTabSz="685800" eaLnBrk="0" fontAlgn="auto" latinLnBrk="0" hangingPunct="0">
              <a:lnSpc>
                <a:spcPct val="90000"/>
              </a:lnSpc>
              <a:spcBef>
                <a:spcPts val="0"/>
              </a:spcBef>
              <a:spcAft>
                <a:spcPts val="0"/>
              </a:spcAft>
              <a:buClr>
                <a:srgbClr val="00C9FF"/>
              </a:buClr>
              <a:buSzTx/>
              <a:buFontTx/>
              <a:buNone/>
              <a:tabLst/>
              <a:defRPr/>
            </a:pPr>
            <a:endParaRPr kumimoji="0" lang="en-US" sz="1800" b="0" i="0" u="none" strike="noStrike" kern="0" cap="none" spc="0" normalizeH="0" baseline="0" noProof="0">
              <a:ln>
                <a:noFill/>
              </a:ln>
              <a:solidFill>
                <a:srgbClr val="A8BBC0"/>
              </a:solidFill>
              <a:effectLst/>
              <a:uLnTx/>
              <a:uFillTx/>
            </a:endParaRPr>
          </a:p>
        </p:txBody>
      </p:sp>
      <p:sp>
        <p:nvSpPr>
          <p:cNvPr id="116" name="Rounded Rectangle 102">
            <a:extLst>
              <a:ext uri="{FF2B5EF4-FFF2-40B4-BE49-F238E27FC236}">
                <a16:creationId xmlns:a16="http://schemas.microsoft.com/office/drawing/2014/main" id="{F2121B50-F1BB-C968-1FB0-E2B6CACD0C97}"/>
              </a:ext>
            </a:extLst>
          </p:cNvPr>
          <p:cNvSpPr/>
          <p:nvPr/>
        </p:nvSpPr>
        <p:spPr>
          <a:xfrm>
            <a:off x="6700167" y="1922856"/>
            <a:ext cx="1296713" cy="626135"/>
          </a:xfrm>
          <a:prstGeom prst="roundRect">
            <a:avLst>
              <a:gd name="adj" fmla="val 0"/>
            </a:avLst>
          </a:prstGeom>
          <a:solidFill>
            <a:srgbClr val="0A0908">
              <a:alpha val="20000"/>
            </a:srgbClr>
          </a:solidFill>
          <a:ln w="9525" cap="flat" cmpd="sng" algn="ctr">
            <a:noFill/>
            <a:prstDash val="solid"/>
          </a:ln>
          <a:effectLst/>
        </p:spPr>
        <p:txBody>
          <a:bodyPr tIns="90000" bIns="90000" rtlCol="0" anchor="t" anchorCtr="0"/>
          <a:lstStyle/>
          <a:p>
            <a:pPr marL="0" marR="0" lvl="0" indent="0" algn="ctr" defTabSz="685800" eaLnBrk="0" fontAlgn="auto" latinLnBrk="0" hangingPunct="0">
              <a:lnSpc>
                <a:spcPct val="90000"/>
              </a:lnSpc>
              <a:spcBef>
                <a:spcPts val="0"/>
              </a:spcBef>
              <a:spcAft>
                <a:spcPts val="0"/>
              </a:spcAft>
              <a:buClr>
                <a:srgbClr val="00C9FF"/>
              </a:buClr>
              <a:buSzTx/>
              <a:buFontTx/>
              <a:buNone/>
              <a:tabLst/>
              <a:defRPr/>
            </a:pPr>
            <a:endParaRPr kumimoji="0" lang="en-US" sz="1800" b="0" i="0" u="none" strike="noStrike" kern="0" cap="none" spc="0" normalizeH="0" baseline="0" noProof="0">
              <a:ln>
                <a:noFill/>
              </a:ln>
              <a:solidFill>
                <a:srgbClr val="A8BBC0"/>
              </a:solidFill>
              <a:effectLst/>
              <a:uLnTx/>
              <a:uFillTx/>
            </a:endParaRPr>
          </a:p>
        </p:txBody>
      </p:sp>
      <p:sp>
        <p:nvSpPr>
          <p:cNvPr id="117" name="Rounded Rectangle 102">
            <a:extLst>
              <a:ext uri="{FF2B5EF4-FFF2-40B4-BE49-F238E27FC236}">
                <a16:creationId xmlns:a16="http://schemas.microsoft.com/office/drawing/2014/main" id="{BD3425A6-AE84-1ACC-7771-33BC2731B4DC}"/>
              </a:ext>
            </a:extLst>
          </p:cNvPr>
          <p:cNvSpPr/>
          <p:nvPr/>
        </p:nvSpPr>
        <p:spPr>
          <a:xfrm>
            <a:off x="6582666" y="2726431"/>
            <a:ext cx="1455695" cy="612074"/>
          </a:xfrm>
          <a:prstGeom prst="roundRect">
            <a:avLst>
              <a:gd name="adj" fmla="val 0"/>
            </a:avLst>
          </a:prstGeom>
          <a:solidFill>
            <a:srgbClr val="00B050">
              <a:alpha val="20000"/>
            </a:srgbClr>
          </a:solidFill>
          <a:ln w="9525" cap="flat" cmpd="sng" algn="ctr">
            <a:noFill/>
            <a:prstDash val="solid"/>
          </a:ln>
          <a:effectLst/>
        </p:spPr>
        <p:txBody>
          <a:bodyPr tIns="90000" bIns="90000" rtlCol="0" anchor="t" anchorCtr="0"/>
          <a:lstStyle/>
          <a:p>
            <a:pPr marL="0" marR="0" lvl="0" indent="0" algn="ctr" defTabSz="685800" eaLnBrk="0" fontAlgn="auto" latinLnBrk="0" hangingPunct="0">
              <a:lnSpc>
                <a:spcPct val="90000"/>
              </a:lnSpc>
              <a:spcBef>
                <a:spcPts val="0"/>
              </a:spcBef>
              <a:spcAft>
                <a:spcPts val="0"/>
              </a:spcAft>
              <a:buClr>
                <a:srgbClr val="00C9FF"/>
              </a:buClr>
              <a:buSzTx/>
              <a:buFontTx/>
              <a:buNone/>
              <a:tabLst/>
              <a:defRPr/>
            </a:pPr>
            <a:endParaRPr kumimoji="0" lang="en-US" sz="1800" b="0" i="0" u="none" strike="noStrike" kern="0" cap="none" spc="0" normalizeH="0" baseline="0" noProof="0">
              <a:ln>
                <a:noFill/>
              </a:ln>
              <a:solidFill>
                <a:srgbClr val="A8BBC0"/>
              </a:solidFill>
              <a:effectLst/>
              <a:uLnTx/>
              <a:uFillTx/>
            </a:endParaRPr>
          </a:p>
        </p:txBody>
      </p:sp>
      <p:grpSp>
        <p:nvGrpSpPr>
          <p:cNvPr id="118" name="Group 117">
            <a:extLst>
              <a:ext uri="{FF2B5EF4-FFF2-40B4-BE49-F238E27FC236}">
                <a16:creationId xmlns:a16="http://schemas.microsoft.com/office/drawing/2014/main" id="{81E5DCD5-42B8-D6D9-C7E8-47EB7174F89D}"/>
              </a:ext>
            </a:extLst>
          </p:cNvPr>
          <p:cNvGrpSpPr/>
          <p:nvPr/>
        </p:nvGrpSpPr>
        <p:grpSpPr>
          <a:xfrm>
            <a:off x="6747229" y="2827563"/>
            <a:ext cx="1001710" cy="446975"/>
            <a:chOff x="6189787" y="664528"/>
            <a:chExt cx="1431015" cy="638536"/>
          </a:xfrm>
        </p:grpSpPr>
        <p:pic>
          <p:nvPicPr>
            <p:cNvPr id="119" name="Picture 118">
              <a:extLst>
                <a:ext uri="{FF2B5EF4-FFF2-40B4-BE49-F238E27FC236}">
                  <a16:creationId xmlns:a16="http://schemas.microsoft.com/office/drawing/2014/main" id="{81E14018-44F7-5970-A267-C3F9E74AF606}"/>
                </a:ext>
              </a:extLst>
            </p:cNvPr>
            <p:cNvPicPr>
              <a:picLocks noChangeAspect="1"/>
            </p:cNvPicPr>
            <p:nvPr/>
          </p:nvPicPr>
          <p:blipFill>
            <a:blip r:embed="rId2"/>
            <a:stretch>
              <a:fillRect/>
            </a:stretch>
          </p:blipFill>
          <p:spPr>
            <a:xfrm>
              <a:off x="6189787" y="664528"/>
              <a:ext cx="638536" cy="638536"/>
            </a:xfrm>
            <a:prstGeom prst="rect">
              <a:avLst/>
            </a:prstGeom>
          </p:spPr>
        </p:pic>
        <p:pic>
          <p:nvPicPr>
            <p:cNvPr id="120" name="Picture 119">
              <a:extLst>
                <a:ext uri="{FF2B5EF4-FFF2-40B4-BE49-F238E27FC236}">
                  <a16:creationId xmlns:a16="http://schemas.microsoft.com/office/drawing/2014/main" id="{DC575B63-342A-6D8F-E00C-FF6BE0222D82}"/>
                </a:ext>
              </a:extLst>
            </p:cNvPr>
            <p:cNvPicPr>
              <a:picLocks noChangeAspect="1"/>
            </p:cNvPicPr>
            <p:nvPr/>
          </p:nvPicPr>
          <p:blipFill>
            <a:blip r:embed="rId2"/>
            <a:stretch>
              <a:fillRect/>
            </a:stretch>
          </p:blipFill>
          <p:spPr>
            <a:xfrm>
              <a:off x="6982266" y="664528"/>
              <a:ext cx="638536" cy="638536"/>
            </a:xfrm>
            <a:prstGeom prst="rect">
              <a:avLst/>
            </a:prstGeom>
          </p:spPr>
        </p:pic>
      </p:grpSp>
      <p:grpSp>
        <p:nvGrpSpPr>
          <p:cNvPr id="121" name="Group 120">
            <a:extLst>
              <a:ext uri="{FF2B5EF4-FFF2-40B4-BE49-F238E27FC236}">
                <a16:creationId xmlns:a16="http://schemas.microsoft.com/office/drawing/2014/main" id="{FC893278-40D6-B3DB-B009-790FA0373B0F}"/>
              </a:ext>
            </a:extLst>
          </p:cNvPr>
          <p:cNvGrpSpPr/>
          <p:nvPr/>
        </p:nvGrpSpPr>
        <p:grpSpPr>
          <a:xfrm>
            <a:off x="6098448" y="3615078"/>
            <a:ext cx="1001710" cy="446975"/>
            <a:chOff x="6189787" y="664528"/>
            <a:chExt cx="1431015" cy="638536"/>
          </a:xfrm>
        </p:grpSpPr>
        <p:pic>
          <p:nvPicPr>
            <p:cNvPr id="122" name="Picture 121">
              <a:extLst>
                <a:ext uri="{FF2B5EF4-FFF2-40B4-BE49-F238E27FC236}">
                  <a16:creationId xmlns:a16="http://schemas.microsoft.com/office/drawing/2014/main" id="{6F66F8D2-A751-DF1C-DB48-48E77EC75104}"/>
                </a:ext>
              </a:extLst>
            </p:cNvPr>
            <p:cNvPicPr>
              <a:picLocks noChangeAspect="1"/>
            </p:cNvPicPr>
            <p:nvPr/>
          </p:nvPicPr>
          <p:blipFill>
            <a:blip r:embed="rId2"/>
            <a:stretch>
              <a:fillRect/>
            </a:stretch>
          </p:blipFill>
          <p:spPr>
            <a:xfrm>
              <a:off x="6189787" y="664528"/>
              <a:ext cx="638536" cy="638536"/>
            </a:xfrm>
            <a:prstGeom prst="rect">
              <a:avLst/>
            </a:prstGeom>
          </p:spPr>
        </p:pic>
        <p:pic>
          <p:nvPicPr>
            <p:cNvPr id="123" name="Picture 122">
              <a:extLst>
                <a:ext uri="{FF2B5EF4-FFF2-40B4-BE49-F238E27FC236}">
                  <a16:creationId xmlns:a16="http://schemas.microsoft.com/office/drawing/2014/main" id="{A06DBBD6-C60E-2873-3CAA-548C32B13C0D}"/>
                </a:ext>
              </a:extLst>
            </p:cNvPr>
            <p:cNvPicPr>
              <a:picLocks noChangeAspect="1"/>
            </p:cNvPicPr>
            <p:nvPr/>
          </p:nvPicPr>
          <p:blipFill>
            <a:blip r:embed="rId2"/>
            <a:stretch>
              <a:fillRect/>
            </a:stretch>
          </p:blipFill>
          <p:spPr>
            <a:xfrm>
              <a:off x="6982266" y="664528"/>
              <a:ext cx="638536" cy="638536"/>
            </a:xfrm>
            <a:prstGeom prst="rect">
              <a:avLst/>
            </a:prstGeom>
          </p:spPr>
        </p:pic>
      </p:grpSp>
      <p:cxnSp>
        <p:nvCxnSpPr>
          <p:cNvPr id="124" name="Straight Connector 123">
            <a:extLst>
              <a:ext uri="{FF2B5EF4-FFF2-40B4-BE49-F238E27FC236}">
                <a16:creationId xmlns:a16="http://schemas.microsoft.com/office/drawing/2014/main" id="{DC07924C-08BF-6999-68D2-BCE1033DA992}"/>
              </a:ext>
            </a:extLst>
          </p:cNvPr>
          <p:cNvCxnSpPr>
            <a:cxnSpLocks/>
            <a:stCxn id="119" idx="2"/>
            <a:endCxn id="122" idx="0"/>
          </p:cNvCxnSpPr>
          <p:nvPr/>
        </p:nvCxnSpPr>
        <p:spPr>
          <a:xfrm flipH="1">
            <a:off x="6321936" y="3274538"/>
            <a:ext cx="648781" cy="340540"/>
          </a:xfrm>
          <a:prstGeom prst="line">
            <a:avLst/>
          </a:prstGeom>
          <a:noFill/>
          <a:ln w="12700" cap="flat" cmpd="sng" algn="ctr">
            <a:solidFill>
              <a:srgbClr val="666666"/>
            </a:solidFill>
            <a:prstDash val="solid"/>
          </a:ln>
          <a:effectLst/>
        </p:spPr>
      </p:cxnSp>
      <p:cxnSp>
        <p:nvCxnSpPr>
          <p:cNvPr id="125" name="Straight Connector 124">
            <a:extLst>
              <a:ext uri="{FF2B5EF4-FFF2-40B4-BE49-F238E27FC236}">
                <a16:creationId xmlns:a16="http://schemas.microsoft.com/office/drawing/2014/main" id="{6FF59C27-56F9-2F92-31F8-5E2B259D0E06}"/>
              </a:ext>
            </a:extLst>
          </p:cNvPr>
          <p:cNvCxnSpPr>
            <a:cxnSpLocks/>
            <a:stCxn id="120" idx="2"/>
            <a:endCxn id="122" idx="0"/>
          </p:cNvCxnSpPr>
          <p:nvPr/>
        </p:nvCxnSpPr>
        <p:spPr>
          <a:xfrm flipH="1">
            <a:off x="6321936" y="3274538"/>
            <a:ext cx="1203516" cy="340540"/>
          </a:xfrm>
          <a:prstGeom prst="line">
            <a:avLst/>
          </a:prstGeom>
          <a:noFill/>
          <a:ln w="12700" cap="flat" cmpd="sng" algn="ctr">
            <a:solidFill>
              <a:srgbClr val="666666"/>
            </a:solidFill>
            <a:prstDash val="solid"/>
          </a:ln>
          <a:effectLst/>
        </p:spPr>
      </p:cxnSp>
      <p:cxnSp>
        <p:nvCxnSpPr>
          <p:cNvPr id="126" name="Straight Connector 125">
            <a:extLst>
              <a:ext uri="{FF2B5EF4-FFF2-40B4-BE49-F238E27FC236}">
                <a16:creationId xmlns:a16="http://schemas.microsoft.com/office/drawing/2014/main" id="{6E451F04-8B43-E077-4E0B-ED2B3FD2EE11}"/>
              </a:ext>
            </a:extLst>
          </p:cNvPr>
          <p:cNvCxnSpPr>
            <a:cxnSpLocks/>
            <a:stCxn id="145" idx="0"/>
            <a:endCxn id="130" idx="2"/>
          </p:cNvCxnSpPr>
          <p:nvPr/>
        </p:nvCxnSpPr>
        <p:spPr>
          <a:xfrm flipH="1" flipV="1">
            <a:off x="7555057" y="4062052"/>
            <a:ext cx="291959" cy="204534"/>
          </a:xfrm>
          <a:prstGeom prst="line">
            <a:avLst/>
          </a:prstGeom>
          <a:noFill/>
          <a:ln w="12700" cap="flat" cmpd="sng" algn="ctr">
            <a:solidFill>
              <a:srgbClr val="666666"/>
            </a:solidFill>
            <a:prstDash val="solid"/>
          </a:ln>
          <a:effectLst/>
        </p:spPr>
      </p:cxnSp>
      <p:cxnSp>
        <p:nvCxnSpPr>
          <p:cNvPr id="127" name="Straight Connector 126">
            <a:extLst>
              <a:ext uri="{FF2B5EF4-FFF2-40B4-BE49-F238E27FC236}">
                <a16:creationId xmlns:a16="http://schemas.microsoft.com/office/drawing/2014/main" id="{CE0CC1AA-7208-3692-CE1E-40F0FB39AF09}"/>
              </a:ext>
            </a:extLst>
          </p:cNvPr>
          <p:cNvCxnSpPr>
            <a:cxnSpLocks/>
            <a:stCxn id="145" idx="0"/>
            <a:endCxn id="131" idx="2"/>
          </p:cNvCxnSpPr>
          <p:nvPr/>
        </p:nvCxnSpPr>
        <p:spPr>
          <a:xfrm flipV="1">
            <a:off x="7847016" y="4062052"/>
            <a:ext cx="262776" cy="204534"/>
          </a:xfrm>
          <a:prstGeom prst="line">
            <a:avLst/>
          </a:prstGeom>
          <a:noFill/>
          <a:ln w="12700" cap="flat" cmpd="sng" algn="ctr">
            <a:solidFill>
              <a:srgbClr val="666666"/>
            </a:solidFill>
            <a:prstDash val="solid"/>
          </a:ln>
          <a:effectLst/>
        </p:spPr>
      </p:cxnSp>
      <p:sp>
        <p:nvSpPr>
          <p:cNvPr id="128" name="Rectangle: Top Corners Rounded 127">
            <a:extLst>
              <a:ext uri="{FF2B5EF4-FFF2-40B4-BE49-F238E27FC236}">
                <a16:creationId xmlns:a16="http://schemas.microsoft.com/office/drawing/2014/main" id="{E14CF650-8500-DBE7-1851-41197A2B5E59}"/>
              </a:ext>
            </a:extLst>
          </p:cNvPr>
          <p:cNvSpPr/>
          <p:nvPr/>
        </p:nvSpPr>
        <p:spPr>
          <a:xfrm rot="16200000">
            <a:off x="6243155" y="2917879"/>
            <a:ext cx="612073" cy="215736"/>
          </a:xfrm>
          <a:prstGeom prst="round2SameRect">
            <a:avLst/>
          </a:prstGeom>
          <a:solidFill>
            <a:srgbClr val="0A0908"/>
          </a:solidFill>
          <a:ln w="12700" cap="flat" cmpd="sng" algn="ctr">
            <a:noFill/>
            <a:prstDash val="solid"/>
            <a:miter lim="800000"/>
          </a:ln>
          <a:effectLst>
            <a:softEdge rad="0"/>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685800" eaLnBrk="1" fontAlgn="auto" latinLnBrk="0" hangingPunct="1">
              <a:lnSpc>
                <a:spcPct val="100000"/>
              </a:lnSpc>
              <a:spcBef>
                <a:spcPts val="0"/>
              </a:spcBef>
              <a:spcAft>
                <a:spcPts val="300"/>
              </a:spcAft>
              <a:buClrTx/>
              <a:buSzPct val="100000"/>
              <a:buFontTx/>
              <a:buNone/>
              <a:tabLst/>
              <a:defRPr/>
            </a:pPr>
            <a:r>
              <a:rPr kumimoji="0" lang="en-US" sz="1200" b="1" i="0" u="none" strike="noStrike" kern="0" cap="none" spc="0" normalizeH="0" baseline="0" noProof="0" dirty="0">
                <a:ln>
                  <a:noFill/>
                </a:ln>
                <a:solidFill>
                  <a:srgbClr val="FFFFFF"/>
                </a:solidFill>
                <a:effectLst/>
                <a:uLnTx/>
                <a:uFillTx/>
                <a:latin typeface="Nokia Pure Text Light"/>
                <a:ea typeface="+mn-ea"/>
                <a:cs typeface="+mn-cs"/>
              </a:rPr>
              <a:t>Spine</a:t>
            </a:r>
          </a:p>
        </p:txBody>
      </p:sp>
      <p:grpSp>
        <p:nvGrpSpPr>
          <p:cNvPr id="129" name="Group 128">
            <a:extLst>
              <a:ext uri="{FF2B5EF4-FFF2-40B4-BE49-F238E27FC236}">
                <a16:creationId xmlns:a16="http://schemas.microsoft.com/office/drawing/2014/main" id="{C6A2B89E-E602-934A-CCD6-55F90AB71844}"/>
              </a:ext>
            </a:extLst>
          </p:cNvPr>
          <p:cNvGrpSpPr/>
          <p:nvPr/>
        </p:nvGrpSpPr>
        <p:grpSpPr>
          <a:xfrm>
            <a:off x="7331569" y="3615077"/>
            <a:ext cx="1001710" cy="446975"/>
            <a:chOff x="6189787" y="664528"/>
            <a:chExt cx="1431015" cy="638536"/>
          </a:xfrm>
        </p:grpSpPr>
        <p:pic>
          <p:nvPicPr>
            <p:cNvPr id="130" name="Picture 129">
              <a:extLst>
                <a:ext uri="{FF2B5EF4-FFF2-40B4-BE49-F238E27FC236}">
                  <a16:creationId xmlns:a16="http://schemas.microsoft.com/office/drawing/2014/main" id="{972AC322-FF03-21CB-111F-8D690BF73F8B}"/>
                </a:ext>
              </a:extLst>
            </p:cNvPr>
            <p:cNvPicPr>
              <a:picLocks noChangeAspect="1"/>
            </p:cNvPicPr>
            <p:nvPr/>
          </p:nvPicPr>
          <p:blipFill>
            <a:blip r:embed="rId2"/>
            <a:stretch>
              <a:fillRect/>
            </a:stretch>
          </p:blipFill>
          <p:spPr>
            <a:xfrm>
              <a:off x="6189787" y="664528"/>
              <a:ext cx="638536" cy="638536"/>
            </a:xfrm>
            <a:prstGeom prst="rect">
              <a:avLst/>
            </a:prstGeom>
          </p:spPr>
        </p:pic>
        <p:pic>
          <p:nvPicPr>
            <p:cNvPr id="131" name="Picture 130">
              <a:extLst>
                <a:ext uri="{FF2B5EF4-FFF2-40B4-BE49-F238E27FC236}">
                  <a16:creationId xmlns:a16="http://schemas.microsoft.com/office/drawing/2014/main" id="{78FB82D0-3950-CE1E-3B00-F199350FCD4E}"/>
                </a:ext>
              </a:extLst>
            </p:cNvPr>
            <p:cNvPicPr>
              <a:picLocks noChangeAspect="1"/>
            </p:cNvPicPr>
            <p:nvPr/>
          </p:nvPicPr>
          <p:blipFill>
            <a:blip r:embed="rId2"/>
            <a:stretch>
              <a:fillRect/>
            </a:stretch>
          </p:blipFill>
          <p:spPr>
            <a:xfrm>
              <a:off x="6982266" y="664528"/>
              <a:ext cx="638536" cy="638536"/>
            </a:xfrm>
            <a:prstGeom prst="rect">
              <a:avLst/>
            </a:prstGeom>
          </p:spPr>
        </p:pic>
      </p:grpSp>
      <p:grpSp>
        <p:nvGrpSpPr>
          <p:cNvPr id="132" name="Group 131">
            <a:extLst>
              <a:ext uri="{FF2B5EF4-FFF2-40B4-BE49-F238E27FC236}">
                <a16:creationId xmlns:a16="http://schemas.microsoft.com/office/drawing/2014/main" id="{2D05E6F5-EA9A-B04C-6F18-F128D678D709}"/>
              </a:ext>
            </a:extLst>
          </p:cNvPr>
          <p:cNvGrpSpPr/>
          <p:nvPr/>
        </p:nvGrpSpPr>
        <p:grpSpPr>
          <a:xfrm>
            <a:off x="6747229" y="2004279"/>
            <a:ext cx="1001710" cy="446975"/>
            <a:chOff x="6189787" y="664528"/>
            <a:chExt cx="1431015" cy="638536"/>
          </a:xfrm>
        </p:grpSpPr>
        <p:pic>
          <p:nvPicPr>
            <p:cNvPr id="133" name="Picture 132">
              <a:extLst>
                <a:ext uri="{FF2B5EF4-FFF2-40B4-BE49-F238E27FC236}">
                  <a16:creationId xmlns:a16="http://schemas.microsoft.com/office/drawing/2014/main" id="{683AEB87-BF3E-7BB5-A6B8-0AA866C85E15}"/>
                </a:ext>
              </a:extLst>
            </p:cNvPr>
            <p:cNvPicPr>
              <a:picLocks noChangeAspect="1"/>
            </p:cNvPicPr>
            <p:nvPr/>
          </p:nvPicPr>
          <p:blipFill>
            <a:blip r:embed="rId2"/>
            <a:stretch>
              <a:fillRect/>
            </a:stretch>
          </p:blipFill>
          <p:spPr>
            <a:xfrm rot="10800000">
              <a:off x="6189787" y="664528"/>
              <a:ext cx="638536" cy="638536"/>
            </a:xfrm>
            <a:prstGeom prst="rect">
              <a:avLst/>
            </a:prstGeom>
          </p:spPr>
        </p:pic>
        <p:pic>
          <p:nvPicPr>
            <p:cNvPr id="134" name="Picture 133">
              <a:extLst>
                <a:ext uri="{FF2B5EF4-FFF2-40B4-BE49-F238E27FC236}">
                  <a16:creationId xmlns:a16="http://schemas.microsoft.com/office/drawing/2014/main" id="{33EE2067-6FD4-1C44-04AD-FD0A217AA208}"/>
                </a:ext>
              </a:extLst>
            </p:cNvPr>
            <p:cNvPicPr>
              <a:picLocks noChangeAspect="1"/>
            </p:cNvPicPr>
            <p:nvPr/>
          </p:nvPicPr>
          <p:blipFill>
            <a:blip r:embed="rId2"/>
            <a:stretch>
              <a:fillRect/>
            </a:stretch>
          </p:blipFill>
          <p:spPr>
            <a:xfrm rot="10800000">
              <a:off x="6982266" y="664528"/>
              <a:ext cx="638536" cy="638536"/>
            </a:xfrm>
            <a:prstGeom prst="rect">
              <a:avLst/>
            </a:prstGeom>
          </p:spPr>
        </p:pic>
      </p:grpSp>
      <p:cxnSp>
        <p:nvCxnSpPr>
          <p:cNvPr id="135" name="Straight Connector 134">
            <a:extLst>
              <a:ext uri="{FF2B5EF4-FFF2-40B4-BE49-F238E27FC236}">
                <a16:creationId xmlns:a16="http://schemas.microsoft.com/office/drawing/2014/main" id="{56BDE695-7267-2DF5-C8BC-B52E019DE05F}"/>
              </a:ext>
            </a:extLst>
          </p:cNvPr>
          <p:cNvCxnSpPr>
            <a:cxnSpLocks/>
            <a:stCxn id="119" idx="2"/>
            <a:endCxn id="123" idx="0"/>
          </p:cNvCxnSpPr>
          <p:nvPr/>
        </p:nvCxnSpPr>
        <p:spPr>
          <a:xfrm flipH="1">
            <a:off x="6876671" y="3274538"/>
            <a:ext cx="94046" cy="340540"/>
          </a:xfrm>
          <a:prstGeom prst="line">
            <a:avLst/>
          </a:prstGeom>
          <a:noFill/>
          <a:ln w="12700" cap="flat" cmpd="sng" algn="ctr">
            <a:solidFill>
              <a:srgbClr val="666666"/>
            </a:solidFill>
            <a:prstDash val="solid"/>
          </a:ln>
          <a:effectLst/>
        </p:spPr>
      </p:cxnSp>
      <p:cxnSp>
        <p:nvCxnSpPr>
          <p:cNvPr id="136" name="Straight Connector 135">
            <a:extLst>
              <a:ext uri="{FF2B5EF4-FFF2-40B4-BE49-F238E27FC236}">
                <a16:creationId xmlns:a16="http://schemas.microsoft.com/office/drawing/2014/main" id="{D096EF33-28F4-6C7B-9CF9-1E7C105FFEC7}"/>
              </a:ext>
            </a:extLst>
          </p:cNvPr>
          <p:cNvCxnSpPr>
            <a:cxnSpLocks/>
            <a:stCxn id="120" idx="2"/>
            <a:endCxn id="123" idx="0"/>
          </p:cNvCxnSpPr>
          <p:nvPr/>
        </p:nvCxnSpPr>
        <p:spPr>
          <a:xfrm flipH="1">
            <a:off x="6876671" y="3274538"/>
            <a:ext cx="648781" cy="340540"/>
          </a:xfrm>
          <a:prstGeom prst="line">
            <a:avLst/>
          </a:prstGeom>
          <a:noFill/>
          <a:ln w="12700" cap="flat" cmpd="sng" algn="ctr">
            <a:solidFill>
              <a:srgbClr val="666666"/>
            </a:solidFill>
            <a:prstDash val="solid"/>
          </a:ln>
          <a:effectLst/>
        </p:spPr>
      </p:cxnSp>
      <p:cxnSp>
        <p:nvCxnSpPr>
          <p:cNvPr id="137" name="Straight Connector 136">
            <a:extLst>
              <a:ext uri="{FF2B5EF4-FFF2-40B4-BE49-F238E27FC236}">
                <a16:creationId xmlns:a16="http://schemas.microsoft.com/office/drawing/2014/main" id="{8470A684-0728-B47B-A3FF-7EFF75A39E44}"/>
              </a:ext>
            </a:extLst>
          </p:cNvPr>
          <p:cNvCxnSpPr>
            <a:cxnSpLocks/>
            <a:stCxn id="119" idx="2"/>
            <a:endCxn id="130" idx="0"/>
          </p:cNvCxnSpPr>
          <p:nvPr/>
        </p:nvCxnSpPr>
        <p:spPr>
          <a:xfrm>
            <a:off x="6970717" y="3274538"/>
            <a:ext cx="584340" cy="340539"/>
          </a:xfrm>
          <a:prstGeom prst="line">
            <a:avLst/>
          </a:prstGeom>
          <a:noFill/>
          <a:ln w="12700" cap="flat" cmpd="sng" algn="ctr">
            <a:solidFill>
              <a:srgbClr val="666666"/>
            </a:solidFill>
            <a:prstDash val="solid"/>
          </a:ln>
          <a:effectLst/>
        </p:spPr>
      </p:cxnSp>
      <p:cxnSp>
        <p:nvCxnSpPr>
          <p:cNvPr id="138" name="Straight Connector 137">
            <a:extLst>
              <a:ext uri="{FF2B5EF4-FFF2-40B4-BE49-F238E27FC236}">
                <a16:creationId xmlns:a16="http://schemas.microsoft.com/office/drawing/2014/main" id="{9805EB54-2F70-1484-C8FB-DB7C94D31236}"/>
              </a:ext>
            </a:extLst>
          </p:cNvPr>
          <p:cNvCxnSpPr>
            <a:cxnSpLocks/>
            <a:stCxn id="120" idx="2"/>
            <a:endCxn id="130" idx="0"/>
          </p:cNvCxnSpPr>
          <p:nvPr/>
        </p:nvCxnSpPr>
        <p:spPr>
          <a:xfrm>
            <a:off x="7525452" y="3274538"/>
            <a:ext cx="29605" cy="340539"/>
          </a:xfrm>
          <a:prstGeom prst="line">
            <a:avLst/>
          </a:prstGeom>
          <a:noFill/>
          <a:ln w="12700" cap="flat" cmpd="sng" algn="ctr">
            <a:solidFill>
              <a:srgbClr val="666666"/>
            </a:solidFill>
            <a:prstDash val="solid"/>
          </a:ln>
          <a:effectLst/>
        </p:spPr>
      </p:cxnSp>
      <p:cxnSp>
        <p:nvCxnSpPr>
          <p:cNvPr id="139" name="Straight Connector 138">
            <a:extLst>
              <a:ext uri="{FF2B5EF4-FFF2-40B4-BE49-F238E27FC236}">
                <a16:creationId xmlns:a16="http://schemas.microsoft.com/office/drawing/2014/main" id="{8E530632-A615-9B0A-FEB5-817F8422C30B}"/>
              </a:ext>
            </a:extLst>
          </p:cNvPr>
          <p:cNvCxnSpPr>
            <a:cxnSpLocks/>
            <a:stCxn id="119" idx="2"/>
            <a:endCxn id="131" idx="0"/>
          </p:cNvCxnSpPr>
          <p:nvPr/>
        </p:nvCxnSpPr>
        <p:spPr>
          <a:xfrm>
            <a:off x="6970717" y="3274538"/>
            <a:ext cx="1139075" cy="340539"/>
          </a:xfrm>
          <a:prstGeom prst="line">
            <a:avLst/>
          </a:prstGeom>
          <a:noFill/>
          <a:ln w="12700" cap="flat" cmpd="sng" algn="ctr">
            <a:solidFill>
              <a:srgbClr val="666666"/>
            </a:solidFill>
            <a:prstDash val="solid"/>
          </a:ln>
          <a:effectLst/>
        </p:spPr>
      </p:cxnSp>
      <p:cxnSp>
        <p:nvCxnSpPr>
          <p:cNvPr id="140" name="Straight Connector 139">
            <a:extLst>
              <a:ext uri="{FF2B5EF4-FFF2-40B4-BE49-F238E27FC236}">
                <a16:creationId xmlns:a16="http://schemas.microsoft.com/office/drawing/2014/main" id="{0EF6C094-8C2C-CEE4-896C-D139411FC70C}"/>
              </a:ext>
            </a:extLst>
          </p:cNvPr>
          <p:cNvCxnSpPr>
            <a:cxnSpLocks/>
            <a:stCxn id="120" idx="2"/>
            <a:endCxn id="131" idx="0"/>
          </p:cNvCxnSpPr>
          <p:nvPr/>
        </p:nvCxnSpPr>
        <p:spPr>
          <a:xfrm>
            <a:off x="7525452" y="3274538"/>
            <a:ext cx="584340" cy="340539"/>
          </a:xfrm>
          <a:prstGeom prst="line">
            <a:avLst/>
          </a:prstGeom>
          <a:noFill/>
          <a:ln w="12700" cap="flat" cmpd="sng" algn="ctr">
            <a:solidFill>
              <a:srgbClr val="666666"/>
            </a:solidFill>
            <a:prstDash val="solid"/>
          </a:ln>
          <a:effectLst/>
        </p:spPr>
      </p:cxnSp>
      <p:cxnSp>
        <p:nvCxnSpPr>
          <p:cNvPr id="141" name="Straight Connector 140">
            <a:extLst>
              <a:ext uri="{FF2B5EF4-FFF2-40B4-BE49-F238E27FC236}">
                <a16:creationId xmlns:a16="http://schemas.microsoft.com/office/drawing/2014/main" id="{732EE345-FD32-CEDC-6E60-D9715834ECFC}"/>
              </a:ext>
            </a:extLst>
          </p:cNvPr>
          <p:cNvCxnSpPr>
            <a:cxnSpLocks/>
            <a:stCxn id="120" idx="0"/>
            <a:endCxn id="133" idx="0"/>
          </p:cNvCxnSpPr>
          <p:nvPr/>
        </p:nvCxnSpPr>
        <p:spPr>
          <a:xfrm flipH="1" flipV="1">
            <a:off x="6970716" y="2451254"/>
            <a:ext cx="554736" cy="376309"/>
          </a:xfrm>
          <a:prstGeom prst="line">
            <a:avLst/>
          </a:prstGeom>
          <a:noFill/>
          <a:ln w="12700" cap="flat" cmpd="sng" algn="ctr">
            <a:solidFill>
              <a:srgbClr val="666666"/>
            </a:solidFill>
            <a:prstDash val="solid"/>
          </a:ln>
          <a:effectLst/>
        </p:spPr>
      </p:cxnSp>
      <p:cxnSp>
        <p:nvCxnSpPr>
          <p:cNvPr id="142" name="Straight Connector 141">
            <a:extLst>
              <a:ext uri="{FF2B5EF4-FFF2-40B4-BE49-F238E27FC236}">
                <a16:creationId xmlns:a16="http://schemas.microsoft.com/office/drawing/2014/main" id="{0DBE29A9-1AA5-1063-4965-B0D549A34B5E}"/>
              </a:ext>
            </a:extLst>
          </p:cNvPr>
          <p:cNvCxnSpPr>
            <a:cxnSpLocks/>
            <a:stCxn id="119" idx="0"/>
            <a:endCxn id="133" idx="0"/>
          </p:cNvCxnSpPr>
          <p:nvPr/>
        </p:nvCxnSpPr>
        <p:spPr>
          <a:xfrm flipH="1" flipV="1">
            <a:off x="6970716" y="2451254"/>
            <a:ext cx="1" cy="376309"/>
          </a:xfrm>
          <a:prstGeom prst="line">
            <a:avLst/>
          </a:prstGeom>
          <a:noFill/>
          <a:ln w="12700" cap="flat" cmpd="sng" algn="ctr">
            <a:solidFill>
              <a:srgbClr val="666666"/>
            </a:solidFill>
            <a:prstDash val="solid"/>
          </a:ln>
          <a:effectLst/>
        </p:spPr>
      </p:cxnSp>
      <p:cxnSp>
        <p:nvCxnSpPr>
          <p:cNvPr id="143" name="Straight Connector 142">
            <a:extLst>
              <a:ext uri="{FF2B5EF4-FFF2-40B4-BE49-F238E27FC236}">
                <a16:creationId xmlns:a16="http://schemas.microsoft.com/office/drawing/2014/main" id="{593B266C-1544-7C2C-7EBA-1375AE67738E}"/>
              </a:ext>
            </a:extLst>
          </p:cNvPr>
          <p:cNvCxnSpPr>
            <a:cxnSpLocks/>
            <a:stCxn id="119" idx="0"/>
            <a:endCxn id="134" idx="0"/>
          </p:cNvCxnSpPr>
          <p:nvPr/>
        </p:nvCxnSpPr>
        <p:spPr>
          <a:xfrm flipV="1">
            <a:off x="6970717" y="2451254"/>
            <a:ext cx="554734" cy="376309"/>
          </a:xfrm>
          <a:prstGeom prst="line">
            <a:avLst/>
          </a:prstGeom>
          <a:noFill/>
          <a:ln w="12700" cap="flat" cmpd="sng" algn="ctr">
            <a:solidFill>
              <a:srgbClr val="666666"/>
            </a:solidFill>
            <a:prstDash val="solid"/>
          </a:ln>
          <a:effectLst/>
        </p:spPr>
      </p:cxnSp>
      <p:cxnSp>
        <p:nvCxnSpPr>
          <p:cNvPr id="144" name="Straight Connector 143">
            <a:extLst>
              <a:ext uri="{FF2B5EF4-FFF2-40B4-BE49-F238E27FC236}">
                <a16:creationId xmlns:a16="http://schemas.microsoft.com/office/drawing/2014/main" id="{40A04306-3350-F85E-85DA-225F651D6AA2}"/>
              </a:ext>
            </a:extLst>
          </p:cNvPr>
          <p:cNvCxnSpPr>
            <a:cxnSpLocks/>
            <a:stCxn id="120" idx="0"/>
            <a:endCxn id="134" idx="0"/>
          </p:cNvCxnSpPr>
          <p:nvPr/>
        </p:nvCxnSpPr>
        <p:spPr>
          <a:xfrm flipH="1" flipV="1">
            <a:off x="7525451" y="2451254"/>
            <a:ext cx="1" cy="376309"/>
          </a:xfrm>
          <a:prstGeom prst="line">
            <a:avLst/>
          </a:prstGeom>
          <a:noFill/>
          <a:ln w="12700" cap="flat" cmpd="sng" algn="ctr">
            <a:solidFill>
              <a:srgbClr val="666666"/>
            </a:solidFill>
            <a:prstDash val="solid"/>
          </a:ln>
          <a:effectLst/>
        </p:spPr>
      </p:cxnSp>
      <p:pic>
        <p:nvPicPr>
          <p:cNvPr id="145" name="Picture 144">
            <a:extLst>
              <a:ext uri="{FF2B5EF4-FFF2-40B4-BE49-F238E27FC236}">
                <a16:creationId xmlns:a16="http://schemas.microsoft.com/office/drawing/2014/main" id="{6823BC63-94C2-C937-6A8C-7BF7BC0D6FDA}"/>
              </a:ext>
            </a:extLst>
          </p:cNvPr>
          <p:cNvPicPr>
            <a:picLocks noChangeAspect="1"/>
          </p:cNvPicPr>
          <p:nvPr/>
        </p:nvPicPr>
        <p:blipFill>
          <a:blip r:embed="rId3"/>
          <a:stretch>
            <a:fillRect/>
          </a:stretch>
        </p:blipFill>
        <p:spPr>
          <a:xfrm>
            <a:off x="7681048" y="4266586"/>
            <a:ext cx="331936" cy="331936"/>
          </a:xfrm>
          <a:prstGeom prst="rect">
            <a:avLst/>
          </a:prstGeom>
        </p:spPr>
      </p:pic>
      <p:cxnSp>
        <p:nvCxnSpPr>
          <p:cNvPr id="146" name="Straight Connector 145">
            <a:extLst>
              <a:ext uri="{FF2B5EF4-FFF2-40B4-BE49-F238E27FC236}">
                <a16:creationId xmlns:a16="http://schemas.microsoft.com/office/drawing/2014/main" id="{3762BA79-0662-5F8C-3038-56D55E3BE2EC}"/>
              </a:ext>
            </a:extLst>
          </p:cNvPr>
          <p:cNvCxnSpPr>
            <a:cxnSpLocks/>
            <a:stCxn id="147" idx="2"/>
            <a:endCxn id="133" idx="2"/>
          </p:cNvCxnSpPr>
          <p:nvPr/>
        </p:nvCxnSpPr>
        <p:spPr>
          <a:xfrm>
            <a:off x="5962351" y="1617542"/>
            <a:ext cx="1008365" cy="386737"/>
          </a:xfrm>
          <a:prstGeom prst="line">
            <a:avLst/>
          </a:prstGeom>
          <a:noFill/>
          <a:ln w="12700" cap="flat" cmpd="sng" algn="ctr">
            <a:solidFill>
              <a:srgbClr val="666666"/>
            </a:solidFill>
            <a:prstDash val="solid"/>
          </a:ln>
          <a:effectLst/>
        </p:spPr>
      </p:cxnSp>
      <p:pic>
        <p:nvPicPr>
          <p:cNvPr id="147" name="Picture 146">
            <a:extLst>
              <a:ext uri="{FF2B5EF4-FFF2-40B4-BE49-F238E27FC236}">
                <a16:creationId xmlns:a16="http://schemas.microsoft.com/office/drawing/2014/main" id="{B9EED274-5C3A-FBB6-3D97-5888C2052050}"/>
              </a:ext>
            </a:extLst>
          </p:cNvPr>
          <p:cNvPicPr>
            <a:picLocks noChangeAspect="1"/>
          </p:cNvPicPr>
          <p:nvPr/>
        </p:nvPicPr>
        <p:blipFill>
          <a:blip r:embed="rId4"/>
          <a:stretch>
            <a:fillRect/>
          </a:stretch>
        </p:blipFill>
        <p:spPr>
          <a:xfrm>
            <a:off x="5694303" y="1081447"/>
            <a:ext cx="536095" cy="536095"/>
          </a:xfrm>
          <a:prstGeom prst="rect">
            <a:avLst/>
          </a:prstGeom>
        </p:spPr>
      </p:pic>
      <p:pic>
        <p:nvPicPr>
          <p:cNvPr id="148" name="Picture 147">
            <a:extLst>
              <a:ext uri="{FF2B5EF4-FFF2-40B4-BE49-F238E27FC236}">
                <a16:creationId xmlns:a16="http://schemas.microsoft.com/office/drawing/2014/main" id="{CA6BE9D0-6C51-4BF3-5615-6686DB43E9E9}"/>
              </a:ext>
            </a:extLst>
          </p:cNvPr>
          <p:cNvPicPr>
            <a:picLocks noChangeAspect="1"/>
          </p:cNvPicPr>
          <p:nvPr/>
        </p:nvPicPr>
        <p:blipFill>
          <a:blip r:embed="rId4"/>
          <a:stretch>
            <a:fillRect/>
          </a:stretch>
        </p:blipFill>
        <p:spPr>
          <a:xfrm>
            <a:off x="6479181" y="1081447"/>
            <a:ext cx="536095" cy="536095"/>
          </a:xfrm>
          <a:prstGeom prst="rect">
            <a:avLst/>
          </a:prstGeom>
        </p:spPr>
      </p:pic>
      <p:cxnSp>
        <p:nvCxnSpPr>
          <p:cNvPr id="149" name="Straight Connector 148">
            <a:extLst>
              <a:ext uri="{FF2B5EF4-FFF2-40B4-BE49-F238E27FC236}">
                <a16:creationId xmlns:a16="http://schemas.microsoft.com/office/drawing/2014/main" id="{1ED8A708-D181-AF78-8D74-3977763639B1}"/>
              </a:ext>
            </a:extLst>
          </p:cNvPr>
          <p:cNvCxnSpPr>
            <a:cxnSpLocks/>
            <a:stCxn id="148" idx="2"/>
            <a:endCxn id="134" idx="2"/>
          </p:cNvCxnSpPr>
          <p:nvPr/>
        </p:nvCxnSpPr>
        <p:spPr>
          <a:xfrm>
            <a:off x="6747229" y="1617542"/>
            <a:ext cx="778222" cy="386737"/>
          </a:xfrm>
          <a:prstGeom prst="line">
            <a:avLst/>
          </a:prstGeom>
          <a:noFill/>
          <a:ln w="12700" cap="flat" cmpd="sng" algn="ctr">
            <a:solidFill>
              <a:srgbClr val="666666"/>
            </a:solidFill>
            <a:prstDash val="solid"/>
          </a:ln>
          <a:effectLst/>
        </p:spPr>
      </p:cxnSp>
      <p:sp>
        <p:nvSpPr>
          <p:cNvPr id="150" name="TextBox 149">
            <a:extLst>
              <a:ext uri="{FF2B5EF4-FFF2-40B4-BE49-F238E27FC236}">
                <a16:creationId xmlns:a16="http://schemas.microsoft.com/office/drawing/2014/main" id="{816F04BB-72CC-65FC-C570-F9B39E3951B6}"/>
              </a:ext>
            </a:extLst>
          </p:cNvPr>
          <p:cNvSpPr txBox="1"/>
          <p:nvPr/>
        </p:nvSpPr>
        <p:spPr>
          <a:xfrm>
            <a:off x="5589375" y="842585"/>
            <a:ext cx="759261" cy="314683"/>
          </a:xfrm>
          <a:prstGeom prst="rect">
            <a:avLst/>
          </a:prstGeom>
          <a:noFill/>
        </p:spPr>
        <p:txBody>
          <a:bodyPr wrap="square" lIns="72000" tIns="72000" rIns="72000" bIns="72000" rtlCol="0">
            <a:spAutoFit/>
          </a:bodyPr>
          <a:lstStyle/>
          <a:p>
            <a:pPr algn="ctr" defTabSz="360000">
              <a:spcAft>
                <a:spcPts val="600"/>
              </a:spcAft>
              <a:tabLst>
                <a:tab pos="360000" algn="l"/>
              </a:tabLst>
              <a:defRPr/>
            </a:pPr>
            <a:r>
              <a:rPr lang="en-US" sz="1100" kern="0" dirty="0">
                <a:solidFill>
                  <a:srgbClr val="001135"/>
                </a:solidFill>
                <a:ea typeface="Nokia Pure Text Light" panose="020B0304040602060303" pitchFamily="34" charset="0"/>
                <a:cs typeface="Nokia Pure Text Light" panose="020B0304040602060303" pitchFamily="34" charset="0"/>
              </a:rPr>
              <a:t>PE router</a:t>
            </a:r>
          </a:p>
        </p:txBody>
      </p:sp>
      <p:cxnSp>
        <p:nvCxnSpPr>
          <p:cNvPr id="152" name="Straight Connector 151">
            <a:extLst>
              <a:ext uri="{FF2B5EF4-FFF2-40B4-BE49-F238E27FC236}">
                <a16:creationId xmlns:a16="http://schemas.microsoft.com/office/drawing/2014/main" id="{CCCB930B-1E32-6D08-E7B6-FC6EA5AFEADC}"/>
              </a:ext>
            </a:extLst>
          </p:cNvPr>
          <p:cNvCxnSpPr>
            <a:cxnSpLocks/>
            <a:stCxn id="154" idx="0"/>
            <a:endCxn id="122" idx="2"/>
          </p:cNvCxnSpPr>
          <p:nvPr/>
        </p:nvCxnSpPr>
        <p:spPr>
          <a:xfrm flipH="1" flipV="1">
            <a:off x="6321936" y="4062053"/>
            <a:ext cx="272893" cy="199199"/>
          </a:xfrm>
          <a:prstGeom prst="line">
            <a:avLst/>
          </a:prstGeom>
          <a:noFill/>
          <a:ln w="12700" cap="flat" cmpd="sng" algn="ctr">
            <a:solidFill>
              <a:srgbClr val="666666"/>
            </a:solidFill>
            <a:prstDash val="solid"/>
          </a:ln>
          <a:effectLst/>
        </p:spPr>
      </p:cxnSp>
      <p:cxnSp>
        <p:nvCxnSpPr>
          <p:cNvPr id="153" name="Straight Connector 152">
            <a:extLst>
              <a:ext uri="{FF2B5EF4-FFF2-40B4-BE49-F238E27FC236}">
                <a16:creationId xmlns:a16="http://schemas.microsoft.com/office/drawing/2014/main" id="{20A14CDD-1F40-6E01-BCC9-DE3473BC5797}"/>
              </a:ext>
            </a:extLst>
          </p:cNvPr>
          <p:cNvCxnSpPr>
            <a:cxnSpLocks/>
            <a:stCxn id="154" idx="0"/>
            <a:endCxn id="123" idx="2"/>
          </p:cNvCxnSpPr>
          <p:nvPr/>
        </p:nvCxnSpPr>
        <p:spPr>
          <a:xfrm flipV="1">
            <a:off x="6594829" y="4062053"/>
            <a:ext cx="281842" cy="199199"/>
          </a:xfrm>
          <a:prstGeom prst="line">
            <a:avLst/>
          </a:prstGeom>
          <a:noFill/>
          <a:ln w="12700" cap="flat" cmpd="sng" algn="ctr">
            <a:solidFill>
              <a:srgbClr val="666666"/>
            </a:solidFill>
            <a:prstDash val="solid"/>
          </a:ln>
          <a:effectLst/>
        </p:spPr>
      </p:cxnSp>
      <p:pic>
        <p:nvPicPr>
          <p:cNvPr id="154" name="Picture 153">
            <a:extLst>
              <a:ext uri="{FF2B5EF4-FFF2-40B4-BE49-F238E27FC236}">
                <a16:creationId xmlns:a16="http://schemas.microsoft.com/office/drawing/2014/main" id="{8C62D859-B955-09C4-25E1-E1542A0A8971}"/>
              </a:ext>
            </a:extLst>
          </p:cNvPr>
          <p:cNvPicPr>
            <a:picLocks noChangeAspect="1"/>
          </p:cNvPicPr>
          <p:nvPr/>
        </p:nvPicPr>
        <p:blipFill>
          <a:blip r:embed="rId3"/>
          <a:stretch>
            <a:fillRect/>
          </a:stretch>
        </p:blipFill>
        <p:spPr>
          <a:xfrm>
            <a:off x="6428861" y="4261252"/>
            <a:ext cx="331936" cy="331936"/>
          </a:xfrm>
          <a:prstGeom prst="rect">
            <a:avLst/>
          </a:prstGeom>
        </p:spPr>
      </p:pic>
      <p:sp>
        <p:nvSpPr>
          <p:cNvPr id="155" name="Rectangle: Top Corners Rounded 154">
            <a:extLst>
              <a:ext uri="{FF2B5EF4-FFF2-40B4-BE49-F238E27FC236}">
                <a16:creationId xmlns:a16="http://schemas.microsoft.com/office/drawing/2014/main" id="{75E01454-9985-4831-CC33-644A0BA549EB}"/>
              </a:ext>
            </a:extLst>
          </p:cNvPr>
          <p:cNvSpPr/>
          <p:nvPr/>
        </p:nvSpPr>
        <p:spPr>
          <a:xfrm rot="16200000">
            <a:off x="6290454" y="2139276"/>
            <a:ext cx="626133" cy="193292"/>
          </a:xfrm>
          <a:prstGeom prst="round2SameRect">
            <a:avLst/>
          </a:prstGeom>
          <a:solidFill>
            <a:srgbClr val="0A0908"/>
          </a:solidFill>
          <a:ln w="12700" cap="flat" cmpd="sng" algn="ctr">
            <a:noFill/>
            <a:prstDash val="solid"/>
            <a:miter lim="800000"/>
          </a:ln>
          <a:effectLst>
            <a:softEdge rad="0"/>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685800" eaLnBrk="1" fontAlgn="auto" latinLnBrk="0" hangingPunct="1">
              <a:lnSpc>
                <a:spcPct val="100000"/>
              </a:lnSpc>
              <a:spcBef>
                <a:spcPts val="0"/>
              </a:spcBef>
              <a:spcAft>
                <a:spcPts val="300"/>
              </a:spcAft>
              <a:buClrTx/>
              <a:buSzPct val="100000"/>
              <a:buFontTx/>
              <a:buNone/>
              <a:tabLst/>
              <a:defRPr/>
            </a:pPr>
            <a:r>
              <a:rPr kumimoji="0" lang="en-US" sz="1100" b="1" i="0" u="none" strike="noStrike" kern="0" cap="none" spc="0" normalizeH="0" baseline="0" noProof="0" dirty="0">
                <a:ln>
                  <a:noFill/>
                </a:ln>
                <a:solidFill>
                  <a:srgbClr val="FFFFFF"/>
                </a:solidFill>
                <a:effectLst/>
                <a:uLnTx/>
                <a:uFillTx/>
                <a:latin typeface="Nokia Pure Text Light"/>
                <a:ea typeface="+mn-ea"/>
                <a:cs typeface="+mn-cs"/>
              </a:rPr>
              <a:t>B-Leaf</a:t>
            </a:r>
          </a:p>
        </p:txBody>
      </p:sp>
      <p:sp>
        <p:nvSpPr>
          <p:cNvPr id="156" name="Rectangle: Top Corners Rounded 155">
            <a:extLst>
              <a:ext uri="{FF2B5EF4-FFF2-40B4-BE49-F238E27FC236}">
                <a16:creationId xmlns:a16="http://schemas.microsoft.com/office/drawing/2014/main" id="{730501B9-919F-243D-E7AD-B37B0C07DB04}"/>
              </a:ext>
            </a:extLst>
          </p:cNvPr>
          <p:cNvSpPr/>
          <p:nvPr/>
        </p:nvSpPr>
        <p:spPr>
          <a:xfrm rot="16200000">
            <a:off x="5564923" y="3743187"/>
            <a:ext cx="626133" cy="193292"/>
          </a:xfrm>
          <a:prstGeom prst="round2SameRect">
            <a:avLst/>
          </a:prstGeom>
          <a:solidFill>
            <a:srgbClr val="0A0908"/>
          </a:solidFill>
          <a:ln w="12700" cap="flat" cmpd="sng" algn="ctr">
            <a:noFill/>
            <a:prstDash val="solid"/>
            <a:miter lim="800000"/>
          </a:ln>
          <a:effectLst>
            <a:softEdge rad="0"/>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685800" eaLnBrk="1" fontAlgn="auto" latinLnBrk="0" hangingPunct="1">
              <a:lnSpc>
                <a:spcPct val="100000"/>
              </a:lnSpc>
              <a:spcBef>
                <a:spcPts val="0"/>
              </a:spcBef>
              <a:spcAft>
                <a:spcPts val="300"/>
              </a:spcAft>
              <a:buClrTx/>
              <a:buSzPct val="100000"/>
              <a:buFontTx/>
              <a:buNone/>
              <a:tabLst/>
              <a:defRPr/>
            </a:pPr>
            <a:r>
              <a:rPr kumimoji="0" lang="en-US" sz="1200" b="1" i="0" u="none" strike="noStrike" kern="0" cap="none" spc="0" normalizeH="0" baseline="0" noProof="0" dirty="0">
                <a:ln>
                  <a:noFill/>
                </a:ln>
                <a:solidFill>
                  <a:srgbClr val="FFFFFF"/>
                </a:solidFill>
                <a:effectLst/>
                <a:uLnTx/>
                <a:uFillTx/>
                <a:latin typeface="Nokia Pure Text Light"/>
                <a:ea typeface="+mn-ea"/>
                <a:cs typeface="+mn-cs"/>
              </a:rPr>
              <a:t>Leaf</a:t>
            </a:r>
          </a:p>
        </p:txBody>
      </p:sp>
      <p:sp>
        <p:nvSpPr>
          <p:cNvPr id="165" name="TextBox 164">
            <a:extLst>
              <a:ext uri="{FF2B5EF4-FFF2-40B4-BE49-F238E27FC236}">
                <a16:creationId xmlns:a16="http://schemas.microsoft.com/office/drawing/2014/main" id="{920015E1-A780-E252-B990-63AD7B77F991}"/>
              </a:ext>
            </a:extLst>
          </p:cNvPr>
          <p:cNvSpPr txBox="1"/>
          <p:nvPr/>
        </p:nvSpPr>
        <p:spPr>
          <a:xfrm>
            <a:off x="6376144" y="826368"/>
            <a:ext cx="759261" cy="314683"/>
          </a:xfrm>
          <a:prstGeom prst="rect">
            <a:avLst/>
          </a:prstGeom>
          <a:noFill/>
        </p:spPr>
        <p:txBody>
          <a:bodyPr wrap="square" lIns="72000" tIns="72000" rIns="72000" bIns="72000" rtlCol="0">
            <a:spAutoFit/>
          </a:bodyPr>
          <a:lstStyle/>
          <a:p>
            <a:pPr algn="ctr" defTabSz="360000">
              <a:spcAft>
                <a:spcPts val="600"/>
              </a:spcAft>
              <a:tabLst>
                <a:tab pos="360000" algn="l"/>
              </a:tabLst>
              <a:defRPr/>
            </a:pPr>
            <a:r>
              <a:rPr lang="en-US" sz="1100" kern="0" dirty="0">
                <a:solidFill>
                  <a:srgbClr val="001135"/>
                </a:solidFill>
                <a:ea typeface="Nokia Pure Text Light" panose="020B0304040602060303" pitchFamily="34" charset="0"/>
                <a:cs typeface="Nokia Pure Text Light" panose="020B0304040602060303" pitchFamily="34" charset="0"/>
              </a:rPr>
              <a:t>PE router</a:t>
            </a:r>
          </a:p>
        </p:txBody>
      </p:sp>
      <p:sp>
        <p:nvSpPr>
          <p:cNvPr id="166" name="TextBox 165">
            <a:extLst>
              <a:ext uri="{FF2B5EF4-FFF2-40B4-BE49-F238E27FC236}">
                <a16:creationId xmlns:a16="http://schemas.microsoft.com/office/drawing/2014/main" id="{F816A240-6A18-A203-1AAC-7435285447E6}"/>
              </a:ext>
            </a:extLst>
          </p:cNvPr>
          <p:cNvSpPr txBox="1"/>
          <p:nvPr/>
        </p:nvSpPr>
        <p:spPr>
          <a:xfrm>
            <a:off x="2952767" y="842584"/>
            <a:ext cx="759261" cy="314683"/>
          </a:xfrm>
          <a:prstGeom prst="rect">
            <a:avLst/>
          </a:prstGeom>
          <a:noFill/>
        </p:spPr>
        <p:txBody>
          <a:bodyPr wrap="square" lIns="72000" tIns="72000" rIns="72000" bIns="72000" rtlCol="0">
            <a:spAutoFit/>
          </a:bodyPr>
          <a:lstStyle/>
          <a:p>
            <a:pPr algn="ctr" defTabSz="360000">
              <a:spcAft>
                <a:spcPts val="600"/>
              </a:spcAft>
              <a:tabLst>
                <a:tab pos="360000" algn="l"/>
              </a:tabLst>
              <a:defRPr/>
            </a:pPr>
            <a:r>
              <a:rPr lang="en-US" sz="1100" kern="0" dirty="0">
                <a:solidFill>
                  <a:srgbClr val="001135"/>
                </a:solidFill>
                <a:ea typeface="Nokia Pure Text Light" panose="020B0304040602060303" pitchFamily="34" charset="0"/>
                <a:cs typeface="Nokia Pure Text Light" panose="020B0304040602060303" pitchFamily="34" charset="0"/>
              </a:rPr>
              <a:t>PE router</a:t>
            </a:r>
          </a:p>
        </p:txBody>
      </p:sp>
      <p:sp>
        <p:nvSpPr>
          <p:cNvPr id="167" name="TextBox 166">
            <a:extLst>
              <a:ext uri="{FF2B5EF4-FFF2-40B4-BE49-F238E27FC236}">
                <a16:creationId xmlns:a16="http://schemas.microsoft.com/office/drawing/2014/main" id="{DF14E3CC-D05B-2154-9FA5-2EB964B06D5E}"/>
              </a:ext>
            </a:extLst>
          </p:cNvPr>
          <p:cNvSpPr txBox="1"/>
          <p:nvPr/>
        </p:nvSpPr>
        <p:spPr>
          <a:xfrm>
            <a:off x="2206002" y="839535"/>
            <a:ext cx="759261" cy="314683"/>
          </a:xfrm>
          <a:prstGeom prst="rect">
            <a:avLst/>
          </a:prstGeom>
          <a:noFill/>
        </p:spPr>
        <p:txBody>
          <a:bodyPr wrap="square" lIns="72000" tIns="72000" rIns="72000" bIns="72000" rtlCol="0">
            <a:spAutoFit/>
          </a:bodyPr>
          <a:lstStyle/>
          <a:p>
            <a:pPr algn="ctr" defTabSz="360000">
              <a:spcAft>
                <a:spcPts val="600"/>
              </a:spcAft>
              <a:tabLst>
                <a:tab pos="360000" algn="l"/>
              </a:tabLst>
              <a:defRPr/>
            </a:pPr>
            <a:r>
              <a:rPr lang="en-US" sz="1100" kern="0" dirty="0">
                <a:solidFill>
                  <a:srgbClr val="001135"/>
                </a:solidFill>
                <a:ea typeface="Nokia Pure Text Light" panose="020B0304040602060303" pitchFamily="34" charset="0"/>
                <a:cs typeface="Nokia Pure Text Light" panose="020B0304040602060303" pitchFamily="34" charset="0"/>
              </a:rPr>
              <a:t>PE router</a:t>
            </a:r>
          </a:p>
        </p:txBody>
      </p:sp>
      <p:sp>
        <p:nvSpPr>
          <p:cNvPr id="2" name="Rectangle 1">
            <a:extLst>
              <a:ext uri="{FF2B5EF4-FFF2-40B4-BE49-F238E27FC236}">
                <a16:creationId xmlns:a16="http://schemas.microsoft.com/office/drawing/2014/main" id="{5888A377-07CD-2831-DDAA-B1D3BF9C5C9B}"/>
              </a:ext>
            </a:extLst>
          </p:cNvPr>
          <p:cNvSpPr/>
          <p:nvPr/>
        </p:nvSpPr>
        <p:spPr>
          <a:xfrm>
            <a:off x="132183" y="4718412"/>
            <a:ext cx="3497557" cy="249297"/>
          </a:xfrm>
          <a:prstGeom prst="rect">
            <a:avLst/>
          </a:prstGeom>
          <a:solidFill>
            <a:srgbClr val="00000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Aft>
                <a:spcPts val="0"/>
              </a:spcAft>
              <a:buSzPct val="100000"/>
            </a:pPr>
            <a:r>
              <a:rPr lang="en-US" sz="1200" b="1" dirty="0">
                <a:solidFill>
                  <a:schemeClr val="bg1"/>
                </a:solidFill>
              </a:rPr>
              <a:t>Datacenter 1</a:t>
            </a:r>
          </a:p>
        </p:txBody>
      </p:sp>
      <p:sp>
        <p:nvSpPr>
          <p:cNvPr id="4" name="Rectangle 3">
            <a:extLst>
              <a:ext uri="{FF2B5EF4-FFF2-40B4-BE49-F238E27FC236}">
                <a16:creationId xmlns:a16="http://schemas.microsoft.com/office/drawing/2014/main" id="{86DCF9AF-185D-C620-428E-11DBFC23CDD7}"/>
              </a:ext>
            </a:extLst>
          </p:cNvPr>
          <p:cNvSpPr/>
          <p:nvPr/>
        </p:nvSpPr>
        <p:spPr>
          <a:xfrm>
            <a:off x="5386626" y="4718943"/>
            <a:ext cx="3497557" cy="249297"/>
          </a:xfrm>
          <a:prstGeom prst="rect">
            <a:avLst/>
          </a:prstGeom>
          <a:solidFill>
            <a:srgbClr val="00000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Aft>
                <a:spcPts val="0"/>
              </a:spcAft>
              <a:buSzPct val="100000"/>
            </a:pPr>
            <a:r>
              <a:rPr lang="en-US" sz="1200" b="1" dirty="0">
                <a:solidFill>
                  <a:schemeClr val="bg1"/>
                </a:solidFill>
              </a:rPr>
              <a:t>Datacenter 2</a:t>
            </a:r>
          </a:p>
        </p:txBody>
      </p:sp>
      <p:sp>
        <p:nvSpPr>
          <p:cNvPr id="16" name="Text Placeholder 2">
            <a:extLst>
              <a:ext uri="{FF2B5EF4-FFF2-40B4-BE49-F238E27FC236}">
                <a16:creationId xmlns:a16="http://schemas.microsoft.com/office/drawing/2014/main" id="{EDEB63A1-D079-6306-C75A-C259D89F555D}"/>
              </a:ext>
            </a:extLst>
          </p:cNvPr>
          <p:cNvSpPr txBox="1">
            <a:spLocks/>
          </p:cNvSpPr>
          <p:nvPr/>
        </p:nvSpPr>
        <p:spPr>
          <a:xfrm>
            <a:off x="424884" y="588677"/>
            <a:ext cx="5524136" cy="246221"/>
          </a:xfrm>
          <a:prstGeom prst="rect">
            <a:avLst/>
          </a:prstGeom>
        </p:spPr>
        <p:txBody>
          <a:bodyPr lIns="0" tIns="0" rIns="0" bIns="0">
            <a:spAutoFit/>
          </a:bodyPr>
          <a:lstStyle>
            <a:lvl1pPr marL="0" indent="0" algn="l" defTabSz="310010" rtl="0" eaLnBrk="1" latinLnBrk="0" hangingPunct="1">
              <a:lnSpc>
                <a:spcPct val="100000"/>
              </a:lnSpc>
              <a:spcBef>
                <a:spcPts val="0"/>
              </a:spcBef>
              <a:buFont typeface="Arial" panose="020B0604020202020204" pitchFamily="34" charset="0"/>
              <a:buNone/>
              <a:defRPr sz="1600" kern="1200" baseline="0">
                <a:solidFill>
                  <a:schemeClr val="tx2"/>
                </a:solidFill>
                <a:latin typeface="Nokia Pure Headline Light" panose="020B0304020202020204" pitchFamily="34" charset="0"/>
                <a:ea typeface="+mn-ea"/>
                <a:cs typeface="+mn-cs"/>
              </a:defRPr>
            </a:lvl1pPr>
            <a:lvl2pPr marL="232508" indent="-77502" algn="l" defTabSz="310010" rtl="0" eaLnBrk="1" latinLnBrk="0" hangingPunct="1">
              <a:lnSpc>
                <a:spcPct val="90000"/>
              </a:lnSpc>
              <a:spcBef>
                <a:spcPts val="169"/>
              </a:spcBef>
              <a:buFont typeface="Arial" panose="020B0604020202020204" pitchFamily="34" charset="0"/>
              <a:buChar char="•"/>
              <a:defRPr sz="814" kern="1200">
                <a:solidFill>
                  <a:schemeClr val="tx1"/>
                </a:solidFill>
                <a:latin typeface="+mn-lt"/>
                <a:ea typeface="+mn-ea"/>
                <a:cs typeface="+mn-cs"/>
              </a:defRPr>
            </a:lvl2pPr>
            <a:lvl3pPr marL="387513" indent="-77502" algn="l" defTabSz="310010" rtl="0" eaLnBrk="1" latinLnBrk="0" hangingPunct="1">
              <a:lnSpc>
                <a:spcPct val="90000"/>
              </a:lnSpc>
              <a:spcBef>
                <a:spcPts val="169"/>
              </a:spcBef>
              <a:buFont typeface="Arial" panose="020B0604020202020204" pitchFamily="34" charset="0"/>
              <a:buChar char="•"/>
              <a:defRPr sz="678" kern="1200">
                <a:solidFill>
                  <a:schemeClr val="tx1"/>
                </a:solidFill>
                <a:latin typeface="+mn-lt"/>
                <a:ea typeface="+mn-ea"/>
                <a:cs typeface="+mn-cs"/>
              </a:defRPr>
            </a:lvl3pPr>
            <a:lvl4pPr marL="542518" indent="-77502" algn="l" defTabSz="310010" rtl="0" eaLnBrk="1" latinLnBrk="0" hangingPunct="1">
              <a:lnSpc>
                <a:spcPct val="90000"/>
              </a:lnSpc>
              <a:spcBef>
                <a:spcPts val="169"/>
              </a:spcBef>
              <a:buFont typeface="Arial" panose="020B0604020202020204" pitchFamily="34" charset="0"/>
              <a:buChar char="•"/>
              <a:defRPr sz="610" kern="1200">
                <a:solidFill>
                  <a:schemeClr val="tx1"/>
                </a:solidFill>
                <a:latin typeface="+mn-lt"/>
                <a:ea typeface="+mn-ea"/>
                <a:cs typeface="+mn-cs"/>
              </a:defRPr>
            </a:lvl4pPr>
            <a:lvl5pPr marL="697523" indent="-77502" algn="l" defTabSz="310010" rtl="0" eaLnBrk="1" latinLnBrk="0" hangingPunct="1">
              <a:lnSpc>
                <a:spcPct val="90000"/>
              </a:lnSpc>
              <a:spcBef>
                <a:spcPts val="169"/>
              </a:spcBef>
              <a:buFont typeface="Arial" panose="020B0604020202020204" pitchFamily="34" charset="0"/>
              <a:buChar char="•"/>
              <a:defRPr sz="610" kern="1200">
                <a:solidFill>
                  <a:schemeClr val="tx1"/>
                </a:solidFill>
                <a:latin typeface="+mn-lt"/>
                <a:ea typeface="+mn-ea"/>
                <a:cs typeface="+mn-cs"/>
              </a:defRPr>
            </a:lvl5pPr>
            <a:lvl6pPr marL="852528" indent="-77502" algn="l" defTabSz="310010" rtl="0" eaLnBrk="1" latinLnBrk="0" hangingPunct="1">
              <a:lnSpc>
                <a:spcPct val="90000"/>
              </a:lnSpc>
              <a:spcBef>
                <a:spcPts val="169"/>
              </a:spcBef>
              <a:buFont typeface="Arial" panose="020B0604020202020204" pitchFamily="34" charset="0"/>
              <a:buChar char="•"/>
              <a:defRPr sz="610" kern="1200">
                <a:solidFill>
                  <a:schemeClr val="tx1"/>
                </a:solidFill>
                <a:latin typeface="+mn-lt"/>
                <a:ea typeface="+mn-ea"/>
                <a:cs typeface="+mn-cs"/>
              </a:defRPr>
            </a:lvl6pPr>
            <a:lvl7pPr marL="1007533" indent="-77502" algn="l" defTabSz="310010" rtl="0" eaLnBrk="1" latinLnBrk="0" hangingPunct="1">
              <a:lnSpc>
                <a:spcPct val="90000"/>
              </a:lnSpc>
              <a:spcBef>
                <a:spcPts val="169"/>
              </a:spcBef>
              <a:buFont typeface="Arial" panose="020B0604020202020204" pitchFamily="34" charset="0"/>
              <a:buChar char="•"/>
              <a:defRPr sz="610" kern="1200">
                <a:solidFill>
                  <a:schemeClr val="tx1"/>
                </a:solidFill>
                <a:latin typeface="+mn-lt"/>
                <a:ea typeface="+mn-ea"/>
                <a:cs typeface="+mn-cs"/>
              </a:defRPr>
            </a:lvl7pPr>
            <a:lvl8pPr marL="1162538" indent="-77502" algn="l" defTabSz="310010" rtl="0" eaLnBrk="1" latinLnBrk="0" hangingPunct="1">
              <a:lnSpc>
                <a:spcPct val="90000"/>
              </a:lnSpc>
              <a:spcBef>
                <a:spcPts val="169"/>
              </a:spcBef>
              <a:buFont typeface="Arial" panose="020B0604020202020204" pitchFamily="34" charset="0"/>
              <a:buChar char="•"/>
              <a:defRPr sz="610" kern="1200">
                <a:solidFill>
                  <a:schemeClr val="tx1"/>
                </a:solidFill>
                <a:latin typeface="+mn-lt"/>
                <a:ea typeface="+mn-ea"/>
                <a:cs typeface="+mn-cs"/>
              </a:defRPr>
            </a:lvl8pPr>
            <a:lvl9pPr marL="1317544" indent="-77502" algn="l" defTabSz="310010" rtl="0" eaLnBrk="1" latinLnBrk="0" hangingPunct="1">
              <a:lnSpc>
                <a:spcPct val="90000"/>
              </a:lnSpc>
              <a:spcBef>
                <a:spcPts val="169"/>
              </a:spcBef>
              <a:buFont typeface="Arial" panose="020B0604020202020204" pitchFamily="34" charset="0"/>
              <a:buChar char="•"/>
              <a:defRPr sz="610" kern="1200">
                <a:solidFill>
                  <a:schemeClr val="tx1"/>
                </a:solidFill>
                <a:latin typeface="+mn-lt"/>
                <a:ea typeface="+mn-ea"/>
                <a:cs typeface="+mn-cs"/>
              </a:defRPr>
            </a:lvl9pPr>
          </a:lstStyle>
          <a:p>
            <a:pPr>
              <a:defRPr/>
            </a:pPr>
            <a:r>
              <a:rPr lang="es-ES" dirty="0">
                <a:solidFill>
                  <a:schemeClr val="tx1"/>
                </a:solidFill>
              </a:rPr>
              <a:t>GW-</a:t>
            </a:r>
            <a:r>
              <a:rPr lang="es-ES" dirty="0" err="1">
                <a:solidFill>
                  <a:schemeClr val="tx1"/>
                </a:solidFill>
              </a:rPr>
              <a:t>based</a:t>
            </a:r>
            <a:r>
              <a:rPr lang="es-ES" dirty="0">
                <a:solidFill>
                  <a:schemeClr val="tx1"/>
                </a:solidFill>
              </a:rPr>
              <a:t> DCI - </a:t>
            </a:r>
            <a:r>
              <a:rPr lang="es-ES" dirty="0" err="1">
                <a:solidFill>
                  <a:schemeClr val="tx1"/>
                </a:solidFill>
              </a:rPr>
              <a:t>Decoupled</a:t>
            </a:r>
            <a:endParaRPr lang="es-ES" dirty="0">
              <a:solidFill>
                <a:schemeClr val="tx1"/>
              </a:solidFill>
            </a:endParaRPr>
          </a:p>
        </p:txBody>
      </p:sp>
      <p:sp>
        <p:nvSpPr>
          <p:cNvPr id="17" name="TextBox 16">
            <a:extLst>
              <a:ext uri="{FF2B5EF4-FFF2-40B4-BE49-F238E27FC236}">
                <a16:creationId xmlns:a16="http://schemas.microsoft.com/office/drawing/2014/main" id="{8D8ED59B-BDB9-BEC2-F615-C45AD385D9DE}"/>
              </a:ext>
            </a:extLst>
          </p:cNvPr>
          <p:cNvSpPr txBox="1"/>
          <p:nvPr/>
        </p:nvSpPr>
        <p:spPr>
          <a:xfrm>
            <a:off x="3403981" y="1941718"/>
            <a:ext cx="2354600" cy="2323713"/>
          </a:xfrm>
          <a:prstGeom prst="rect">
            <a:avLst/>
          </a:prstGeom>
          <a:noFill/>
          <a:ln>
            <a:noFill/>
          </a:ln>
        </p:spPr>
        <p:txBody>
          <a:bodyPr wrap="square">
            <a:spAutoFit/>
          </a:bodyPr>
          <a:lstStyle>
            <a:defPPr>
              <a:defRPr lang="en-US"/>
            </a:defPPr>
            <a:lvl1pPr marL="134938" indent="-134938">
              <a:spcAft>
                <a:spcPts val="600"/>
              </a:spcAft>
              <a:buFont typeface="Arial" panose="020B0604020202020204" pitchFamily="34" charset="0"/>
              <a:buChar char="•"/>
              <a:defRPr sz="1400"/>
            </a:lvl1pPr>
          </a:lstStyle>
          <a:p>
            <a:pPr>
              <a:defRPr/>
            </a:pPr>
            <a:r>
              <a:rPr lang="es-ES" sz="1200" dirty="0" err="1"/>
              <a:t>Based</a:t>
            </a:r>
            <a:r>
              <a:rPr lang="es-ES" sz="1200" dirty="0"/>
              <a:t> </a:t>
            </a:r>
            <a:r>
              <a:rPr lang="es-ES" sz="1200" dirty="0" err="1"/>
              <a:t>on</a:t>
            </a:r>
            <a:r>
              <a:rPr lang="es-ES" sz="1200" dirty="0"/>
              <a:t> RFC 9014</a:t>
            </a:r>
          </a:p>
          <a:p>
            <a:pPr lvl="0">
              <a:defRPr/>
            </a:pPr>
            <a:r>
              <a:rPr lang="es-ES" sz="1200" dirty="0" err="1">
                <a:solidFill>
                  <a:srgbClr val="001135"/>
                </a:solidFill>
              </a:rPr>
              <a:t>Two</a:t>
            </a:r>
            <a:r>
              <a:rPr lang="es-ES" sz="1200" dirty="0">
                <a:solidFill>
                  <a:srgbClr val="001135"/>
                </a:solidFill>
              </a:rPr>
              <a:t> </a:t>
            </a:r>
            <a:r>
              <a:rPr lang="es-ES" sz="1200" dirty="0" err="1">
                <a:solidFill>
                  <a:srgbClr val="001135"/>
                </a:solidFill>
              </a:rPr>
              <a:t>devices</a:t>
            </a:r>
            <a:r>
              <a:rPr lang="es-ES" sz="1200" dirty="0">
                <a:solidFill>
                  <a:srgbClr val="001135"/>
                </a:solidFill>
              </a:rPr>
              <a:t> </a:t>
            </a:r>
            <a:r>
              <a:rPr lang="es-ES" sz="1200" dirty="0" err="1">
                <a:solidFill>
                  <a:srgbClr val="001135"/>
                </a:solidFill>
              </a:rPr>
              <a:t>involved</a:t>
            </a:r>
            <a:r>
              <a:rPr lang="es-ES" sz="1200" dirty="0">
                <a:solidFill>
                  <a:srgbClr val="001135"/>
                </a:solidFill>
              </a:rPr>
              <a:t>: </a:t>
            </a:r>
            <a:br>
              <a:rPr lang="es-ES" sz="1200" dirty="0">
                <a:solidFill>
                  <a:srgbClr val="001135"/>
                </a:solidFill>
              </a:rPr>
            </a:br>
            <a:r>
              <a:rPr lang="es-ES" sz="1200" dirty="0" err="1">
                <a:solidFill>
                  <a:srgbClr val="001135"/>
                </a:solidFill>
              </a:rPr>
              <a:t>Border</a:t>
            </a:r>
            <a:r>
              <a:rPr lang="es-ES" sz="1200" dirty="0">
                <a:solidFill>
                  <a:srgbClr val="001135"/>
                </a:solidFill>
              </a:rPr>
              <a:t> </a:t>
            </a:r>
            <a:r>
              <a:rPr lang="es-ES" sz="1200" dirty="0" err="1">
                <a:solidFill>
                  <a:srgbClr val="001135"/>
                </a:solidFill>
              </a:rPr>
              <a:t>leaf</a:t>
            </a:r>
            <a:r>
              <a:rPr lang="es-ES" sz="1200" dirty="0">
                <a:solidFill>
                  <a:srgbClr val="001135"/>
                </a:solidFill>
              </a:rPr>
              <a:t> and WAN PE</a:t>
            </a:r>
          </a:p>
          <a:p>
            <a:pPr lvl="0">
              <a:defRPr/>
            </a:pPr>
            <a:r>
              <a:rPr lang="es-ES" sz="1200" dirty="0">
                <a:solidFill>
                  <a:srgbClr val="001135"/>
                </a:solidFill>
              </a:rPr>
              <a:t>DC and WAN </a:t>
            </a:r>
            <a:r>
              <a:rPr lang="es-ES" sz="1200" dirty="0" err="1">
                <a:solidFill>
                  <a:srgbClr val="001135"/>
                </a:solidFill>
              </a:rPr>
              <a:t>managed</a:t>
            </a:r>
            <a:r>
              <a:rPr lang="es-ES" sz="1200" dirty="0">
                <a:solidFill>
                  <a:srgbClr val="001135"/>
                </a:solidFill>
              </a:rPr>
              <a:t> </a:t>
            </a:r>
            <a:br>
              <a:rPr lang="es-ES" sz="1200" dirty="0">
                <a:solidFill>
                  <a:srgbClr val="001135"/>
                </a:solidFill>
              </a:rPr>
            </a:br>
            <a:r>
              <a:rPr lang="es-ES" sz="1200" dirty="0" err="1">
                <a:solidFill>
                  <a:srgbClr val="001135"/>
                </a:solidFill>
              </a:rPr>
              <a:t>by</a:t>
            </a:r>
            <a:r>
              <a:rPr lang="es-ES" sz="1200" dirty="0">
                <a:solidFill>
                  <a:srgbClr val="001135"/>
                </a:solidFill>
              </a:rPr>
              <a:t> </a:t>
            </a:r>
            <a:r>
              <a:rPr lang="es-ES" sz="1200" dirty="0" err="1">
                <a:solidFill>
                  <a:srgbClr val="001135"/>
                </a:solidFill>
              </a:rPr>
              <a:t>different</a:t>
            </a:r>
            <a:r>
              <a:rPr lang="es-ES" sz="1200" dirty="0">
                <a:solidFill>
                  <a:srgbClr val="001135"/>
                </a:solidFill>
              </a:rPr>
              <a:t> </a:t>
            </a:r>
            <a:r>
              <a:rPr lang="es-ES" sz="1200" dirty="0" err="1">
                <a:solidFill>
                  <a:srgbClr val="001135"/>
                </a:solidFill>
              </a:rPr>
              <a:t>entities</a:t>
            </a:r>
            <a:endParaRPr lang="es-ES" sz="1200" dirty="0">
              <a:solidFill>
                <a:srgbClr val="001135"/>
              </a:solidFill>
            </a:endParaRPr>
          </a:p>
          <a:p>
            <a:pPr lvl="0">
              <a:defRPr/>
            </a:pPr>
            <a:r>
              <a:rPr lang="es-ES" sz="1200" dirty="0">
                <a:solidFill>
                  <a:srgbClr val="001135"/>
                </a:solidFill>
              </a:rPr>
              <a:t>DC and WAN </a:t>
            </a:r>
            <a:r>
              <a:rPr lang="es-ES" sz="1200" dirty="0" err="1">
                <a:solidFill>
                  <a:srgbClr val="001135"/>
                </a:solidFill>
              </a:rPr>
              <a:t>separated</a:t>
            </a:r>
            <a:r>
              <a:rPr lang="es-ES" sz="1200" dirty="0">
                <a:solidFill>
                  <a:srgbClr val="001135"/>
                </a:solidFill>
              </a:rPr>
              <a:t> control planes</a:t>
            </a:r>
          </a:p>
          <a:p>
            <a:pPr lvl="0">
              <a:defRPr/>
            </a:pPr>
            <a:r>
              <a:rPr lang="es-ES" sz="1200" dirty="0" err="1">
                <a:solidFill>
                  <a:srgbClr val="001135"/>
                </a:solidFill>
              </a:rPr>
              <a:t>Decoupling</a:t>
            </a:r>
            <a:r>
              <a:rPr lang="es-ES" sz="1200" dirty="0">
                <a:solidFill>
                  <a:srgbClr val="001135"/>
                </a:solidFill>
              </a:rPr>
              <a:t> </a:t>
            </a:r>
            <a:r>
              <a:rPr lang="es-ES" sz="1200" dirty="0" err="1">
                <a:solidFill>
                  <a:srgbClr val="001135"/>
                </a:solidFill>
              </a:rPr>
              <a:t>of</a:t>
            </a:r>
            <a:r>
              <a:rPr lang="es-ES" sz="1200" dirty="0">
                <a:solidFill>
                  <a:srgbClr val="001135"/>
                </a:solidFill>
              </a:rPr>
              <a:t> data plane </a:t>
            </a:r>
            <a:r>
              <a:rPr lang="es-ES" sz="1200" dirty="0" err="1">
                <a:solidFill>
                  <a:srgbClr val="001135"/>
                </a:solidFill>
              </a:rPr>
              <a:t>encapsulation</a:t>
            </a:r>
            <a:endParaRPr lang="es-ES" sz="1200" dirty="0">
              <a:solidFill>
                <a:srgbClr val="001135"/>
              </a:solidFill>
            </a:endParaRPr>
          </a:p>
          <a:p>
            <a:pPr lvl="0">
              <a:defRPr/>
            </a:pPr>
            <a:r>
              <a:rPr lang="es-ES" sz="1200" dirty="0">
                <a:solidFill>
                  <a:srgbClr val="001135"/>
                </a:solidFill>
              </a:rPr>
              <a:t>VLAN-</a:t>
            </a:r>
            <a:r>
              <a:rPr lang="es-ES" sz="1200" dirty="0" err="1">
                <a:solidFill>
                  <a:srgbClr val="001135"/>
                </a:solidFill>
              </a:rPr>
              <a:t>handoff</a:t>
            </a:r>
            <a:r>
              <a:rPr lang="es-ES" sz="1200" dirty="0">
                <a:solidFill>
                  <a:srgbClr val="001135"/>
                </a:solidFill>
              </a:rPr>
              <a:t> </a:t>
            </a:r>
            <a:r>
              <a:rPr lang="es-ES" sz="1200" dirty="0" err="1">
                <a:solidFill>
                  <a:srgbClr val="001135"/>
                </a:solidFill>
              </a:rPr>
              <a:t>to</a:t>
            </a:r>
            <a:r>
              <a:rPr lang="es-ES" sz="1200" dirty="0">
                <a:solidFill>
                  <a:srgbClr val="001135"/>
                </a:solidFill>
              </a:rPr>
              <a:t> PE</a:t>
            </a:r>
          </a:p>
        </p:txBody>
      </p:sp>
      <p:cxnSp>
        <p:nvCxnSpPr>
          <p:cNvPr id="9" name="Straight Arrow Connector 8">
            <a:extLst>
              <a:ext uri="{FF2B5EF4-FFF2-40B4-BE49-F238E27FC236}">
                <a16:creationId xmlns:a16="http://schemas.microsoft.com/office/drawing/2014/main" id="{EF1AE22B-37DA-9F9F-590E-F755F2B5A448}"/>
              </a:ext>
            </a:extLst>
          </p:cNvPr>
          <p:cNvCxnSpPr>
            <a:cxnSpLocks/>
            <a:stCxn id="18" idx="2"/>
            <a:endCxn id="35" idx="0"/>
          </p:cNvCxnSpPr>
          <p:nvPr/>
        </p:nvCxnSpPr>
        <p:spPr>
          <a:xfrm flipH="1">
            <a:off x="1773309" y="1593466"/>
            <a:ext cx="617183" cy="332868"/>
          </a:xfrm>
          <a:prstGeom prst="straightConnector1">
            <a:avLst/>
          </a:prstGeom>
          <a:noFill/>
          <a:ln w="76200" cap="flat" cmpd="sng" algn="ctr">
            <a:solidFill>
              <a:srgbClr val="FF0000"/>
            </a:solidFill>
            <a:prstDash val="solid"/>
            <a:miter lim="800000"/>
            <a:headEnd type="arrow" w="sm" len="sm"/>
            <a:tailEnd type="arrow" w="sm" len="sm"/>
          </a:ln>
          <a:effectLst/>
        </p:spPr>
      </p:cxnSp>
      <p:cxnSp>
        <p:nvCxnSpPr>
          <p:cNvPr id="23" name="Straight Arrow Connector 22">
            <a:extLst>
              <a:ext uri="{FF2B5EF4-FFF2-40B4-BE49-F238E27FC236}">
                <a16:creationId xmlns:a16="http://schemas.microsoft.com/office/drawing/2014/main" id="{012088B0-6993-AB0F-35C0-ABDD0319051B}"/>
              </a:ext>
            </a:extLst>
          </p:cNvPr>
          <p:cNvCxnSpPr>
            <a:cxnSpLocks/>
            <a:stCxn id="45" idx="0"/>
            <a:endCxn id="55" idx="2"/>
          </p:cNvCxnSpPr>
          <p:nvPr/>
        </p:nvCxnSpPr>
        <p:spPr>
          <a:xfrm flipH="1" flipV="1">
            <a:off x="6849277" y="1552974"/>
            <a:ext cx="365004" cy="451010"/>
          </a:xfrm>
          <a:prstGeom prst="straightConnector1">
            <a:avLst/>
          </a:prstGeom>
          <a:noFill/>
          <a:ln w="76200" cap="flat" cmpd="sng" algn="ctr">
            <a:solidFill>
              <a:srgbClr val="FF0000"/>
            </a:solidFill>
            <a:prstDash val="solid"/>
            <a:miter lim="800000"/>
            <a:headEnd type="arrow" w="sm" len="sm"/>
            <a:tailEnd type="arrow" w="sm" len="sm"/>
          </a:ln>
          <a:effectLst/>
        </p:spPr>
      </p:cxnSp>
      <p:sp>
        <p:nvSpPr>
          <p:cNvPr id="18" name="Rectangle 17">
            <a:extLst>
              <a:ext uri="{FF2B5EF4-FFF2-40B4-BE49-F238E27FC236}">
                <a16:creationId xmlns:a16="http://schemas.microsoft.com/office/drawing/2014/main" id="{39B13182-7DE6-1649-9CF5-AC6E2682E209}"/>
              </a:ext>
            </a:extLst>
          </p:cNvPr>
          <p:cNvSpPr/>
          <p:nvPr/>
        </p:nvSpPr>
        <p:spPr>
          <a:xfrm>
            <a:off x="2163406" y="1425784"/>
            <a:ext cx="454172" cy="167682"/>
          </a:xfrm>
          <a:prstGeom prst="rect">
            <a:avLst/>
          </a:prstGeom>
          <a:solidFill>
            <a:srgbClr val="E03DCD"/>
          </a:solidFill>
          <a:ln w="12700" cap="flat" cmpd="sng" algn="ctr">
            <a:solidFill>
              <a:srgbClr val="CCCCCC"/>
            </a:solidFill>
            <a:prstDash val="solid"/>
          </a:ln>
          <a:effectLst/>
        </p:spPr>
        <p:txBody>
          <a:bodyPr rtlCol="0" anchor="ctr"/>
          <a:lstStyle/>
          <a:p>
            <a:pPr algn="ctr" defTabSz="914400"/>
            <a:r>
              <a:rPr lang="en-GB" sz="900" b="1" kern="0" dirty="0">
                <a:solidFill>
                  <a:prstClr val="white"/>
                </a:solidFill>
                <a:latin typeface="Calibri"/>
              </a:rPr>
              <a:t>VRF</a:t>
            </a:r>
            <a:endParaRPr lang="en-001" sz="900" b="1" kern="0" dirty="0">
              <a:solidFill>
                <a:prstClr val="white"/>
              </a:solidFill>
              <a:latin typeface="Calibri"/>
            </a:endParaRPr>
          </a:p>
        </p:txBody>
      </p:sp>
      <p:sp>
        <p:nvSpPr>
          <p:cNvPr id="21" name="Rectangle 20">
            <a:extLst>
              <a:ext uri="{FF2B5EF4-FFF2-40B4-BE49-F238E27FC236}">
                <a16:creationId xmlns:a16="http://schemas.microsoft.com/office/drawing/2014/main" id="{9EA463CF-ECEC-0A65-8147-41FBB7996799}"/>
              </a:ext>
            </a:extLst>
          </p:cNvPr>
          <p:cNvSpPr/>
          <p:nvPr/>
        </p:nvSpPr>
        <p:spPr>
          <a:xfrm>
            <a:off x="956465" y="3877288"/>
            <a:ext cx="446391" cy="167682"/>
          </a:xfrm>
          <a:prstGeom prst="rect">
            <a:avLst/>
          </a:prstGeom>
          <a:solidFill>
            <a:srgbClr val="F47F31"/>
          </a:solidFill>
          <a:ln w="12700" cap="flat" cmpd="sng" algn="ctr">
            <a:solidFill>
              <a:srgbClr val="CCCCCC"/>
            </a:solidFill>
            <a:prstDash val="solid"/>
          </a:ln>
          <a:effectLst/>
        </p:spPr>
        <p:txBody>
          <a:bodyPr rtlCol="0" anchor="ctr"/>
          <a:lstStyle/>
          <a:p>
            <a:pPr algn="ctr" defTabSz="914400"/>
            <a:r>
              <a:rPr lang="en-GB" sz="900" b="1" kern="0" dirty="0">
                <a:solidFill>
                  <a:prstClr val="white"/>
                </a:solidFill>
                <a:latin typeface="Calibri"/>
              </a:rPr>
              <a:t>EVPN</a:t>
            </a:r>
            <a:endParaRPr lang="en-001" sz="900" b="1" kern="0" dirty="0">
              <a:solidFill>
                <a:prstClr val="white"/>
              </a:solidFill>
              <a:latin typeface="Calibri"/>
            </a:endParaRPr>
          </a:p>
        </p:txBody>
      </p:sp>
      <p:cxnSp>
        <p:nvCxnSpPr>
          <p:cNvPr id="22" name="Connector: Curved 21">
            <a:extLst>
              <a:ext uri="{FF2B5EF4-FFF2-40B4-BE49-F238E27FC236}">
                <a16:creationId xmlns:a16="http://schemas.microsoft.com/office/drawing/2014/main" id="{FEC35DED-E9FD-C1D7-DF29-E3FAB5FFF08A}"/>
              </a:ext>
            </a:extLst>
          </p:cNvPr>
          <p:cNvCxnSpPr>
            <a:cxnSpLocks/>
            <a:stCxn id="21" idx="0"/>
            <a:endCxn id="35" idx="2"/>
          </p:cNvCxnSpPr>
          <p:nvPr/>
        </p:nvCxnSpPr>
        <p:spPr>
          <a:xfrm rot="5400000" flipH="1" flipV="1">
            <a:off x="584849" y="2688828"/>
            <a:ext cx="1783272" cy="593648"/>
          </a:xfrm>
          <a:prstGeom prst="curvedConnector3">
            <a:avLst>
              <a:gd name="adj1" fmla="val 50000"/>
            </a:avLst>
          </a:prstGeom>
          <a:ln w="76200">
            <a:solidFill>
              <a:schemeClr val="accent4"/>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5ADD07C1-AFE3-F53A-5E31-19DDE11FC1FB}"/>
              </a:ext>
            </a:extLst>
          </p:cNvPr>
          <p:cNvSpPr/>
          <p:nvPr/>
        </p:nvSpPr>
        <p:spPr>
          <a:xfrm>
            <a:off x="1550113" y="1926334"/>
            <a:ext cx="446391" cy="167682"/>
          </a:xfrm>
          <a:prstGeom prst="rect">
            <a:avLst/>
          </a:prstGeom>
          <a:solidFill>
            <a:srgbClr val="F47F31"/>
          </a:solidFill>
          <a:ln w="12700" cap="flat" cmpd="sng" algn="ctr">
            <a:solidFill>
              <a:srgbClr val="CCCCCC"/>
            </a:solidFill>
            <a:prstDash val="solid"/>
          </a:ln>
          <a:effectLst/>
        </p:spPr>
        <p:txBody>
          <a:bodyPr rtlCol="0" anchor="ctr"/>
          <a:lstStyle/>
          <a:p>
            <a:pPr algn="ctr" defTabSz="914400"/>
            <a:r>
              <a:rPr lang="en-GB" sz="900" b="1" kern="0" dirty="0">
                <a:solidFill>
                  <a:prstClr val="white"/>
                </a:solidFill>
                <a:latin typeface="Calibri"/>
              </a:rPr>
              <a:t>EVPN</a:t>
            </a:r>
            <a:endParaRPr lang="en-001" sz="900" b="1" kern="0" dirty="0">
              <a:solidFill>
                <a:prstClr val="white"/>
              </a:solidFill>
              <a:latin typeface="Calibri"/>
            </a:endParaRPr>
          </a:p>
        </p:txBody>
      </p:sp>
      <p:sp>
        <p:nvSpPr>
          <p:cNvPr id="41" name="Rectangle 40">
            <a:extLst>
              <a:ext uri="{FF2B5EF4-FFF2-40B4-BE49-F238E27FC236}">
                <a16:creationId xmlns:a16="http://schemas.microsoft.com/office/drawing/2014/main" id="{C45E48F1-EA6C-FBF4-3172-38FC6D5630C1}"/>
              </a:ext>
            </a:extLst>
          </p:cNvPr>
          <p:cNvSpPr/>
          <p:nvPr/>
        </p:nvSpPr>
        <p:spPr>
          <a:xfrm>
            <a:off x="7403156" y="3950451"/>
            <a:ext cx="446391" cy="167682"/>
          </a:xfrm>
          <a:prstGeom prst="rect">
            <a:avLst/>
          </a:prstGeom>
          <a:solidFill>
            <a:srgbClr val="F47F31"/>
          </a:solidFill>
          <a:ln w="12700" cap="flat" cmpd="sng" algn="ctr">
            <a:solidFill>
              <a:srgbClr val="CCCCCC"/>
            </a:solidFill>
            <a:prstDash val="solid"/>
          </a:ln>
          <a:effectLst/>
        </p:spPr>
        <p:txBody>
          <a:bodyPr rtlCol="0" anchor="ctr"/>
          <a:lstStyle/>
          <a:p>
            <a:pPr algn="ctr" defTabSz="914400"/>
            <a:r>
              <a:rPr lang="en-GB" sz="900" b="1" kern="0" dirty="0">
                <a:solidFill>
                  <a:prstClr val="white"/>
                </a:solidFill>
                <a:latin typeface="Calibri"/>
              </a:rPr>
              <a:t>EVPN</a:t>
            </a:r>
            <a:endParaRPr lang="en-001" sz="900" b="1" kern="0" dirty="0">
              <a:solidFill>
                <a:prstClr val="white"/>
              </a:solidFill>
              <a:latin typeface="Calibri"/>
            </a:endParaRPr>
          </a:p>
        </p:txBody>
      </p:sp>
      <p:cxnSp>
        <p:nvCxnSpPr>
          <p:cNvPr id="42" name="Connector: Curved 41">
            <a:extLst>
              <a:ext uri="{FF2B5EF4-FFF2-40B4-BE49-F238E27FC236}">
                <a16:creationId xmlns:a16="http://schemas.microsoft.com/office/drawing/2014/main" id="{C6520080-8BF8-6FB8-087F-6007A4671647}"/>
              </a:ext>
            </a:extLst>
          </p:cNvPr>
          <p:cNvCxnSpPr>
            <a:cxnSpLocks/>
            <a:stCxn id="41" idx="0"/>
            <a:endCxn id="45" idx="2"/>
          </p:cNvCxnSpPr>
          <p:nvPr/>
        </p:nvCxnSpPr>
        <p:spPr>
          <a:xfrm rot="16200000" flipV="1">
            <a:off x="6530925" y="2855023"/>
            <a:ext cx="1778785" cy="412071"/>
          </a:xfrm>
          <a:prstGeom prst="curvedConnector3">
            <a:avLst>
              <a:gd name="adj1" fmla="val 50000"/>
            </a:avLst>
          </a:prstGeom>
          <a:ln w="76200">
            <a:solidFill>
              <a:schemeClr val="accent4"/>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45" name="Rectangle 44">
            <a:extLst>
              <a:ext uri="{FF2B5EF4-FFF2-40B4-BE49-F238E27FC236}">
                <a16:creationId xmlns:a16="http://schemas.microsoft.com/office/drawing/2014/main" id="{0DAB96E4-6B2C-004C-1CFD-13E6E3BE6B9C}"/>
              </a:ext>
            </a:extLst>
          </p:cNvPr>
          <p:cNvSpPr/>
          <p:nvPr/>
        </p:nvSpPr>
        <p:spPr>
          <a:xfrm>
            <a:off x="6991085" y="2003984"/>
            <a:ext cx="446391" cy="167682"/>
          </a:xfrm>
          <a:prstGeom prst="rect">
            <a:avLst/>
          </a:prstGeom>
          <a:solidFill>
            <a:srgbClr val="F47F31"/>
          </a:solidFill>
          <a:ln w="12700" cap="flat" cmpd="sng" algn="ctr">
            <a:solidFill>
              <a:srgbClr val="CCCCCC"/>
            </a:solidFill>
            <a:prstDash val="solid"/>
          </a:ln>
          <a:effectLst/>
        </p:spPr>
        <p:txBody>
          <a:bodyPr rtlCol="0" anchor="ctr"/>
          <a:lstStyle/>
          <a:p>
            <a:pPr algn="ctr" defTabSz="914400"/>
            <a:r>
              <a:rPr lang="en-GB" sz="900" b="1" kern="0" dirty="0">
                <a:solidFill>
                  <a:prstClr val="white"/>
                </a:solidFill>
                <a:latin typeface="Calibri"/>
              </a:rPr>
              <a:t>EVPN</a:t>
            </a:r>
            <a:endParaRPr lang="en-001" sz="900" b="1" kern="0" dirty="0">
              <a:solidFill>
                <a:prstClr val="white"/>
              </a:solidFill>
              <a:latin typeface="Calibri"/>
            </a:endParaRPr>
          </a:p>
        </p:txBody>
      </p:sp>
      <p:sp>
        <p:nvSpPr>
          <p:cNvPr id="55" name="Rectangle 54">
            <a:extLst>
              <a:ext uri="{FF2B5EF4-FFF2-40B4-BE49-F238E27FC236}">
                <a16:creationId xmlns:a16="http://schemas.microsoft.com/office/drawing/2014/main" id="{ED2E1F63-DF2C-86FC-CD10-E4CA87FBE76F}"/>
              </a:ext>
            </a:extLst>
          </p:cNvPr>
          <p:cNvSpPr/>
          <p:nvPr/>
        </p:nvSpPr>
        <p:spPr>
          <a:xfrm>
            <a:off x="6622191" y="1385292"/>
            <a:ext cx="454172" cy="167682"/>
          </a:xfrm>
          <a:prstGeom prst="rect">
            <a:avLst/>
          </a:prstGeom>
          <a:solidFill>
            <a:srgbClr val="E03DCD"/>
          </a:solidFill>
          <a:ln w="12700" cap="flat" cmpd="sng" algn="ctr">
            <a:solidFill>
              <a:srgbClr val="CCCCCC"/>
            </a:solidFill>
            <a:prstDash val="solid"/>
          </a:ln>
          <a:effectLst/>
        </p:spPr>
        <p:txBody>
          <a:bodyPr rtlCol="0" anchor="ctr"/>
          <a:lstStyle/>
          <a:p>
            <a:pPr algn="ctr" defTabSz="914400"/>
            <a:r>
              <a:rPr lang="en-GB" sz="900" b="1" kern="0" dirty="0">
                <a:solidFill>
                  <a:prstClr val="white"/>
                </a:solidFill>
                <a:latin typeface="Calibri"/>
              </a:rPr>
              <a:t>VRF</a:t>
            </a:r>
            <a:endParaRPr lang="en-001" sz="900" b="1" kern="0" dirty="0">
              <a:solidFill>
                <a:prstClr val="white"/>
              </a:solidFill>
              <a:latin typeface="Calibri"/>
            </a:endParaRPr>
          </a:p>
        </p:txBody>
      </p:sp>
      <p:cxnSp>
        <p:nvCxnSpPr>
          <p:cNvPr id="79" name="Connector: Curved 78">
            <a:extLst>
              <a:ext uri="{FF2B5EF4-FFF2-40B4-BE49-F238E27FC236}">
                <a16:creationId xmlns:a16="http://schemas.microsoft.com/office/drawing/2014/main" id="{FF588E4F-ADD1-D083-0CDC-65671AFAF30A}"/>
              </a:ext>
            </a:extLst>
          </p:cNvPr>
          <p:cNvCxnSpPr>
            <a:cxnSpLocks/>
            <a:stCxn id="18" idx="0"/>
            <a:endCxn id="55" idx="0"/>
          </p:cNvCxnSpPr>
          <p:nvPr/>
        </p:nvCxnSpPr>
        <p:spPr>
          <a:xfrm rot="5400000" flipH="1" flipV="1">
            <a:off x="4599638" y="-823854"/>
            <a:ext cx="40492" cy="4458785"/>
          </a:xfrm>
          <a:prstGeom prst="curvedConnector3">
            <a:avLst>
              <a:gd name="adj1" fmla="val 664556"/>
            </a:avLst>
          </a:prstGeom>
          <a:ln w="76200">
            <a:solidFill>
              <a:srgbClr val="E03DCD"/>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8" name="Connector: Curved 87">
            <a:extLst>
              <a:ext uri="{FF2B5EF4-FFF2-40B4-BE49-F238E27FC236}">
                <a16:creationId xmlns:a16="http://schemas.microsoft.com/office/drawing/2014/main" id="{2241B343-29BA-8D04-142B-E732CE4EA974}"/>
              </a:ext>
            </a:extLst>
          </p:cNvPr>
          <p:cNvCxnSpPr>
            <a:cxnSpLocks/>
          </p:cNvCxnSpPr>
          <p:nvPr/>
        </p:nvCxnSpPr>
        <p:spPr>
          <a:xfrm>
            <a:off x="8434215" y="218725"/>
            <a:ext cx="598576" cy="12700"/>
          </a:xfrm>
          <a:prstGeom prst="curvedConnector3">
            <a:avLst>
              <a:gd name="adj1" fmla="val 50000"/>
            </a:avLst>
          </a:prstGeom>
          <a:ln w="76200">
            <a:solidFill>
              <a:schemeClr val="accent4"/>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1" name="Connector: Curved 90">
            <a:extLst>
              <a:ext uri="{FF2B5EF4-FFF2-40B4-BE49-F238E27FC236}">
                <a16:creationId xmlns:a16="http://schemas.microsoft.com/office/drawing/2014/main" id="{3B3D1152-9285-60C5-8558-8D4146AE11A1}"/>
              </a:ext>
            </a:extLst>
          </p:cNvPr>
          <p:cNvCxnSpPr>
            <a:cxnSpLocks/>
          </p:cNvCxnSpPr>
          <p:nvPr/>
        </p:nvCxnSpPr>
        <p:spPr>
          <a:xfrm>
            <a:off x="6657060" y="180589"/>
            <a:ext cx="809818" cy="10650"/>
          </a:xfrm>
          <a:prstGeom prst="curvedConnector3">
            <a:avLst>
              <a:gd name="adj1" fmla="val 50000"/>
            </a:avLst>
          </a:prstGeom>
          <a:ln w="76200">
            <a:solidFill>
              <a:srgbClr val="E03DCD"/>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a:extLst>
              <a:ext uri="{FF2B5EF4-FFF2-40B4-BE49-F238E27FC236}">
                <a16:creationId xmlns:a16="http://schemas.microsoft.com/office/drawing/2014/main" id="{7DF5C112-C83E-E29F-B09C-5D796B490013}"/>
              </a:ext>
            </a:extLst>
          </p:cNvPr>
          <p:cNvCxnSpPr>
            <a:cxnSpLocks/>
          </p:cNvCxnSpPr>
          <p:nvPr/>
        </p:nvCxnSpPr>
        <p:spPr>
          <a:xfrm flipH="1" flipV="1">
            <a:off x="7647857" y="195300"/>
            <a:ext cx="661094" cy="28505"/>
          </a:xfrm>
          <a:prstGeom prst="straightConnector1">
            <a:avLst/>
          </a:prstGeom>
          <a:noFill/>
          <a:ln w="76200" cap="flat" cmpd="sng" algn="ctr">
            <a:solidFill>
              <a:srgbClr val="FF0000"/>
            </a:solidFill>
            <a:prstDash val="solid"/>
            <a:miter lim="800000"/>
            <a:headEnd type="arrow" w="sm" len="sm"/>
            <a:tailEnd type="arrow" w="sm" len="sm"/>
          </a:ln>
          <a:effectLst/>
        </p:spPr>
      </p:cxnSp>
      <p:sp>
        <p:nvSpPr>
          <p:cNvPr id="96" name="TextBox 95">
            <a:extLst>
              <a:ext uri="{FF2B5EF4-FFF2-40B4-BE49-F238E27FC236}">
                <a16:creationId xmlns:a16="http://schemas.microsoft.com/office/drawing/2014/main" id="{A6F9E73C-794E-778E-DAB0-D860B01E3577}"/>
              </a:ext>
            </a:extLst>
          </p:cNvPr>
          <p:cNvSpPr txBox="1"/>
          <p:nvPr/>
        </p:nvSpPr>
        <p:spPr>
          <a:xfrm>
            <a:off x="8544434" y="386905"/>
            <a:ext cx="487025" cy="201772"/>
          </a:xfrm>
          <a:prstGeom prst="rect">
            <a:avLst/>
          </a:prstGeom>
          <a:noFill/>
          <a:ln>
            <a:noFill/>
          </a:ln>
        </p:spPr>
        <p:txBody>
          <a:bodyPr wrap="none" lIns="0" tIns="0" rIns="0" bIns="0" rtlCol="0">
            <a:noAutofit/>
          </a:bodyPr>
          <a:lstStyle/>
          <a:p>
            <a:pPr marL="0" marR="0" indent="0" algn="l" defTabSz="180000" rtl="0" eaLnBrk="1" fontAlgn="auto" latinLnBrk="0" hangingPunct="1">
              <a:lnSpc>
                <a:spcPct val="100000"/>
              </a:lnSpc>
              <a:spcBef>
                <a:spcPts val="0"/>
              </a:spcBef>
              <a:spcAft>
                <a:spcPts val="0"/>
              </a:spcAft>
              <a:buClrTx/>
              <a:buSzTx/>
              <a:buFont typeface="+mj-lt"/>
              <a:buNone/>
              <a:tabLst>
                <a:tab pos="180000" algn="l"/>
              </a:tabLst>
            </a:pPr>
            <a:r>
              <a:rPr kumimoji="0" lang="en-US" sz="1200" b="1" i="0" u="none" strike="noStrike" kern="1200" cap="none" spc="0" normalizeH="0" baseline="0" noProof="0" dirty="0" err="1">
                <a:ln>
                  <a:noFill/>
                </a:ln>
                <a:solidFill>
                  <a:schemeClr val="tx1"/>
                </a:solidFill>
                <a:effectLst/>
                <a:uLnTx/>
                <a:uFillTx/>
                <a:latin typeface="Nokia Pure Text Light"/>
                <a:ea typeface="+mn-ea"/>
                <a:cs typeface="+mn-cs"/>
              </a:rPr>
              <a:t>VxLAN</a:t>
            </a:r>
            <a:endParaRPr kumimoji="0" lang="en-US" sz="1200" b="1" i="0" u="none" strike="noStrike" kern="1200" cap="none" spc="0" normalizeH="0" baseline="0" noProof="0" dirty="0">
              <a:ln>
                <a:noFill/>
              </a:ln>
              <a:solidFill>
                <a:schemeClr val="tx1"/>
              </a:solidFill>
              <a:effectLst/>
              <a:uLnTx/>
              <a:uFillTx/>
              <a:latin typeface="Nokia Pure Text Light"/>
              <a:ea typeface="+mn-ea"/>
              <a:cs typeface="+mn-cs"/>
            </a:endParaRPr>
          </a:p>
        </p:txBody>
      </p:sp>
      <p:sp>
        <p:nvSpPr>
          <p:cNvPr id="99" name="TextBox 98">
            <a:extLst>
              <a:ext uri="{FF2B5EF4-FFF2-40B4-BE49-F238E27FC236}">
                <a16:creationId xmlns:a16="http://schemas.microsoft.com/office/drawing/2014/main" id="{040FA523-6F7C-50B7-A068-AA9DDEECC671}"/>
              </a:ext>
            </a:extLst>
          </p:cNvPr>
          <p:cNvSpPr txBox="1"/>
          <p:nvPr/>
        </p:nvSpPr>
        <p:spPr>
          <a:xfrm>
            <a:off x="7817622" y="416091"/>
            <a:ext cx="487025" cy="201772"/>
          </a:xfrm>
          <a:prstGeom prst="rect">
            <a:avLst/>
          </a:prstGeom>
          <a:noFill/>
          <a:ln>
            <a:noFill/>
          </a:ln>
        </p:spPr>
        <p:txBody>
          <a:bodyPr wrap="none" lIns="0" tIns="0" rIns="0" bIns="0" rtlCol="0">
            <a:noAutofit/>
          </a:bodyPr>
          <a:lstStyle/>
          <a:p>
            <a:pPr marL="0" marR="0" indent="0" algn="l" defTabSz="180000" rtl="0" eaLnBrk="1" fontAlgn="auto" latinLnBrk="0" hangingPunct="1">
              <a:lnSpc>
                <a:spcPct val="100000"/>
              </a:lnSpc>
              <a:spcBef>
                <a:spcPts val="0"/>
              </a:spcBef>
              <a:spcAft>
                <a:spcPts val="0"/>
              </a:spcAft>
              <a:buClrTx/>
              <a:buSzTx/>
              <a:buFont typeface="+mj-lt"/>
              <a:buNone/>
              <a:tabLst>
                <a:tab pos="180000" algn="l"/>
              </a:tabLst>
            </a:pPr>
            <a:r>
              <a:rPr kumimoji="0" lang="en-US" sz="1200" b="1" i="0" u="none" strike="noStrike" kern="1200" cap="none" spc="0" normalizeH="0" baseline="0" noProof="0" dirty="0">
                <a:ln>
                  <a:noFill/>
                </a:ln>
                <a:solidFill>
                  <a:schemeClr val="tx1"/>
                </a:solidFill>
                <a:effectLst/>
                <a:uLnTx/>
                <a:uFillTx/>
                <a:latin typeface="Nokia Pure Text Light"/>
                <a:ea typeface="+mn-ea"/>
                <a:cs typeface="+mn-cs"/>
              </a:rPr>
              <a:t>VLAN</a:t>
            </a:r>
          </a:p>
        </p:txBody>
      </p:sp>
      <p:sp>
        <p:nvSpPr>
          <p:cNvPr id="101" name="TextBox 100">
            <a:extLst>
              <a:ext uri="{FF2B5EF4-FFF2-40B4-BE49-F238E27FC236}">
                <a16:creationId xmlns:a16="http://schemas.microsoft.com/office/drawing/2014/main" id="{CCC5D23C-2269-D565-6ABB-C24841494E60}"/>
              </a:ext>
            </a:extLst>
          </p:cNvPr>
          <p:cNvSpPr txBox="1"/>
          <p:nvPr/>
        </p:nvSpPr>
        <p:spPr>
          <a:xfrm>
            <a:off x="6680181" y="345008"/>
            <a:ext cx="487025" cy="201772"/>
          </a:xfrm>
          <a:prstGeom prst="rect">
            <a:avLst/>
          </a:prstGeom>
          <a:noFill/>
          <a:ln>
            <a:noFill/>
          </a:ln>
        </p:spPr>
        <p:txBody>
          <a:bodyPr wrap="none" lIns="0" tIns="0" rIns="0" bIns="0" rtlCol="0">
            <a:noAutofit/>
          </a:bodyPr>
          <a:lstStyle/>
          <a:p>
            <a:pPr marL="0" marR="0" indent="0" algn="l" defTabSz="180000" rtl="0" eaLnBrk="1" fontAlgn="auto" latinLnBrk="0" hangingPunct="1">
              <a:lnSpc>
                <a:spcPct val="100000"/>
              </a:lnSpc>
              <a:spcBef>
                <a:spcPts val="0"/>
              </a:spcBef>
              <a:spcAft>
                <a:spcPts val="0"/>
              </a:spcAft>
              <a:buClrTx/>
              <a:buSzTx/>
              <a:buFont typeface="+mj-lt"/>
              <a:buNone/>
              <a:tabLst>
                <a:tab pos="180000" algn="l"/>
              </a:tabLst>
            </a:pPr>
            <a:r>
              <a:rPr kumimoji="0" lang="en-US" sz="1200" b="1" i="0" u="none" strike="noStrike" kern="1200" cap="none" spc="0" normalizeH="0" baseline="0" noProof="0" dirty="0">
                <a:ln>
                  <a:noFill/>
                </a:ln>
                <a:solidFill>
                  <a:schemeClr val="tx1"/>
                </a:solidFill>
                <a:effectLst/>
                <a:uLnTx/>
                <a:uFillTx/>
                <a:latin typeface="Nokia Pure Text Light"/>
                <a:ea typeface="+mn-ea"/>
                <a:cs typeface="+mn-cs"/>
              </a:rPr>
              <a:t>MPLS/SRv6</a:t>
            </a:r>
          </a:p>
        </p:txBody>
      </p:sp>
    </p:spTree>
    <p:extLst>
      <p:ext uri="{BB962C8B-B14F-4D97-AF65-F5344CB8AC3E}">
        <p14:creationId xmlns:p14="http://schemas.microsoft.com/office/powerpoint/2010/main" val="37442576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fade">
                                      <p:cBhvr>
                                        <p:cTn id="7" dur="500"/>
                                        <p:tgtEl>
                                          <p:spTgt spid="1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6"/>
                                        </p:tgtEl>
                                        <p:attrNameLst>
                                          <p:attrName>style.visibility</p:attrName>
                                        </p:attrNameLst>
                                      </p:cBhvr>
                                      <p:to>
                                        <p:strVal val="visible"/>
                                      </p:to>
                                    </p:set>
                                    <p:animEffect transition="in" filter="fade">
                                      <p:cBhvr>
                                        <p:cTn id="10" dur="500"/>
                                        <p:tgtEl>
                                          <p:spTgt spid="1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7"/>
                                        </p:tgtEl>
                                        <p:attrNameLst>
                                          <p:attrName>style.visibility</p:attrName>
                                        </p:attrNameLst>
                                      </p:cBhvr>
                                      <p:to>
                                        <p:strVal val="visible"/>
                                      </p:to>
                                    </p:set>
                                    <p:animEffect transition="in" filter="fade">
                                      <p:cBhvr>
                                        <p:cTn id="13" dur="500"/>
                                        <p:tgtEl>
                                          <p:spTgt spid="117"/>
                                        </p:tgtEl>
                                      </p:cBhvr>
                                    </p:animEffect>
                                  </p:childTnLst>
                                </p:cTn>
                              </p:par>
                              <p:par>
                                <p:cTn id="14" presetID="10" presetClass="entr" presetSubtype="0" fill="hold" nodeType="withEffect">
                                  <p:stCondLst>
                                    <p:cond delay="0"/>
                                  </p:stCondLst>
                                  <p:childTnLst>
                                    <p:set>
                                      <p:cBhvr>
                                        <p:cTn id="15" dur="1" fill="hold">
                                          <p:stCondLst>
                                            <p:cond delay="0"/>
                                          </p:stCondLst>
                                        </p:cTn>
                                        <p:tgtEl>
                                          <p:spTgt spid="118"/>
                                        </p:tgtEl>
                                        <p:attrNameLst>
                                          <p:attrName>style.visibility</p:attrName>
                                        </p:attrNameLst>
                                      </p:cBhvr>
                                      <p:to>
                                        <p:strVal val="visible"/>
                                      </p:to>
                                    </p:set>
                                    <p:animEffect transition="in" filter="fade">
                                      <p:cBhvr>
                                        <p:cTn id="16" dur="500"/>
                                        <p:tgtEl>
                                          <p:spTgt spid="118"/>
                                        </p:tgtEl>
                                      </p:cBhvr>
                                    </p:animEffect>
                                  </p:childTnLst>
                                </p:cTn>
                              </p:par>
                              <p:par>
                                <p:cTn id="17" presetID="10" presetClass="entr" presetSubtype="0" fill="hold" nodeType="with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fade">
                                      <p:cBhvr>
                                        <p:cTn id="19" dur="500"/>
                                        <p:tgtEl>
                                          <p:spTgt spid="121"/>
                                        </p:tgtEl>
                                      </p:cBhvr>
                                    </p:animEffect>
                                  </p:childTnLst>
                                </p:cTn>
                              </p:par>
                              <p:par>
                                <p:cTn id="20" presetID="10" presetClass="entr" presetSubtype="0" fill="hold" nodeType="withEffect">
                                  <p:stCondLst>
                                    <p:cond delay="0"/>
                                  </p:stCondLst>
                                  <p:childTnLst>
                                    <p:set>
                                      <p:cBhvr>
                                        <p:cTn id="21" dur="1" fill="hold">
                                          <p:stCondLst>
                                            <p:cond delay="0"/>
                                          </p:stCondLst>
                                        </p:cTn>
                                        <p:tgtEl>
                                          <p:spTgt spid="124"/>
                                        </p:tgtEl>
                                        <p:attrNameLst>
                                          <p:attrName>style.visibility</p:attrName>
                                        </p:attrNameLst>
                                      </p:cBhvr>
                                      <p:to>
                                        <p:strVal val="visible"/>
                                      </p:to>
                                    </p:set>
                                    <p:animEffect transition="in" filter="fade">
                                      <p:cBhvr>
                                        <p:cTn id="22" dur="500"/>
                                        <p:tgtEl>
                                          <p:spTgt spid="124"/>
                                        </p:tgtEl>
                                      </p:cBhvr>
                                    </p:animEffect>
                                  </p:childTnLst>
                                </p:cTn>
                              </p:par>
                              <p:par>
                                <p:cTn id="23" presetID="10" presetClass="entr" presetSubtype="0" fill="hold" nodeType="withEffect">
                                  <p:stCondLst>
                                    <p:cond delay="0"/>
                                  </p:stCondLst>
                                  <p:childTnLst>
                                    <p:set>
                                      <p:cBhvr>
                                        <p:cTn id="24" dur="1" fill="hold">
                                          <p:stCondLst>
                                            <p:cond delay="0"/>
                                          </p:stCondLst>
                                        </p:cTn>
                                        <p:tgtEl>
                                          <p:spTgt spid="125"/>
                                        </p:tgtEl>
                                        <p:attrNameLst>
                                          <p:attrName>style.visibility</p:attrName>
                                        </p:attrNameLst>
                                      </p:cBhvr>
                                      <p:to>
                                        <p:strVal val="visible"/>
                                      </p:to>
                                    </p:set>
                                    <p:animEffect transition="in" filter="fade">
                                      <p:cBhvr>
                                        <p:cTn id="25" dur="500"/>
                                        <p:tgtEl>
                                          <p:spTgt spid="125"/>
                                        </p:tgtEl>
                                      </p:cBhvr>
                                    </p:animEffect>
                                  </p:childTnLst>
                                </p:cTn>
                              </p:par>
                              <p:par>
                                <p:cTn id="26" presetID="10" presetClass="entr" presetSubtype="0" fill="hold" nodeType="withEffect">
                                  <p:stCondLst>
                                    <p:cond delay="0"/>
                                  </p:stCondLst>
                                  <p:childTnLst>
                                    <p:set>
                                      <p:cBhvr>
                                        <p:cTn id="27" dur="1" fill="hold">
                                          <p:stCondLst>
                                            <p:cond delay="0"/>
                                          </p:stCondLst>
                                        </p:cTn>
                                        <p:tgtEl>
                                          <p:spTgt spid="126"/>
                                        </p:tgtEl>
                                        <p:attrNameLst>
                                          <p:attrName>style.visibility</p:attrName>
                                        </p:attrNameLst>
                                      </p:cBhvr>
                                      <p:to>
                                        <p:strVal val="visible"/>
                                      </p:to>
                                    </p:set>
                                    <p:animEffect transition="in" filter="fade">
                                      <p:cBhvr>
                                        <p:cTn id="28" dur="500"/>
                                        <p:tgtEl>
                                          <p:spTgt spid="126"/>
                                        </p:tgtEl>
                                      </p:cBhvr>
                                    </p:animEffect>
                                  </p:childTnLst>
                                </p:cTn>
                              </p:par>
                              <p:par>
                                <p:cTn id="29" presetID="10" presetClass="entr" presetSubtype="0" fill="hold" nodeType="withEffect">
                                  <p:stCondLst>
                                    <p:cond delay="0"/>
                                  </p:stCondLst>
                                  <p:childTnLst>
                                    <p:set>
                                      <p:cBhvr>
                                        <p:cTn id="30" dur="1" fill="hold">
                                          <p:stCondLst>
                                            <p:cond delay="0"/>
                                          </p:stCondLst>
                                        </p:cTn>
                                        <p:tgtEl>
                                          <p:spTgt spid="127"/>
                                        </p:tgtEl>
                                        <p:attrNameLst>
                                          <p:attrName>style.visibility</p:attrName>
                                        </p:attrNameLst>
                                      </p:cBhvr>
                                      <p:to>
                                        <p:strVal val="visible"/>
                                      </p:to>
                                    </p:set>
                                    <p:animEffect transition="in" filter="fade">
                                      <p:cBhvr>
                                        <p:cTn id="31" dur="500"/>
                                        <p:tgtEl>
                                          <p:spTgt spid="12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28"/>
                                        </p:tgtEl>
                                        <p:attrNameLst>
                                          <p:attrName>style.visibility</p:attrName>
                                        </p:attrNameLst>
                                      </p:cBhvr>
                                      <p:to>
                                        <p:strVal val="visible"/>
                                      </p:to>
                                    </p:set>
                                    <p:animEffect transition="in" filter="fade">
                                      <p:cBhvr>
                                        <p:cTn id="34" dur="500"/>
                                        <p:tgtEl>
                                          <p:spTgt spid="128"/>
                                        </p:tgtEl>
                                      </p:cBhvr>
                                    </p:animEffect>
                                  </p:childTnLst>
                                </p:cTn>
                              </p:par>
                              <p:par>
                                <p:cTn id="35" presetID="10" presetClass="entr" presetSubtype="0" fill="hold" nodeType="withEffect">
                                  <p:stCondLst>
                                    <p:cond delay="0"/>
                                  </p:stCondLst>
                                  <p:childTnLst>
                                    <p:set>
                                      <p:cBhvr>
                                        <p:cTn id="36" dur="1" fill="hold">
                                          <p:stCondLst>
                                            <p:cond delay="0"/>
                                          </p:stCondLst>
                                        </p:cTn>
                                        <p:tgtEl>
                                          <p:spTgt spid="129"/>
                                        </p:tgtEl>
                                        <p:attrNameLst>
                                          <p:attrName>style.visibility</p:attrName>
                                        </p:attrNameLst>
                                      </p:cBhvr>
                                      <p:to>
                                        <p:strVal val="visible"/>
                                      </p:to>
                                    </p:set>
                                    <p:animEffect transition="in" filter="fade">
                                      <p:cBhvr>
                                        <p:cTn id="37" dur="500"/>
                                        <p:tgtEl>
                                          <p:spTgt spid="129"/>
                                        </p:tgtEl>
                                      </p:cBhvr>
                                    </p:animEffect>
                                  </p:childTnLst>
                                </p:cTn>
                              </p:par>
                              <p:par>
                                <p:cTn id="38" presetID="10" presetClass="entr" presetSubtype="0" fill="hold" nodeType="withEffect">
                                  <p:stCondLst>
                                    <p:cond delay="0"/>
                                  </p:stCondLst>
                                  <p:childTnLst>
                                    <p:set>
                                      <p:cBhvr>
                                        <p:cTn id="39" dur="1" fill="hold">
                                          <p:stCondLst>
                                            <p:cond delay="0"/>
                                          </p:stCondLst>
                                        </p:cTn>
                                        <p:tgtEl>
                                          <p:spTgt spid="132"/>
                                        </p:tgtEl>
                                        <p:attrNameLst>
                                          <p:attrName>style.visibility</p:attrName>
                                        </p:attrNameLst>
                                      </p:cBhvr>
                                      <p:to>
                                        <p:strVal val="visible"/>
                                      </p:to>
                                    </p:set>
                                    <p:animEffect transition="in" filter="fade">
                                      <p:cBhvr>
                                        <p:cTn id="40" dur="500"/>
                                        <p:tgtEl>
                                          <p:spTgt spid="132"/>
                                        </p:tgtEl>
                                      </p:cBhvr>
                                    </p:animEffect>
                                  </p:childTnLst>
                                </p:cTn>
                              </p:par>
                              <p:par>
                                <p:cTn id="41" presetID="10" presetClass="entr" presetSubtype="0" fill="hold" nodeType="withEffect">
                                  <p:stCondLst>
                                    <p:cond delay="0"/>
                                  </p:stCondLst>
                                  <p:childTnLst>
                                    <p:set>
                                      <p:cBhvr>
                                        <p:cTn id="42" dur="1" fill="hold">
                                          <p:stCondLst>
                                            <p:cond delay="0"/>
                                          </p:stCondLst>
                                        </p:cTn>
                                        <p:tgtEl>
                                          <p:spTgt spid="135"/>
                                        </p:tgtEl>
                                        <p:attrNameLst>
                                          <p:attrName>style.visibility</p:attrName>
                                        </p:attrNameLst>
                                      </p:cBhvr>
                                      <p:to>
                                        <p:strVal val="visible"/>
                                      </p:to>
                                    </p:set>
                                    <p:animEffect transition="in" filter="fade">
                                      <p:cBhvr>
                                        <p:cTn id="43" dur="500"/>
                                        <p:tgtEl>
                                          <p:spTgt spid="135"/>
                                        </p:tgtEl>
                                      </p:cBhvr>
                                    </p:animEffect>
                                  </p:childTnLst>
                                </p:cTn>
                              </p:par>
                              <p:par>
                                <p:cTn id="44" presetID="10" presetClass="entr" presetSubtype="0" fill="hold" nodeType="withEffect">
                                  <p:stCondLst>
                                    <p:cond delay="0"/>
                                  </p:stCondLst>
                                  <p:childTnLst>
                                    <p:set>
                                      <p:cBhvr>
                                        <p:cTn id="45" dur="1" fill="hold">
                                          <p:stCondLst>
                                            <p:cond delay="0"/>
                                          </p:stCondLst>
                                        </p:cTn>
                                        <p:tgtEl>
                                          <p:spTgt spid="136"/>
                                        </p:tgtEl>
                                        <p:attrNameLst>
                                          <p:attrName>style.visibility</p:attrName>
                                        </p:attrNameLst>
                                      </p:cBhvr>
                                      <p:to>
                                        <p:strVal val="visible"/>
                                      </p:to>
                                    </p:set>
                                    <p:animEffect transition="in" filter="fade">
                                      <p:cBhvr>
                                        <p:cTn id="46" dur="500"/>
                                        <p:tgtEl>
                                          <p:spTgt spid="136"/>
                                        </p:tgtEl>
                                      </p:cBhvr>
                                    </p:animEffect>
                                  </p:childTnLst>
                                </p:cTn>
                              </p:par>
                              <p:par>
                                <p:cTn id="47" presetID="10" presetClass="entr" presetSubtype="0" fill="hold" nodeType="withEffect">
                                  <p:stCondLst>
                                    <p:cond delay="0"/>
                                  </p:stCondLst>
                                  <p:childTnLst>
                                    <p:set>
                                      <p:cBhvr>
                                        <p:cTn id="48" dur="1" fill="hold">
                                          <p:stCondLst>
                                            <p:cond delay="0"/>
                                          </p:stCondLst>
                                        </p:cTn>
                                        <p:tgtEl>
                                          <p:spTgt spid="137"/>
                                        </p:tgtEl>
                                        <p:attrNameLst>
                                          <p:attrName>style.visibility</p:attrName>
                                        </p:attrNameLst>
                                      </p:cBhvr>
                                      <p:to>
                                        <p:strVal val="visible"/>
                                      </p:to>
                                    </p:set>
                                    <p:animEffect transition="in" filter="fade">
                                      <p:cBhvr>
                                        <p:cTn id="49" dur="500"/>
                                        <p:tgtEl>
                                          <p:spTgt spid="137"/>
                                        </p:tgtEl>
                                      </p:cBhvr>
                                    </p:animEffect>
                                  </p:childTnLst>
                                </p:cTn>
                              </p:par>
                              <p:par>
                                <p:cTn id="50" presetID="10" presetClass="entr" presetSubtype="0" fill="hold" nodeType="withEffect">
                                  <p:stCondLst>
                                    <p:cond delay="0"/>
                                  </p:stCondLst>
                                  <p:childTnLst>
                                    <p:set>
                                      <p:cBhvr>
                                        <p:cTn id="51" dur="1" fill="hold">
                                          <p:stCondLst>
                                            <p:cond delay="0"/>
                                          </p:stCondLst>
                                        </p:cTn>
                                        <p:tgtEl>
                                          <p:spTgt spid="138"/>
                                        </p:tgtEl>
                                        <p:attrNameLst>
                                          <p:attrName>style.visibility</p:attrName>
                                        </p:attrNameLst>
                                      </p:cBhvr>
                                      <p:to>
                                        <p:strVal val="visible"/>
                                      </p:to>
                                    </p:set>
                                    <p:animEffect transition="in" filter="fade">
                                      <p:cBhvr>
                                        <p:cTn id="52" dur="500"/>
                                        <p:tgtEl>
                                          <p:spTgt spid="138"/>
                                        </p:tgtEl>
                                      </p:cBhvr>
                                    </p:animEffect>
                                  </p:childTnLst>
                                </p:cTn>
                              </p:par>
                              <p:par>
                                <p:cTn id="53" presetID="10" presetClass="entr" presetSubtype="0" fill="hold" nodeType="withEffect">
                                  <p:stCondLst>
                                    <p:cond delay="0"/>
                                  </p:stCondLst>
                                  <p:childTnLst>
                                    <p:set>
                                      <p:cBhvr>
                                        <p:cTn id="54" dur="1" fill="hold">
                                          <p:stCondLst>
                                            <p:cond delay="0"/>
                                          </p:stCondLst>
                                        </p:cTn>
                                        <p:tgtEl>
                                          <p:spTgt spid="139"/>
                                        </p:tgtEl>
                                        <p:attrNameLst>
                                          <p:attrName>style.visibility</p:attrName>
                                        </p:attrNameLst>
                                      </p:cBhvr>
                                      <p:to>
                                        <p:strVal val="visible"/>
                                      </p:to>
                                    </p:set>
                                    <p:animEffect transition="in" filter="fade">
                                      <p:cBhvr>
                                        <p:cTn id="55" dur="500"/>
                                        <p:tgtEl>
                                          <p:spTgt spid="139"/>
                                        </p:tgtEl>
                                      </p:cBhvr>
                                    </p:animEffect>
                                  </p:childTnLst>
                                </p:cTn>
                              </p:par>
                              <p:par>
                                <p:cTn id="56" presetID="10" presetClass="entr" presetSubtype="0" fill="hold" nodeType="withEffect">
                                  <p:stCondLst>
                                    <p:cond delay="0"/>
                                  </p:stCondLst>
                                  <p:childTnLst>
                                    <p:set>
                                      <p:cBhvr>
                                        <p:cTn id="57" dur="1" fill="hold">
                                          <p:stCondLst>
                                            <p:cond delay="0"/>
                                          </p:stCondLst>
                                        </p:cTn>
                                        <p:tgtEl>
                                          <p:spTgt spid="140"/>
                                        </p:tgtEl>
                                        <p:attrNameLst>
                                          <p:attrName>style.visibility</p:attrName>
                                        </p:attrNameLst>
                                      </p:cBhvr>
                                      <p:to>
                                        <p:strVal val="visible"/>
                                      </p:to>
                                    </p:set>
                                    <p:animEffect transition="in" filter="fade">
                                      <p:cBhvr>
                                        <p:cTn id="58" dur="500"/>
                                        <p:tgtEl>
                                          <p:spTgt spid="140"/>
                                        </p:tgtEl>
                                      </p:cBhvr>
                                    </p:animEffect>
                                  </p:childTnLst>
                                </p:cTn>
                              </p:par>
                              <p:par>
                                <p:cTn id="59" presetID="10" presetClass="entr" presetSubtype="0" fill="hold" nodeType="withEffect">
                                  <p:stCondLst>
                                    <p:cond delay="0"/>
                                  </p:stCondLst>
                                  <p:childTnLst>
                                    <p:set>
                                      <p:cBhvr>
                                        <p:cTn id="60" dur="1" fill="hold">
                                          <p:stCondLst>
                                            <p:cond delay="0"/>
                                          </p:stCondLst>
                                        </p:cTn>
                                        <p:tgtEl>
                                          <p:spTgt spid="141"/>
                                        </p:tgtEl>
                                        <p:attrNameLst>
                                          <p:attrName>style.visibility</p:attrName>
                                        </p:attrNameLst>
                                      </p:cBhvr>
                                      <p:to>
                                        <p:strVal val="visible"/>
                                      </p:to>
                                    </p:set>
                                    <p:animEffect transition="in" filter="fade">
                                      <p:cBhvr>
                                        <p:cTn id="61" dur="500"/>
                                        <p:tgtEl>
                                          <p:spTgt spid="141"/>
                                        </p:tgtEl>
                                      </p:cBhvr>
                                    </p:animEffect>
                                  </p:childTnLst>
                                </p:cTn>
                              </p:par>
                              <p:par>
                                <p:cTn id="62" presetID="10" presetClass="entr" presetSubtype="0" fill="hold" nodeType="withEffect">
                                  <p:stCondLst>
                                    <p:cond delay="0"/>
                                  </p:stCondLst>
                                  <p:childTnLst>
                                    <p:set>
                                      <p:cBhvr>
                                        <p:cTn id="63" dur="1" fill="hold">
                                          <p:stCondLst>
                                            <p:cond delay="0"/>
                                          </p:stCondLst>
                                        </p:cTn>
                                        <p:tgtEl>
                                          <p:spTgt spid="142"/>
                                        </p:tgtEl>
                                        <p:attrNameLst>
                                          <p:attrName>style.visibility</p:attrName>
                                        </p:attrNameLst>
                                      </p:cBhvr>
                                      <p:to>
                                        <p:strVal val="visible"/>
                                      </p:to>
                                    </p:set>
                                    <p:animEffect transition="in" filter="fade">
                                      <p:cBhvr>
                                        <p:cTn id="64" dur="500"/>
                                        <p:tgtEl>
                                          <p:spTgt spid="142"/>
                                        </p:tgtEl>
                                      </p:cBhvr>
                                    </p:animEffect>
                                  </p:childTnLst>
                                </p:cTn>
                              </p:par>
                              <p:par>
                                <p:cTn id="65" presetID="10" presetClass="entr" presetSubtype="0" fill="hold" nodeType="withEffect">
                                  <p:stCondLst>
                                    <p:cond delay="0"/>
                                  </p:stCondLst>
                                  <p:childTnLst>
                                    <p:set>
                                      <p:cBhvr>
                                        <p:cTn id="66" dur="1" fill="hold">
                                          <p:stCondLst>
                                            <p:cond delay="0"/>
                                          </p:stCondLst>
                                        </p:cTn>
                                        <p:tgtEl>
                                          <p:spTgt spid="143"/>
                                        </p:tgtEl>
                                        <p:attrNameLst>
                                          <p:attrName>style.visibility</p:attrName>
                                        </p:attrNameLst>
                                      </p:cBhvr>
                                      <p:to>
                                        <p:strVal val="visible"/>
                                      </p:to>
                                    </p:set>
                                    <p:animEffect transition="in" filter="fade">
                                      <p:cBhvr>
                                        <p:cTn id="67" dur="500"/>
                                        <p:tgtEl>
                                          <p:spTgt spid="143"/>
                                        </p:tgtEl>
                                      </p:cBhvr>
                                    </p:animEffect>
                                  </p:childTnLst>
                                </p:cTn>
                              </p:par>
                              <p:par>
                                <p:cTn id="68" presetID="10" presetClass="entr" presetSubtype="0" fill="hold" nodeType="withEffect">
                                  <p:stCondLst>
                                    <p:cond delay="0"/>
                                  </p:stCondLst>
                                  <p:childTnLst>
                                    <p:set>
                                      <p:cBhvr>
                                        <p:cTn id="69" dur="1" fill="hold">
                                          <p:stCondLst>
                                            <p:cond delay="0"/>
                                          </p:stCondLst>
                                        </p:cTn>
                                        <p:tgtEl>
                                          <p:spTgt spid="144"/>
                                        </p:tgtEl>
                                        <p:attrNameLst>
                                          <p:attrName>style.visibility</p:attrName>
                                        </p:attrNameLst>
                                      </p:cBhvr>
                                      <p:to>
                                        <p:strVal val="visible"/>
                                      </p:to>
                                    </p:set>
                                    <p:animEffect transition="in" filter="fade">
                                      <p:cBhvr>
                                        <p:cTn id="70" dur="500"/>
                                        <p:tgtEl>
                                          <p:spTgt spid="144"/>
                                        </p:tgtEl>
                                      </p:cBhvr>
                                    </p:animEffect>
                                  </p:childTnLst>
                                </p:cTn>
                              </p:par>
                              <p:par>
                                <p:cTn id="71" presetID="10" presetClass="entr" presetSubtype="0" fill="hold" nodeType="withEffect">
                                  <p:stCondLst>
                                    <p:cond delay="0"/>
                                  </p:stCondLst>
                                  <p:childTnLst>
                                    <p:set>
                                      <p:cBhvr>
                                        <p:cTn id="72" dur="1" fill="hold">
                                          <p:stCondLst>
                                            <p:cond delay="0"/>
                                          </p:stCondLst>
                                        </p:cTn>
                                        <p:tgtEl>
                                          <p:spTgt spid="145"/>
                                        </p:tgtEl>
                                        <p:attrNameLst>
                                          <p:attrName>style.visibility</p:attrName>
                                        </p:attrNameLst>
                                      </p:cBhvr>
                                      <p:to>
                                        <p:strVal val="visible"/>
                                      </p:to>
                                    </p:set>
                                    <p:animEffect transition="in" filter="fade">
                                      <p:cBhvr>
                                        <p:cTn id="73" dur="500"/>
                                        <p:tgtEl>
                                          <p:spTgt spid="145"/>
                                        </p:tgtEl>
                                      </p:cBhvr>
                                    </p:animEffect>
                                  </p:childTnLst>
                                </p:cTn>
                              </p:par>
                              <p:par>
                                <p:cTn id="74" presetID="10" presetClass="entr" presetSubtype="0" fill="hold" nodeType="withEffect">
                                  <p:stCondLst>
                                    <p:cond delay="0"/>
                                  </p:stCondLst>
                                  <p:childTnLst>
                                    <p:set>
                                      <p:cBhvr>
                                        <p:cTn id="75" dur="1" fill="hold">
                                          <p:stCondLst>
                                            <p:cond delay="0"/>
                                          </p:stCondLst>
                                        </p:cTn>
                                        <p:tgtEl>
                                          <p:spTgt spid="146"/>
                                        </p:tgtEl>
                                        <p:attrNameLst>
                                          <p:attrName>style.visibility</p:attrName>
                                        </p:attrNameLst>
                                      </p:cBhvr>
                                      <p:to>
                                        <p:strVal val="visible"/>
                                      </p:to>
                                    </p:set>
                                    <p:animEffect transition="in" filter="fade">
                                      <p:cBhvr>
                                        <p:cTn id="76" dur="500"/>
                                        <p:tgtEl>
                                          <p:spTgt spid="146"/>
                                        </p:tgtEl>
                                      </p:cBhvr>
                                    </p:animEffect>
                                  </p:childTnLst>
                                </p:cTn>
                              </p:par>
                              <p:par>
                                <p:cTn id="77" presetID="10" presetClass="entr" presetSubtype="0" fill="hold" nodeType="withEffect">
                                  <p:stCondLst>
                                    <p:cond delay="0"/>
                                  </p:stCondLst>
                                  <p:childTnLst>
                                    <p:set>
                                      <p:cBhvr>
                                        <p:cTn id="78" dur="1" fill="hold">
                                          <p:stCondLst>
                                            <p:cond delay="0"/>
                                          </p:stCondLst>
                                        </p:cTn>
                                        <p:tgtEl>
                                          <p:spTgt spid="147"/>
                                        </p:tgtEl>
                                        <p:attrNameLst>
                                          <p:attrName>style.visibility</p:attrName>
                                        </p:attrNameLst>
                                      </p:cBhvr>
                                      <p:to>
                                        <p:strVal val="visible"/>
                                      </p:to>
                                    </p:set>
                                    <p:animEffect transition="in" filter="fade">
                                      <p:cBhvr>
                                        <p:cTn id="79" dur="500"/>
                                        <p:tgtEl>
                                          <p:spTgt spid="147"/>
                                        </p:tgtEl>
                                      </p:cBhvr>
                                    </p:animEffect>
                                  </p:childTnLst>
                                </p:cTn>
                              </p:par>
                              <p:par>
                                <p:cTn id="80" presetID="10" presetClass="entr" presetSubtype="0" fill="hold" nodeType="withEffect">
                                  <p:stCondLst>
                                    <p:cond delay="0"/>
                                  </p:stCondLst>
                                  <p:childTnLst>
                                    <p:set>
                                      <p:cBhvr>
                                        <p:cTn id="81" dur="1" fill="hold">
                                          <p:stCondLst>
                                            <p:cond delay="0"/>
                                          </p:stCondLst>
                                        </p:cTn>
                                        <p:tgtEl>
                                          <p:spTgt spid="148"/>
                                        </p:tgtEl>
                                        <p:attrNameLst>
                                          <p:attrName>style.visibility</p:attrName>
                                        </p:attrNameLst>
                                      </p:cBhvr>
                                      <p:to>
                                        <p:strVal val="visible"/>
                                      </p:to>
                                    </p:set>
                                    <p:animEffect transition="in" filter="fade">
                                      <p:cBhvr>
                                        <p:cTn id="82" dur="500"/>
                                        <p:tgtEl>
                                          <p:spTgt spid="148"/>
                                        </p:tgtEl>
                                      </p:cBhvr>
                                    </p:animEffect>
                                  </p:childTnLst>
                                </p:cTn>
                              </p:par>
                              <p:par>
                                <p:cTn id="83" presetID="10" presetClass="entr" presetSubtype="0" fill="hold" nodeType="withEffect">
                                  <p:stCondLst>
                                    <p:cond delay="0"/>
                                  </p:stCondLst>
                                  <p:childTnLst>
                                    <p:set>
                                      <p:cBhvr>
                                        <p:cTn id="84" dur="1" fill="hold">
                                          <p:stCondLst>
                                            <p:cond delay="0"/>
                                          </p:stCondLst>
                                        </p:cTn>
                                        <p:tgtEl>
                                          <p:spTgt spid="149"/>
                                        </p:tgtEl>
                                        <p:attrNameLst>
                                          <p:attrName>style.visibility</p:attrName>
                                        </p:attrNameLst>
                                      </p:cBhvr>
                                      <p:to>
                                        <p:strVal val="visible"/>
                                      </p:to>
                                    </p:set>
                                    <p:animEffect transition="in" filter="fade">
                                      <p:cBhvr>
                                        <p:cTn id="85" dur="500"/>
                                        <p:tgtEl>
                                          <p:spTgt spid="149"/>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150"/>
                                        </p:tgtEl>
                                        <p:attrNameLst>
                                          <p:attrName>style.visibility</p:attrName>
                                        </p:attrNameLst>
                                      </p:cBhvr>
                                      <p:to>
                                        <p:strVal val="visible"/>
                                      </p:to>
                                    </p:set>
                                    <p:animEffect transition="in" filter="fade">
                                      <p:cBhvr>
                                        <p:cTn id="88" dur="500"/>
                                        <p:tgtEl>
                                          <p:spTgt spid="150"/>
                                        </p:tgtEl>
                                      </p:cBhvr>
                                    </p:animEffect>
                                  </p:childTnLst>
                                </p:cTn>
                              </p:par>
                              <p:par>
                                <p:cTn id="89" presetID="10" presetClass="entr" presetSubtype="0" fill="hold" nodeType="withEffect">
                                  <p:stCondLst>
                                    <p:cond delay="0"/>
                                  </p:stCondLst>
                                  <p:childTnLst>
                                    <p:set>
                                      <p:cBhvr>
                                        <p:cTn id="90" dur="1" fill="hold">
                                          <p:stCondLst>
                                            <p:cond delay="0"/>
                                          </p:stCondLst>
                                        </p:cTn>
                                        <p:tgtEl>
                                          <p:spTgt spid="152"/>
                                        </p:tgtEl>
                                        <p:attrNameLst>
                                          <p:attrName>style.visibility</p:attrName>
                                        </p:attrNameLst>
                                      </p:cBhvr>
                                      <p:to>
                                        <p:strVal val="visible"/>
                                      </p:to>
                                    </p:set>
                                    <p:animEffect transition="in" filter="fade">
                                      <p:cBhvr>
                                        <p:cTn id="91" dur="500"/>
                                        <p:tgtEl>
                                          <p:spTgt spid="152"/>
                                        </p:tgtEl>
                                      </p:cBhvr>
                                    </p:animEffect>
                                  </p:childTnLst>
                                </p:cTn>
                              </p:par>
                              <p:par>
                                <p:cTn id="92" presetID="10" presetClass="entr" presetSubtype="0" fill="hold" nodeType="withEffect">
                                  <p:stCondLst>
                                    <p:cond delay="0"/>
                                  </p:stCondLst>
                                  <p:childTnLst>
                                    <p:set>
                                      <p:cBhvr>
                                        <p:cTn id="93" dur="1" fill="hold">
                                          <p:stCondLst>
                                            <p:cond delay="0"/>
                                          </p:stCondLst>
                                        </p:cTn>
                                        <p:tgtEl>
                                          <p:spTgt spid="153"/>
                                        </p:tgtEl>
                                        <p:attrNameLst>
                                          <p:attrName>style.visibility</p:attrName>
                                        </p:attrNameLst>
                                      </p:cBhvr>
                                      <p:to>
                                        <p:strVal val="visible"/>
                                      </p:to>
                                    </p:set>
                                    <p:animEffect transition="in" filter="fade">
                                      <p:cBhvr>
                                        <p:cTn id="94" dur="500"/>
                                        <p:tgtEl>
                                          <p:spTgt spid="153"/>
                                        </p:tgtEl>
                                      </p:cBhvr>
                                    </p:animEffect>
                                  </p:childTnLst>
                                </p:cTn>
                              </p:par>
                              <p:par>
                                <p:cTn id="95" presetID="10" presetClass="entr" presetSubtype="0" fill="hold" nodeType="withEffect">
                                  <p:stCondLst>
                                    <p:cond delay="0"/>
                                  </p:stCondLst>
                                  <p:childTnLst>
                                    <p:set>
                                      <p:cBhvr>
                                        <p:cTn id="96" dur="1" fill="hold">
                                          <p:stCondLst>
                                            <p:cond delay="0"/>
                                          </p:stCondLst>
                                        </p:cTn>
                                        <p:tgtEl>
                                          <p:spTgt spid="154"/>
                                        </p:tgtEl>
                                        <p:attrNameLst>
                                          <p:attrName>style.visibility</p:attrName>
                                        </p:attrNameLst>
                                      </p:cBhvr>
                                      <p:to>
                                        <p:strVal val="visible"/>
                                      </p:to>
                                    </p:set>
                                    <p:animEffect transition="in" filter="fade">
                                      <p:cBhvr>
                                        <p:cTn id="97" dur="500"/>
                                        <p:tgtEl>
                                          <p:spTgt spid="154"/>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155"/>
                                        </p:tgtEl>
                                        <p:attrNameLst>
                                          <p:attrName>style.visibility</p:attrName>
                                        </p:attrNameLst>
                                      </p:cBhvr>
                                      <p:to>
                                        <p:strVal val="visible"/>
                                      </p:to>
                                    </p:set>
                                    <p:animEffect transition="in" filter="fade">
                                      <p:cBhvr>
                                        <p:cTn id="100" dur="500"/>
                                        <p:tgtEl>
                                          <p:spTgt spid="155"/>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156"/>
                                        </p:tgtEl>
                                        <p:attrNameLst>
                                          <p:attrName>style.visibility</p:attrName>
                                        </p:attrNameLst>
                                      </p:cBhvr>
                                      <p:to>
                                        <p:strVal val="visible"/>
                                      </p:to>
                                    </p:set>
                                    <p:animEffect transition="in" filter="fade">
                                      <p:cBhvr>
                                        <p:cTn id="103" dur="500"/>
                                        <p:tgtEl>
                                          <p:spTgt spid="156"/>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165"/>
                                        </p:tgtEl>
                                        <p:attrNameLst>
                                          <p:attrName>style.visibility</p:attrName>
                                        </p:attrNameLst>
                                      </p:cBhvr>
                                      <p:to>
                                        <p:strVal val="visible"/>
                                      </p:to>
                                    </p:set>
                                    <p:animEffect transition="in" filter="fade">
                                      <p:cBhvr>
                                        <p:cTn id="106" dur="500"/>
                                        <p:tgtEl>
                                          <p:spTgt spid="165"/>
                                        </p:tgtEl>
                                      </p:cBhvr>
                                    </p:animEffect>
                                  </p:childTnLst>
                                </p:cTn>
                              </p:par>
                              <p:par>
                                <p:cTn id="107" presetID="1" presetClass="entr" presetSubtype="0" fill="hold" grpId="0" nodeType="withEffect">
                                  <p:stCondLst>
                                    <p:cond delay="0"/>
                                  </p:stCondLst>
                                  <p:childTnLst>
                                    <p:set>
                                      <p:cBhvr>
                                        <p:cTn id="108" dur="1" fill="hold">
                                          <p:stCondLst>
                                            <p:cond delay="0"/>
                                          </p:stCondLst>
                                        </p:cTn>
                                        <p:tgtEl>
                                          <p:spTgt spid="4"/>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0" presetClass="entr" presetSubtype="0" fill="hold" grpId="0" nodeType="clickEffect">
                                  <p:stCondLst>
                                    <p:cond delay="0"/>
                                  </p:stCondLst>
                                  <p:childTnLst>
                                    <p:set>
                                      <p:cBhvr>
                                        <p:cTn id="112" dur="1" fill="hold">
                                          <p:stCondLst>
                                            <p:cond delay="0"/>
                                          </p:stCondLst>
                                        </p:cTn>
                                        <p:tgtEl>
                                          <p:spTgt spid="17"/>
                                        </p:tgtEl>
                                        <p:attrNameLst>
                                          <p:attrName>style.visibility</p:attrName>
                                        </p:attrNameLst>
                                      </p:cBhvr>
                                      <p:to>
                                        <p:strVal val="visible"/>
                                      </p:to>
                                    </p:set>
                                    <p:animEffect transition="in" filter="fade">
                                      <p:cBhvr>
                                        <p:cTn id="113" dur="500"/>
                                        <p:tgtEl>
                                          <p:spTgt spid="17"/>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16"/>
                                        </p:tgtEl>
                                        <p:attrNameLst>
                                          <p:attrName>style.visibility</p:attrName>
                                        </p:attrNameLst>
                                      </p:cBhvr>
                                      <p:to>
                                        <p:strVal val="visible"/>
                                      </p:to>
                                    </p:set>
                                    <p:animEffect transition="in" filter="fade">
                                      <p:cBhvr>
                                        <p:cTn id="116" dur="500"/>
                                        <p:tgtEl>
                                          <p:spTgt spid="16"/>
                                        </p:tgtEl>
                                      </p:cBhvr>
                                    </p:animEffect>
                                  </p:childTnLst>
                                </p:cTn>
                              </p:par>
                            </p:childTnLst>
                          </p:cTn>
                        </p:par>
                      </p:childTnLst>
                    </p:cTn>
                  </p:par>
                  <p:par>
                    <p:cTn id="117" fill="hold">
                      <p:stCondLst>
                        <p:cond delay="indefinite"/>
                      </p:stCondLst>
                      <p:childTnLst>
                        <p:par>
                          <p:cTn id="118" fill="hold">
                            <p:stCondLst>
                              <p:cond delay="0"/>
                            </p:stCondLst>
                            <p:childTnLst>
                              <p:par>
                                <p:cTn id="119" presetID="10" presetClass="entr" presetSubtype="0" fill="hold" grpId="0" nodeType="click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fade">
                                      <p:cBhvr>
                                        <p:cTn id="121" dur="500"/>
                                        <p:tgtEl>
                                          <p:spTgt spid="35"/>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96"/>
                                        </p:tgtEl>
                                        <p:attrNameLst>
                                          <p:attrName>style.visibility</p:attrName>
                                        </p:attrNameLst>
                                      </p:cBhvr>
                                      <p:to>
                                        <p:strVal val="visible"/>
                                      </p:to>
                                    </p:set>
                                    <p:animEffect transition="in" filter="fade">
                                      <p:cBhvr>
                                        <p:cTn id="124" dur="500"/>
                                        <p:tgtEl>
                                          <p:spTgt spid="96"/>
                                        </p:tgtEl>
                                      </p:cBhvr>
                                    </p:animEffect>
                                  </p:childTnLst>
                                </p:cTn>
                              </p:par>
                              <p:par>
                                <p:cTn id="125" presetID="10" presetClass="entr" presetSubtype="0" fill="hold" nodeType="withEffect">
                                  <p:stCondLst>
                                    <p:cond delay="0"/>
                                  </p:stCondLst>
                                  <p:childTnLst>
                                    <p:set>
                                      <p:cBhvr>
                                        <p:cTn id="126" dur="1" fill="hold">
                                          <p:stCondLst>
                                            <p:cond delay="0"/>
                                          </p:stCondLst>
                                        </p:cTn>
                                        <p:tgtEl>
                                          <p:spTgt spid="88"/>
                                        </p:tgtEl>
                                        <p:attrNameLst>
                                          <p:attrName>style.visibility</p:attrName>
                                        </p:attrNameLst>
                                      </p:cBhvr>
                                      <p:to>
                                        <p:strVal val="visible"/>
                                      </p:to>
                                    </p:set>
                                    <p:animEffect transition="in" filter="fade">
                                      <p:cBhvr>
                                        <p:cTn id="127" dur="500"/>
                                        <p:tgtEl>
                                          <p:spTgt spid="88"/>
                                        </p:tgtEl>
                                      </p:cBhvr>
                                    </p:animEffect>
                                  </p:childTnLst>
                                </p:cTn>
                              </p:par>
                              <p:par>
                                <p:cTn id="128" presetID="10" presetClass="entr" presetSubtype="0" fill="hold" nodeType="withEffect">
                                  <p:stCondLst>
                                    <p:cond delay="0"/>
                                  </p:stCondLst>
                                  <p:childTnLst>
                                    <p:set>
                                      <p:cBhvr>
                                        <p:cTn id="129" dur="1" fill="hold">
                                          <p:stCondLst>
                                            <p:cond delay="0"/>
                                          </p:stCondLst>
                                        </p:cTn>
                                        <p:tgtEl>
                                          <p:spTgt spid="22"/>
                                        </p:tgtEl>
                                        <p:attrNameLst>
                                          <p:attrName>style.visibility</p:attrName>
                                        </p:attrNameLst>
                                      </p:cBhvr>
                                      <p:to>
                                        <p:strVal val="visible"/>
                                      </p:to>
                                    </p:set>
                                    <p:animEffect transition="in" filter="fade">
                                      <p:cBhvr>
                                        <p:cTn id="130" dur="500"/>
                                        <p:tgtEl>
                                          <p:spTgt spid="22"/>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21"/>
                                        </p:tgtEl>
                                        <p:attrNameLst>
                                          <p:attrName>style.visibility</p:attrName>
                                        </p:attrNameLst>
                                      </p:cBhvr>
                                      <p:to>
                                        <p:strVal val="visible"/>
                                      </p:to>
                                    </p:set>
                                    <p:animEffect transition="in" filter="fade">
                                      <p:cBhvr>
                                        <p:cTn id="133" dur="500"/>
                                        <p:tgtEl>
                                          <p:spTgt spid="21"/>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45"/>
                                        </p:tgtEl>
                                        <p:attrNameLst>
                                          <p:attrName>style.visibility</p:attrName>
                                        </p:attrNameLst>
                                      </p:cBhvr>
                                      <p:to>
                                        <p:strVal val="visible"/>
                                      </p:to>
                                    </p:set>
                                    <p:animEffect transition="in" filter="fade">
                                      <p:cBhvr>
                                        <p:cTn id="136" dur="500"/>
                                        <p:tgtEl>
                                          <p:spTgt spid="45"/>
                                        </p:tgtEl>
                                      </p:cBhvr>
                                    </p:animEffect>
                                  </p:childTnLst>
                                </p:cTn>
                              </p:par>
                              <p:par>
                                <p:cTn id="137" presetID="10" presetClass="entr" presetSubtype="0" fill="hold" nodeType="withEffect">
                                  <p:stCondLst>
                                    <p:cond delay="0"/>
                                  </p:stCondLst>
                                  <p:childTnLst>
                                    <p:set>
                                      <p:cBhvr>
                                        <p:cTn id="138" dur="1" fill="hold">
                                          <p:stCondLst>
                                            <p:cond delay="0"/>
                                          </p:stCondLst>
                                        </p:cTn>
                                        <p:tgtEl>
                                          <p:spTgt spid="42"/>
                                        </p:tgtEl>
                                        <p:attrNameLst>
                                          <p:attrName>style.visibility</p:attrName>
                                        </p:attrNameLst>
                                      </p:cBhvr>
                                      <p:to>
                                        <p:strVal val="visible"/>
                                      </p:to>
                                    </p:set>
                                    <p:animEffect transition="in" filter="fade">
                                      <p:cBhvr>
                                        <p:cTn id="139" dur="500"/>
                                        <p:tgtEl>
                                          <p:spTgt spid="42"/>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41"/>
                                        </p:tgtEl>
                                        <p:attrNameLst>
                                          <p:attrName>style.visibility</p:attrName>
                                        </p:attrNameLst>
                                      </p:cBhvr>
                                      <p:to>
                                        <p:strVal val="visible"/>
                                      </p:to>
                                    </p:set>
                                    <p:animEffect transition="in" filter="fade">
                                      <p:cBhvr>
                                        <p:cTn id="142" dur="500"/>
                                        <p:tgtEl>
                                          <p:spTgt spid="41"/>
                                        </p:tgtEl>
                                      </p:cBhvr>
                                    </p:animEffect>
                                  </p:childTnLst>
                                </p:cTn>
                              </p:par>
                            </p:childTnLst>
                          </p:cTn>
                        </p:par>
                      </p:childTnLst>
                    </p:cTn>
                  </p:par>
                  <p:par>
                    <p:cTn id="143" fill="hold">
                      <p:stCondLst>
                        <p:cond delay="indefinite"/>
                      </p:stCondLst>
                      <p:childTnLst>
                        <p:par>
                          <p:cTn id="144" fill="hold">
                            <p:stCondLst>
                              <p:cond delay="0"/>
                            </p:stCondLst>
                            <p:childTnLst>
                              <p:par>
                                <p:cTn id="145" presetID="10" presetClass="entr" presetSubtype="0" fill="hold" nodeType="clickEffect">
                                  <p:stCondLst>
                                    <p:cond delay="0"/>
                                  </p:stCondLst>
                                  <p:childTnLst>
                                    <p:set>
                                      <p:cBhvr>
                                        <p:cTn id="146" dur="1" fill="hold">
                                          <p:stCondLst>
                                            <p:cond delay="0"/>
                                          </p:stCondLst>
                                        </p:cTn>
                                        <p:tgtEl>
                                          <p:spTgt spid="91"/>
                                        </p:tgtEl>
                                        <p:attrNameLst>
                                          <p:attrName>style.visibility</p:attrName>
                                        </p:attrNameLst>
                                      </p:cBhvr>
                                      <p:to>
                                        <p:strVal val="visible"/>
                                      </p:to>
                                    </p:set>
                                    <p:animEffect transition="in" filter="fade">
                                      <p:cBhvr>
                                        <p:cTn id="147" dur="500"/>
                                        <p:tgtEl>
                                          <p:spTgt spid="91"/>
                                        </p:tgtEl>
                                      </p:cBhvr>
                                    </p:animEffect>
                                  </p:childTnLst>
                                </p:cTn>
                              </p:par>
                              <p:par>
                                <p:cTn id="148" presetID="10" presetClass="entr" presetSubtype="0" fill="hold" grpId="0" nodeType="withEffect">
                                  <p:stCondLst>
                                    <p:cond delay="0"/>
                                  </p:stCondLst>
                                  <p:childTnLst>
                                    <p:set>
                                      <p:cBhvr>
                                        <p:cTn id="149" dur="1" fill="hold">
                                          <p:stCondLst>
                                            <p:cond delay="0"/>
                                          </p:stCondLst>
                                        </p:cTn>
                                        <p:tgtEl>
                                          <p:spTgt spid="18"/>
                                        </p:tgtEl>
                                        <p:attrNameLst>
                                          <p:attrName>style.visibility</p:attrName>
                                        </p:attrNameLst>
                                      </p:cBhvr>
                                      <p:to>
                                        <p:strVal val="visible"/>
                                      </p:to>
                                    </p:set>
                                    <p:animEffect transition="in" filter="fade">
                                      <p:cBhvr>
                                        <p:cTn id="150" dur="500"/>
                                        <p:tgtEl>
                                          <p:spTgt spid="18"/>
                                        </p:tgtEl>
                                      </p:cBhvr>
                                    </p:animEffect>
                                  </p:childTnLst>
                                </p:cTn>
                              </p:par>
                              <p:par>
                                <p:cTn id="151" presetID="10" presetClass="entr" presetSubtype="0" fill="hold" nodeType="withEffect">
                                  <p:stCondLst>
                                    <p:cond delay="0"/>
                                  </p:stCondLst>
                                  <p:childTnLst>
                                    <p:set>
                                      <p:cBhvr>
                                        <p:cTn id="152" dur="1" fill="hold">
                                          <p:stCondLst>
                                            <p:cond delay="0"/>
                                          </p:stCondLst>
                                        </p:cTn>
                                        <p:tgtEl>
                                          <p:spTgt spid="79"/>
                                        </p:tgtEl>
                                        <p:attrNameLst>
                                          <p:attrName>style.visibility</p:attrName>
                                        </p:attrNameLst>
                                      </p:cBhvr>
                                      <p:to>
                                        <p:strVal val="visible"/>
                                      </p:to>
                                    </p:set>
                                    <p:animEffect transition="in" filter="fade">
                                      <p:cBhvr>
                                        <p:cTn id="153" dur="500"/>
                                        <p:tgtEl>
                                          <p:spTgt spid="79"/>
                                        </p:tgtEl>
                                      </p:cBhvr>
                                    </p:animEffect>
                                  </p:childTnLst>
                                </p:cTn>
                              </p:par>
                              <p:par>
                                <p:cTn id="154" presetID="10" presetClass="entr" presetSubtype="0" fill="hold" grpId="0" nodeType="withEffect">
                                  <p:stCondLst>
                                    <p:cond delay="0"/>
                                  </p:stCondLst>
                                  <p:childTnLst>
                                    <p:set>
                                      <p:cBhvr>
                                        <p:cTn id="155" dur="1" fill="hold">
                                          <p:stCondLst>
                                            <p:cond delay="0"/>
                                          </p:stCondLst>
                                        </p:cTn>
                                        <p:tgtEl>
                                          <p:spTgt spid="55"/>
                                        </p:tgtEl>
                                        <p:attrNameLst>
                                          <p:attrName>style.visibility</p:attrName>
                                        </p:attrNameLst>
                                      </p:cBhvr>
                                      <p:to>
                                        <p:strVal val="visible"/>
                                      </p:to>
                                    </p:set>
                                    <p:animEffect transition="in" filter="fade">
                                      <p:cBhvr>
                                        <p:cTn id="156" dur="500"/>
                                        <p:tgtEl>
                                          <p:spTgt spid="55"/>
                                        </p:tgtEl>
                                      </p:cBhvr>
                                    </p:animEffect>
                                  </p:childTnLst>
                                </p:cTn>
                              </p:par>
                              <p:par>
                                <p:cTn id="157" presetID="10" presetClass="entr" presetSubtype="0" fill="hold" grpId="0" nodeType="withEffect">
                                  <p:stCondLst>
                                    <p:cond delay="0"/>
                                  </p:stCondLst>
                                  <p:childTnLst>
                                    <p:set>
                                      <p:cBhvr>
                                        <p:cTn id="158" dur="1" fill="hold">
                                          <p:stCondLst>
                                            <p:cond delay="0"/>
                                          </p:stCondLst>
                                        </p:cTn>
                                        <p:tgtEl>
                                          <p:spTgt spid="101"/>
                                        </p:tgtEl>
                                        <p:attrNameLst>
                                          <p:attrName>style.visibility</p:attrName>
                                        </p:attrNameLst>
                                      </p:cBhvr>
                                      <p:to>
                                        <p:strVal val="visible"/>
                                      </p:to>
                                    </p:set>
                                    <p:animEffect transition="in" filter="fade">
                                      <p:cBhvr>
                                        <p:cTn id="159" dur="500"/>
                                        <p:tgtEl>
                                          <p:spTgt spid="101"/>
                                        </p:tgtEl>
                                      </p:cBhvr>
                                    </p:animEffect>
                                  </p:childTnLst>
                                </p:cTn>
                              </p:par>
                            </p:childTnLst>
                          </p:cTn>
                        </p:par>
                      </p:childTnLst>
                    </p:cTn>
                  </p:par>
                  <p:par>
                    <p:cTn id="160" fill="hold">
                      <p:stCondLst>
                        <p:cond delay="indefinite"/>
                      </p:stCondLst>
                      <p:childTnLst>
                        <p:par>
                          <p:cTn id="161" fill="hold">
                            <p:stCondLst>
                              <p:cond delay="0"/>
                            </p:stCondLst>
                            <p:childTnLst>
                              <p:par>
                                <p:cTn id="162" presetID="10" presetClass="entr" presetSubtype="0" fill="hold" nodeType="clickEffect">
                                  <p:stCondLst>
                                    <p:cond delay="0"/>
                                  </p:stCondLst>
                                  <p:childTnLst>
                                    <p:set>
                                      <p:cBhvr>
                                        <p:cTn id="163" dur="1" fill="hold">
                                          <p:stCondLst>
                                            <p:cond delay="0"/>
                                          </p:stCondLst>
                                        </p:cTn>
                                        <p:tgtEl>
                                          <p:spTgt spid="9"/>
                                        </p:tgtEl>
                                        <p:attrNameLst>
                                          <p:attrName>style.visibility</p:attrName>
                                        </p:attrNameLst>
                                      </p:cBhvr>
                                      <p:to>
                                        <p:strVal val="visible"/>
                                      </p:to>
                                    </p:set>
                                    <p:animEffect transition="in" filter="fade">
                                      <p:cBhvr>
                                        <p:cTn id="164" dur="500"/>
                                        <p:tgtEl>
                                          <p:spTgt spid="9"/>
                                        </p:tgtEl>
                                      </p:cBhvr>
                                    </p:animEffect>
                                  </p:childTnLst>
                                </p:cTn>
                              </p:par>
                              <p:par>
                                <p:cTn id="165" presetID="10" presetClass="entr" presetSubtype="0" fill="hold" nodeType="withEffect">
                                  <p:stCondLst>
                                    <p:cond delay="0"/>
                                  </p:stCondLst>
                                  <p:childTnLst>
                                    <p:set>
                                      <p:cBhvr>
                                        <p:cTn id="166" dur="1" fill="hold">
                                          <p:stCondLst>
                                            <p:cond delay="0"/>
                                          </p:stCondLst>
                                        </p:cTn>
                                        <p:tgtEl>
                                          <p:spTgt spid="93"/>
                                        </p:tgtEl>
                                        <p:attrNameLst>
                                          <p:attrName>style.visibility</p:attrName>
                                        </p:attrNameLst>
                                      </p:cBhvr>
                                      <p:to>
                                        <p:strVal val="visible"/>
                                      </p:to>
                                    </p:set>
                                    <p:animEffect transition="in" filter="fade">
                                      <p:cBhvr>
                                        <p:cTn id="167" dur="500"/>
                                        <p:tgtEl>
                                          <p:spTgt spid="93"/>
                                        </p:tgtEl>
                                      </p:cBhvr>
                                    </p:animEffect>
                                  </p:childTnLst>
                                </p:cTn>
                              </p:par>
                              <p:par>
                                <p:cTn id="168" presetID="10" presetClass="entr" presetSubtype="0" fill="hold" nodeType="withEffect">
                                  <p:stCondLst>
                                    <p:cond delay="0"/>
                                  </p:stCondLst>
                                  <p:childTnLst>
                                    <p:set>
                                      <p:cBhvr>
                                        <p:cTn id="169" dur="1" fill="hold">
                                          <p:stCondLst>
                                            <p:cond delay="0"/>
                                          </p:stCondLst>
                                        </p:cTn>
                                        <p:tgtEl>
                                          <p:spTgt spid="23"/>
                                        </p:tgtEl>
                                        <p:attrNameLst>
                                          <p:attrName>style.visibility</p:attrName>
                                        </p:attrNameLst>
                                      </p:cBhvr>
                                      <p:to>
                                        <p:strVal val="visible"/>
                                      </p:to>
                                    </p:set>
                                    <p:animEffect transition="in" filter="fade">
                                      <p:cBhvr>
                                        <p:cTn id="170" dur="500"/>
                                        <p:tgtEl>
                                          <p:spTgt spid="23"/>
                                        </p:tgtEl>
                                      </p:cBhvr>
                                    </p:animEffect>
                                  </p:childTnLst>
                                </p:cTn>
                              </p:par>
                              <p:par>
                                <p:cTn id="171" presetID="10" presetClass="entr" presetSubtype="0" fill="hold" grpId="0" nodeType="with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animBg="1"/>
      <p:bldP spid="116" grpId="0" animBg="1"/>
      <p:bldP spid="117" grpId="0" animBg="1"/>
      <p:bldP spid="128" grpId="0" animBg="1"/>
      <p:bldP spid="150" grpId="0"/>
      <p:bldP spid="155" grpId="0" animBg="1"/>
      <p:bldP spid="156" grpId="0" animBg="1"/>
      <p:bldP spid="165" grpId="0"/>
      <p:bldP spid="4" grpId="0" animBg="1"/>
      <p:bldP spid="16" grpId="0"/>
      <p:bldP spid="17" grpId="0"/>
      <p:bldP spid="18" grpId="0" animBg="1"/>
      <p:bldP spid="21" grpId="0" animBg="1"/>
      <p:bldP spid="35" grpId="0" animBg="1"/>
      <p:bldP spid="41" grpId="0" animBg="1"/>
      <p:bldP spid="45" grpId="0" animBg="1"/>
      <p:bldP spid="55" grpId="0" animBg="1"/>
      <p:bldP spid="96" grpId="0"/>
      <p:bldP spid="99" grpId="0"/>
      <p:bldP spid="10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C3DF55-C023-EECF-FDD4-97D62F777847}"/>
            </a:ext>
          </a:extLst>
        </p:cNvPr>
        <p:cNvGrpSpPr/>
        <p:nvPr/>
      </p:nvGrpSpPr>
      <p:grpSpPr>
        <a:xfrm>
          <a:off x="0" y="0"/>
          <a:ext cx="0" cy="0"/>
          <a:chOff x="0" y="0"/>
          <a:chExt cx="0" cy="0"/>
        </a:xfrm>
      </p:grpSpPr>
      <p:sp>
        <p:nvSpPr>
          <p:cNvPr id="6" name="Rounded Rectangle 102">
            <a:extLst>
              <a:ext uri="{FF2B5EF4-FFF2-40B4-BE49-F238E27FC236}">
                <a16:creationId xmlns:a16="http://schemas.microsoft.com/office/drawing/2014/main" id="{D1BD4644-FBBB-F1C2-FDD9-E4E626DB1F9E}"/>
              </a:ext>
            </a:extLst>
          </p:cNvPr>
          <p:cNvSpPr/>
          <p:nvPr/>
        </p:nvSpPr>
        <p:spPr>
          <a:xfrm>
            <a:off x="206925" y="3504713"/>
            <a:ext cx="2612114" cy="626135"/>
          </a:xfrm>
          <a:prstGeom prst="roundRect">
            <a:avLst>
              <a:gd name="adj" fmla="val 0"/>
            </a:avLst>
          </a:prstGeom>
          <a:solidFill>
            <a:srgbClr val="00B0F0">
              <a:alpha val="20000"/>
            </a:srgbClr>
          </a:solidFill>
          <a:ln w="9525" cap="flat" cmpd="sng" algn="ctr">
            <a:noFill/>
            <a:prstDash val="solid"/>
          </a:ln>
          <a:effectLst/>
        </p:spPr>
        <p:txBody>
          <a:bodyPr tIns="90000" bIns="90000" rtlCol="0" anchor="t" anchorCtr="0"/>
          <a:lstStyle/>
          <a:p>
            <a:pPr marL="0" marR="0" lvl="0" indent="0" algn="ctr" defTabSz="685800" eaLnBrk="0" fontAlgn="auto" latinLnBrk="0" hangingPunct="0">
              <a:lnSpc>
                <a:spcPct val="90000"/>
              </a:lnSpc>
              <a:spcBef>
                <a:spcPts val="0"/>
              </a:spcBef>
              <a:spcAft>
                <a:spcPts val="0"/>
              </a:spcAft>
              <a:buClr>
                <a:srgbClr val="00C9FF"/>
              </a:buClr>
              <a:buSzTx/>
              <a:buFontTx/>
              <a:buNone/>
              <a:tabLst/>
              <a:defRPr/>
            </a:pPr>
            <a:endParaRPr kumimoji="0" lang="en-US" sz="1800" b="0" i="0" u="none" strike="noStrike" kern="0" cap="none" spc="0" normalizeH="0" baseline="0" noProof="0">
              <a:ln>
                <a:noFill/>
              </a:ln>
              <a:solidFill>
                <a:srgbClr val="A8BBC0"/>
              </a:solidFill>
              <a:effectLst/>
              <a:uLnTx/>
              <a:uFillTx/>
            </a:endParaRPr>
          </a:p>
        </p:txBody>
      </p:sp>
      <p:sp>
        <p:nvSpPr>
          <p:cNvPr id="3" name="Rounded Rectangle 102">
            <a:extLst>
              <a:ext uri="{FF2B5EF4-FFF2-40B4-BE49-F238E27FC236}">
                <a16:creationId xmlns:a16="http://schemas.microsoft.com/office/drawing/2014/main" id="{B3AEAE21-1AFC-C5D7-27A9-42601F403F7A}"/>
              </a:ext>
            </a:extLst>
          </p:cNvPr>
          <p:cNvSpPr/>
          <p:nvPr/>
        </p:nvSpPr>
        <p:spPr>
          <a:xfrm>
            <a:off x="1282069" y="1693694"/>
            <a:ext cx="1414214" cy="626135"/>
          </a:xfrm>
          <a:prstGeom prst="roundRect">
            <a:avLst>
              <a:gd name="adj" fmla="val 0"/>
            </a:avLst>
          </a:prstGeom>
          <a:solidFill>
            <a:srgbClr val="0A0908">
              <a:alpha val="20000"/>
            </a:srgbClr>
          </a:solidFill>
          <a:ln w="9525" cap="flat" cmpd="sng" algn="ctr">
            <a:noFill/>
            <a:prstDash val="solid"/>
          </a:ln>
          <a:effectLst/>
        </p:spPr>
        <p:txBody>
          <a:bodyPr tIns="90000" bIns="90000" rtlCol="0" anchor="t" anchorCtr="0"/>
          <a:lstStyle/>
          <a:p>
            <a:pPr marL="0" marR="0" lvl="0" indent="0" algn="ctr" defTabSz="685800" eaLnBrk="0" fontAlgn="auto" latinLnBrk="0" hangingPunct="0">
              <a:lnSpc>
                <a:spcPct val="90000"/>
              </a:lnSpc>
              <a:spcBef>
                <a:spcPts val="0"/>
              </a:spcBef>
              <a:spcAft>
                <a:spcPts val="0"/>
              </a:spcAft>
              <a:buClr>
                <a:srgbClr val="00C9FF"/>
              </a:buClr>
              <a:buSzTx/>
              <a:buFontTx/>
              <a:buNone/>
              <a:tabLst/>
              <a:defRPr/>
            </a:pPr>
            <a:endParaRPr kumimoji="0" lang="en-US" sz="1800" b="0" i="0" u="none" strike="noStrike" kern="0" cap="none" spc="0" normalizeH="0" baseline="0" noProof="0">
              <a:ln>
                <a:noFill/>
              </a:ln>
              <a:solidFill>
                <a:srgbClr val="A8BBC0"/>
              </a:solidFill>
              <a:effectLst/>
              <a:uLnTx/>
              <a:uFillTx/>
            </a:endParaRPr>
          </a:p>
        </p:txBody>
      </p:sp>
      <p:sp>
        <p:nvSpPr>
          <p:cNvPr id="7" name="Rounded Rectangle 102">
            <a:extLst>
              <a:ext uri="{FF2B5EF4-FFF2-40B4-BE49-F238E27FC236}">
                <a16:creationId xmlns:a16="http://schemas.microsoft.com/office/drawing/2014/main" id="{C87681B3-B562-C03B-5CE9-A96271773D67}"/>
              </a:ext>
            </a:extLst>
          </p:cNvPr>
          <p:cNvSpPr/>
          <p:nvPr/>
        </p:nvSpPr>
        <p:spPr>
          <a:xfrm>
            <a:off x="908571" y="2701129"/>
            <a:ext cx="1455695" cy="612074"/>
          </a:xfrm>
          <a:prstGeom prst="roundRect">
            <a:avLst>
              <a:gd name="adj" fmla="val 0"/>
            </a:avLst>
          </a:prstGeom>
          <a:solidFill>
            <a:srgbClr val="00B050">
              <a:alpha val="20000"/>
            </a:srgbClr>
          </a:solidFill>
          <a:ln w="9525" cap="flat" cmpd="sng" algn="ctr">
            <a:noFill/>
            <a:prstDash val="solid"/>
          </a:ln>
          <a:effectLst/>
        </p:spPr>
        <p:txBody>
          <a:bodyPr tIns="90000" bIns="90000" rtlCol="0" anchor="t" anchorCtr="0"/>
          <a:lstStyle/>
          <a:p>
            <a:pPr marL="0" marR="0" lvl="0" indent="0" algn="ctr" defTabSz="685800" eaLnBrk="0" fontAlgn="auto" latinLnBrk="0" hangingPunct="0">
              <a:lnSpc>
                <a:spcPct val="90000"/>
              </a:lnSpc>
              <a:spcBef>
                <a:spcPts val="0"/>
              </a:spcBef>
              <a:spcAft>
                <a:spcPts val="0"/>
              </a:spcAft>
              <a:buClr>
                <a:srgbClr val="00C9FF"/>
              </a:buClr>
              <a:buSzTx/>
              <a:buFontTx/>
              <a:buNone/>
              <a:tabLst/>
              <a:defRPr/>
            </a:pPr>
            <a:endParaRPr kumimoji="0" lang="en-US" sz="1800" b="0" i="0" u="none" strike="noStrike" kern="0" cap="none" spc="0" normalizeH="0" baseline="0" noProof="0">
              <a:ln>
                <a:noFill/>
              </a:ln>
              <a:solidFill>
                <a:srgbClr val="A8BBC0"/>
              </a:solidFill>
              <a:effectLst/>
              <a:uLnTx/>
              <a:uFillTx/>
            </a:endParaRPr>
          </a:p>
        </p:txBody>
      </p:sp>
      <p:sp>
        <p:nvSpPr>
          <p:cNvPr id="8" name="Text Placeholder 1">
            <a:extLst>
              <a:ext uri="{FF2B5EF4-FFF2-40B4-BE49-F238E27FC236}">
                <a16:creationId xmlns:a16="http://schemas.microsoft.com/office/drawing/2014/main" id="{E1FBB4E8-5C65-D97E-03E7-4B77BA14B269}"/>
              </a:ext>
            </a:extLst>
          </p:cNvPr>
          <p:cNvSpPr txBox="1">
            <a:spLocks/>
          </p:cNvSpPr>
          <p:nvPr/>
        </p:nvSpPr>
        <p:spPr>
          <a:xfrm>
            <a:off x="410497" y="231425"/>
            <a:ext cx="4286629" cy="369332"/>
          </a:xfrm>
          <a:prstGeom prst="rect">
            <a:avLst/>
          </a:prstGeom>
        </p:spPr>
        <p:txBody>
          <a:bodyPr wrap="square" lIns="0" tIns="0" rIns="0" bIns="0">
            <a:spAutoFit/>
          </a:bodyPr>
          <a:lstStyle>
            <a:lvl1pPr marL="0" indent="0" algn="l" defTabSz="310010" rtl="0" eaLnBrk="1" latinLnBrk="0" hangingPunct="1">
              <a:lnSpc>
                <a:spcPct val="100000"/>
              </a:lnSpc>
              <a:spcBef>
                <a:spcPts val="0"/>
              </a:spcBef>
              <a:buFont typeface="Arial" panose="020B0604020202020204" pitchFamily="34" charset="0"/>
              <a:buNone/>
              <a:defRPr sz="2400" kern="1200" baseline="0">
                <a:solidFill>
                  <a:schemeClr val="accent1"/>
                </a:solidFill>
                <a:latin typeface="Nokia Pure Headline Light" panose="020B0304020202020204" pitchFamily="34" charset="0"/>
                <a:ea typeface="+mn-ea"/>
                <a:cs typeface="+mn-cs"/>
              </a:defRPr>
            </a:lvl1pPr>
            <a:lvl2pPr marL="232508" indent="-77502" algn="l" defTabSz="310010" rtl="0" eaLnBrk="1" latinLnBrk="0" hangingPunct="1">
              <a:lnSpc>
                <a:spcPct val="90000"/>
              </a:lnSpc>
              <a:spcBef>
                <a:spcPts val="169"/>
              </a:spcBef>
              <a:buFont typeface="Arial" panose="020B0604020202020204" pitchFamily="34" charset="0"/>
              <a:buChar char="•"/>
              <a:defRPr sz="814" kern="1200">
                <a:solidFill>
                  <a:schemeClr val="tx1"/>
                </a:solidFill>
                <a:latin typeface="+mn-lt"/>
                <a:ea typeface="+mn-ea"/>
                <a:cs typeface="+mn-cs"/>
              </a:defRPr>
            </a:lvl2pPr>
            <a:lvl3pPr marL="387513" indent="-77502" algn="l" defTabSz="310010" rtl="0" eaLnBrk="1" latinLnBrk="0" hangingPunct="1">
              <a:lnSpc>
                <a:spcPct val="90000"/>
              </a:lnSpc>
              <a:spcBef>
                <a:spcPts val="169"/>
              </a:spcBef>
              <a:buFont typeface="Arial" panose="020B0604020202020204" pitchFamily="34" charset="0"/>
              <a:buChar char="•"/>
              <a:defRPr sz="678" kern="1200">
                <a:solidFill>
                  <a:schemeClr val="tx1"/>
                </a:solidFill>
                <a:latin typeface="+mn-lt"/>
                <a:ea typeface="+mn-ea"/>
                <a:cs typeface="+mn-cs"/>
              </a:defRPr>
            </a:lvl3pPr>
            <a:lvl4pPr marL="542518" indent="-77502" algn="l" defTabSz="310010" rtl="0" eaLnBrk="1" latinLnBrk="0" hangingPunct="1">
              <a:lnSpc>
                <a:spcPct val="90000"/>
              </a:lnSpc>
              <a:spcBef>
                <a:spcPts val="169"/>
              </a:spcBef>
              <a:buFont typeface="Arial" panose="020B0604020202020204" pitchFamily="34" charset="0"/>
              <a:buChar char="•"/>
              <a:defRPr sz="610" kern="1200">
                <a:solidFill>
                  <a:schemeClr val="tx1"/>
                </a:solidFill>
                <a:latin typeface="+mn-lt"/>
                <a:ea typeface="+mn-ea"/>
                <a:cs typeface="+mn-cs"/>
              </a:defRPr>
            </a:lvl4pPr>
            <a:lvl5pPr marL="697523" indent="-77502" algn="l" defTabSz="310010" rtl="0" eaLnBrk="1" latinLnBrk="0" hangingPunct="1">
              <a:lnSpc>
                <a:spcPct val="90000"/>
              </a:lnSpc>
              <a:spcBef>
                <a:spcPts val="169"/>
              </a:spcBef>
              <a:buFont typeface="Arial" panose="020B0604020202020204" pitchFamily="34" charset="0"/>
              <a:buChar char="•"/>
              <a:defRPr sz="610" kern="1200">
                <a:solidFill>
                  <a:schemeClr val="tx1"/>
                </a:solidFill>
                <a:latin typeface="+mn-lt"/>
                <a:ea typeface="+mn-ea"/>
                <a:cs typeface="+mn-cs"/>
              </a:defRPr>
            </a:lvl5pPr>
            <a:lvl6pPr marL="852528" indent="-77502" algn="l" defTabSz="310010" rtl="0" eaLnBrk="1" latinLnBrk="0" hangingPunct="1">
              <a:lnSpc>
                <a:spcPct val="90000"/>
              </a:lnSpc>
              <a:spcBef>
                <a:spcPts val="169"/>
              </a:spcBef>
              <a:buFont typeface="Arial" panose="020B0604020202020204" pitchFamily="34" charset="0"/>
              <a:buChar char="•"/>
              <a:defRPr sz="610" kern="1200">
                <a:solidFill>
                  <a:schemeClr val="tx1"/>
                </a:solidFill>
                <a:latin typeface="+mn-lt"/>
                <a:ea typeface="+mn-ea"/>
                <a:cs typeface="+mn-cs"/>
              </a:defRPr>
            </a:lvl6pPr>
            <a:lvl7pPr marL="1007533" indent="-77502" algn="l" defTabSz="310010" rtl="0" eaLnBrk="1" latinLnBrk="0" hangingPunct="1">
              <a:lnSpc>
                <a:spcPct val="90000"/>
              </a:lnSpc>
              <a:spcBef>
                <a:spcPts val="169"/>
              </a:spcBef>
              <a:buFont typeface="Arial" panose="020B0604020202020204" pitchFamily="34" charset="0"/>
              <a:buChar char="•"/>
              <a:defRPr sz="610" kern="1200">
                <a:solidFill>
                  <a:schemeClr val="tx1"/>
                </a:solidFill>
                <a:latin typeface="+mn-lt"/>
                <a:ea typeface="+mn-ea"/>
                <a:cs typeface="+mn-cs"/>
              </a:defRPr>
            </a:lvl7pPr>
            <a:lvl8pPr marL="1162538" indent="-77502" algn="l" defTabSz="310010" rtl="0" eaLnBrk="1" latinLnBrk="0" hangingPunct="1">
              <a:lnSpc>
                <a:spcPct val="90000"/>
              </a:lnSpc>
              <a:spcBef>
                <a:spcPts val="169"/>
              </a:spcBef>
              <a:buFont typeface="Arial" panose="020B0604020202020204" pitchFamily="34" charset="0"/>
              <a:buChar char="•"/>
              <a:defRPr sz="610" kern="1200">
                <a:solidFill>
                  <a:schemeClr val="tx1"/>
                </a:solidFill>
                <a:latin typeface="+mn-lt"/>
                <a:ea typeface="+mn-ea"/>
                <a:cs typeface="+mn-cs"/>
              </a:defRPr>
            </a:lvl8pPr>
            <a:lvl9pPr marL="1317544" indent="-77502" algn="l" defTabSz="310010" rtl="0" eaLnBrk="1" latinLnBrk="0" hangingPunct="1">
              <a:lnSpc>
                <a:spcPct val="90000"/>
              </a:lnSpc>
              <a:spcBef>
                <a:spcPts val="169"/>
              </a:spcBef>
              <a:buFont typeface="Arial" panose="020B0604020202020204" pitchFamily="34" charset="0"/>
              <a:buChar char="•"/>
              <a:defRPr sz="610" kern="1200">
                <a:solidFill>
                  <a:schemeClr val="tx1"/>
                </a:solidFill>
                <a:latin typeface="+mn-lt"/>
                <a:ea typeface="+mn-ea"/>
                <a:cs typeface="+mn-cs"/>
              </a:defRPr>
            </a:lvl9pPr>
          </a:lstStyle>
          <a:p>
            <a:pPr marL="0" marR="0" lvl="0" indent="0" algn="l" defTabSz="31001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005AFF"/>
                </a:solidFill>
                <a:effectLst/>
                <a:uLnTx/>
                <a:uFillTx/>
                <a:latin typeface="Nokia Pure Headline Light" panose="020B0304020202020204" pitchFamily="34" charset="0"/>
                <a:ea typeface="+mn-ea"/>
                <a:cs typeface="+mn-cs"/>
              </a:rPr>
              <a:t>Datacenter Interconnect</a:t>
            </a:r>
          </a:p>
        </p:txBody>
      </p:sp>
      <p:grpSp>
        <p:nvGrpSpPr>
          <p:cNvPr id="10" name="Group 9">
            <a:extLst>
              <a:ext uri="{FF2B5EF4-FFF2-40B4-BE49-F238E27FC236}">
                <a16:creationId xmlns:a16="http://schemas.microsoft.com/office/drawing/2014/main" id="{F7EFC191-CDBF-A629-4DBC-78399BBC3299}"/>
              </a:ext>
            </a:extLst>
          </p:cNvPr>
          <p:cNvGrpSpPr/>
          <p:nvPr/>
        </p:nvGrpSpPr>
        <p:grpSpPr>
          <a:xfrm>
            <a:off x="1073134" y="2802261"/>
            <a:ext cx="1001710" cy="446975"/>
            <a:chOff x="6189787" y="664528"/>
            <a:chExt cx="1431015" cy="638536"/>
          </a:xfrm>
        </p:grpSpPr>
        <p:pic>
          <p:nvPicPr>
            <p:cNvPr id="11" name="Picture 10">
              <a:extLst>
                <a:ext uri="{FF2B5EF4-FFF2-40B4-BE49-F238E27FC236}">
                  <a16:creationId xmlns:a16="http://schemas.microsoft.com/office/drawing/2014/main" id="{C8500E9C-AC03-A93F-1472-F707FC83C0B6}"/>
                </a:ext>
              </a:extLst>
            </p:cNvPr>
            <p:cNvPicPr>
              <a:picLocks noChangeAspect="1"/>
            </p:cNvPicPr>
            <p:nvPr/>
          </p:nvPicPr>
          <p:blipFill>
            <a:blip r:embed="rId2"/>
            <a:stretch>
              <a:fillRect/>
            </a:stretch>
          </p:blipFill>
          <p:spPr>
            <a:xfrm>
              <a:off x="6189787" y="664528"/>
              <a:ext cx="638536" cy="638536"/>
            </a:xfrm>
            <a:prstGeom prst="rect">
              <a:avLst/>
            </a:prstGeom>
          </p:spPr>
        </p:pic>
        <p:pic>
          <p:nvPicPr>
            <p:cNvPr id="12" name="Picture 11">
              <a:extLst>
                <a:ext uri="{FF2B5EF4-FFF2-40B4-BE49-F238E27FC236}">
                  <a16:creationId xmlns:a16="http://schemas.microsoft.com/office/drawing/2014/main" id="{AF30C134-B469-BFAB-4556-3850F836FF61}"/>
                </a:ext>
              </a:extLst>
            </p:cNvPr>
            <p:cNvPicPr>
              <a:picLocks noChangeAspect="1"/>
            </p:cNvPicPr>
            <p:nvPr/>
          </p:nvPicPr>
          <p:blipFill>
            <a:blip r:embed="rId2"/>
            <a:stretch>
              <a:fillRect/>
            </a:stretch>
          </p:blipFill>
          <p:spPr>
            <a:xfrm>
              <a:off x="6982266" y="664528"/>
              <a:ext cx="638536" cy="638536"/>
            </a:xfrm>
            <a:prstGeom prst="rect">
              <a:avLst/>
            </a:prstGeom>
          </p:spPr>
        </p:pic>
      </p:grpSp>
      <p:grpSp>
        <p:nvGrpSpPr>
          <p:cNvPr id="13" name="Group 12">
            <a:extLst>
              <a:ext uri="{FF2B5EF4-FFF2-40B4-BE49-F238E27FC236}">
                <a16:creationId xmlns:a16="http://schemas.microsoft.com/office/drawing/2014/main" id="{4B5ACF32-A457-481E-727E-654851179D87}"/>
              </a:ext>
            </a:extLst>
          </p:cNvPr>
          <p:cNvGrpSpPr/>
          <p:nvPr/>
        </p:nvGrpSpPr>
        <p:grpSpPr>
          <a:xfrm>
            <a:off x="424353" y="3589776"/>
            <a:ext cx="1001710" cy="446975"/>
            <a:chOff x="6189787" y="664528"/>
            <a:chExt cx="1431015" cy="638536"/>
          </a:xfrm>
        </p:grpSpPr>
        <p:pic>
          <p:nvPicPr>
            <p:cNvPr id="14" name="Picture 13">
              <a:extLst>
                <a:ext uri="{FF2B5EF4-FFF2-40B4-BE49-F238E27FC236}">
                  <a16:creationId xmlns:a16="http://schemas.microsoft.com/office/drawing/2014/main" id="{CA5FDBEF-77A4-CE2E-51A9-B35B33632C77}"/>
                </a:ext>
              </a:extLst>
            </p:cNvPr>
            <p:cNvPicPr>
              <a:picLocks noChangeAspect="1"/>
            </p:cNvPicPr>
            <p:nvPr/>
          </p:nvPicPr>
          <p:blipFill>
            <a:blip r:embed="rId2"/>
            <a:stretch>
              <a:fillRect/>
            </a:stretch>
          </p:blipFill>
          <p:spPr>
            <a:xfrm>
              <a:off x="6189787" y="664528"/>
              <a:ext cx="638536" cy="638536"/>
            </a:xfrm>
            <a:prstGeom prst="rect">
              <a:avLst/>
            </a:prstGeom>
          </p:spPr>
        </p:pic>
        <p:pic>
          <p:nvPicPr>
            <p:cNvPr id="15" name="Picture 14">
              <a:extLst>
                <a:ext uri="{FF2B5EF4-FFF2-40B4-BE49-F238E27FC236}">
                  <a16:creationId xmlns:a16="http://schemas.microsoft.com/office/drawing/2014/main" id="{AC63E943-EC9A-04A9-A536-C36C81B379AE}"/>
                </a:ext>
              </a:extLst>
            </p:cNvPr>
            <p:cNvPicPr>
              <a:picLocks noChangeAspect="1"/>
            </p:cNvPicPr>
            <p:nvPr/>
          </p:nvPicPr>
          <p:blipFill>
            <a:blip r:embed="rId2"/>
            <a:stretch>
              <a:fillRect/>
            </a:stretch>
          </p:blipFill>
          <p:spPr>
            <a:xfrm>
              <a:off x="6982266" y="664528"/>
              <a:ext cx="638536" cy="638536"/>
            </a:xfrm>
            <a:prstGeom prst="rect">
              <a:avLst/>
            </a:prstGeom>
          </p:spPr>
        </p:pic>
      </p:grpSp>
      <p:cxnSp>
        <p:nvCxnSpPr>
          <p:cNvPr id="19" name="Straight Connector 18">
            <a:extLst>
              <a:ext uri="{FF2B5EF4-FFF2-40B4-BE49-F238E27FC236}">
                <a16:creationId xmlns:a16="http://schemas.microsoft.com/office/drawing/2014/main" id="{F2A2FD1E-82CA-0371-8694-D142CAE7F177}"/>
              </a:ext>
            </a:extLst>
          </p:cNvPr>
          <p:cNvCxnSpPr>
            <a:cxnSpLocks/>
            <a:stCxn id="11" idx="2"/>
            <a:endCxn id="14" idx="0"/>
          </p:cNvCxnSpPr>
          <p:nvPr/>
        </p:nvCxnSpPr>
        <p:spPr>
          <a:xfrm flipH="1">
            <a:off x="647841" y="3249236"/>
            <a:ext cx="648781" cy="340540"/>
          </a:xfrm>
          <a:prstGeom prst="line">
            <a:avLst/>
          </a:prstGeom>
          <a:noFill/>
          <a:ln w="12700" cap="flat" cmpd="sng" algn="ctr">
            <a:solidFill>
              <a:srgbClr val="666666"/>
            </a:solidFill>
            <a:prstDash val="solid"/>
          </a:ln>
          <a:effectLst/>
        </p:spPr>
      </p:cxnSp>
      <p:cxnSp>
        <p:nvCxnSpPr>
          <p:cNvPr id="20" name="Straight Connector 19">
            <a:extLst>
              <a:ext uri="{FF2B5EF4-FFF2-40B4-BE49-F238E27FC236}">
                <a16:creationId xmlns:a16="http://schemas.microsoft.com/office/drawing/2014/main" id="{28371382-DB70-6217-C304-D85083482787}"/>
              </a:ext>
            </a:extLst>
          </p:cNvPr>
          <p:cNvCxnSpPr>
            <a:cxnSpLocks/>
            <a:stCxn id="12" idx="2"/>
            <a:endCxn id="14" idx="0"/>
          </p:cNvCxnSpPr>
          <p:nvPr/>
        </p:nvCxnSpPr>
        <p:spPr>
          <a:xfrm flipH="1">
            <a:off x="647841" y="3249236"/>
            <a:ext cx="1203516" cy="340540"/>
          </a:xfrm>
          <a:prstGeom prst="line">
            <a:avLst/>
          </a:prstGeom>
          <a:noFill/>
          <a:ln w="12700" cap="flat" cmpd="sng" algn="ctr">
            <a:solidFill>
              <a:srgbClr val="666666"/>
            </a:solidFill>
            <a:prstDash val="solid"/>
          </a:ln>
          <a:effectLst/>
        </p:spPr>
      </p:cxnSp>
      <p:cxnSp>
        <p:nvCxnSpPr>
          <p:cNvPr id="24" name="Straight Connector 23">
            <a:extLst>
              <a:ext uri="{FF2B5EF4-FFF2-40B4-BE49-F238E27FC236}">
                <a16:creationId xmlns:a16="http://schemas.microsoft.com/office/drawing/2014/main" id="{79D9935D-AFAC-4558-6840-5D7B8F58A384}"/>
              </a:ext>
            </a:extLst>
          </p:cNvPr>
          <p:cNvCxnSpPr>
            <a:cxnSpLocks/>
            <a:stCxn id="67" idx="0"/>
            <a:endCxn id="29" idx="2"/>
          </p:cNvCxnSpPr>
          <p:nvPr/>
        </p:nvCxnSpPr>
        <p:spPr>
          <a:xfrm flipH="1" flipV="1">
            <a:off x="1880962" y="4036750"/>
            <a:ext cx="291959" cy="204534"/>
          </a:xfrm>
          <a:prstGeom prst="line">
            <a:avLst/>
          </a:prstGeom>
          <a:noFill/>
          <a:ln w="12700" cap="flat" cmpd="sng" algn="ctr">
            <a:solidFill>
              <a:srgbClr val="666666"/>
            </a:solidFill>
            <a:prstDash val="solid"/>
          </a:ln>
          <a:effectLst/>
        </p:spPr>
      </p:cxnSp>
      <p:cxnSp>
        <p:nvCxnSpPr>
          <p:cNvPr id="25" name="Straight Connector 24">
            <a:extLst>
              <a:ext uri="{FF2B5EF4-FFF2-40B4-BE49-F238E27FC236}">
                <a16:creationId xmlns:a16="http://schemas.microsoft.com/office/drawing/2014/main" id="{33B5E081-9338-9EC0-4FEC-FEB44C951BD8}"/>
              </a:ext>
            </a:extLst>
          </p:cNvPr>
          <p:cNvCxnSpPr>
            <a:cxnSpLocks/>
            <a:stCxn id="67" idx="0"/>
            <a:endCxn id="30" idx="2"/>
          </p:cNvCxnSpPr>
          <p:nvPr/>
        </p:nvCxnSpPr>
        <p:spPr>
          <a:xfrm flipV="1">
            <a:off x="2172921" y="4036750"/>
            <a:ext cx="262776" cy="204534"/>
          </a:xfrm>
          <a:prstGeom prst="line">
            <a:avLst/>
          </a:prstGeom>
          <a:noFill/>
          <a:ln w="12700" cap="flat" cmpd="sng" algn="ctr">
            <a:solidFill>
              <a:srgbClr val="666666"/>
            </a:solidFill>
            <a:prstDash val="solid"/>
          </a:ln>
          <a:effectLst/>
        </p:spPr>
      </p:cxnSp>
      <p:sp>
        <p:nvSpPr>
          <p:cNvPr id="27" name="Rectangle: Top Corners Rounded 26">
            <a:extLst>
              <a:ext uri="{FF2B5EF4-FFF2-40B4-BE49-F238E27FC236}">
                <a16:creationId xmlns:a16="http://schemas.microsoft.com/office/drawing/2014/main" id="{DF65A687-8DAF-B3D1-DDA1-3AEA1F40679A}"/>
              </a:ext>
            </a:extLst>
          </p:cNvPr>
          <p:cNvSpPr/>
          <p:nvPr/>
        </p:nvSpPr>
        <p:spPr>
          <a:xfrm rot="5400000">
            <a:off x="2032852" y="2906333"/>
            <a:ext cx="612073" cy="215736"/>
          </a:xfrm>
          <a:prstGeom prst="round2SameRect">
            <a:avLst/>
          </a:prstGeom>
          <a:solidFill>
            <a:srgbClr val="0A0908"/>
          </a:solidFill>
          <a:ln w="12700" cap="flat" cmpd="sng" algn="ctr">
            <a:noFill/>
            <a:prstDash val="solid"/>
            <a:miter lim="800000"/>
          </a:ln>
          <a:effectLst>
            <a:softEdge rad="0"/>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685800" eaLnBrk="1" fontAlgn="auto" latinLnBrk="0" hangingPunct="1">
              <a:lnSpc>
                <a:spcPct val="100000"/>
              </a:lnSpc>
              <a:spcBef>
                <a:spcPts val="0"/>
              </a:spcBef>
              <a:spcAft>
                <a:spcPts val="300"/>
              </a:spcAft>
              <a:buClrTx/>
              <a:buSzPct val="100000"/>
              <a:buFontTx/>
              <a:buNone/>
              <a:tabLst/>
              <a:defRPr/>
            </a:pPr>
            <a:r>
              <a:rPr kumimoji="0" lang="en-US" sz="1200" b="1" i="0" u="none" strike="noStrike" kern="0" cap="none" spc="0" normalizeH="0" baseline="0" noProof="0" dirty="0">
                <a:ln>
                  <a:noFill/>
                </a:ln>
                <a:solidFill>
                  <a:srgbClr val="FFFFFF"/>
                </a:solidFill>
                <a:effectLst/>
                <a:uLnTx/>
                <a:uFillTx/>
                <a:latin typeface="Nokia Pure Text Light"/>
                <a:ea typeface="+mn-ea"/>
                <a:cs typeface="+mn-cs"/>
              </a:rPr>
              <a:t>Spine</a:t>
            </a:r>
          </a:p>
        </p:txBody>
      </p:sp>
      <p:grpSp>
        <p:nvGrpSpPr>
          <p:cNvPr id="28" name="Group 27">
            <a:extLst>
              <a:ext uri="{FF2B5EF4-FFF2-40B4-BE49-F238E27FC236}">
                <a16:creationId xmlns:a16="http://schemas.microsoft.com/office/drawing/2014/main" id="{01733183-6B74-321B-4725-6255F58F723A}"/>
              </a:ext>
            </a:extLst>
          </p:cNvPr>
          <p:cNvGrpSpPr/>
          <p:nvPr/>
        </p:nvGrpSpPr>
        <p:grpSpPr>
          <a:xfrm>
            <a:off x="1657474" y="3589775"/>
            <a:ext cx="1001710" cy="446975"/>
            <a:chOff x="6189787" y="664528"/>
            <a:chExt cx="1431015" cy="638536"/>
          </a:xfrm>
        </p:grpSpPr>
        <p:pic>
          <p:nvPicPr>
            <p:cNvPr id="29" name="Picture 28">
              <a:extLst>
                <a:ext uri="{FF2B5EF4-FFF2-40B4-BE49-F238E27FC236}">
                  <a16:creationId xmlns:a16="http://schemas.microsoft.com/office/drawing/2014/main" id="{B7A0C52E-02EE-7B4E-653B-6C1E930A8A3E}"/>
                </a:ext>
              </a:extLst>
            </p:cNvPr>
            <p:cNvPicPr>
              <a:picLocks noChangeAspect="1"/>
            </p:cNvPicPr>
            <p:nvPr/>
          </p:nvPicPr>
          <p:blipFill>
            <a:blip r:embed="rId2"/>
            <a:stretch>
              <a:fillRect/>
            </a:stretch>
          </p:blipFill>
          <p:spPr>
            <a:xfrm>
              <a:off x="6189787" y="664528"/>
              <a:ext cx="638536" cy="638536"/>
            </a:xfrm>
            <a:prstGeom prst="rect">
              <a:avLst/>
            </a:prstGeom>
          </p:spPr>
        </p:pic>
        <p:pic>
          <p:nvPicPr>
            <p:cNvPr id="30" name="Picture 29">
              <a:extLst>
                <a:ext uri="{FF2B5EF4-FFF2-40B4-BE49-F238E27FC236}">
                  <a16:creationId xmlns:a16="http://schemas.microsoft.com/office/drawing/2014/main" id="{81F47D26-DA01-915C-0296-B92F052BB89E}"/>
                </a:ext>
              </a:extLst>
            </p:cNvPr>
            <p:cNvPicPr>
              <a:picLocks noChangeAspect="1"/>
            </p:cNvPicPr>
            <p:nvPr/>
          </p:nvPicPr>
          <p:blipFill>
            <a:blip r:embed="rId2"/>
            <a:stretch>
              <a:fillRect/>
            </a:stretch>
          </p:blipFill>
          <p:spPr>
            <a:xfrm>
              <a:off x="6982266" y="664528"/>
              <a:ext cx="638536" cy="638536"/>
            </a:xfrm>
            <a:prstGeom prst="rect">
              <a:avLst/>
            </a:prstGeom>
          </p:spPr>
        </p:pic>
      </p:grpSp>
      <p:cxnSp>
        <p:nvCxnSpPr>
          <p:cNvPr id="39" name="Straight Connector 38">
            <a:extLst>
              <a:ext uri="{FF2B5EF4-FFF2-40B4-BE49-F238E27FC236}">
                <a16:creationId xmlns:a16="http://schemas.microsoft.com/office/drawing/2014/main" id="{28235E49-30CD-1F15-5069-C594C5F5D1C0}"/>
              </a:ext>
            </a:extLst>
          </p:cNvPr>
          <p:cNvCxnSpPr>
            <a:cxnSpLocks/>
            <a:stCxn id="11" idx="2"/>
            <a:endCxn id="15" idx="0"/>
          </p:cNvCxnSpPr>
          <p:nvPr/>
        </p:nvCxnSpPr>
        <p:spPr>
          <a:xfrm flipH="1">
            <a:off x="1202576" y="3249236"/>
            <a:ext cx="94046" cy="340540"/>
          </a:xfrm>
          <a:prstGeom prst="line">
            <a:avLst/>
          </a:prstGeom>
          <a:noFill/>
          <a:ln w="12700" cap="flat" cmpd="sng" algn="ctr">
            <a:solidFill>
              <a:srgbClr val="666666"/>
            </a:solidFill>
            <a:prstDash val="solid"/>
          </a:ln>
          <a:effectLst/>
        </p:spPr>
      </p:cxnSp>
      <p:cxnSp>
        <p:nvCxnSpPr>
          <p:cNvPr id="40" name="Straight Connector 39">
            <a:extLst>
              <a:ext uri="{FF2B5EF4-FFF2-40B4-BE49-F238E27FC236}">
                <a16:creationId xmlns:a16="http://schemas.microsoft.com/office/drawing/2014/main" id="{24B23E32-8640-3640-CE8F-2B2179322100}"/>
              </a:ext>
            </a:extLst>
          </p:cNvPr>
          <p:cNvCxnSpPr>
            <a:cxnSpLocks/>
            <a:stCxn id="12" idx="2"/>
            <a:endCxn id="15" idx="0"/>
          </p:cNvCxnSpPr>
          <p:nvPr/>
        </p:nvCxnSpPr>
        <p:spPr>
          <a:xfrm flipH="1">
            <a:off x="1202576" y="3249236"/>
            <a:ext cx="648781" cy="340540"/>
          </a:xfrm>
          <a:prstGeom prst="line">
            <a:avLst/>
          </a:prstGeom>
          <a:noFill/>
          <a:ln w="12700" cap="flat" cmpd="sng" algn="ctr">
            <a:solidFill>
              <a:srgbClr val="666666"/>
            </a:solidFill>
            <a:prstDash val="solid"/>
          </a:ln>
          <a:effectLst/>
        </p:spPr>
      </p:cxnSp>
      <p:cxnSp>
        <p:nvCxnSpPr>
          <p:cNvPr id="43" name="Straight Connector 42">
            <a:extLst>
              <a:ext uri="{FF2B5EF4-FFF2-40B4-BE49-F238E27FC236}">
                <a16:creationId xmlns:a16="http://schemas.microsoft.com/office/drawing/2014/main" id="{D72E03FF-A77B-297D-DEF0-E346BF2CDF4B}"/>
              </a:ext>
            </a:extLst>
          </p:cNvPr>
          <p:cNvCxnSpPr>
            <a:cxnSpLocks/>
            <a:stCxn id="11" idx="2"/>
            <a:endCxn id="29" idx="0"/>
          </p:cNvCxnSpPr>
          <p:nvPr/>
        </p:nvCxnSpPr>
        <p:spPr>
          <a:xfrm>
            <a:off x="1296622" y="3249236"/>
            <a:ext cx="584340" cy="340539"/>
          </a:xfrm>
          <a:prstGeom prst="line">
            <a:avLst/>
          </a:prstGeom>
          <a:noFill/>
          <a:ln w="12700" cap="flat" cmpd="sng" algn="ctr">
            <a:solidFill>
              <a:srgbClr val="666666"/>
            </a:solidFill>
            <a:prstDash val="solid"/>
          </a:ln>
          <a:effectLst/>
        </p:spPr>
      </p:cxnSp>
      <p:cxnSp>
        <p:nvCxnSpPr>
          <p:cNvPr id="44" name="Straight Connector 43">
            <a:extLst>
              <a:ext uri="{FF2B5EF4-FFF2-40B4-BE49-F238E27FC236}">
                <a16:creationId xmlns:a16="http://schemas.microsoft.com/office/drawing/2014/main" id="{48425B32-A9F7-D533-DDD1-A53D79627B0A}"/>
              </a:ext>
            </a:extLst>
          </p:cNvPr>
          <p:cNvCxnSpPr>
            <a:cxnSpLocks/>
            <a:stCxn id="12" idx="2"/>
            <a:endCxn id="29" idx="0"/>
          </p:cNvCxnSpPr>
          <p:nvPr/>
        </p:nvCxnSpPr>
        <p:spPr>
          <a:xfrm>
            <a:off x="1851357" y="3249236"/>
            <a:ext cx="29605" cy="340539"/>
          </a:xfrm>
          <a:prstGeom prst="line">
            <a:avLst/>
          </a:prstGeom>
          <a:noFill/>
          <a:ln w="12700" cap="flat" cmpd="sng" algn="ctr">
            <a:solidFill>
              <a:srgbClr val="666666"/>
            </a:solidFill>
            <a:prstDash val="solid"/>
          </a:ln>
          <a:effectLst/>
        </p:spPr>
      </p:cxnSp>
      <p:cxnSp>
        <p:nvCxnSpPr>
          <p:cNvPr id="47" name="Straight Connector 46">
            <a:extLst>
              <a:ext uri="{FF2B5EF4-FFF2-40B4-BE49-F238E27FC236}">
                <a16:creationId xmlns:a16="http://schemas.microsoft.com/office/drawing/2014/main" id="{E6C09BE0-1C76-3258-F5B1-B5BA82A45AE7}"/>
              </a:ext>
            </a:extLst>
          </p:cNvPr>
          <p:cNvCxnSpPr>
            <a:cxnSpLocks/>
            <a:stCxn id="11" idx="2"/>
            <a:endCxn id="30" idx="0"/>
          </p:cNvCxnSpPr>
          <p:nvPr/>
        </p:nvCxnSpPr>
        <p:spPr>
          <a:xfrm>
            <a:off x="1296622" y="3249236"/>
            <a:ext cx="1139075" cy="340539"/>
          </a:xfrm>
          <a:prstGeom prst="line">
            <a:avLst/>
          </a:prstGeom>
          <a:noFill/>
          <a:ln w="12700" cap="flat" cmpd="sng" algn="ctr">
            <a:solidFill>
              <a:srgbClr val="666666"/>
            </a:solidFill>
            <a:prstDash val="solid"/>
          </a:ln>
          <a:effectLst/>
        </p:spPr>
      </p:cxnSp>
      <p:cxnSp>
        <p:nvCxnSpPr>
          <p:cNvPr id="48" name="Straight Connector 47">
            <a:extLst>
              <a:ext uri="{FF2B5EF4-FFF2-40B4-BE49-F238E27FC236}">
                <a16:creationId xmlns:a16="http://schemas.microsoft.com/office/drawing/2014/main" id="{F0162154-59A9-7DE4-FCE6-15D66781A9EC}"/>
              </a:ext>
            </a:extLst>
          </p:cNvPr>
          <p:cNvCxnSpPr>
            <a:cxnSpLocks/>
            <a:stCxn id="12" idx="2"/>
            <a:endCxn id="30" idx="0"/>
          </p:cNvCxnSpPr>
          <p:nvPr/>
        </p:nvCxnSpPr>
        <p:spPr>
          <a:xfrm>
            <a:off x="1851357" y="3249236"/>
            <a:ext cx="584340" cy="340539"/>
          </a:xfrm>
          <a:prstGeom prst="line">
            <a:avLst/>
          </a:prstGeom>
          <a:noFill/>
          <a:ln w="12700" cap="flat" cmpd="sng" algn="ctr">
            <a:solidFill>
              <a:srgbClr val="666666"/>
            </a:solidFill>
            <a:prstDash val="solid"/>
          </a:ln>
          <a:effectLst/>
        </p:spPr>
      </p:cxnSp>
      <p:cxnSp>
        <p:nvCxnSpPr>
          <p:cNvPr id="59" name="Straight Connector 58">
            <a:extLst>
              <a:ext uri="{FF2B5EF4-FFF2-40B4-BE49-F238E27FC236}">
                <a16:creationId xmlns:a16="http://schemas.microsoft.com/office/drawing/2014/main" id="{E1CAFCC0-6F5E-0E7C-6573-71A6E11E978D}"/>
              </a:ext>
            </a:extLst>
          </p:cNvPr>
          <p:cNvCxnSpPr>
            <a:cxnSpLocks/>
            <a:stCxn id="12" idx="0"/>
            <a:endCxn id="69" idx="2"/>
          </p:cNvCxnSpPr>
          <p:nvPr/>
        </p:nvCxnSpPr>
        <p:spPr>
          <a:xfrm flipH="1" flipV="1">
            <a:off x="1597812" y="2282854"/>
            <a:ext cx="253545" cy="519407"/>
          </a:xfrm>
          <a:prstGeom prst="line">
            <a:avLst/>
          </a:prstGeom>
          <a:noFill/>
          <a:ln w="12700" cap="flat" cmpd="sng" algn="ctr">
            <a:solidFill>
              <a:srgbClr val="666666"/>
            </a:solidFill>
            <a:prstDash val="solid"/>
          </a:ln>
          <a:effectLst/>
        </p:spPr>
      </p:cxnSp>
      <p:cxnSp>
        <p:nvCxnSpPr>
          <p:cNvPr id="60" name="Straight Connector 59">
            <a:extLst>
              <a:ext uri="{FF2B5EF4-FFF2-40B4-BE49-F238E27FC236}">
                <a16:creationId xmlns:a16="http://schemas.microsoft.com/office/drawing/2014/main" id="{833FB9FD-1DB3-59F1-AD71-47065E54FF01}"/>
              </a:ext>
            </a:extLst>
          </p:cNvPr>
          <p:cNvCxnSpPr>
            <a:cxnSpLocks/>
            <a:stCxn id="11" idx="0"/>
            <a:endCxn id="69" idx="2"/>
          </p:cNvCxnSpPr>
          <p:nvPr/>
        </p:nvCxnSpPr>
        <p:spPr>
          <a:xfrm flipV="1">
            <a:off x="1296622" y="2282854"/>
            <a:ext cx="301190" cy="519407"/>
          </a:xfrm>
          <a:prstGeom prst="line">
            <a:avLst/>
          </a:prstGeom>
          <a:noFill/>
          <a:ln w="12700" cap="flat" cmpd="sng" algn="ctr">
            <a:solidFill>
              <a:srgbClr val="666666"/>
            </a:solidFill>
            <a:prstDash val="solid"/>
          </a:ln>
          <a:effectLst/>
        </p:spPr>
      </p:cxnSp>
      <p:cxnSp>
        <p:nvCxnSpPr>
          <p:cNvPr id="63" name="Straight Connector 62">
            <a:extLst>
              <a:ext uri="{FF2B5EF4-FFF2-40B4-BE49-F238E27FC236}">
                <a16:creationId xmlns:a16="http://schemas.microsoft.com/office/drawing/2014/main" id="{8C2EDF12-4AF1-507F-C9A6-FCD2831A8565}"/>
              </a:ext>
            </a:extLst>
          </p:cNvPr>
          <p:cNvCxnSpPr>
            <a:cxnSpLocks/>
            <a:stCxn id="11" idx="0"/>
            <a:endCxn id="70" idx="2"/>
          </p:cNvCxnSpPr>
          <p:nvPr/>
        </p:nvCxnSpPr>
        <p:spPr>
          <a:xfrm flipV="1">
            <a:off x="1296622" y="2267945"/>
            <a:ext cx="943518" cy="534316"/>
          </a:xfrm>
          <a:prstGeom prst="line">
            <a:avLst/>
          </a:prstGeom>
          <a:noFill/>
          <a:ln w="12700" cap="flat" cmpd="sng" algn="ctr">
            <a:solidFill>
              <a:srgbClr val="666666"/>
            </a:solidFill>
            <a:prstDash val="solid"/>
          </a:ln>
          <a:effectLst/>
        </p:spPr>
      </p:cxnSp>
      <p:cxnSp>
        <p:nvCxnSpPr>
          <p:cNvPr id="64" name="Straight Connector 63">
            <a:extLst>
              <a:ext uri="{FF2B5EF4-FFF2-40B4-BE49-F238E27FC236}">
                <a16:creationId xmlns:a16="http://schemas.microsoft.com/office/drawing/2014/main" id="{1CF85AD1-E413-A9F8-2F29-6AF6F6C94A81}"/>
              </a:ext>
            </a:extLst>
          </p:cNvPr>
          <p:cNvCxnSpPr>
            <a:cxnSpLocks/>
            <a:stCxn id="12" idx="0"/>
            <a:endCxn id="70" idx="2"/>
          </p:cNvCxnSpPr>
          <p:nvPr/>
        </p:nvCxnSpPr>
        <p:spPr>
          <a:xfrm flipV="1">
            <a:off x="1851357" y="2267945"/>
            <a:ext cx="388783" cy="534316"/>
          </a:xfrm>
          <a:prstGeom prst="line">
            <a:avLst/>
          </a:prstGeom>
          <a:noFill/>
          <a:ln w="12700" cap="flat" cmpd="sng" algn="ctr">
            <a:solidFill>
              <a:srgbClr val="666666"/>
            </a:solidFill>
            <a:prstDash val="solid"/>
          </a:ln>
          <a:effectLst/>
        </p:spPr>
      </p:cxnSp>
      <p:pic>
        <p:nvPicPr>
          <p:cNvPr id="67" name="Picture 66">
            <a:extLst>
              <a:ext uri="{FF2B5EF4-FFF2-40B4-BE49-F238E27FC236}">
                <a16:creationId xmlns:a16="http://schemas.microsoft.com/office/drawing/2014/main" id="{64822E7C-6DC9-799B-74E2-6EA719F9985A}"/>
              </a:ext>
            </a:extLst>
          </p:cNvPr>
          <p:cNvPicPr>
            <a:picLocks noChangeAspect="1"/>
          </p:cNvPicPr>
          <p:nvPr/>
        </p:nvPicPr>
        <p:blipFill>
          <a:blip r:embed="rId3"/>
          <a:stretch>
            <a:fillRect/>
          </a:stretch>
        </p:blipFill>
        <p:spPr>
          <a:xfrm>
            <a:off x="2006953" y="4241284"/>
            <a:ext cx="331936" cy="331936"/>
          </a:xfrm>
          <a:prstGeom prst="rect">
            <a:avLst/>
          </a:prstGeom>
        </p:spPr>
      </p:pic>
      <p:pic>
        <p:nvPicPr>
          <p:cNvPr id="69" name="Picture 68">
            <a:extLst>
              <a:ext uri="{FF2B5EF4-FFF2-40B4-BE49-F238E27FC236}">
                <a16:creationId xmlns:a16="http://schemas.microsoft.com/office/drawing/2014/main" id="{3D421F8A-BDB4-C9D9-C5B6-AC288B5A0FF4}"/>
              </a:ext>
            </a:extLst>
          </p:cNvPr>
          <p:cNvPicPr>
            <a:picLocks noChangeAspect="1"/>
          </p:cNvPicPr>
          <p:nvPr/>
        </p:nvPicPr>
        <p:blipFill>
          <a:blip r:embed="rId4"/>
          <a:stretch>
            <a:fillRect/>
          </a:stretch>
        </p:blipFill>
        <p:spPr>
          <a:xfrm>
            <a:off x="1329764" y="1746759"/>
            <a:ext cx="536095" cy="536095"/>
          </a:xfrm>
          <a:prstGeom prst="rect">
            <a:avLst/>
          </a:prstGeom>
        </p:spPr>
      </p:pic>
      <p:pic>
        <p:nvPicPr>
          <p:cNvPr id="70" name="Picture 69">
            <a:extLst>
              <a:ext uri="{FF2B5EF4-FFF2-40B4-BE49-F238E27FC236}">
                <a16:creationId xmlns:a16="http://schemas.microsoft.com/office/drawing/2014/main" id="{2B4C0EFB-CAAD-070C-BFED-39AAA62CA4DB}"/>
              </a:ext>
            </a:extLst>
          </p:cNvPr>
          <p:cNvPicPr>
            <a:picLocks noChangeAspect="1"/>
          </p:cNvPicPr>
          <p:nvPr/>
        </p:nvPicPr>
        <p:blipFill>
          <a:blip r:embed="rId4"/>
          <a:stretch>
            <a:fillRect/>
          </a:stretch>
        </p:blipFill>
        <p:spPr>
          <a:xfrm>
            <a:off x="1972092" y="1731850"/>
            <a:ext cx="536095" cy="536095"/>
          </a:xfrm>
          <a:prstGeom prst="rect">
            <a:avLst/>
          </a:prstGeom>
        </p:spPr>
      </p:pic>
      <p:cxnSp>
        <p:nvCxnSpPr>
          <p:cNvPr id="76" name="Straight Connector 75">
            <a:extLst>
              <a:ext uri="{FF2B5EF4-FFF2-40B4-BE49-F238E27FC236}">
                <a16:creationId xmlns:a16="http://schemas.microsoft.com/office/drawing/2014/main" id="{6522021C-BFDD-9D9C-5B83-39C79ECE5330}"/>
              </a:ext>
            </a:extLst>
          </p:cNvPr>
          <p:cNvCxnSpPr>
            <a:cxnSpLocks/>
            <a:stCxn id="78" idx="0"/>
            <a:endCxn id="14" idx="2"/>
          </p:cNvCxnSpPr>
          <p:nvPr/>
        </p:nvCxnSpPr>
        <p:spPr>
          <a:xfrm flipH="1" flipV="1">
            <a:off x="647841" y="4036751"/>
            <a:ext cx="272893" cy="199199"/>
          </a:xfrm>
          <a:prstGeom prst="line">
            <a:avLst/>
          </a:prstGeom>
          <a:noFill/>
          <a:ln w="12700" cap="flat" cmpd="sng" algn="ctr">
            <a:solidFill>
              <a:srgbClr val="666666"/>
            </a:solidFill>
            <a:prstDash val="solid"/>
          </a:ln>
          <a:effectLst/>
        </p:spPr>
      </p:cxnSp>
      <p:cxnSp>
        <p:nvCxnSpPr>
          <p:cNvPr id="77" name="Straight Connector 76">
            <a:extLst>
              <a:ext uri="{FF2B5EF4-FFF2-40B4-BE49-F238E27FC236}">
                <a16:creationId xmlns:a16="http://schemas.microsoft.com/office/drawing/2014/main" id="{A5C856A8-77AF-CEDD-1AFB-986841EFA612}"/>
              </a:ext>
            </a:extLst>
          </p:cNvPr>
          <p:cNvCxnSpPr>
            <a:cxnSpLocks/>
            <a:stCxn id="78" idx="0"/>
            <a:endCxn id="15" idx="2"/>
          </p:cNvCxnSpPr>
          <p:nvPr/>
        </p:nvCxnSpPr>
        <p:spPr>
          <a:xfrm flipV="1">
            <a:off x="920734" y="4036751"/>
            <a:ext cx="281842" cy="199199"/>
          </a:xfrm>
          <a:prstGeom prst="line">
            <a:avLst/>
          </a:prstGeom>
          <a:noFill/>
          <a:ln w="12700" cap="flat" cmpd="sng" algn="ctr">
            <a:solidFill>
              <a:srgbClr val="666666"/>
            </a:solidFill>
            <a:prstDash val="solid"/>
          </a:ln>
          <a:effectLst/>
        </p:spPr>
      </p:cxnSp>
      <p:pic>
        <p:nvPicPr>
          <p:cNvPr id="78" name="Picture 77">
            <a:extLst>
              <a:ext uri="{FF2B5EF4-FFF2-40B4-BE49-F238E27FC236}">
                <a16:creationId xmlns:a16="http://schemas.microsoft.com/office/drawing/2014/main" id="{4331B5EE-6C90-426D-1E85-3477B045D55C}"/>
              </a:ext>
            </a:extLst>
          </p:cNvPr>
          <p:cNvPicPr>
            <a:picLocks noChangeAspect="1"/>
          </p:cNvPicPr>
          <p:nvPr/>
        </p:nvPicPr>
        <p:blipFill>
          <a:blip r:embed="rId3"/>
          <a:stretch>
            <a:fillRect/>
          </a:stretch>
        </p:blipFill>
        <p:spPr>
          <a:xfrm>
            <a:off x="754766" y="4235950"/>
            <a:ext cx="331936" cy="331936"/>
          </a:xfrm>
          <a:prstGeom prst="rect">
            <a:avLst/>
          </a:prstGeom>
        </p:spPr>
      </p:pic>
      <p:sp>
        <p:nvSpPr>
          <p:cNvPr id="112" name="Rectangle: Top Corners Rounded 111">
            <a:extLst>
              <a:ext uri="{FF2B5EF4-FFF2-40B4-BE49-F238E27FC236}">
                <a16:creationId xmlns:a16="http://schemas.microsoft.com/office/drawing/2014/main" id="{F0A87772-0C7C-8B5B-171E-57773FC6DA1C}"/>
              </a:ext>
            </a:extLst>
          </p:cNvPr>
          <p:cNvSpPr/>
          <p:nvPr/>
        </p:nvSpPr>
        <p:spPr>
          <a:xfrm rot="5400000">
            <a:off x="2528315" y="3726638"/>
            <a:ext cx="626133" cy="193292"/>
          </a:xfrm>
          <a:prstGeom prst="round2SameRect">
            <a:avLst/>
          </a:prstGeom>
          <a:solidFill>
            <a:srgbClr val="0A0908"/>
          </a:solidFill>
          <a:ln w="12700" cap="flat" cmpd="sng" algn="ctr">
            <a:noFill/>
            <a:prstDash val="solid"/>
            <a:miter lim="800000"/>
          </a:ln>
          <a:effectLst>
            <a:softEdge rad="0"/>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685800" eaLnBrk="1" fontAlgn="auto" latinLnBrk="0" hangingPunct="1">
              <a:lnSpc>
                <a:spcPct val="100000"/>
              </a:lnSpc>
              <a:spcBef>
                <a:spcPts val="0"/>
              </a:spcBef>
              <a:spcAft>
                <a:spcPts val="300"/>
              </a:spcAft>
              <a:buClrTx/>
              <a:buSzPct val="100000"/>
              <a:buFontTx/>
              <a:buNone/>
              <a:tabLst/>
              <a:defRPr/>
            </a:pPr>
            <a:r>
              <a:rPr kumimoji="0" lang="en-US" sz="1200" b="1" i="0" u="none" strike="noStrike" kern="0" cap="none" spc="0" normalizeH="0" baseline="0" noProof="0" dirty="0">
                <a:ln>
                  <a:noFill/>
                </a:ln>
                <a:solidFill>
                  <a:srgbClr val="FFFFFF"/>
                </a:solidFill>
                <a:effectLst/>
                <a:uLnTx/>
                <a:uFillTx/>
                <a:latin typeface="Nokia Pure Text Light"/>
                <a:ea typeface="+mn-ea"/>
                <a:cs typeface="+mn-cs"/>
              </a:rPr>
              <a:t>Leaf</a:t>
            </a:r>
          </a:p>
        </p:txBody>
      </p:sp>
      <p:sp>
        <p:nvSpPr>
          <p:cNvPr id="115" name="Rounded Rectangle 102">
            <a:extLst>
              <a:ext uri="{FF2B5EF4-FFF2-40B4-BE49-F238E27FC236}">
                <a16:creationId xmlns:a16="http://schemas.microsoft.com/office/drawing/2014/main" id="{0F29A34C-BB36-3BF8-F898-6F3E2C0576AD}"/>
              </a:ext>
            </a:extLst>
          </p:cNvPr>
          <p:cNvSpPr/>
          <p:nvPr/>
        </p:nvSpPr>
        <p:spPr>
          <a:xfrm>
            <a:off x="5881020" y="3530015"/>
            <a:ext cx="2612114" cy="626135"/>
          </a:xfrm>
          <a:prstGeom prst="roundRect">
            <a:avLst>
              <a:gd name="adj" fmla="val 0"/>
            </a:avLst>
          </a:prstGeom>
          <a:solidFill>
            <a:srgbClr val="00B0F0">
              <a:alpha val="20000"/>
            </a:srgbClr>
          </a:solidFill>
          <a:ln w="9525" cap="flat" cmpd="sng" algn="ctr">
            <a:noFill/>
            <a:prstDash val="solid"/>
          </a:ln>
          <a:effectLst/>
        </p:spPr>
        <p:txBody>
          <a:bodyPr tIns="90000" bIns="90000" rtlCol="0" anchor="t" anchorCtr="0"/>
          <a:lstStyle/>
          <a:p>
            <a:pPr marL="0" marR="0" lvl="0" indent="0" algn="ctr" defTabSz="685800" eaLnBrk="0" fontAlgn="auto" latinLnBrk="0" hangingPunct="0">
              <a:lnSpc>
                <a:spcPct val="90000"/>
              </a:lnSpc>
              <a:spcBef>
                <a:spcPts val="0"/>
              </a:spcBef>
              <a:spcAft>
                <a:spcPts val="0"/>
              </a:spcAft>
              <a:buClr>
                <a:srgbClr val="00C9FF"/>
              </a:buClr>
              <a:buSzTx/>
              <a:buFontTx/>
              <a:buNone/>
              <a:tabLst/>
              <a:defRPr/>
            </a:pPr>
            <a:endParaRPr kumimoji="0" lang="en-US" sz="1800" b="0" i="0" u="none" strike="noStrike" kern="0" cap="none" spc="0" normalizeH="0" baseline="0" noProof="0">
              <a:ln>
                <a:noFill/>
              </a:ln>
              <a:solidFill>
                <a:srgbClr val="A8BBC0"/>
              </a:solidFill>
              <a:effectLst/>
              <a:uLnTx/>
              <a:uFillTx/>
            </a:endParaRPr>
          </a:p>
        </p:txBody>
      </p:sp>
      <p:sp>
        <p:nvSpPr>
          <p:cNvPr id="116" name="Rounded Rectangle 102">
            <a:extLst>
              <a:ext uri="{FF2B5EF4-FFF2-40B4-BE49-F238E27FC236}">
                <a16:creationId xmlns:a16="http://schemas.microsoft.com/office/drawing/2014/main" id="{90A31F6D-5C70-C4AA-DF86-09EE6CA4B267}"/>
              </a:ext>
            </a:extLst>
          </p:cNvPr>
          <p:cNvSpPr/>
          <p:nvPr/>
        </p:nvSpPr>
        <p:spPr>
          <a:xfrm>
            <a:off x="6286890" y="1681392"/>
            <a:ext cx="1394158" cy="626135"/>
          </a:xfrm>
          <a:prstGeom prst="roundRect">
            <a:avLst>
              <a:gd name="adj" fmla="val 0"/>
            </a:avLst>
          </a:prstGeom>
          <a:solidFill>
            <a:srgbClr val="0A0908">
              <a:alpha val="20000"/>
            </a:srgbClr>
          </a:solidFill>
          <a:ln w="9525" cap="flat" cmpd="sng" algn="ctr">
            <a:noFill/>
            <a:prstDash val="solid"/>
          </a:ln>
          <a:effectLst/>
        </p:spPr>
        <p:txBody>
          <a:bodyPr tIns="90000" bIns="90000" rtlCol="0" anchor="t" anchorCtr="0"/>
          <a:lstStyle/>
          <a:p>
            <a:pPr marL="0" marR="0" lvl="0" indent="0" algn="ctr" defTabSz="685800" eaLnBrk="0" fontAlgn="auto" latinLnBrk="0" hangingPunct="0">
              <a:lnSpc>
                <a:spcPct val="90000"/>
              </a:lnSpc>
              <a:spcBef>
                <a:spcPts val="0"/>
              </a:spcBef>
              <a:spcAft>
                <a:spcPts val="0"/>
              </a:spcAft>
              <a:buClr>
                <a:srgbClr val="00C9FF"/>
              </a:buClr>
              <a:buSzTx/>
              <a:buFontTx/>
              <a:buNone/>
              <a:tabLst/>
              <a:defRPr/>
            </a:pPr>
            <a:endParaRPr kumimoji="0" lang="en-US" sz="1800" b="0" i="0" u="none" strike="noStrike" kern="0" cap="none" spc="0" normalizeH="0" baseline="0" noProof="0">
              <a:ln>
                <a:noFill/>
              </a:ln>
              <a:solidFill>
                <a:srgbClr val="A8BBC0"/>
              </a:solidFill>
              <a:effectLst/>
              <a:uLnTx/>
              <a:uFillTx/>
            </a:endParaRPr>
          </a:p>
        </p:txBody>
      </p:sp>
      <p:sp>
        <p:nvSpPr>
          <p:cNvPr id="117" name="Rounded Rectangle 102">
            <a:extLst>
              <a:ext uri="{FF2B5EF4-FFF2-40B4-BE49-F238E27FC236}">
                <a16:creationId xmlns:a16="http://schemas.microsoft.com/office/drawing/2014/main" id="{B05EE9C9-56AC-BFA4-47D8-6EEFD6D9A7DD}"/>
              </a:ext>
            </a:extLst>
          </p:cNvPr>
          <p:cNvSpPr/>
          <p:nvPr/>
        </p:nvSpPr>
        <p:spPr>
          <a:xfrm>
            <a:off x="6582666" y="2726431"/>
            <a:ext cx="1455695" cy="612074"/>
          </a:xfrm>
          <a:prstGeom prst="roundRect">
            <a:avLst>
              <a:gd name="adj" fmla="val 0"/>
            </a:avLst>
          </a:prstGeom>
          <a:solidFill>
            <a:srgbClr val="00B050">
              <a:alpha val="20000"/>
            </a:srgbClr>
          </a:solidFill>
          <a:ln w="9525" cap="flat" cmpd="sng" algn="ctr">
            <a:noFill/>
            <a:prstDash val="solid"/>
          </a:ln>
          <a:effectLst/>
        </p:spPr>
        <p:txBody>
          <a:bodyPr tIns="90000" bIns="90000" rtlCol="0" anchor="t" anchorCtr="0"/>
          <a:lstStyle/>
          <a:p>
            <a:pPr marL="0" marR="0" lvl="0" indent="0" algn="ctr" defTabSz="685800" eaLnBrk="0" fontAlgn="auto" latinLnBrk="0" hangingPunct="0">
              <a:lnSpc>
                <a:spcPct val="90000"/>
              </a:lnSpc>
              <a:spcBef>
                <a:spcPts val="0"/>
              </a:spcBef>
              <a:spcAft>
                <a:spcPts val="0"/>
              </a:spcAft>
              <a:buClr>
                <a:srgbClr val="00C9FF"/>
              </a:buClr>
              <a:buSzTx/>
              <a:buFontTx/>
              <a:buNone/>
              <a:tabLst/>
              <a:defRPr/>
            </a:pPr>
            <a:endParaRPr kumimoji="0" lang="en-US" sz="1800" b="0" i="0" u="none" strike="noStrike" kern="0" cap="none" spc="0" normalizeH="0" baseline="0" noProof="0">
              <a:ln>
                <a:noFill/>
              </a:ln>
              <a:solidFill>
                <a:srgbClr val="A8BBC0"/>
              </a:solidFill>
              <a:effectLst/>
              <a:uLnTx/>
              <a:uFillTx/>
            </a:endParaRPr>
          </a:p>
        </p:txBody>
      </p:sp>
      <p:grpSp>
        <p:nvGrpSpPr>
          <p:cNvPr id="118" name="Group 117">
            <a:extLst>
              <a:ext uri="{FF2B5EF4-FFF2-40B4-BE49-F238E27FC236}">
                <a16:creationId xmlns:a16="http://schemas.microsoft.com/office/drawing/2014/main" id="{A97420A0-B662-3463-E1B6-7F59E66BEAB6}"/>
              </a:ext>
            </a:extLst>
          </p:cNvPr>
          <p:cNvGrpSpPr/>
          <p:nvPr/>
        </p:nvGrpSpPr>
        <p:grpSpPr>
          <a:xfrm>
            <a:off x="6747229" y="2827563"/>
            <a:ext cx="1001710" cy="446975"/>
            <a:chOff x="6189787" y="664528"/>
            <a:chExt cx="1431015" cy="638536"/>
          </a:xfrm>
        </p:grpSpPr>
        <p:pic>
          <p:nvPicPr>
            <p:cNvPr id="119" name="Picture 118">
              <a:extLst>
                <a:ext uri="{FF2B5EF4-FFF2-40B4-BE49-F238E27FC236}">
                  <a16:creationId xmlns:a16="http://schemas.microsoft.com/office/drawing/2014/main" id="{A13ACFB9-4B61-4FE7-9F2B-546F7626F892}"/>
                </a:ext>
              </a:extLst>
            </p:cNvPr>
            <p:cNvPicPr>
              <a:picLocks noChangeAspect="1"/>
            </p:cNvPicPr>
            <p:nvPr/>
          </p:nvPicPr>
          <p:blipFill>
            <a:blip r:embed="rId2"/>
            <a:stretch>
              <a:fillRect/>
            </a:stretch>
          </p:blipFill>
          <p:spPr>
            <a:xfrm>
              <a:off x="6189787" y="664528"/>
              <a:ext cx="638536" cy="638536"/>
            </a:xfrm>
            <a:prstGeom prst="rect">
              <a:avLst/>
            </a:prstGeom>
          </p:spPr>
        </p:pic>
        <p:pic>
          <p:nvPicPr>
            <p:cNvPr id="120" name="Picture 119">
              <a:extLst>
                <a:ext uri="{FF2B5EF4-FFF2-40B4-BE49-F238E27FC236}">
                  <a16:creationId xmlns:a16="http://schemas.microsoft.com/office/drawing/2014/main" id="{D4AB980E-99FB-54E7-0555-E14C003EBDA7}"/>
                </a:ext>
              </a:extLst>
            </p:cNvPr>
            <p:cNvPicPr>
              <a:picLocks noChangeAspect="1"/>
            </p:cNvPicPr>
            <p:nvPr/>
          </p:nvPicPr>
          <p:blipFill>
            <a:blip r:embed="rId2"/>
            <a:stretch>
              <a:fillRect/>
            </a:stretch>
          </p:blipFill>
          <p:spPr>
            <a:xfrm>
              <a:off x="6982266" y="664528"/>
              <a:ext cx="638536" cy="638536"/>
            </a:xfrm>
            <a:prstGeom prst="rect">
              <a:avLst/>
            </a:prstGeom>
          </p:spPr>
        </p:pic>
      </p:grpSp>
      <p:grpSp>
        <p:nvGrpSpPr>
          <p:cNvPr id="121" name="Group 120">
            <a:extLst>
              <a:ext uri="{FF2B5EF4-FFF2-40B4-BE49-F238E27FC236}">
                <a16:creationId xmlns:a16="http://schemas.microsoft.com/office/drawing/2014/main" id="{DEF50B55-7F88-169E-2AFF-997E018666F8}"/>
              </a:ext>
            </a:extLst>
          </p:cNvPr>
          <p:cNvGrpSpPr/>
          <p:nvPr/>
        </p:nvGrpSpPr>
        <p:grpSpPr>
          <a:xfrm>
            <a:off x="6098448" y="3615078"/>
            <a:ext cx="1001710" cy="446975"/>
            <a:chOff x="6189787" y="664528"/>
            <a:chExt cx="1431015" cy="638536"/>
          </a:xfrm>
        </p:grpSpPr>
        <p:pic>
          <p:nvPicPr>
            <p:cNvPr id="122" name="Picture 121">
              <a:extLst>
                <a:ext uri="{FF2B5EF4-FFF2-40B4-BE49-F238E27FC236}">
                  <a16:creationId xmlns:a16="http://schemas.microsoft.com/office/drawing/2014/main" id="{E7E08664-F793-BD4E-9645-DB9726FA0FFA}"/>
                </a:ext>
              </a:extLst>
            </p:cNvPr>
            <p:cNvPicPr>
              <a:picLocks noChangeAspect="1"/>
            </p:cNvPicPr>
            <p:nvPr/>
          </p:nvPicPr>
          <p:blipFill>
            <a:blip r:embed="rId2"/>
            <a:stretch>
              <a:fillRect/>
            </a:stretch>
          </p:blipFill>
          <p:spPr>
            <a:xfrm>
              <a:off x="6189787" y="664528"/>
              <a:ext cx="638536" cy="638536"/>
            </a:xfrm>
            <a:prstGeom prst="rect">
              <a:avLst/>
            </a:prstGeom>
          </p:spPr>
        </p:pic>
        <p:pic>
          <p:nvPicPr>
            <p:cNvPr id="123" name="Picture 122">
              <a:extLst>
                <a:ext uri="{FF2B5EF4-FFF2-40B4-BE49-F238E27FC236}">
                  <a16:creationId xmlns:a16="http://schemas.microsoft.com/office/drawing/2014/main" id="{E0A9BB88-51EA-583C-2412-5581B1CBFCB3}"/>
                </a:ext>
              </a:extLst>
            </p:cNvPr>
            <p:cNvPicPr>
              <a:picLocks noChangeAspect="1"/>
            </p:cNvPicPr>
            <p:nvPr/>
          </p:nvPicPr>
          <p:blipFill>
            <a:blip r:embed="rId2"/>
            <a:stretch>
              <a:fillRect/>
            </a:stretch>
          </p:blipFill>
          <p:spPr>
            <a:xfrm>
              <a:off x="6982266" y="664528"/>
              <a:ext cx="638536" cy="638536"/>
            </a:xfrm>
            <a:prstGeom prst="rect">
              <a:avLst/>
            </a:prstGeom>
          </p:spPr>
        </p:pic>
      </p:grpSp>
      <p:cxnSp>
        <p:nvCxnSpPr>
          <p:cNvPr id="124" name="Straight Connector 123">
            <a:extLst>
              <a:ext uri="{FF2B5EF4-FFF2-40B4-BE49-F238E27FC236}">
                <a16:creationId xmlns:a16="http://schemas.microsoft.com/office/drawing/2014/main" id="{A322BDB5-2F0A-3E33-1E0C-067F8A4A4462}"/>
              </a:ext>
            </a:extLst>
          </p:cNvPr>
          <p:cNvCxnSpPr>
            <a:cxnSpLocks/>
            <a:stCxn id="119" idx="2"/>
            <a:endCxn id="122" idx="0"/>
          </p:cNvCxnSpPr>
          <p:nvPr/>
        </p:nvCxnSpPr>
        <p:spPr>
          <a:xfrm flipH="1">
            <a:off x="6321936" y="3274538"/>
            <a:ext cx="648781" cy="340540"/>
          </a:xfrm>
          <a:prstGeom prst="line">
            <a:avLst/>
          </a:prstGeom>
          <a:noFill/>
          <a:ln w="12700" cap="flat" cmpd="sng" algn="ctr">
            <a:solidFill>
              <a:srgbClr val="666666"/>
            </a:solidFill>
            <a:prstDash val="solid"/>
          </a:ln>
          <a:effectLst/>
        </p:spPr>
      </p:cxnSp>
      <p:cxnSp>
        <p:nvCxnSpPr>
          <p:cNvPr id="125" name="Straight Connector 124">
            <a:extLst>
              <a:ext uri="{FF2B5EF4-FFF2-40B4-BE49-F238E27FC236}">
                <a16:creationId xmlns:a16="http://schemas.microsoft.com/office/drawing/2014/main" id="{FE394377-9226-BAA5-675F-0AA8DF390BD4}"/>
              </a:ext>
            </a:extLst>
          </p:cNvPr>
          <p:cNvCxnSpPr>
            <a:cxnSpLocks/>
            <a:stCxn id="120" idx="2"/>
            <a:endCxn id="122" idx="0"/>
          </p:cNvCxnSpPr>
          <p:nvPr/>
        </p:nvCxnSpPr>
        <p:spPr>
          <a:xfrm flipH="1">
            <a:off x="6321936" y="3274538"/>
            <a:ext cx="1203516" cy="340540"/>
          </a:xfrm>
          <a:prstGeom prst="line">
            <a:avLst/>
          </a:prstGeom>
          <a:noFill/>
          <a:ln w="12700" cap="flat" cmpd="sng" algn="ctr">
            <a:solidFill>
              <a:srgbClr val="666666"/>
            </a:solidFill>
            <a:prstDash val="solid"/>
          </a:ln>
          <a:effectLst/>
        </p:spPr>
      </p:cxnSp>
      <p:cxnSp>
        <p:nvCxnSpPr>
          <p:cNvPr id="126" name="Straight Connector 125">
            <a:extLst>
              <a:ext uri="{FF2B5EF4-FFF2-40B4-BE49-F238E27FC236}">
                <a16:creationId xmlns:a16="http://schemas.microsoft.com/office/drawing/2014/main" id="{00B8E9D7-5C10-78A3-3FAA-8E78540FE547}"/>
              </a:ext>
            </a:extLst>
          </p:cNvPr>
          <p:cNvCxnSpPr>
            <a:cxnSpLocks/>
            <a:stCxn id="145" idx="0"/>
            <a:endCxn id="130" idx="2"/>
          </p:cNvCxnSpPr>
          <p:nvPr/>
        </p:nvCxnSpPr>
        <p:spPr>
          <a:xfrm flipH="1" flipV="1">
            <a:off x="7555057" y="4062052"/>
            <a:ext cx="291959" cy="204534"/>
          </a:xfrm>
          <a:prstGeom prst="line">
            <a:avLst/>
          </a:prstGeom>
          <a:noFill/>
          <a:ln w="12700" cap="flat" cmpd="sng" algn="ctr">
            <a:solidFill>
              <a:srgbClr val="666666"/>
            </a:solidFill>
            <a:prstDash val="solid"/>
          </a:ln>
          <a:effectLst/>
        </p:spPr>
      </p:cxnSp>
      <p:cxnSp>
        <p:nvCxnSpPr>
          <p:cNvPr id="127" name="Straight Connector 126">
            <a:extLst>
              <a:ext uri="{FF2B5EF4-FFF2-40B4-BE49-F238E27FC236}">
                <a16:creationId xmlns:a16="http://schemas.microsoft.com/office/drawing/2014/main" id="{A1AD8204-8ECA-B228-0E69-60CA4C31DD65}"/>
              </a:ext>
            </a:extLst>
          </p:cNvPr>
          <p:cNvCxnSpPr>
            <a:cxnSpLocks/>
            <a:stCxn id="145" idx="0"/>
            <a:endCxn id="131" idx="2"/>
          </p:cNvCxnSpPr>
          <p:nvPr/>
        </p:nvCxnSpPr>
        <p:spPr>
          <a:xfrm flipV="1">
            <a:off x="7847016" y="4062052"/>
            <a:ext cx="262776" cy="204534"/>
          </a:xfrm>
          <a:prstGeom prst="line">
            <a:avLst/>
          </a:prstGeom>
          <a:noFill/>
          <a:ln w="12700" cap="flat" cmpd="sng" algn="ctr">
            <a:solidFill>
              <a:srgbClr val="666666"/>
            </a:solidFill>
            <a:prstDash val="solid"/>
          </a:ln>
          <a:effectLst/>
        </p:spPr>
      </p:cxnSp>
      <p:sp>
        <p:nvSpPr>
          <p:cNvPr id="128" name="Rectangle: Top Corners Rounded 127">
            <a:extLst>
              <a:ext uri="{FF2B5EF4-FFF2-40B4-BE49-F238E27FC236}">
                <a16:creationId xmlns:a16="http://schemas.microsoft.com/office/drawing/2014/main" id="{A53E3C98-B921-755A-20EE-0F729888108D}"/>
              </a:ext>
            </a:extLst>
          </p:cNvPr>
          <p:cNvSpPr/>
          <p:nvPr/>
        </p:nvSpPr>
        <p:spPr>
          <a:xfrm rot="16200000">
            <a:off x="6243155" y="2917879"/>
            <a:ext cx="612073" cy="215736"/>
          </a:xfrm>
          <a:prstGeom prst="round2SameRect">
            <a:avLst/>
          </a:prstGeom>
          <a:solidFill>
            <a:srgbClr val="0A0908"/>
          </a:solidFill>
          <a:ln w="12700" cap="flat" cmpd="sng" algn="ctr">
            <a:noFill/>
            <a:prstDash val="solid"/>
            <a:miter lim="800000"/>
          </a:ln>
          <a:effectLst>
            <a:softEdge rad="0"/>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685800" eaLnBrk="1" fontAlgn="auto" latinLnBrk="0" hangingPunct="1">
              <a:lnSpc>
                <a:spcPct val="100000"/>
              </a:lnSpc>
              <a:spcBef>
                <a:spcPts val="0"/>
              </a:spcBef>
              <a:spcAft>
                <a:spcPts val="300"/>
              </a:spcAft>
              <a:buClrTx/>
              <a:buSzPct val="100000"/>
              <a:buFontTx/>
              <a:buNone/>
              <a:tabLst/>
              <a:defRPr/>
            </a:pPr>
            <a:r>
              <a:rPr kumimoji="0" lang="en-US" sz="1200" b="1" i="0" u="none" strike="noStrike" kern="0" cap="none" spc="0" normalizeH="0" baseline="0" noProof="0" dirty="0">
                <a:ln>
                  <a:noFill/>
                </a:ln>
                <a:solidFill>
                  <a:srgbClr val="FFFFFF"/>
                </a:solidFill>
                <a:effectLst/>
                <a:uLnTx/>
                <a:uFillTx/>
                <a:latin typeface="Nokia Pure Text Light"/>
                <a:ea typeface="+mn-ea"/>
                <a:cs typeface="+mn-cs"/>
              </a:rPr>
              <a:t>Spine</a:t>
            </a:r>
          </a:p>
        </p:txBody>
      </p:sp>
      <p:grpSp>
        <p:nvGrpSpPr>
          <p:cNvPr id="129" name="Group 128">
            <a:extLst>
              <a:ext uri="{FF2B5EF4-FFF2-40B4-BE49-F238E27FC236}">
                <a16:creationId xmlns:a16="http://schemas.microsoft.com/office/drawing/2014/main" id="{3D7ED731-5F23-CD92-E77B-C9BB6108E464}"/>
              </a:ext>
            </a:extLst>
          </p:cNvPr>
          <p:cNvGrpSpPr/>
          <p:nvPr/>
        </p:nvGrpSpPr>
        <p:grpSpPr>
          <a:xfrm>
            <a:off x="7331569" y="3615077"/>
            <a:ext cx="1001710" cy="446975"/>
            <a:chOff x="6189787" y="664528"/>
            <a:chExt cx="1431015" cy="638536"/>
          </a:xfrm>
        </p:grpSpPr>
        <p:pic>
          <p:nvPicPr>
            <p:cNvPr id="130" name="Picture 129">
              <a:extLst>
                <a:ext uri="{FF2B5EF4-FFF2-40B4-BE49-F238E27FC236}">
                  <a16:creationId xmlns:a16="http://schemas.microsoft.com/office/drawing/2014/main" id="{60C4F500-A58E-D08B-CE60-7A3B388FEF64}"/>
                </a:ext>
              </a:extLst>
            </p:cNvPr>
            <p:cNvPicPr>
              <a:picLocks noChangeAspect="1"/>
            </p:cNvPicPr>
            <p:nvPr/>
          </p:nvPicPr>
          <p:blipFill>
            <a:blip r:embed="rId2"/>
            <a:stretch>
              <a:fillRect/>
            </a:stretch>
          </p:blipFill>
          <p:spPr>
            <a:xfrm>
              <a:off x="6189787" y="664528"/>
              <a:ext cx="638536" cy="638536"/>
            </a:xfrm>
            <a:prstGeom prst="rect">
              <a:avLst/>
            </a:prstGeom>
          </p:spPr>
        </p:pic>
        <p:pic>
          <p:nvPicPr>
            <p:cNvPr id="131" name="Picture 130">
              <a:extLst>
                <a:ext uri="{FF2B5EF4-FFF2-40B4-BE49-F238E27FC236}">
                  <a16:creationId xmlns:a16="http://schemas.microsoft.com/office/drawing/2014/main" id="{7E6E872D-C922-01CC-EFEC-3A6CE79BA9CD}"/>
                </a:ext>
              </a:extLst>
            </p:cNvPr>
            <p:cNvPicPr>
              <a:picLocks noChangeAspect="1"/>
            </p:cNvPicPr>
            <p:nvPr/>
          </p:nvPicPr>
          <p:blipFill>
            <a:blip r:embed="rId2"/>
            <a:stretch>
              <a:fillRect/>
            </a:stretch>
          </p:blipFill>
          <p:spPr>
            <a:xfrm>
              <a:off x="6982266" y="664528"/>
              <a:ext cx="638536" cy="638536"/>
            </a:xfrm>
            <a:prstGeom prst="rect">
              <a:avLst/>
            </a:prstGeom>
          </p:spPr>
        </p:pic>
      </p:grpSp>
      <p:cxnSp>
        <p:nvCxnSpPr>
          <p:cNvPr id="135" name="Straight Connector 134">
            <a:extLst>
              <a:ext uri="{FF2B5EF4-FFF2-40B4-BE49-F238E27FC236}">
                <a16:creationId xmlns:a16="http://schemas.microsoft.com/office/drawing/2014/main" id="{B35AD03C-351C-353B-6547-EB2C0A15FD85}"/>
              </a:ext>
            </a:extLst>
          </p:cNvPr>
          <p:cNvCxnSpPr>
            <a:cxnSpLocks/>
            <a:stCxn id="119" idx="2"/>
            <a:endCxn id="123" idx="0"/>
          </p:cNvCxnSpPr>
          <p:nvPr/>
        </p:nvCxnSpPr>
        <p:spPr>
          <a:xfrm flipH="1">
            <a:off x="6876671" y="3274538"/>
            <a:ext cx="94046" cy="340540"/>
          </a:xfrm>
          <a:prstGeom prst="line">
            <a:avLst/>
          </a:prstGeom>
          <a:noFill/>
          <a:ln w="12700" cap="flat" cmpd="sng" algn="ctr">
            <a:solidFill>
              <a:srgbClr val="666666"/>
            </a:solidFill>
            <a:prstDash val="solid"/>
          </a:ln>
          <a:effectLst/>
        </p:spPr>
      </p:cxnSp>
      <p:cxnSp>
        <p:nvCxnSpPr>
          <p:cNvPr id="136" name="Straight Connector 135">
            <a:extLst>
              <a:ext uri="{FF2B5EF4-FFF2-40B4-BE49-F238E27FC236}">
                <a16:creationId xmlns:a16="http://schemas.microsoft.com/office/drawing/2014/main" id="{A2FEC82B-3BD5-FE69-1DA6-B7FCC04C66BF}"/>
              </a:ext>
            </a:extLst>
          </p:cNvPr>
          <p:cNvCxnSpPr>
            <a:cxnSpLocks/>
            <a:stCxn id="120" idx="2"/>
            <a:endCxn id="123" idx="0"/>
          </p:cNvCxnSpPr>
          <p:nvPr/>
        </p:nvCxnSpPr>
        <p:spPr>
          <a:xfrm flipH="1">
            <a:off x="6876671" y="3274538"/>
            <a:ext cx="648781" cy="340540"/>
          </a:xfrm>
          <a:prstGeom prst="line">
            <a:avLst/>
          </a:prstGeom>
          <a:noFill/>
          <a:ln w="12700" cap="flat" cmpd="sng" algn="ctr">
            <a:solidFill>
              <a:srgbClr val="666666"/>
            </a:solidFill>
            <a:prstDash val="solid"/>
          </a:ln>
          <a:effectLst/>
        </p:spPr>
      </p:cxnSp>
      <p:cxnSp>
        <p:nvCxnSpPr>
          <p:cNvPr id="137" name="Straight Connector 136">
            <a:extLst>
              <a:ext uri="{FF2B5EF4-FFF2-40B4-BE49-F238E27FC236}">
                <a16:creationId xmlns:a16="http://schemas.microsoft.com/office/drawing/2014/main" id="{AAEDCBFE-6780-41C1-3A0F-C6620DD3AB33}"/>
              </a:ext>
            </a:extLst>
          </p:cNvPr>
          <p:cNvCxnSpPr>
            <a:cxnSpLocks/>
            <a:stCxn id="119" idx="2"/>
            <a:endCxn id="130" idx="0"/>
          </p:cNvCxnSpPr>
          <p:nvPr/>
        </p:nvCxnSpPr>
        <p:spPr>
          <a:xfrm>
            <a:off x="6970717" y="3274538"/>
            <a:ext cx="584340" cy="340539"/>
          </a:xfrm>
          <a:prstGeom prst="line">
            <a:avLst/>
          </a:prstGeom>
          <a:noFill/>
          <a:ln w="12700" cap="flat" cmpd="sng" algn="ctr">
            <a:solidFill>
              <a:srgbClr val="666666"/>
            </a:solidFill>
            <a:prstDash val="solid"/>
          </a:ln>
          <a:effectLst/>
        </p:spPr>
      </p:cxnSp>
      <p:cxnSp>
        <p:nvCxnSpPr>
          <p:cNvPr id="138" name="Straight Connector 137">
            <a:extLst>
              <a:ext uri="{FF2B5EF4-FFF2-40B4-BE49-F238E27FC236}">
                <a16:creationId xmlns:a16="http://schemas.microsoft.com/office/drawing/2014/main" id="{E13D10DD-1C87-4E5A-A544-21BC5743235D}"/>
              </a:ext>
            </a:extLst>
          </p:cNvPr>
          <p:cNvCxnSpPr>
            <a:cxnSpLocks/>
            <a:stCxn id="120" idx="2"/>
            <a:endCxn id="130" idx="0"/>
          </p:cNvCxnSpPr>
          <p:nvPr/>
        </p:nvCxnSpPr>
        <p:spPr>
          <a:xfrm>
            <a:off x="7525452" y="3274538"/>
            <a:ext cx="29605" cy="340539"/>
          </a:xfrm>
          <a:prstGeom prst="line">
            <a:avLst/>
          </a:prstGeom>
          <a:noFill/>
          <a:ln w="12700" cap="flat" cmpd="sng" algn="ctr">
            <a:solidFill>
              <a:srgbClr val="666666"/>
            </a:solidFill>
            <a:prstDash val="solid"/>
          </a:ln>
          <a:effectLst/>
        </p:spPr>
      </p:cxnSp>
      <p:cxnSp>
        <p:nvCxnSpPr>
          <p:cNvPr id="139" name="Straight Connector 138">
            <a:extLst>
              <a:ext uri="{FF2B5EF4-FFF2-40B4-BE49-F238E27FC236}">
                <a16:creationId xmlns:a16="http://schemas.microsoft.com/office/drawing/2014/main" id="{0704C3B4-019B-6A90-DA4F-3E94F99AE05C}"/>
              </a:ext>
            </a:extLst>
          </p:cNvPr>
          <p:cNvCxnSpPr>
            <a:cxnSpLocks/>
            <a:stCxn id="119" idx="2"/>
            <a:endCxn id="131" idx="0"/>
          </p:cNvCxnSpPr>
          <p:nvPr/>
        </p:nvCxnSpPr>
        <p:spPr>
          <a:xfrm>
            <a:off x="6970717" y="3274538"/>
            <a:ext cx="1139075" cy="340539"/>
          </a:xfrm>
          <a:prstGeom prst="line">
            <a:avLst/>
          </a:prstGeom>
          <a:noFill/>
          <a:ln w="12700" cap="flat" cmpd="sng" algn="ctr">
            <a:solidFill>
              <a:srgbClr val="666666"/>
            </a:solidFill>
            <a:prstDash val="solid"/>
          </a:ln>
          <a:effectLst/>
        </p:spPr>
      </p:cxnSp>
      <p:cxnSp>
        <p:nvCxnSpPr>
          <p:cNvPr id="140" name="Straight Connector 139">
            <a:extLst>
              <a:ext uri="{FF2B5EF4-FFF2-40B4-BE49-F238E27FC236}">
                <a16:creationId xmlns:a16="http://schemas.microsoft.com/office/drawing/2014/main" id="{6D5224CF-2499-F5B9-E296-1652B96BB6FE}"/>
              </a:ext>
            </a:extLst>
          </p:cNvPr>
          <p:cNvCxnSpPr>
            <a:cxnSpLocks/>
            <a:stCxn id="120" idx="2"/>
            <a:endCxn id="131" idx="0"/>
          </p:cNvCxnSpPr>
          <p:nvPr/>
        </p:nvCxnSpPr>
        <p:spPr>
          <a:xfrm>
            <a:off x="7525452" y="3274538"/>
            <a:ext cx="584340" cy="340539"/>
          </a:xfrm>
          <a:prstGeom prst="line">
            <a:avLst/>
          </a:prstGeom>
          <a:noFill/>
          <a:ln w="12700" cap="flat" cmpd="sng" algn="ctr">
            <a:solidFill>
              <a:srgbClr val="666666"/>
            </a:solidFill>
            <a:prstDash val="solid"/>
          </a:ln>
          <a:effectLst/>
        </p:spPr>
      </p:cxnSp>
      <p:cxnSp>
        <p:nvCxnSpPr>
          <p:cNvPr id="141" name="Straight Connector 140">
            <a:extLst>
              <a:ext uri="{FF2B5EF4-FFF2-40B4-BE49-F238E27FC236}">
                <a16:creationId xmlns:a16="http://schemas.microsoft.com/office/drawing/2014/main" id="{C3C302CD-7020-54EE-4C9F-A51D64234396}"/>
              </a:ext>
            </a:extLst>
          </p:cNvPr>
          <p:cNvCxnSpPr>
            <a:cxnSpLocks/>
            <a:stCxn id="120" idx="0"/>
            <a:endCxn id="23" idx="2"/>
          </p:cNvCxnSpPr>
          <p:nvPr/>
        </p:nvCxnSpPr>
        <p:spPr>
          <a:xfrm flipH="1" flipV="1">
            <a:off x="6612193" y="2277342"/>
            <a:ext cx="913259" cy="550221"/>
          </a:xfrm>
          <a:prstGeom prst="line">
            <a:avLst/>
          </a:prstGeom>
          <a:noFill/>
          <a:ln w="12700" cap="flat" cmpd="sng" algn="ctr">
            <a:solidFill>
              <a:srgbClr val="666666"/>
            </a:solidFill>
            <a:prstDash val="solid"/>
          </a:ln>
          <a:effectLst/>
        </p:spPr>
      </p:cxnSp>
      <p:cxnSp>
        <p:nvCxnSpPr>
          <p:cNvPr id="142" name="Straight Connector 141">
            <a:extLst>
              <a:ext uri="{FF2B5EF4-FFF2-40B4-BE49-F238E27FC236}">
                <a16:creationId xmlns:a16="http://schemas.microsoft.com/office/drawing/2014/main" id="{AB072996-B97A-55DD-4B20-7D94BD48A895}"/>
              </a:ext>
            </a:extLst>
          </p:cNvPr>
          <p:cNvCxnSpPr>
            <a:cxnSpLocks/>
            <a:stCxn id="119" idx="0"/>
            <a:endCxn id="23" idx="2"/>
          </p:cNvCxnSpPr>
          <p:nvPr/>
        </p:nvCxnSpPr>
        <p:spPr>
          <a:xfrm flipH="1" flipV="1">
            <a:off x="6612193" y="2277342"/>
            <a:ext cx="358524" cy="550221"/>
          </a:xfrm>
          <a:prstGeom prst="line">
            <a:avLst/>
          </a:prstGeom>
          <a:noFill/>
          <a:ln w="12700" cap="flat" cmpd="sng" algn="ctr">
            <a:solidFill>
              <a:srgbClr val="666666"/>
            </a:solidFill>
            <a:prstDash val="solid"/>
          </a:ln>
          <a:effectLst/>
        </p:spPr>
      </p:cxnSp>
      <p:cxnSp>
        <p:nvCxnSpPr>
          <p:cNvPr id="143" name="Straight Connector 142">
            <a:extLst>
              <a:ext uri="{FF2B5EF4-FFF2-40B4-BE49-F238E27FC236}">
                <a16:creationId xmlns:a16="http://schemas.microsoft.com/office/drawing/2014/main" id="{A62DD413-7B78-1402-B7CF-D94F7793DCD5}"/>
              </a:ext>
            </a:extLst>
          </p:cNvPr>
          <p:cNvCxnSpPr>
            <a:cxnSpLocks/>
            <a:stCxn id="119" idx="0"/>
            <a:endCxn id="26" idx="2"/>
          </p:cNvCxnSpPr>
          <p:nvPr/>
        </p:nvCxnSpPr>
        <p:spPr>
          <a:xfrm flipV="1">
            <a:off x="6970717" y="2262433"/>
            <a:ext cx="283804" cy="565130"/>
          </a:xfrm>
          <a:prstGeom prst="line">
            <a:avLst/>
          </a:prstGeom>
          <a:noFill/>
          <a:ln w="12700" cap="flat" cmpd="sng" algn="ctr">
            <a:solidFill>
              <a:srgbClr val="666666"/>
            </a:solidFill>
            <a:prstDash val="solid"/>
          </a:ln>
          <a:effectLst/>
        </p:spPr>
      </p:cxnSp>
      <p:cxnSp>
        <p:nvCxnSpPr>
          <p:cNvPr id="144" name="Straight Connector 143">
            <a:extLst>
              <a:ext uri="{FF2B5EF4-FFF2-40B4-BE49-F238E27FC236}">
                <a16:creationId xmlns:a16="http://schemas.microsoft.com/office/drawing/2014/main" id="{70ABED1F-C94C-28AC-A07D-60C8659D9C84}"/>
              </a:ext>
            </a:extLst>
          </p:cNvPr>
          <p:cNvCxnSpPr>
            <a:cxnSpLocks/>
            <a:stCxn id="120" idx="0"/>
            <a:endCxn id="26" idx="2"/>
          </p:cNvCxnSpPr>
          <p:nvPr/>
        </p:nvCxnSpPr>
        <p:spPr>
          <a:xfrm flipH="1" flipV="1">
            <a:off x="7254521" y="2262433"/>
            <a:ext cx="270931" cy="565130"/>
          </a:xfrm>
          <a:prstGeom prst="line">
            <a:avLst/>
          </a:prstGeom>
          <a:noFill/>
          <a:ln w="12700" cap="flat" cmpd="sng" algn="ctr">
            <a:solidFill>
              <a:srgbClr val="666666"/>
            </a:solidFill>
            <a:prstDash val="solid"/>
          </a:ln>
          <a:effectLst/>
        </p:spPr>
      </p:cxnSp>
      <p:pic>
        <p:nvPicPr>
          <p:cNvPr id="145" name="Picture 144">
            <a:extLst>
              <a:ext uri="{FF2B5EF4-FFF2-40B4-BE49-F238E27FC236}">
                <a16:creationId xmlns:a16="http://schemas.microsoft.com/office/drawing/2014/main" id="{5288AD80-1BAF-988A-91B0-A6F6A757C409}"/>
              </a:ext>
            </a:extLst>
          </p:cNvPr>
          <p:cNvPicPr>
            <a:picLocks noChangeAspect="1"/>
          </p:cNvPicPr>
          <p:nvPr/>
        </p:nvPicPr>
        <p:blipFill>
          <a:blip r:embed="rId3"/>
          <a:stretch>
            <a:fillRect/>
          </a:stretch>
        </p:blipFill>
        <p:spPr>
          <a:xfrm>
            <a:off x="7681048" y="4266586"/>
            <a:ext cx="331936" cy="331936"/>
          </a:xfrm>
          <a:prstGeom prst="rect">
            <a:avLst/>
          </a:prstGeom>
        </p:spPr>
      </p:pic>
      <p:cxnSp>
        <p:nvCxnSpPr>
          <p:cNvPr id="152" name="Straight Connector 151">
            <a:extLst>
              <a:ext uri="{FF2B5EF4-FFF2-40B4-BE49-F238E27FC236}">
                <a16:creationId xmlns:a16="http://schemas.microsoft.com/office/drawing/2014/main" id="{CB70753A-9CE0-D340-0452-9551D232480F}"/>
              </a:ext>
            </a:extLst>
          </p:cNvPr>
          <p:cNvCxnSpPr>
            <a:cxnSpLocks/>
            <a:stCxn id="154" idx="0"/>
            <a:endCxn id="122" idx="2"/>
          </p:cNvCxnSpPr>
          <p:nvPr/>
        </p:nvCxnSpPr>
        <p:spPr>
          <a:xfrm flipH="1" flipV="1">
            <a:off x="6321936" y="4062053"/>
            <a:ext cx="272893" cy="199199"/>
          </a:xfrm>
          <a:prstGeom prst="line">
            <a:avLst/>
          </a:prstGeom>
          <a:noFill/>
          <a:ln w="12700" cap="flat" cmpd="sng" algn="ctr">
            <a:solidFill>
              <a:srgbClr val="666666"/>
            </a:solidFill>
            <a:prstDash val="solid"/>
          </a:ln>
          <a:effectLst/>
        </p:spPr>
      </p:cxnSp>
      <p:cxnSp>
        <p:nvCxnSpPr>
          <p:cNvPr id="153" name="Straight Connector 152">
            <a:extLst>
              <a:ext uri="{FF2B5EF4-FFF2-40B4-BE49-F238E27FC236}">
                <a16:creationId xmlns:a16="http://schemas.microsoft.com/office/drawing/2014/main" id="{F7836FD1-BBC0-ACCB-B046-61AEBD0982BD}"/>
              </a:ext>
            </a:extLst>
          </p:cNvPr>
          <p:cNvCxnSpPr>
            <a:cxnSpLocks/>
            <a:stCxn id="154" idx="0"/>
            <a:endCxn id="123" idx="2"/>
          </p:cNvCxnSpPr>
          <p:nvPr/>
        </p:nvCxnSpPr>
        <p:spPr>
          <a:xfrm flipV="1">
            <a:off x="6594829" y="4062053"/>
            <a:ext cx="281842" cy="199199"/>
          </a:xfrm>
          <a:prstGeom prst="line">
            <a:avLst/>
          </a:prstGeom>
          <a:noFill/>
          <a:ln w="12700" cap="flat" cmpd="sng" algn="ctr">
            <a:solidFill>
              <a:srgbClr val="666666"/>
            </a:solidFill>
            <a:prstDash val="solid"/>
          </a:ln>
          <a:effectLst/>
        </p:spPr>
      </p:cxnSp>
      <p:pic>
        <p:nvPicPr>
          <p:cNvPr id="154" name="Picture 153">
            <a:extLst>
              <a:ext uri="{FF2B5EF4-FFF2-40B4-BE49-F238E27FC236}">
                <a16:creationId xmlns:a16="http://schemas.microsoft.com/office/drawing/2014/main" id="{C104B2AF-DB02-B2A5-1C10-29F79EF7AFB9}"/>
              </a:ext>
            </a:extLst>
          </p:cNvPr>
          <p:cNvPicPr>
            <a:picLocks noChangeAspect="1"/>
          </p:cNvPicPr>
          <p:nvPr/>
        </p:nvPicPr>
        <p:blipFill>
          <a:blip r:embed="rId3"/>
          <a:stretch>
            <a:fillRect/>
          </a:stretch>
        </p:blipFill>
        <p:spPr>
          <a:xfrm>
            <a:off x="6428861" y="4261252"/>
            <a:ext cx="331936" cy="331936"/>
          </a:xfrm>
          <a:prstGeom prst="rect">
            <a:avLst/>
          </a:prstGeom>
        </p:spPr>
      </p:pic>
      <p:sp>
        <p:nvSpPr>
          <p:cNvPr id="156" name="Rectangle: Top Corners Rounded 155">
            <a:extLst>
              <a:ext uri="{FF2B5EF4-FFF2-40B4-BE49-F238E27FC236}">
                <a16:creationId xmlns:a16="http://schemas.microsoft.com/office/drawing/2014/main" id="{6838F1BC-637D-7354-2D8E-E6FBF536C191}"/>
              </a:ext>
            </a:extLst>
          </p:cNvPr>
          <p:cNvSpPr/>
          <p:nvPr/>
        </p:nvSpPr>
        <p:spPr>
          <a:xfrm rot="16200000">
            <a:off x="5564923" y="3743187"/>
            <a:ext cx="626133" cy="193292"/>
          </a:xfrm>
          <a:prstGeom prst="round2SameRect">
            <a:avLst/>
          </a:prstGeom>
          <a:solidFill>
            <a:srgbClr val="0A0908"/>
          </a:solidFill>
          <a:ln w="12700" cap="flat" cmpd="sng" algn="ctr">
            <a:noFill/>
            <a:prstDash val="solid"/>
            <a:miter lim="800000"/>
          </a:ln>
          <a:effectLst>
            <a:softEdge rad="0"/>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685800" eaLnBrk="1" fontAlgn="auto" latinLnBrk="0" hangingPunct="1">
              <a:lnSpc>
                <a:spcPct val="100000"/>
              </a:lnSpc>
              <a:spcBef>
                <a:spcPts val="0"/>
              </a:spcBef>
              <a:spcAft>
                <a:spcPts val="300"/>
              </a:spcAft>
              <a:buClrTx/>
              <a:buSzPct val="100000"/>
              <a:buFontTx/>
              <a:buNone/>
              <a:tabLst/>
              <a:defRPr/>
            </a:pPr>
            <a:r>
              <a:rPr kumimoji="0" lang="en-US" sz="1200" b="1" i="0" u="none" strike="noStrike" kern="0" cap="none" spc="0" normalizeH="0" baseline="0" noProof="0" dirty="0">
                <a:ln>
                  <a:noFill/>
                </a:ln>
                <a:solidFill>
                  <a:srgbClr val="FFFFFF"/>
                </a:solidFill>
                <a:effectLst/>
                <a:uLnTx/>
                <a:uFillTx/>
                <a:latin typeface="Nokia Pure Text Light"/>
                <a:ea typeface="+mn-ea"/>
                <a:cs typeface="+mn-cs"/>
              </a:rPr>
              <a:t>Leaf</a:t>
            </a:r>
          </a:p>
        </p:txBody>
      </p:sp>
      <p:sp>
        <p:nvSpPr>
          <p:cNvPr id="2" name="Rectangle 1">
            <a:extLst>
              <a:ext uri="{FF2B5EF4-FFF2-40B4-BE49-F238E27FC236}">
                <a16:creationId xmlns:a16="http://schemas.microsoft.com/office/drawing/2014/main" id="{2B61CA71-B474-2790-1788-FD20FA2FF941}"/>
              </a:ext>
            </a:extLst>
          </p:cNvPr>
          <p:cNvSpPr/>
          <p:nvPr/>
        </p:nvSpPr>
        <p:spPr>
          <a:xfrm>
            <a:off x="132183" y="4718412"/>
            <a:ext cx="3497557" cy="249297"/>
          </a:xfrm>
          <a:prstGeom prst="rect">
            <a:avLst/>
          </a:prstGeom>
          <a:solidFill>
            <a:srgbClr val="00000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Aft>
                <a:spcPts val="0"/>
              </a:spcAft>
              <a:buSzPct val="100000"/>
            </a:pPr>
            <a:r>
              <a:rPr lang="en-US" sz="1200" b="1" dirty="0">
                <a:solidFill>
                  <a:schemeClr val="bg1"/>
                </a:solidFill>
              </a:rPr>
              <a:t>Datacenter 1</a:t>
            </a:r>
          </a:p>
        </p:txBody>
      </p:sp>
      <p:sp>
        <p:nvSpPr>
          <p:cNvPr id="4" name="Rectangle 3">
            <a:extLst>
              <a:ext uri="{FF2B5EF4-FFF2-40B4-BE49-F238E27FC236}">
                <a16:creationId xmlns:a16="http://schemas.microsoft.com/office/drawing/2014/main" id="{5C82DCC2-F611-4ADC-C29F-4602E5B4A89E}"/>
              </a:ext>
            </a:extLst>
          </p:cNvPr>
          <p:cNvSpPr/>
          <p:nvPr/>
        </p:nvSpPr>
        <p:spPr>
          <a:xfrm>
            <a:off x="5386626" y="4718943"/>
            <a:ext cx="3497557" cy="249297"/>
          </a:xfrm>
          <a:prstGeom prst="rect">
            <a:avLst/>
          </a:prstGeom>
          <a:solidFill>
            <a:srgbClr val="00000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Aft>
                <a:spcPts val="0"/>
              </a:spcAft>
              <a:buSzPct val="100000"/>
            </a:pPr>
            <a:r>
              <a:rPr lang="en-US" sz="1200" b="1" dirty="0">
                <a:solidFill>
                  <a:schemeClr val="bg1"/>
                </a:solidFill>
              </a:rPr>
              <a:t>Datacenter 2</a:t>
            </a:r>
          </a:p>
        </p:txBody>
      </p:sp>
      <p:sp>
        <p:nvSpPr>
          <p:cNvPr id="16" name="Text Placeholder 2">
            <a:extLst>
              <a:ext uri="{FF2B5EF4-FFF2-40B4-BE49-F238E27FC236}">
                <a16:creationId xmlns:a16="http://schemas.microsoft.com/office/drawing/2014/main" id="{5431DA90-FFCA-83E0-FE53-588CE5656318}"/>
              </a:ext>
            </a:extLst>
          </p:cNvPr>
          <p:cNvSpPr txBox="1">
            <a:spLocks/>
          </p:cNvSpPr>
          <p:nvPr/>
        </p:nvSpPr>
        <p:spPr>
          <a:xfrm>
            <a:off x="424884" y="588677"/>
            <a:ext cx="5524136" cy="246221"/>
          </a:xfrm>
          <a:prstGeom prst="rect">
            <a:avLst/>
          </a:prstGeom>
        </p:spPr>
        <p:txBody>
          <a:bodyPr lIns="0" tIns="0" rIns="0" bIns="0">
            <a:spAutoFit/>
          </a:bodyPr>
          <a:lstStyle>
            <a:lvl1pPr marL="0" indent="0" algn="l" defTabSz="310010" rtl="0" eaLnBrk="1" latinLnBrk="0" hangingPunct="1">
              <a:lnSpc>
                <a:spcPct val="100000"/>
              </a:lnSpc>
              <a:spcBef>
                <a:spcPts val="0"/>
              </a:spcBef>
              <a:buFont typeface="Arial" panose="020B0604020202020204" pitchFamily="34" charset="0"/>
              <a:buNone/>
              <a:defRPr sz="1600" kern="1200" baseline="0">
                <a:solidFill>
                  <a:schemeClr val="tx2"/>
                </a:solidFill>
                <a:latin typeface="Nokia Pure Headline Light" panose="020B0304020202020204" pitchFamily="34" charset="0"/>
                <a:ea typeface="+mn-ea"/>
                <a:cs typeface="+mn-cs"/>
              </a:defRPr>
            </a:lvl1pPr>
            <a:lvl2pPr marL="232508" indent="-77502" algn="l" defTabSz="310010" rtl="0" eaLnBrk="1" latinLnBrk="0" hangingPunct="1">
              <a:lnSpc>
                <a:spcPct val="90000"/>
              </a:lnSpc>
              <a:spcBef>
                <a:spcPts val="169"/>
              </a:spcBef>
              <a:buFont typeface="Arial" panose="020B0604020202020204" pitchFamily="34" charset="0"/>
              <a:buChar char="•"/>
              <a:defRPr sz="814" kern="1200">
                <a:solidFill>
                  <a:schemeClr val="tx1"/>
                </a:solidFill>
                <a:latin typeface="+mn-lt"/>
                <a:ea typeface="+mn-ea"/>
                <a:cs typeface="+mn-cs"/>
              </a:defRPr>
            </a:lvl2pPr>
            <a:lvl3pPr marL="387513" indent="-77502" algn="l" defTabSz="310010" rtl="0" eaLnBrk="1" latinLnBrk="0" hangingPunct="1">
              <a:lnSpc>
                <a:spcPct val="90000"/>
              </a:lnSpc>
              <a:spcBef>
                <a:spcPts val="169"/>
              </a:spcBef>
              <a:buFont typeface="Arial" panose="020B0604020202020204" pitchFamily="34" charset="0"/>
              <a:buChar char="•"/>
              <a:defRPr sz="678" kern="1200">
                <a:solidFill>
                  <a:schemeClr val="tx1"/>
                </a:solidFill>
                <a:latin typeface="+mn-lt"/>
                <a:ea typeface="+mn-ea"/>
                <a:cs typeface="+mn-cs"/>
              </a:defRPr>
            </a:lvl3pPr>
            <a:lvl4pPr marL="542518" indent="-77502" algn="l" defTabSz="310010" rtl="0" eaLnBrk="1" latinLnBrk="0" hangingPunct="1">
              <a:lnSpc>
                <a:spcPct val="90000"/>
              </a:lnSpc>
              <a:spcBef>
                <a:spcPts val="169"/>
              </a:spcBef>
              <a:buFont typeface="Arial" panose="020B0604020202020204" pitchFamily="34" charset="0"/>
              <a:buChar char="•"/>
              <a:defRPr sz="610" kern="1200">
                <a:solidFill>
                  <a:schemeClr val="tx1"/>
                </a:solidFill>
                <a:latin typeface="+mn-lt"/>
                <a:ea typeface="+mn-ea"/>
                <a:cs typeface="+mn-cs"/>
              </a:defRPr>
            </a:lvl4pPr>
            <a:lvl5pPr marL="697523" indent="-77502" algn="l" defTabSz="310010" rtl="0" eaLnBrk="1" latinLnBrk="0" hangingPunct="1">
              <a:lnSpc>
                <a:spcPct val="90000"/>
              </a:lnSpc>
              <a:spcBef>
                <a:spcPts val="169"/>
              </a:spcBef>
              <a:buFont typeface="Arial" panose="020B0604020202020204" pitchFamily="34" charset="0"/>
              <a:buChar char="•"/>
              <a:defRPr sz="610" kern="1200">
                <a:solidFill>
                  <a:schemeClr val="tx1"/>
                </a:solidFill>
                <a:latin typeface="+mn-lt"/>
                <a:ea typeface="+mn-ea"/>
                <a:cs typeface="+mn-cs"/>
              </a:defRPr>
            </a:lvl5pPr>
            <a:lvl6pPr marL="852528" indent="-77502" algn="l" defTabSz="310010" rtl="0" eaLnBrk="1" latinLnBrk="0" hangingPunct="1">
              <a:lnSpc>
                <a:spcPct val="90000"/>
              </a:lnSpc>
              <a:spcBef>
                <a:spcPts val="169"/>
              </a:spcBef>
              <a:buFont typeface="Arial" panose="020B0604020202020204" pitchFamily="34" charset="0"/>
              <a:buChar char="•"/>
              <a:defRPr sz="610" kern="1200">
                <a:solidFill>
                  <a:schemeClr val="tx1"/>
                </a:solidFill>
                <a:latin typeface="+mn-lt"/>
                <a:ea typeface="+mn-ea"/>
                <a:cs typeface="+mn-cs"/>
              </a:defRPr>
            </a:lvl6pPr>
            <a:lvl7pPr marL="1007533" indent="-77502" algn="l" defTabSz="310010" rtl="0" eaLnBrk="1" latinLnBrk="0" hangingPunct="1">
              <a:lnSpc>
                <a:spcPct val="90000"/>
              </a:lnSpc>
              <a:spcBef>
                <a:spcPts val="169"/>
              </a:spcBef>
              <a:buFont typeface="Arial" panose="020B0604020202020204" pitchFamily="34" charset="0"/>
              <a:buChar char="•"/>
              <a:defRPr sz="610" kern="1200">
                <a:solidFill>
                  <a:schemeClr val="tx1"/>
                </a:solidFill>
                <a:latin typeface="+mn-lt"/>
                <a:ea typeface="+mn-ea"/>
                <a:cs typeface="+mn-cs"/>
              </a:defRPr>
            </a:lvl7pPr>
            <a:lvl8pPr marL="1162538" indent="-77502" algn="l" defTabSz="310010" rtl="0" eaLnBrk="1" latinLnBrk="0" hangingPunct="1">
              <a:lnSpc>
                <a:spcPct val="90000"/>
              </a:lnSpc>
              <a:spcBef>
                <a:spcPts val="169"/>
              </a:spcBef>
              <a:buFont typeface="Arial" panose="020B0604020202020204" pitchFamily="34" charset="0"/>
              <a:buChar char="•"/>
              <a:defRPr sz="610" kern="1200">
                <a:solidFill>
                  <a:schemeClr val="tx1"/>
                </a:solidFill>
                <a:latin typeface="+mn-lt"/>
                <a:ea typeface="+mn-ea"/>
                <a:cs typeface="+mn-cs"/>
              </a:defRPr>
            </a:lvl8pPr>
            <a:lvl9pPr marL="1317544" indent="-77502" algn="l" defTabSz="310010" rtl="0" eaLnBrk="1" latinLnBrk="0" hangingPunct="1">
              <a:lnSpc>
                <a:spcPct val="90000"/>
              </a:lnSpc>
              <a:spcBef>
                <a:spcPts val="169"/>
              </a:spcBef>
              <a:buFont typeface="Arial" panose="020B0604020202020204" pitchFamily="34" charset="0"/>
              <a:buChar char="•"/>
              <a:defRPr sz="610" kern="1200">
                <a:solidFill>
                  <a:schemeClr val="tx1"/>
                </a:solidFill>
                <a:latin typeface="+mn-lt"/>
                <a:ea typeface="+mn-ea"/>
                <a:cs typeface="+mn-cs"/>
              </a:defRPr>
            </a:lvl9pPr>
          </a:lstStyle>
          <a:p>
            <a:pPr>
              <a:defRPr/>
            </a:pPr>
            <a:r>
              <a:rPr lang="es-ES" dirty="0">
                <a:solidFill>
                  <a:schemeClr val="tx1"/>
                </a:solidFill>
              </a:rPr>
              <a:t>GW-</a:t>
            </a:r>
            <a:r>
              <a:rPr lang="es-ES" dirty="0" err="1">
                <a:solidFill>
                  <a:schemeClr val="tx1"/>
                </a:solidFill>
              </a:rPr>
              <a:t>based</a:t>
            </a:r>
            <a:r>
              <a:rPr lang="es-ES" dirty="0">
                <a:solidFill>
                  <a:schemeClr val="tx1"/>
                </a:solidFill>
              </a:rPr>
              <a:t> DCI - </a:t>
            </a:r>
            <a:r>
              <a:rPr lang="es-ES" dirty="0" err="1">
                <a:solidFill>
                  <a:schemeClr val="tx1"/>
                </a:solidFill>
              </a:rPr>
              <a:t>Integrated</a:t>
            </a:r>
            <a:endParaRPr lang="es-ES" dirty="0">
              <a:solidFill>
                <a:schemeClr val="tx1"/>
              </a:solidFill>
            </a:endParaRPr>
          </a:p>
        </p:txBody>
      </p:sp>
      <p:sp>
        <p:nvSpPr>
          <p:cNvPr id="17" name="TextBox 16">
            <a:extLst>
              <a:ext uri="{FF2B5EF4-FFF2-40B4-BE49-F238E27FC236}">
                <a16:creationId xmlns:a16="http://schemas.microsoft.com/office/drawing/2014/main" id="{3BA7E172-BE90-23C9-A71B-231AFFF659F6}"/>
              </a:ext>
            </a:extLst>
          </p:cNvPr>
          <p:cNvSpPr txBox="1"/>
          <p:nvPr/>
        </p:nvSpPr>
        <p:spPr>
          <a:xfrm>
            <a:off x="3380438" y="1863839"/>
            <a:ext cx="2354600" cy="2769989"/>
          </a:xfrm>
          <a:prstGeom prst="rect">
            <a:avLst/>
          </a:prstGeom>
          <a:noFill/>
          <a:ln>
            <a:noFill/>
          </a:ln>
        </p:spPr>
        <p:txBody>
          <a:bodyPr wrap="square">
            <a:spAutoFit/>
          </a:bodyPr>
          <a:lstStyle>
            <a:defPPr>
              <a:defRPr lang="en-US"/>
            </a:defPPr>
            <a:lvl1pPr marL="134938" indent="-134938">
              <a:spcAft>
                <a:spcPts val="600"/>
              </a:spcAft>
              <a:buFont typeface="Arial" panose="020B0604020202020204" pitchFamily="34" charset="0"/>
              <a:buChar char="•"/>
              <a:defRPr sz="1400"/>
            </a:lvl1pPr>
          </a:lstStyle>
          <a:p>
            <a:pPr>
              <a:defRPr/>
            </a:pPr>
            <a:r>
              <a:rPr lang="es-ES" sz="1200" dirty="0" err="1"/>
              <a:t>Based</a:t>
            </a:r>
            <a:r>
              <a:rPr lang="es-ES" sz="1200" dirty="0"/>
              <a:t> </a:t>
            </a:r>
            <a:r>
              <a:rPr lang="es-ES" sz="1200" dirty="0" err="1"/>
              <a:t>on</a:t>
            </a:r>
            <a:r>
              <a:rPr lang="es-ES" sz="1200" dirty="0"/>
              <a:t> RFC 9014</a:t>
            </a:r>
          </a:p>
          <a:p>
            <a:pPr lvl="0">
              <a:defRPr/>
            </a:pPr>
            <a:r>
              <a:rPr lang="es-ES" sz="1200" dirty="0" err="1">
                <a:solidFill>
                  <a:srgbClr val="001135"/>
                </a:solidFill>
              </a:rPr>
              <a:t>Border</a:t>
            </a:r>
            <a:r>
              <a:rPr lang="es-ES" sz="1200" dirty="0">
                <a:solidFill>
                  <a:srgbClr val="001135"/>
                </a:solidFill>
              </a:rPr>
              <a:t> </a:t>
            </a:r>
            <a:r>
              <a:rPr lang="es-ES" sz="1200" dirty="0" err="1">
                <a:solidFill>
                  <a:srgbClr val="001135"/>
                </a:solidFill>
              </a:rPr>
              <a:t>leaf</a:t>
            </a:r>
            <a:r>
              <a:rPr lang="es-ES" sz="1200" dirty="0">
                <a:solidFill>
                  <a:srgbClr val="001135"/>
                </a:solidFill>
              </a:rPr>
              <a:t> and WAN PE </a:t>
            </a:r>
            <a:r>
              <a:rPr lang="es-ES" sz="1200" dirty="0" err="1">
                <a:solidFill>
                  <a:srgbClr val="001135"/>
                </a:solidFill>
              </a:rPr>
              <a:t>combined</a:t>
            </a:r>
            <a:r>
              <a:rPr lang="es-ES" sz="1200" dirty="0">
                <a:solidFill>
                  <a:srgbClr val="001135"/>
                </a:solidFill>
              </a:rPr>
              <a:t> </a:t>
            </a:r>
            <a:r>
              <a:rPr lang="es-ES" sz="1200" dirty="0" err="1">
                <a:solidFill>
                  <a:srgbClr val="001135"/>
                </a:solidFill>
              </a:rPr>
              <a:t>into</a:t>
            </a:r>
            <a:r>
              <a:rPr lang="es-ES" sz="1200" dirty="0">
                <a:solidFill>
                  <a:srgbClr val="001135"/>
                </a:solidFill>
              </a:rPr>
              <a:t> DC-GW</a:t>
            </a:r>
          </a:p>
          <a:p>
            <a:pPr lvl="0">
              <a:defRPr/>
            </a:pPr>
            <a:r>
              <a:rPr lang="es-ES" sz="1200" dirty="0">
                <a:solidFill>
                  <a:srgbClr val="001135"/>
                </a:solidFill>
              </a:rPr>
              <a:t>DC and WAN </a:t>
            </a:r>
            <a:r>
              <a:rPr lang="es-ES" sz="1200" dirty="0" err="1">
                <a:solidFill>
                  <a:srgbClr val="001135"/>
                </a:solidFill>
              </a:rPr>
              <a:t>managed</a:t>
            </a:r>
            <a:r>
              <a:rPr lang="es-ES" sz="1200" dirty="0">
                <a:solidFill>
                  <a:srgbClr val="001135"/>
                </a:solidFill>
              </a:rPr>
              <a:t> </a:t>
            </a:r>
            <a:br>
              <a:rPr lang="es-ES" sz="1200" dirty="0">
                <a:solidFill>
                  <a:srgbClr val="001135"/>
                </a:solidFill>
              </a:rPr>
            </a:br>
            <a:r>
              <a:rPr lang="es-ES" sz="1200" dirty="0" err="1">
                <a:solidFill>
                  <a:srgbClr val="001135"/>
                </a:solidFill>
              </a:rPr>
              <a:t>by</a:t>
            </a:r>
            <a:r>
              <a:rPr lang="es-ES" sz="1200" dirty="0">
                <a:solidFill>
                  <a:srgbClr val="001135"/>
                </a:solidFill>
              </a:rPr>
              <a:t> </a:t>
            </a:r>
            <a:r>
              <a:rPr lang="es-ES" sz="1200" dirty="0" err="1">
                <a:solidFill>
                  <a:srgbClr val="001135"/>
                </a:solidFill>
              </a:rPr>
              <a:t>the</a:t>
            </a:r>
            <a:r>
              <a:rPr lang="es-ES" sz="1200" dirty="0">
                <a:solidFill>
                  <a:srgbClr val="001135"/>
                </a:solidFill>
              </a:rPr>
              <a:t> </a:t>
            </a:r>
            <a:r>
              <a:rPr lang="es-ES" sz="1200" dirty="0" err="1">
                <a:solidFill>
                  <a:srgbClr val="001135"/>
                </a:solidFill>
              </a:rPr>
              <a:t>same</a:t>
            </a:r>
            <a:r>
              <a:rPr lang="es-ES" sz="1200" dirty="0">
                <a:solidFill>
                  <a:srgbClr val="001135"/>
                </a:solidFill>
              </a:rPr>
              <a:t> </a:t>
            </a:r>
            <a:r>
              <a:rPr lang="es-ES" sz="1200" dirty="0" err="1">
                <a:solidFill>
                  <a:srgbClr val="001135"/>
                </a:solidFill>
              </a:rPr>
              <a:t>entity</a:t>
            </a:r>
            <a:endParaRPr lang="es-ES" sz="1200" dirty="0">
              <a:solidFill>
                <a:srgbClr val="001135"/>
              </a:solidFill>
            </a:endParaRPr>
          </a:p>
          <a:p>
            <a:pPr lvl="0">
              <a:defRPr/>
            </a:pPr>
            <a:r>
              <a:rPr lang="es-ES" sz="1200" dirty="0">
                <a:solidFill>
                  <a:srgbClr val="001135"/>
                </a:solidFill>
              </a:rPr>
              <a:t>DC-GW </a:t>
            </a:r>
            <a:r>
              <a:rPr lang="es-ES" sz="1200" dirty="0" err="1">
                <a:solidFill>
                  <a:srgbClr val="001135"/>
                </a:solidFill>
              </a:rPr>
              <a:t>participates</a:t>
            </a:r>
            <a:r>
              <a:rPr lang="es-ES" sz="1200" dirty="0">
                <a:solidFill>
                  <a:srgbClr val="001135"/>
                </a:solidFill>
              </a:rPr>
              <a:t> in control and data planes </a:t>
            </a:r>
            <a:r>
              <a:rPr lang="es-ES" sz="1200" dirty="0" err="1">
                <a:solidFill>
                  <a:srgbClr val="001135"/>
                </a:solidFill>
              </a:rPr>
              <a:t>of</a:t>
            </a:r>
            <a:r>
              <a:rPr lang="es-ES" sz="1200" dirty="0">
                <a:solidFill>
                  <a:srgbClr val="001135"/>
                </a:solidFill>
              </a:rPr>
              <a:t> </a:t>
            </a:r>
            <a:r>
              <a:rPr lang="es-ES" sz="1200" dirty="0" err="1">
                <a:solidFill>
                  <a:srgbClr val="001135"/>
                </a:solidFill>
              </a:rPr>
              <a:t>both</a:t>
            </a:r>
            <a:r>
              <a:rPr lang="es-ES" sz="1200" dirty="0">
                <a:solidFill>
                  <a:srgbClr val="001135"/>
                </a:solidFill>
              </a:rPr>
              <a:t> DC and WAN</a:t>
            </a:r>
          </a:p>
          <a:p>
            <a:pPr lvl="0">
              <a:defRPr/>
            </a:pPr>
            <a:r>
              <a:rPr lang="en-US" sz="1200" dirty="0">
                <a:solidFill>
                  <a:srgbClr val="001135"/>
                </a:solidFill>
              </a:rPr>
              <a:t>VXLAN tunnels limited</a:t>
            </a:r>
            <a:br>
              <a:rPr lang="en-US" sz="1200" dirty="0">
                <a:solidFill>
                  <a:srgbClr val="001135"/>
                </a:solidFill>
              </a:rPr>
            </a:br>
            <a:r>
              <a:rPr lang="en-US" sz="1200" dirty="0">
                <a:solidFill>
                  <a:srgbClr val="001135"/>
                </a:solidFill>
              </a:rPr>
              <a:t>to within the DC</a:t>
            </a:r>
            <a:endParaRPr lang="es-ES" sz="1200" dirty="0">
              <a:solidFill>
                <a:srgbClr val="001135"/>
              </a:solidFill>
            </a:endParaRPr>
          </a:p>
          <a:p>
            <a:pPr lvl="0">
              <a:defRPr/>
            </a:pPr>
            <a:r>
              <a:rPr lang="es-ES" sz="1200" dirty="0">
                <a:solidFill>
                  <a:srgbClr val="001135"/>
                </a:solidFill>
              </a:rPr>
              <a:t>Service </a:t>
            </a:r>
            <a:r>
              <a:rPr lang="es-ES" sz="1200" dirty="0" err="1">
                <a:solidFill>
                  <a:srgbClr val="001135"/>
                </a:solidFill>
              </a:rPr>
              <a:t>stitching</a:t>
            </a:r>
            <a:r>
              <a:rPr lang="es-ES" sz="1200" dirty="0">
                <a:solidFill>
                  <a:srgbClr val="001135"/>
                </a:solidFill>
              </a:rPr>
              <a:t> </a:t>
            </a:r>
            <a:r>
              <a:rPr lang="es-ES" sz="1200" dirty="0" err="1">
                <a:solidFill>
                  <a:srgbClr val="001135"/>
                </a:solidFill>
              </a:rPr>
              <a:t>to</a:t>
            </a:r>
            <a:r>
              <a:rPr lang="es-ES" sz="1200" dirty="0">
                <a:solidFill>
                  <a:srgbClr val="001135"/>
                </a:solidFill>
              </a:rPr>
              <a:t> WAN</a:t>
            </a:r>
          </a:p>
          <a:p>
            <a:pPr lvl="0">
              <a:defRPr/>
            </a:pPr>
            <a:r>
              <a:rPr lang="es-ES" sz="1200" dirty="0" err="1">
                <a:solidFill>
                  <a:srgbClr val="001135"/>
                </a:solidFill>
              </a:rPr>
              <a:t>Value</a:t>
            </a:r>
            <a:r>
              <a:rPr lang="es-ES" sz="1200" dirty="0">
                <a:solidFill>
                  <a:srgbClr val="001135"/>
                </a:solidFill>
              </a:rPr>
              <a:t> </a:t>
            </a:r>
            <a:r>
              <a:rPr lang="es-ES" sz="1200" dirty="0" err="1">
                <a:solidFill>
                  <a:srgbClr val="001135"/>
                </a:solidFill>
              </a:rPr>
              <a:t>added</a:t>
            </a:r>
            <a:r>
              <a:rPr lang="es-ES" sz="1200" dirty="0">
                <a:solidFill>
                  <a:srgbClr val="001135"/>
                </a:solidFill>
              </a:rPr>
              <a:t> </a:t>
            </a:r>
            <a:r>
              <a:rPr lang="es-ES" sz="1200" dirty="0" err="1">
                <a:solidFill>
                  <a:srgbClr val="001135"/>
                </a:solidFill>
              </a:rPr>
              <a:t>features</a:t>
            </a:r>
            <a:endParaRPr lang="es-ES" sz="1200" dirty="0">
              <a:solidFill>
                <a:srgbClr val="001135"/>
              </a:solidFill>
            </a:endParaRPr>
          </a:p>
        </p:txBody>
      </p:sp>
      <p:pic>
        <p:nvPicPr>
          <p:cNvPr id="23" name="Picture 22">
            <a:extLst>
              <a:ext uri="{FF2B5EF4-FFF2-40B4-BE49-F238E27FC236}">
                <a16:creationId xmlns:a16="http://schemas.microsoft.com/office/drawing/2014/main" id="{670E5E46-725A-DB66-0947-B504BE04933A}"/>
              </a:ext>
            </a:extLst>
          </p:cNvPr>
          <p:cNvPicPr>
            <a:picLocks noChangeAspect="1"/>
          </p:cNvPicPr>
          <p:nvPr/>
        </p:nvPicPr>
        <p:blipFill>
          <a:blip r:embed="rId4"/>
          <a:stretch>
            <a:fillRect/>
          </a:stretch>
        </p:blipFill>
        <p:spPr>
          <a:xfrm>
            <a:off x="6344145" y="1741247"/>
            <a:ext cx="536095" cy="536095"/>
          </a:xfrm>
          <a:prstGeom prst="rect">
            <a:avLst/>
          </a:prstGeom>
        </p:spPr>
      </p:pic>
      <p:pic>
        <p:nvPicPr>
          <p:cNvPr id="26" name="Picture 25">
            <a:extLst>
              <a:ext uri="{FF2B5EF4-FFF2-40B4-BE49-F238E27FC236}">
                <a16:creationId xmlns:a16="http://schemas.microsoft.com/office/drawing/2014/main" id="{19D937C4-50E1-5BE0-757F-4E3355453561}"/>
              </a:ext>
            </a:extLst>
          </p:cNvPr>
          <p:cNvPicPr>
            <a:picLocks noChangeAspect="1"/>
          </p:cNvPicPr>
          <p:nvPr/>
        </p:nvPicPr>
        <p:blipFill>
          <a:blip r:embed="rId4"/>
          <a:stretch>
            <a:fillRect/>
          </a:stretch>
        </p:blipFill>
        <p:spPr>
          <a:xfrm>
            <a:off x="6986473" y="1726338"/>
            <a:ext cx="536095" cy="536095"/>
          </a:xfrm>
          <a:prstGeom prst="rect">
            <a:avLst/>
          </a:prstGeom>
        </p:spPr>
      </p:pic>
      <p:sp>
        <p:nvSpPr>
          <p:cNvPr id="56" name="Cloud 55">
            <a:extLst>
              <a:ext uri="{FF2B5EF4-FFF2-40B4-BE49-F238E27FC236}">
                <a16:creationId xmlns:a16="http://schemas.microsoft.com/office/drawing/2014/main" id="{CF088324-19C6-A086-D0A0-8F94B70C5595}"/>
              </a:ext>
            </a:extLst>
          </p:cNvPr>
          <p:cNvSpPr/>
          <p:nvPr/>
        </p:nvSpPr>
        <p:spPr>
          <a:xfrm>
            <a:off x="1851356" y="899038"/>
            <a:ext cx="5088179" cy="728270"/>
          </a:xfrm>
          <a:prstGeom prst="cloud">
            <a:avLst/>
          </a:prstGeom>
          <a:solidFill>
            <a:srgbClr val="FFFFFF">
              <a:lumMod val="85000"/>
            </a:srgbClr>
          </a:solidFill>
          <a:ln w="12700" cap="flat" cmpd="sng" algn="ctr">
            <a:noFill/>
            <a:prstDash val="solid"/>
            <a:miter lim="800000"/>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lvl="0" indent="0" defTabSz="685800" eaLnBrk="1" fontAlgn="auto" latinLnBrk="0" hangingPunct="1">
              <a:lnSpc>
                <a:spcPct val="100000"/>
              </a:lnSpc>
              <a:spcBef>
                <a:spcPts val="0"/>
              </a:spcBef>
              <a:spcAft>
                <a:spcPts val="300"/>
              </a:spcAft>
              <a:buClrTx/>
              <a:buSzPct val="100000"/>
              <a:buFontTx/>
              <a:buNone/>
              <a:tabLst/>
              <a:defRPr/>
            </a:pPr>
            <a:endParaRPr kumimoji="0" lang="en-US" sz="1200" b="0" i="0" u="none" strike="noStrike" kern="0" cap="none" spc="0" normalizeH="0" baseline="0" noProof="0" dirty="0">
              <a:ln>
                <a:noFill/>
              </a:ln>
              <a:solidFill>
                <a:srgbClr val="001135"/>
              </a:solidFill>
              <a:effectLst/>
              <a:uLnTx/>
              <a:uFillTx/>
              <a:latin typeface="Nokia Pure Text Light"/>
              <a:ea typeface="+mn-ea"/>
              <a:cs typeface="+mn-cs"/>
            </a:endParaRPr>
          </a:p>
        </p:txBody>
      </p:sp>
      <p:sp>
        <p:nvSpPr>
          <p:cNvPr id="58" name="Rectangle: Top Corners Rounded 57">
            <a:extLst>
              <a:ext uri="{FF2B5EF4-FFF2-40B4-BE49-F238E27FC236}">
                <a16:creationId xmlns:a16="http://schemas.microsoft.com/office/drawing/2014/main" id="{E044F19D-2B3A-94FF-8C61-17FD29570390}"/>
              </a:ext>
            </a:extLst>
          </p:cNvPr>
          <p:cNvSpPr/>
          <p:nvPr/>
        </p:nvSpPr>
        <p:spPr>
          <a:xfrm rot="5400000">
            <a:off x="2354276" y="1908992"/>
            <a:ext cx="626133" cy="193292"/>
          </a:xfrm>
          <a:prstGeom prst="round2SameRect">
            <a:avLst/>
          </a:prstGeom>
          <a:solidFill>
            <a:srgbClr val="0A0908"/>
          </a:solidFill>
          <a:ln w="12700" cap="flat" cmpd="sng" algn="ctr">
            <a:noFill/>
            <a:prstDash val="solid"/>
            <a:miter lim="800000"/>
          </a:ln>
          <a:effectLst>
            <a:softEdge rad="0"/>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685800" eaLnBrk="1" fontAlgn="auto" latinLnBrk="0" hangingPunct="1">
              <a:lnSpc>
                <a:spcPct val="100000"/>
              </a:lnSpc>
              <a:spcBef>
                <a:spcPts val="0"/>
              </a:spcBef>
              <a:spcAft>
                <a:spcPts val="300"/>
              </a:spcAft>
              <a:buClrTx/>
              <a:buSzPct val="100000"/>
              <a:buFontTx/>
              <a:buNone/>
              <a:tabLst/>
              <a:defRPr/>
            </a:pPr>
            <a:r>
              <a:rPr kumimoji="0" lang="tr-TR" sz="1100" b="1" i="0" u="none" strike="noStrike" kern="0" cap="none" spc="0" normalizeH="0" baseline="0" noProof="0" dirty="0">
                <a:ln>
                  <a:noFill/>
                </a:ln>
                <a:solidFill>
                  <a:srgbClr val="FFFFFF"/>
                </a:solidFill>
                <a:effectLst/>
                <a:uLnTx/>
                <a:uFillTx/>
                <a:latin typeface="Nokia Pure Text Light"/>
                <a:ea typeface="+mn-ea"/>
                <a:cs typeface="+mn-cs"/>
              </a:rPr>
              <a:t>DC</a:t>
            </a:r>
            <a:r>
              <a:rPr kumimoji="0" lang="en-US" sz="1100" b="1" i="0" u="none" strike="noStrike" kern="0" cap="none" spc="0" normalizeH="0" baseline="0" noProof="0" dirty="0">
                <a:ln>
                  <a:noFill/>
                </a:ln>
                <a:solidFill>
                  <a:srgbClr val="FFFFFF"/>
                </a:solidFill>
                <a:effectLst/>
                <a:uLnTx/>
                <a:uFillTx/>
                <a:latin typeface="Nokia Pure Text Light"/>
                <a:ea typeface="+mn-ea"/>
                <a:cs typeface="+mn-cs"/>
              </a:rPr>
              <a:t>-GW</a:t>
            </a:r>
          </a:p>
        </p:txBody>
      </p:sp>
      <p:sp>
        <p:nvSpPr>
          <p:cNvPr id="61" name="Rectangle: Top Corners Rounded 60">
            <a:extLst>
              <a:ext uri="{FF2B5EF4-FFF2-40B4-BE49-F238E27FC236}">
                <a16:creationId xmlns:a16="http://schemas.microsoft.com/office/drawing/2014/main" id="{BA3770F4-B081-DE8A-BFC5-87B832089845}"/>
              </a:ext>
            </a:extLst>
          </p:cNvPr>
          <p:cNvSpPr/>
          <p:nvPr/>
        </p:nvSpPr>
        <p:spPr>
          <a:xfrm rot="16200000">
            <a:off x="5881317" y="1894924"/>
            <a:ext cx="626133" cy="193292"/>
          </a:xfrm>
          <a:prstGeom prst="round2SameRect">
            <a:avLst/>
          </a:prstGeom>
          <a:solidFill>
            <a:srgbClr val="0A0908"/>
          </a:solidFill>
          <a:ln w="12700" cap="flat" cmpd="sng" algn="ctr">
            <a:noFill/>
            <a:prstDash val="solid"/>
            <a:miter lim="800000"/>
          </a:ln>
          <a:effectLst>
            <a:softEdge rad="0"/>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685800" eaLnBrk="1" fontAlgn="auto" latinLnBrk="0" hangingPunct="1">
              <a:lnSpc>
                <a:spcPct val="100000"/>
              </a:lnSpc>
              <a:spcBef>
                <a:spcPts val="0"/>
              </a:spcBef>
              <a:spcAft>
                <a:spcPts val="300"/>
              </a:spcAft>
              <a:buClrTx/>
              <a:buSzPct val="100000"/>
              <a:buFontTx/>
              <a:buNone/>
              <a:tabLst/>
              <a:defRPr/>
            </a:pPr>
            <a:r>
              <a:rPr kumimoji="0" lang="tr-TR" sz="1100" b="1" i="0" u="none" strike="noStrike" kern="0" cap="none" spc="0" normalizeH="0" baseline="0" noProof="0" dirty="0">
                <a:ln>
                  <a:noFill/>
                </a:ln>
                <a:solidFill>
                  <a:srgbClr val="FFFFFF"/>
                </a:solidFill>
                <a:effectLst/>
                <a:uLnTx/>
                <a:uFillTx/>
                <a:latin typeface="Nokia Pure Text Light"/>
                <a:ea typeface="+mn-ea"/>
                <a:cs typeface="+mn-cs"/>
              </a:rPr>
              <a:t>DC</a:t>
            </a:r>
            <a:r>
              <a:rPr kumimoji="0" lang="en-US" sz="1100" b="1" i="0" u="none" strike="noStrike" kern="0" cap="none" spc="0" normalizeH="0" baseline="0" noProof="0" dirty="0">
                <a:ln>
                  <a:noFill/>
                </a:ln>
                <a:solidFill>
                  <a:srgbClr val="FFFFFF"/>
                </a:solidFill>
                <a:effectLst/>
                <a:uLnTx/>
                <a:uFillTx/>
                <a:latin typeface="Nokia Pure Text Light"/>
                <a:ea typeface="+mn-ea"/>
                <a:cs typeface="+mn-cs"/>
              </a:rPr>
              <a:t>-GW</a:t>
            </a:r>
          </a:p>
        </p:txBody>
      </p:sp>
      <p:cxnSp>
        <p:nvCxnSpPr>
          <p:cNvPr id="5" name="Connector: Curved 4">
            <a:extLst>
              <a:ext uri="{FF2B5EF4-FFF2-40B4-BE49-F238E27FC236}">
                <a16:creationId xmlns:a16="http://schemas.microsoft.com/office/drawing/2014/main" id="{EDC9B481-55A9-979A-83FC-3777DD94B4E5}"/>
              </a:ext>
            </a:extLst>
          </p:cNvPr>
          <p:cNvCxnSpPr>
            <a:cxnSpLocks/>
          </p:cNvCxnSpPr>
          <p:nvPr/>
        </p:nvCxnSpPr>
        <p:spPr>
          <a:xfrm>
            <a:off x="8434215" y="218725"/>
            <a:ext cx="598576" cy="12700"/>
          </a:xfrm>
          <a:prstGeom prst="curvedConnector3">
            <a:avLst>
              <a:gd name="adj1" fmla="val 50000"/>
            </a:avLst>
          </a:prstGeom>
          <a:ln w="76200">
            <a:solidFill>
              <a:schemeClr val="accent4"/>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 name="Connector: Curved 8">
            <a:extLst>
              <a:ext uri="{FF2B5EF4-FFF2-40B4-BE49-F238E27FC236}">
                <a16:creationId xmlns:a16="http://schemas.microsoft.com/office/drawing/2014/main" id="{CA6AED34-A7F1-5EAE-CB79-C4627CAA3E25}"/>
              </a:ext>
            </a:extLst>
          </p:cNvPr>
          <p:cNvCxnSpPr>
            <a:cxnSpLocks/>
          </p:cNvCxnSpPr>
          <p:nvPr/>
        </p:nvCxnSpPr>
        <p:spPr>
          <a:xfrm>
            <a:off x="7336870" y="193599"/>
            <a:ext cx="809818" cy="10650"/>
          </a:xfrm>
          <a:prstGeom prst="curvedConnector3">
            <a:avLst>
              <a:gd name="adj1" fmla="val 50000"/>
            </a:avLst>
          </a:prstGeom>
          <a:ln w="76200">
            <a:solidFill>
              <a:srgbClr val="E03DCD"/>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14AF7CA8-B119-20FD-F785-B6612D6784EF}"/>
              </a:ext>
            </a:extLst>
          </p:cNvPr>
          <p:cNvSpPr txBox="1"/>
          <p:nvPr/>
        </p:nvSpPr>
        <p:spPr>
          <a:xfrm>
            <a:off x="8544434" y="386905"/>
            <a:ext cx="487025" cy="201772"/>
          </a:xfrm>
          <a:prstGeom prst="rect">
            <a:avLst/>
          </a:prstGeom>
          <a:noFill/>
          <a:ln>
            <a:noFill/>
          </a:ln>
        </p:spPr>
        <p:txBody>
          <a:bodyPr wrap="none" lIns="0" tIns="0" rIns="0" bIns="0" rtlCol="0">
            <a:noAutofit/>
          </a:bodyPr>
          <a:lstStyle/>
          <a:p>
            <a:pPr marL="0" marR="0" indent="0" algn="l" defTabSz="180000" rtl="0" eaLnBrk="1" fontAlgn="auto" latinLnBrk="0" hangingPunct="1">
              <a:lnSpc>
                <a:spcPct val="100000"/>
              </a:lnSpc>
              <a:spcBef>
                <a:spcPts val="0"/>
              </a:spcBef>
              <a:spcAft>
                <a:spcPts val="0"/>
              </a:spcAft>
              <a:buClrTx/>
              <a:buSzTx/>
              <a:buFont typeface="+mj-lt"/>
              <a:buNone/>
              <a:tabLst>
                <a:tab pos="180000" algn="l"/>
              </a:tabLst>
            </a:pPr>
            <a:r>
              <a:rPr kumimoji="0" lang="en-US" sz="1200" b="1" i="0" u="none" strike="noStrike" kern="1200" cap="none" spc="0" normalizeH="0" baseline="0" noProof="0" dirty="0" err="1">
                <a:ln>
                  <a:noFill/>
                </a:ln>
                <a:solidFill>
                  <a:schemeClr val="tx1"/>
                </a:solidFill>
                <a:effectLst/>
                <a:uLnTx/>
                <a:uFillTx/>
                <a:latin typeface="Nokia Pure Text Light"/>
                <a:ea typeface="+mn-ea"/>
                <a:cs typeface="+mn-cs"/>
              </a:rPr>
              <a:t>VxLAN</a:t>
            </a:r>
            <a:endParaRPr kumimoji="0" lang="en-US" sz="1200" b="1" i="0" u="none" strike="noStrike" kern="1200" cap="none" spc="0" normalizeH="0" baseline="0" noProof="0" dirty="0">
              <a:ln>
                <a:noFill/>
              </a:ln>
              <a:solidFill>
                <a:schemeClr val="tx1"/>
              </a:solidFill>
              <a:effectLst/>
              <a:uLnTx/>
              <a:uFillTx/>
              <a:latin typeface="Nokia Pure Text Light"/>
              <a:ea typeface="+mn-ea"/>
              <a:cs typeface="+mn-cs"/>
            </a:endParaRPr>
          </a:p>
        </p:txBody>
      </p:sp>
      <p:sp>
        <p:nvSpPr>
          <p:cNvPr id="21" name="TextBox 20">
            <a:extLst>
              <a:ext uri="{FF2B5EF4-FFF2-40B4-BE49-F238E27FC236}">
                <a16:creationId xmlns:a16="http://schemas.microsoft.com/office/drawing/2014/main" id="{7F464196-C366-5183-177A-51CFE556ABFC}"/>
              </a:ext>
            </a:extLst>
          </p:cNvPr>
          <p:cNvSpPr txBox="1"/>
          <p:nvPr/>
        </p:nvSpPr>
        <p:spPr>
          <a:xfrm>
            <a:off x="7359991" y="358018"/>
            <a:ext cx="487025" cy="201772"/>
          </a:xfrm>
          <a:prstGeom prst="rect">
            <a:avLst/>
          </a:prstGeom>
          <a:noFill/>
          <a:ln>
            <a:noFill/>
          </a:ln>
        </p:spPr>
        <p:txBody>
          <a:bodyPr wrap="none" lIns="0" tIns="0" rIns="0" bIns="0" rtlCol="0">
            <a:noAutofit/>
          </a:bodyPr>
          <a:lstStyle/>
          <a:p>
            <a:pPr marL="0" marR="0" indent="0" algn="l" defTabSz="180000" rtl="0" eaLnBrk="1" fontAlgn="auto" latinLnBrk="0" hangingPunct="1">
              <a:lnSpc>
                <a:spcPct val="100000"/>
              </a:lnSpc>
              <a:spcBef>
                <a:spcPts val="0"/>
              </a:spcBef>
              <a:spcAft>
                <a:spcPts val="0"/>
              </a:spcAft>
              <a:buClrTx/>
              <a:buSzTx/>
              <a:buFont typeface="+mj-lt"/>
              <a:buNone/>
              <a:tabLst>
                <a:tab pos="180000" algn="l"/>
              </a:tabLst>
            </a:pPr>
            <a:r>
              <a:rPr kumimoji="0" lang="en-US" sz="1200" b="1" i="0" u="none" strike="noStrike" kern="1200" cap="none" spc="0" normalizeH="0" baseline="0" noProof="0" dirty="0">
                <a:ln>
                  <a:noFill/>
                </a:ln>
                <a:solidFill>
                  <a:schemeClr val="tx1"/>
                </a:solidFill>
                <a:effectLst/>
                <a:uLnTx/>
                <a:uFillTx/>
                <a:latin typeface="Nokia Pure Text Light"/>
                <a:ea typeface="+mn-ea"/>
                <a:cs typeface="+mn-cs"/>
              </a:rPr>
              <a:t>MPLS/SRv6</a:t>
            </a:r>
          </a:p>
        </p:txBody>
      </p:sp>
      <p:sp>
        <p:nvSpPr>
          <p:cNvPr id="22" name="Rectangle 21">
            <a:extLst>
              <a:ext uri="{FF2B5EF4-FFF2-40B4-BE49-F238E27FC236}">
                <a16:creationId xmlns:a16="http://schemas.microsoft.com/office/drawing/2014/main" id="{16970C8E-1D44-6948-D64D-FFF4D5D7388F}"/>
              </a:ext>
            </a:extLst>
          </p:cNvPr>
          <p:cNvSpPr/>
          <p:nvPr/>
        </p:nvSpPr>
        <p:spPr>
          <a:xfrm>
            <a:off x="1572769" y="1741969"/>
            <a:ext cx="454172" cy="167682"/>
          </a:xfrm>
          <a:prstGeom prst="rect">
            <a:avLst/>
          </a:prstGeom>
          <a:solidFill>
            <a:srgbClr val="E03DCD"/>
          </a:solidFill>
          <a:ln w="12700" cap="flat" cmpd="sng" algn="ctr">
            <a:solidFill>
              <a:srgbClr val="CCCCCC"/>
            </a:solidFill>
            <a:prstDash val="solid"/>
          </a:ln>
          <a:effectLst/>
        </p:spPr>
        <p:txBody>
          <a:bodyPr rtlCol="0" anchor="ctr"/>
          <a:lstStyle/>
          <a:p>
            <a:pPr algn="ctr" defTabSz="914400"/>
            <a:r>
              <a:rPr lang="en-GB" sz="900" b="1" kern="0" dirty="0">
                <a:solidFill>
                  <a:prstClr val="white"/>
                </a:solidFill>
                <a:latin typeface="Calibri"/>
              </a:rPr>
              <a:t>VRF</a:t>
            </a:r>
            <a:endParaRPr lang="en-001" sz="900" b="1" kern="0" dirty="0">
              <a:solidFill>
                <a:prstClr val="white"/>
              </a:solidFill>
              <a:latin typeface="Calibri"/>
            </a:endParaRPr>
          </a:p>
        </p:txBody>
      </p:sp>
      <p:sp>
        <p:nvSpPr>
          <p:cNvPr id="31" name="Rectangle 30">
            <a:extLst>
              <a:ext uri="{FF2B5EF4-FFF2-40B4-BE49-F238E27FC236}">
                <a16:creationId xmlns:a16="http://schemas.microsoft.com/office/drawing/2014/main" id="{1469C904-6C0F-00E6-B7BD-21E5C3BB15FF}"/>
              </a:ext>
            </a:extLst>
          </p:cNvPr>
          <p:cNvSpPr/>
          <p:nvPr/>
        </p:nvSpPr>
        <p:spPr>
          <a:xfrm>
            <a:off x="956465" y="3877288"/>
            <a:ext cx="446391" cy="167682"/>
          </a:xfrm>
          <a:prstGeom prst="rect">
            <a:avLst/>
          </a:prstGeom>
          <a:solidFill>
            <a:srgbClr val="F47F31"/>
          </a:solidFill>
          <a:ln w="12700" cap="flat" cmpd="sng" algn="ctr">
            <a:solidFill>
              <a:srgbClr val="CCCCCC"/>
            </a:solidFill>
            <a:prstDash val="solid"/>
          </a:ln>
          <a:effectLst/>
        </p:spPr>
        <p:txBody>
          <a:bodyPr rtlCol="0" anchor="ctr"/>
          <a:lstStyle/>
          <a:p>
            <a:pPr algn="ctr" defTabSz="914400"/>
            <a:r>
              <a:rPr lang="en-GB" sz="900" b="1" kern="0" dirty="0">
                <a:solidFill>
                  <a:prstClr val="white"/>
                </a:solidFill>
                <a:latin typeface="Calibri"/>
              </a:rPr>
              <a:t>EVPN</a:t>
            </a:r>
            <a:endParaRPr lang="en-001" sz="900" b="1" kern="0" dirty="0">
              <a:solidFill>
                <a:prstClr val="white"/>
              </a:solidFill>
              <a:latin typeface="Calibri"/>
            </a:endParaRPr>
          </a:p>
        </p:txBody>
      </p:sp>
      <p:cxnSp>
        <p:nvCxnSpPr>
          <p:cNvPr id="32" name="Connector: Curved 31">
            <a:extLst>
              <a:ext uri="{FF2B5EF4-FFF2-40B4-BE49-F238E27FC236}">
                <a16:creationId xmlns:a16="http://schemas.microsoft.com/office/drawing/2014/main" id="{80C851DC-6A69-C9BC-F431-4024A44986DE}"/>
              </a:ext>
            </a:extLst>
          </p:cNvPr>
          <p:cNvCxnSpPr>
            <a:cxnSpLocks/>
            <a:stCxn id="31" idx="0"/>
            <a:endCxn id="33" idx="2"/>
          </p:cNvCxnSpPr>
          <p:nvPr/>
        </p:nvCxnSpPr>
        <p:spPr>
          <a:xfrm rot="5400000" flipH="1" flipV="1">
            <a:off x="564339" y="2648318"/>
            <a:ext cx="1844292" cy="613649"/>
          </a:xfrm>
          <a:prstGeom prst="curvedConnector3">
            <a:avLst>
              <a:gd name="adj1" fmla="val 50000"/>
            </a:avLst>
          </a:prstGeom>
          <a:ln w="76200">
            <a:solidFill>
              <a:schemeClr val="accent4"/>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DB6F6828-87C4-43D5-4F2A-FEF0B6984FAC}"/>
              </a:ext>
            </a:extLst>
          </p:cNvPr>
          <p:cNvSpPr/>
          <p:nvPr/>
        </p:nvSpPr>
        <p:spPr>
          <a:xfrm>
            <a:off x="1570114" y="1865314"/>
            <a:ext cx="446391" cy="167682"/>
          </a:xfrm>
          <a:prstGeom prst="rect">
            <a:avLst/>
          </a:prstGeom>
          <a:solidFill>
            <a:srgbClr val="F47F31"/>
          </a:solidFill>
          <a:ln w="12700" cap="flat" cmpd="sng" algn="ctr">
            <a:solidFill>
              <a:srgbClr val="CCCCCC"/>
            </a:solidFill>
            <a:prstDash val="solid"/>
          </a:ln>
          <a:effectLst/>
        </p:spPr>
        <p:txBody>
          <a:bodyPr rtlCol="0" anchor="ctr"/>
          <a:lstStyle/>
          <a:p>
            <a:pPr algn="ctr" defTabSz="914400"/>
            <a:r>
              <a:rPr lang="en-GB" sz="900" b="1" kern="0" dirty="0">
                <a:solidFill>
                  <a:prstClr val="white"/>
                </a:solidFill>
                <a:latin typeface="Calibri"/>
              </a:rPr>
              <a:t>EVPN</a:t>
            </a:r>
            <a:endParaRPr lang="en-001" sz="900" b="1" kern="0" dirty="0">
              <a:solidFill>
                <a:prstClr val="white"/>
              </a:solidFill>
              <a:latin typeface="Calibri"/>
            </a:endParaRPr>
          </a:p>
        </p:txBody>
      </p:sp>
      <p:sp>
        <p:nvSpPr>
          <p:cNvPr id="34" name="Rectangle 33">
            <a:extLst>
              <a:ext uri="{FF2B5EF4-FFF2-40B4-BE49-F238E27FC236}">
                <a16:creationId xmlns:a16="http://schemas.microsoft.com/office/drawing/2014/main" id="{DBE8532C-49EC-F7AC-6AD5-65AC1B50C8D7}"/>
              </a:ext>
            </a:extLst>
          </p:cNvPr>
          <p:cNvSpPr/>
          <p:nvPr/>
        </p:nvSpPr>
        <p:spPr>
          <a:xfrm>
            <a:off x="7403156" y="3950451"/>
            <a:ext cx="446391" cy="167682"/>
          </a:xfrm>
          <a:prstGeom prst="rect">
            <a:avLst/>
          </a:prstGeom>
          <a:solidFill>
            <a:srgbClr val="F47F31"/>
          </a:solidFill>
          <a:ln w="12700" cap="flat" cmpd="sng" algn="ctr">
            <a:solidFill>
              <a:srgbClr val="CCCCCC"/>
            </a:solidFill>
            <a:prstDash val="solid"/>
          </a:ln>
          <a:effectLst/>
        </p:spPr>
        <p:txBody>
          <a:bodyPr rtlCol="0" anchor="ctr"/>
          <a:lstStyle/>
          <a:p>
            <a:pPr algn="ctr" defTabSz="914400"/>
            <a:r>
              <a:rPr lang="en-GB" sz="900" b="1" kern="0" dirty="0">
                <a:solidFill>
                  <a:prstClr val="white"/>
                </a:solidFill>
                <a:latin typeface="Calibri"/>
              </a:rPr>
              <a:t>EVPN</a:t>
            </a:r>
            <a:endParaRPr lang="en-001" sz="900" b="1" kern="0" dirty="0">
              <a:solidFill>
                <a:prstClr val="white"/>
              </a:solidFill>
              <a:latin typeface="Calibri"/>
            </a:endParaRPr>
          </a:p>
        </p:txBody>
      </p:sp>
      <p:cxnSp>
        <p:nvCxnSpPr>
          <p:cNvPr id="35" name="Connector: Curved 34">
            <a:extLst>
              <a:ext uri="{FF2B5EF4-FFF2-40B4-BE49-F238E27FC236}">
                <a16:creationId xmlns:a16="http://schemas.microsoft.com/office/drawing/2014/main" id="{8174753A-5773-5304-0999-4404459D5311}"/>
              </a:ext>
            </a:extLst>
          </p:cNvPr>
          <p:cNvCxnSpPr>
            <a:cxnSpLocks/>
            <a:stCxn id="34" idx="0"/>
            <a:endCxn id="36" idx="2"/>
          </p:cNvCxnSpPr>
          <p:nvPr/>
        </p:nvCxnSpPr>
        <p:spPr>
          <a:xfrm rot="16200000" flipV="1">
            <a:off x="6500134" y="2824233"/>
            <a:ext cx="1848146" cy="404290"/>
          </a:xfrm>
          <a:prstGeom prst="curvedConnector3">
            <a:avLst>
              <a:gd name="adj1" fmla="val 50000"/>
            </a:avLst>
          </a:prstGeom>
          <a:ln w="76200">
            <a:solidFill>
              <a:schemeClr val="accent4"/>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3262DBB9-DDD5-6509-667A-2127B5DC53B7}"/>
              </a:ext>
            </a:extLst>
          </p:cNvPr>
          <p:cNvSpPr/>
          <p:nvPr/>
        </p:nvSpPr>
        <p:spPr>
          <a:xfrm>
            <a:off x="6998866" y="1934623"/>
            <a:ext cx="446391" cy="167682"/>
          </a:xfrm>
          <a:prstGeom prst="rect">
            <a:avLst/>
          </a:prstGeom>
          <a:solidFill>
            <a:srgbClr val="F47F31"/>
          </a:solidFill>
          <a:ln w="12700" cap="flat" cmpd="sng" algn="ctr">
            <a:solidFill>
              <a:srgbClr val="CCCCCC"/>
            </a:solidFill>
            <a:prstDash val="solid"/>
          </a:ln>
          <a:effectLst/>
        </p:spPr>
        <p:txBody>
          <a:bodyPr rtlCol="0" anchor="ctr"/>
          <a:lstStyle/>
          <a:p>
            <a:pPr algn="ctr" defTabSz="914400"/>
            <a:r>
              <a:rPr lang="en-GB" sz="900" b="1" kern="0" dirty="0">
                <a:solidFill>
                  <a:prstClr val="white"/>
                </a:solidFill>
                <a:latin typeface="Calibri"/>
              </a:rPr>
              <a:t>EVPN</a:t>
            </a:r>
            <a:endParaRPr lang="en-001" sz="900" b="1" kern="0" dirty="0">
              <a:solidFill>
                <a:prstClr val="white"/>
              </a:solidFill>
              <a:latin typeface="Calibri"/>
            </a:endParaRPr>
          </a:p>
        </p:txBody>
      </p:sp>
      <p:sp>
        <p:nvSpPr>
          <p:cNvPr id="37" name="Rectangle 36">
            <a:extLst>
              <a:ext uri="{FF2B5EF4-FFF2-40B4-BE49-F238E27FC236}">
                <a16:creationId xmlns:a16="http://schemas.microsoft.com/office/drawing/2014/main" id="{095A7269-B23C-0813-7B48-A62D50988925}"/>
              </a:ext>
            </a:extLst>
          </p:cNvPr>
          <p:cNvSpPr/>
          <p:nvPr/>
        </p:nvSpPr>
        <p:spPr>
          <a:xfrm>
            <a:off x="6991085" y="1799641"/>
            <a:ext cx="454172" cy="167682"/>
          </a:xfrm>
          <a:prstGeom prst="rect">
            <a:avLst/>
          </a:prstGeom>
          <a:solidFill>
            <a:srgbClr val="E03DCD"/>
          </a:solidFill>
          <a:ln w="12700" cap="flat" cmpd="sng" algn="ctr">
            <a:solidFill>
              <a:srgbClr val="CCCCCC"/>
            </a:solidFill>
            <a:prstDash val="solid"/>
          </a:ln>
          <a:effectLst/>
        </p:spPr>
        <p:txBody>
          <a:bodyPr rtlCol="0" anchor="ctr"/>
          <a:lstStyle/>
          <a:p>
            <a:pPr algn="ctr" defTabSz="914400"/>
            <a:r>
              <a:rPr lang="en-GB" sz="900" b="1" kern="0" dirty="0">
                <a:solidFill>
                  <a:prstClr val="white"/>
                </a:solidFill>
                <a:latin typeface="Calibri"/>
              </a:rPr>
              <a:t>VRF</a:t>
            </a:r>
            <a:endParaRPr lang="en-001" sz="900" b="1" kern="0" dirty="0">
              <a:solidFill>
                <a:prstClr val="white"/>
              </a:solidFill>
              <a:latin typeface="Calibri"/>
            </a:endParaRPr>
          </a:p>
        </p:txBody>
      </p:sp>
      <p:cxnSp>
        <p:nvCxnSpPr>
          <p:cNvPr id="38" name="Connector: Curved 37">
            <a:extLst>
              <a:ext uri="{FF2B5EF4-FFF2-40B4-BE49-F238E27FC236}">
                <a16:creationId xmlns:a16="http://schemas.microsoft.com/office/drawing/2014/main" id="{9931DE8B-CF86-5471-6D2E-473E26A817E0}"/>
              </a:ext>
            </a:extLst>
          </p:cNvPr>
          <p:cNvCxnSpPr>
            <a:cxnSpLocks/>
            <a:stCxn id="22" idx="0"/>
            <a:endCxn id="37" idx="0"/>
          </p:cNvCxnSpPr>
          <p:nvPr/>
        </p:nvCxnSpPr>
        <p:spPr>
          <a:xfrm rot="16200000" flipH="1">
            <a:off x="4480177" y="-938353"/>
            <a:ext cx="57672" cy="5418316"/>
          </a:xfrm>
          <a:prstGeom prst="curvedConnector3">
            <a:avLst>
              <a:gd name="adj1" fmla="val -1152549"/>
            </a:avLst>
          </a:prstGeom>
          <a:ln w="76200">
            <a:solidFill>
              <a:srgbClr val="E03DCD"/>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96944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F458DD-D533-6965-7BCB-0ADC59FBEE05}"/>
            </a:ext>
          </a:extLst>
        </p:cNvPr>
        <p:cNvGrpSpPr/>
        <p:nvPr/>
      </p:nvGrpSpPr>
      <p:grpSpPr>
        <a:xfrm>
          <a:off x="0" y="0"/>
          <a:ext cx="0" cy="0"/>
          <a:chOff x="0" y="0"/>
          <a:chExt cx="0" cy="0"/>
        </a:xfrm>
      </p:grpSpPr>
      <p:sp>
        <p:nvSpPr>
          <p:cNvPr id="6" name="Rounded Rectangle 102">
            <a:extLst>
              <a:ext uri="{FF2B5EF4-FFF2-40B4-BE49-F238E27FC236}">
                <a16:creationId xmlns:a16="http://schemas.microsoft.com/office/drawing/2014/main" id="{4FD5BBB0-B041-DD03-A212-F72DBCE0077D}"/>
              </a:ext>
            </a:extLst>
          </p:cNvPr>
          <p:cNvSpPr/>
          <p:nvPr/>
        </p:nvSpPr>
        <p:spPr>
          <a:xfrm>
            <a:off x="206925" y="3504713"/>
            <a:ext cx="2612114" cy="626135"/>
          </a:xfrm>
          <a:prstGeom prst="roundRect">
            <a:avLst>
              <a:gd name="adj" fmla="val 0"/>
            </a:avLst>
          </a:prstGeom>
          <a:solidFill>
            <a:srgbClr val="00B0F0">
              <a:alpha val="20000"/>
            </a:srgbClr>
          </a:solidFill>
          <a:ln w="9525" cap="flat" cmpd="sng" algn="ctr">
            <a:noFill/>
            <a:prstDash val="solid"/>
          </a:ln>
          <a:effectLst/>
        </p:spPr>
        <p:txBody>
          <a:bodyPr tIns="90000" bIns="90000" rtlCol="0" anchor="t" anchorCtr="0"/>
          <a:lstStyle/>
          <a:p>
            <a:pPr marL="0" marR="0" lvl="0" indent="0" algn="ctr" defTabSz="685800" eaLnBrk="0" fontAlgn="auto" latinLnBrk="0" hangingPunct="0">
              <a:lnSpc>
                <a:spcPct val="90000"/>
              </a:lnSpc>
              <a:spcBef>
                <a:spcPts val="0"/>
              </a:spcBef>
              <a:spcAft>
                <a:spcPts val="0"/>
              </a:spcAft>
              <a:buClr>
                <a:srgbClr val="00C9FF"/>
              </a:buClr>
              <a:buSzTx/>
              <a:buFontTx/>
              <a:buNone/>
              <a:tabLst/>
              <a:defRPr/>
            </a:pPr>
            <a:endParaRPr kumimoji="0" lang="en-US" sz="1800" b="0" i="0" u="none" strike="noStrike" kern="0" cap="none" spc="0" normalizeH="0" baseline="0" noProof="0">
              <a:ln>
                <a:noFill/>
              </a:ln>
              <a:solidFill>
                <a:srgbClr val="A8BBC0"/>
              </a:solidFill>
              <a:effectLst/>
              <a:uLnTx/>
              <a:uFillTx/>
            </a:endParaRPr>
          </a:p>
        </p:txBody>
      </p:sp>
      <p:sp>
        <p:nvSpPr>
          <p:cNvPr id="3" name="Rounded Rectangle 102">
            <a:extLst>
              <a:ext uri="{FF2B5EF4-FFF2-40B4-BE49-F238E27FC236}">
                <a16:creationId xmlns:a16="http://schemas.microsoft.com/office/drawing/2014/main" id="{D935F474-D567-063B-7734-1FEB7A46C00A}"/>
              </a:ext>
            </a:extLst>
          </p:cNvPr>
          <p:cNvSpPr/>
          <p:nvPr/>
        </p:nvSpPr>
        <p:spPr>
          <a:xfrm>
            <a:off x="1282069" y="1693694"/>
            <a:ext cx="1414214" cy="626135"/>
          </a:xfrm>
          <a:prstGeom prst="roundRect">
            <a:avLst>
              <a:gd name="adj" fmla="val 0"/>
            </a:avLst>
          </a:prstGeom>
          <a:solidFill>
            <a:srgbClr val="0A0908">
              <a:alpha val="20000"/>
            </a:srgbClr>
          </a:solidFill>
          <a:ln w="9525" cap="flat" cmpd="sng" algn="ctr">
            <a:noFill/>
            <a:prstDash val="solid"/>
          </a:ln>
          <a:effectLst/>
        </p:spPr>
        <p:txBody>
          <a:bodyPr tIns="90000" bIns="90000" rtlCol="0" anchor="t" anchorCtr="0"/>
          <a:lstStyle/>
          <a:p>
            <a:pPr marL="0" marR="0" lvl="0" indent="0" algn="ctr" defTabSz="685800" eaLnBrk="0" fontAlgn="auto" latinLnBrk="0" hangingPunct="0">
              <a:lnSpc>
                <a:spcPct val="90000"/>
              </a:lnSpc>
              <a:spcBef>
                <a:spcPts val="0"/>
              </a:spcBef>
              <a:spcAft>
                <a:spcPts val="0"/>
              </a:spcAft>
              <a:buClr>
                <a:srgbClr val="00C9FF"/>
              </a:buClr>
              <a:buSzTx/>
              <a:buFontTx/>
              <a:buNone/>
              <a:tabLst/>
              <a:defRPr/>
            </a:pPr>
            <a:endParaRPr kumimoji="0" lang="en-US" sz="1800" b="0" i="0" u="none" strike="noStrike" kern="0" cap="none" spc="0" normalizeH="0" baseline="0" noProof="0">
              <a:ln>
                <a:noFill/>
              </a:ln>
              <a:solidFill>
                <a:srgbClr val="A8BBC0"/>
              </a:solidFill>
              <a:effectLst/>
              <a:uLnTx/>
              <a:uFillTx/>
            </a:endParaRPr>
          </a:p>
        </p:txBody>
      </p:sp>
      <p:sp>
        <p:nvSpPr>
          <p:cNvPr id="7" name="Rounded Rectangle 102">
            <a:extLst>
              <a:ext uri="{FF2B5EF4-FFF2-40B4-BE49-F238E27FC236}">
                <a16:creationId xmlns:a16="http://schemas.microsoft.com/office/drawing/2014/main" id="{890C770D-1753-0968-E2E5-3DD8B8C5FFB1}"/>
              </a:ext>
            </a:extLst>
          </p:cNvPr>
          <p:cNvSpPr/>
          <p:nvPr/>
        </p:nvSpPr>
        <p:spPr>
          <a:xfrm>
            <a:off x="908571" y="2701129"/>
            <a:ext cx="1455695" cy="612074"/>
          </a:xfrm>
          <a:prstGeom prst="roundRect">
            <a:avLst>
              <a:gd name="adj" fmla="val 0"/>
            </a:avLst>
          </a:prstGeom>
          <a:solidFill>
            <a:srgbClr val="00B050">
              <a:alpha val="20000"/>
            </a:srgbClr>
          </a:solidFill>
          <a:ln w="9525" cap="flat" cmpd="sng" algn="ctr">
            <a:noFill/>
            <a:prstDash val="solid"/>
          </a:ln>
          <a:effectLst/>
        </p:spPr>
        <p:txBody>
          <a:bodyPr tIns="90000" bIns="90000" rtlCol="0" anchor="t" anchorCtr="0"/>
          <a:lstStyle/>
          <a:p>
            <a:pPr marL="0" marR="0" lvl="0" indent="0" algn="ctr" defTabSz="685800" eaLnBrk="0" fontAlgn="auto" latinLnBrk="0" hangingPunct="0">
              <a:lnSpc>
                <a:spcPct val="90000"/>
              </a:lnSpc>
              <a:spcBef>
                <a:spcPts val="0"/>
              </a:spcBef>
              <a:spcAft>
                <a:spcPts val="0"/>
              </a:spcAft>
              <a:buClr>
                <a:srgbClr val="00C9FF"/>
              </a:buClr>
              <a:buSzTx/>
              <a:buFontTx/>
              <a:buNone/>
              <a:tabLst/>
              <a:defRPr/>
            </a:pPr>
            <a:endParaRPr kumimoji="0" lang="en-US" sz="1800" b="0" i="0" u="none" strike="noStrike" kern="0" cap="none" spc="0" normalizeH="0" baseline="0" noProof="0">
              <a:ln>
                <a:noFill/>
              </a:ln>
              <a:solidFill>
                <a:srgbClr val="A8BBC0"/>
              </a:solidFill>
              <a:effectLst/>
              <a:uLnTx/>
              <a:uFillTx/>
            </a:endParaRPr>
          </a:p>
        </p:txBody>
      </p:sp>
      <p:sp>
        <p:nvSpPr>
          <p:cNvPr id="8" name="Text Placeholder 1">
            <a:extLst>
              <a:ext uri="{FF2B5EF4-FFF2-40B4-BE49-F238E27FC236}">
                <a16:creationId xmlns:a16="http://schemas.microsoft.com/office/drawing/2014/main" id="{5CAE6E7A-6D54-4F93-5468-19158E24FD9C}"/>
              </a:ext>
            </a:extLst>
          </p:cNvPr>
          <p:cNvSpPr txBox="1">
            <a:spLocks/>
          </p:cNvSpPr>
          <p:nvPr/>
        </p:nvSpPr>
        <p:spPr>
          <a:xfrm>
            <a:off x="410497" y="231425"/>
            <a:ext cx="4286629" cy="369332"/>
          </a:xfrm>
          <a:prstGeom prst="rect">
            <a:avLst/>
          </a:prstGeom>
        </p:spPr>
        <p:txBody>
          <a:bodyPr wrap="square" lIns="0" tIns="0" rIns="0" bIns="0">
            <a:spAutoFit/>
          </a:bodyPr>
          <a:lstStyle>
            <a:lvl1pPr marL="0" indent="0" algn="l" defTabSz="310010" rtl="0" eaLnBrk="1" latinLnBrk="0" hangingPunct="1">
              <a:lnSpc>
                <a:spcPct val="100000"/>
              </a:lnSpc>
              <a:spcBef>
                <a:spcPts val="0"/>
              </a:spcBef>
              <a:buFont typeface="Arial" panose="020B0604020202020204" pitchFamily="34" charset="0"/>
              <a:buNone/>
              <a:defRPr sz="2400" kern="1200" baseline="0">
                <a:solidFill>
                  <a:schemeClr val="accent1"/>
                </a:solidFill>
                <a:latin typeface="Nokia Pure Headline Light" panose="020B0304020202020204" pitchFamily="34" charset="0"/>
                <a:ea typeface="+mn-ea"/>
                <a:cs typeface="+mn-cs"/>
              </a:defRPr>
            </a:lvl1pPr>
            <a:lvl2pPr marL="232508" indent="-77502" algn="l" defTabSz="310010" rtl="0" eaLnBrk="1" latinLnBrk="0" hangingPunct="1">
              <a:lnSpc>
                <a:spcPct val="90000"/>
              </a:lnSpc>
              <a:spcBef>
                <a:spcPts val="169"/>
              </a:spcBef>
              <a:buFont typeface="Arial" panose="020B0604020202020204" pitchFamily="34" charset="0"/>
              <a:buChar char="•"/>
              <a:defRPr sz="814" kern="1200">
                <a:solidFill>
                  <a:schemeClr val="tx1"/>
                </a:solidFill>
                <a:latin typeface="+mn-lt"/>
                <a:ea typeface="+mn-ea"/>
                <a:cs typeface="+mn-cs"/>
              </a:defRPr>
            </a:lvl2pPr>
            <a:lvl3pPr marL="387513" indent="-77502" algn="l" defTabSz="310010" rtl="0" eaLnBrk="1" latinLnBrk="0" hangingPunct="1">
              <a:lnSpc>
                <a:spcPct val="90000"/>
              </a:lnSpc>
              <a:spcBef>
                <a:spcPts val="169"/>
              </a:spcBef>
              <a:buFont typeface="Arial" panose="020B0604020202020204" pitchFamily="34" charset="0"/>
              <a:buChar char="•"/>
              <a:defRPr sz="678" kern="1200">
                <a:solidFill>
                  <a:schemeClr val="tx1"/>
                </a:solidFill>
                <a:latin typeface="+mn-lt"/>
                <a:ea typeface="+mn-ea"/>
                <a:cs typeface="+mn-cs"/>
              </a:defRPr>
            </a:lvl3pPr>
            <a:lvl4pPr marL="542518" indent="-77502" algn="l" defTabSz="310010" rtl="0" eaLnBrk="1" latinLnBrk="0" hangingPunct="1">
              <a:lnSpc>
                <a:spcPct val="90000"/>
              </a:lnSpc>
              <a:spcBef>
                <a:spcPts val="169"/>
              </a:spcBef>
              <a:buFont typeface="Arial" panose="020B0604020202020204" pitchFamily="34" charset="0"/>
              <a:buChar char="•"/>
              <a:defRPr sz="610" kern="1200">
                <a:solidFill>
                  <a:schemeClr val="tx1"/>
                </a:solidFill>
                <a:latin typeface="+mn-lt"/>
                <a:ea typeface="+mn-ea"/>
                <a:cs typeface="+mn-cs"/>
              </a:defRPr>
            </a:lvl4pPr>
            <a:lvl5pPr marL="697523" indent="-77502" algn="l" defTabSz="310010" rtl="0" eaLnBrk="1" latinLnBrk="0" hangingPunct="1">
              <a:lnSpc>
                <a:spcPct val="90000"/>
              </a:lnSpc>
              <a:spcBef>
                <a:spcPts val="169"/>
              </a:spcBef>
              <a:buFont typeface="Arial" panose="020B0604020202020204" pitchFamily="34" charset="0"/>
              <a:buChar char="•"/>
              <a:defRPr sz="610" kern="1200">
                <a:solidFill>
                  <a:schemeClr val="tx1"/>
                </a:solidFill>
                <a:latin typeface="+mn-lt"/>
                <a:ea typeface="+mn-ea"/>
                <a:cs typeface="+mn-cs"/>
              </a:defRPr>
            </a:lvl5pPr>
            <a:lvl6pPr marL="852528" indent="-77502" algn="l" defTabSz="310010" rtl="0" eaLnBrk="1" latinLnBrk="0" hangingPunct="1">
              <a:lnSpc>
                <a:spcPct val="90000"/>
              </a:lnSpc>
              <a:spcBef>
                <a:spcPts val="169"/>
              </a:spcBef>
              <a:buFont typeface="Arial" panose="020B0604020202020204" pitchFamily="34" charset="0"/>
              <a:buChar char="•"/>
              <a:defRPr sz="610" kern="1200">
                <a:solidFill>
                  <a:schemeClr val="tx1"/>
                </a:solidFill>
                <a:latin typeface="+mn-lt"/>
                <a:ea typeface="+mn-ea"/>
                <a:cs typeface="+mn-cs"/>
              </a:defRPr>
            </a:lvl6pPr>
            <a:lvl7pPr marL="1007533" indent="-77502" algn="l" defTabSz="310010" rtl="0" eaLnBrk="1" latinLnBrk="0" hangingPunct="1">
              <a:lnSpc>
                <a:spcPct val="90000"/>
              </a:lnSpc>
              <a:spcBef>
                <a:spcPts val="169"/>
              </a:spcBef>
              <a:buFont typeface="Arial" panose="020B0604020202020204" pitchFamily="34" charset="0"/>
              <a:buChar char="•"/>
              <a:defRPr sz="610" kern="1200">
                <a:solidFill>
                  <a:schemeClr val="tx1"/>
                </a:solidFill>
                <a:latin typeface="+mn-lt"/>
                <a:ea typeface="+mn-ea"/>
                <a:cs typeface="+mn-cs"/>
              </a:defRPr>
            </a:lvl7pPr>
            <a:lvl8pPr marL="1162538" indent="-77502" algn="l" defTabSz="310010" rtl="0" eaLnBrk="1" latinLnBrk="0" hangingPunct="1">
              <a:lnSpc>
                <a:spcPct val="90000"/>
              </a:lnSpc>
              <a:spcBef>
                <a:spcPts val="169"/>
              </a:spcBef>
              <a:buFont typeface="Arial" panose="020B0604020202020204" pitchFamily="34" charset="0"/>
              <a:buChar char="•"/>
              <a:defRPr sz="610" kern="1200">
                <a:solidFill>
                  <a:schemeClr val="tx1"/>
                </a:solidFill>
                <a:latin typeface="+mn-lt"/>
                <a:ea typeface="+mn-ea"/>
                <a:cs typeface="+mn-cs"/>
              </a:defRPr>
            </a:lvl8pPr>
            <a:lvl9pPr marL="1317544" indent="-77502" algn="l" defTabSz="310010" rtl="0" eaLnBrk="1" latinLnBrk="0" hangingPunct="1">
              <a:lnSpc>
                <a:spcPct val="90000"/>
              </a:lnSpc>
              <a:spcBef>
                <a:spcPts val="169"/>
              </a:spcBef>
              <a:buFont typeface="Arial" panose="020B0604020202020204" pitchFamily="34" charset="0"/>
              <a:buChar char="•"/>
              <a:defRPr sz="610" kern="1200">
                <a:solidFill>
                  <a:schemeClr val="tx1"/>
                </a:solidFill>
                <a:latin typeface="+mn-lt"/>
                <a:ea typeface="+mn-ea"/>
                <a:cs typeface="+mn-cs"/>
              </a:defRPr>
            </a:lvl9pPr>
          </a:lstStyle>
          <a:p>
            <a:pPr marL="0" marR="0" lvl="0" indent="0" algn="l" defTabSz="31001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005AFF"/>
                </a:solidFill>
                <a:effectLst/>
                <a:uLnTx/>
                <a:uFillTx/>
                <a:latin typeface="Nokia Pure Headline Light" panose="020B0304020202020204" pitchFamily="34" charset="0"/>
                <a:ea typeface="+mn-ea"/>
                <a:cs typeface="+mn-cs"/>
              </a:rPr>
              <a:t>Datacenter Interconnect</a:t>
            </a:r>
          </a:p>
        </p:txBody>
      </p:sp>
      <p:grpSp>
        <p:nvGrpSpPr>
          <p:cNvPr id="10" name="Group 9">
            <a:extLst>
              <a:ext uri="{FF2B5EF4-FFF2-40B4-BE49-F238E27FC236}">
                <a16:creationId xmlns:a16="http://schemas.microsoft.com/office/drawing/2014/main" id="{049C3BB8-2B8B-C28D-C866-46014E3D6596}"/>
              </a:ext>
            </a:extLst>
          </p:cNvPr>
          <p:cNvGrpSpPr/>
          <p:nvPr/>
        </p:nvGrpSpPr>
        <p:grpSpPr>
          <a:xfrm>
            <a:off x="1073134" y="2802261"/>
            <a:ext cx="1001710" cy="446975"/>
            <a:chOff x="6189787" y="664528"/>
            <a:chExt cx="1431015" cy="638536"/>
          </a:xfrm>
        </p:grpSpPr>
        <p:pic>
          <p:nvPicPr>
            <p:cNvPr id="11" name="Picture 10">
              <a:extLst>
                <a:ext uri="{FF2B5EF4-FFF2-40B4-BE49-F238E27FC236}">
                  <a16:creationId xmlns:a16="http://schemas.microsoft.com/office/drawing/2014/main" id="{E581A7B4-4A90-C065-EAEA-13D267F6EF18}"/>
                </a:ext>
              </a:extLst>
            </p:cNvPr>
            <p:cNvPicPr>
              <a:picLocks noChangeAspect="1"/>
            </p:cNvPicPr>
            <p:nvPr/>
          </p:nvPicPr>
          <p:blipFill>
            <a:blip r:embed="rId2"/>
            <a:stretch>
              <a:fillRect/>
            </a:stretch>
          </p:blipFill>
          <p:spPr>
            <a:xfrm>
              <a:off x="6189787" y="664528"/>
              <a:ext cx="638536" cy="638536"/>
            </a:xfrm>
            <a:prstGeom prst="rect">
              <a:avLst/>
            </a:prstGeom>
          </p:spPr>
        </p:pic>
        <p:pic>
          <p:nvPicPr>
            <p:cNvPr id="12" name="Picture 11">
              <a:extLst>
                <a:ext uri="{FF2B5EF4-FFF2-40B4-BE49-F238E27FC236}">
                  <a16:creationId xmlns:a16="http://schemas.microsoft.com/office/drawing/2014/main" id="{62871677-D0BE-8100-2702-20B5CB7273C2}"/>
                </a:ext>
              </a:extLst>
            </p:cNvPr>
            <p:cNvPicPr>
              <a:picLocks noChangeAspect="1"/>
            </p:cNvPicPr>
            <p:nvPr/>
          </p:nvPicPr>
          <p:blipFill>
            <a:blip r:embed="rId2"/>
            <a:stretch>
              <a:fillRect/>
            </a:stretch>
          </p:blipFill>
          <p:spPr>
            <a:xfrm>
              <a:off x="6982266" y="664528"/>
              <a:ext cx="638536" cy="638536"/>
            </a:xfrm>
            <a:prstGeom prst="rect">
              <a:avLst/>
            </a:prstGeom>
          </p:spPr>
        </p:pic>
      </p:grpSp>
      <p:grpSp>
        <p:nvGrpSpPr>
          <p:cNvPr id="13" name="Group 12">
            <a:extLst>
              <a:ext uri="{FF2B5EF4-FFF2-40B4-BE49-F238E27FC236}">
                <a16:creationId xmlns:a16="http://schemas.microsoft.com/office/drawing/2014/main" id="{6223B608-F84A-B222-0AAE-548A91A2A0E2}"/>
              </a:ext>
            </a:extLst>
          </p:cNvPr>
          <p:cNvGrpSpPr/>
          <p:nvPr/>
        </p:nvGrpSpPr>
        <p:grpSpPr>
          <a:xfrm>
            <a:off x="424353" y="3589776"/>
            <a:ext cx="1001710" cy="446975"/>
            <a:chOff x="6189787" y="664528"/>
            <a:chExt cx="1431015" cy="638536"/>
          </a:xfrm>
        </p:grpSpPr>
        <p:pic>
          <p:nvPicPr>
            <p:cNvPr id="14" name="Picture 13">
              <a:extLst>
                <a:ext uri="{FF2B5EF4-FFF2-40B4-BE49-F238E27FC236}">
                  <a16:creationId xmlns:a16="http://schemas.microsoft.com/office/drawing/2014/main" id="{AFD4CF09-CEA3-8AC2-9194-D9E719569F78}"/>
                </a:ext>
              </a:extLst>
            </p:cNvPr>
            <p:cNvPicPr>
              <a:picLocks noChangeAspect="1"/>
            </p:cNvPicPr>
            <p:nvPr/>
          </p:nvPicPr>
          <p:blipFill>
            <a:blip r:embed="rId2"/>
            <a:stretch>
              <a:fillRect/>
            </a:stretch>
          </p:blipFill>
          <p:spPr>
            <a:xfrm>
              <a:off x="6189787" y="664528"/>
              <a:ext cx="638536" cy="638536"/>
            </a:xfrm>
            <a:prstGeom prst="rect">
              <a:avLst/>
            </a:prstGeom>
          </p:spPr>
        </p:pic>
        <p:pic>
          <p:nvPicPr>
            <p:cNvPr id="15" name="Picture 14">
              <a:extLst>
                <a:ext uri="{FF2B5EF4-FFF2-40B4-BE49-F238E27FC236}">
                  <a16:creationId xmlns:a16="http://schemas.microsoft.com/office/drawing/2014/main" id="{1E6DE510-2B2B-8925-E3DD-15F12950551E}"/>
                </a:ext>
              </a:extLst>
            </p:cNvPr>
            <p:cNvPicPr>
              <a:picLocks noChangeAspect="1"/>
            </p:cNvPicPr>
            <p:nvPr/>
          </p:nvPicPr>
          <p:blipFill>
            <a:blip r:embed="rId2"/>
            <a:stretch>
              <a:fillRect/>
            </a:stretch>
          </p:blipFill>
          <p:spPr>
            <a:xfrm>
              <a:off x="6982266" y="664528"/>
              <a:ext cx="638536" cy="638536"/>
            </a:xfrm>
            <a:prstGeom prst="rect">
              <a:avLst/>
            </a:prstGeom>
          </p:spPr>
        </p:pic>
      </p:grpSp>
      <p:cxnSp>
        <p:nvCxnSpPr>
          <p:cNvPr id="19" name="Straight Connector 18">
            <a:extLst>
              <a:ext uri="{FF2B5EF4-FFF2-40B4-BE49-F238E27FC236}">
                <a16:creationId xmlns:a16="http://schemas.microsoft.com/office/drawing/2014/main" id="{5A44FD9A-CBE5-33B9-4FA2-53C07090FC83}"/>
              </a:ext>
            </a:extLst>
          </p:cNvPr>
          <p:cNvCxnSpPr>
            <a:cxnSpLocks/>
            <a:stCxn id="11" idx="2"/>
            <a:endCxn id="14" idx="0"/>
          </p:cNvCxnSpPr>
          <p:nvPr/>
        </p:nvCxnSpPr>
        <p:spPr>
          <a:xfrm flipH="1">
            <a:off x="647841" y="3249236"/>
            <a:ext cx="648781" cy="340540"/>
          </a:xfrm>
          <a:prstGeom prst="line">
            <a:avLst/>
          </a:prstGeom>
          <a:noFill/>
          <a:ln w="12700" cap="flat" cmpd="sng" algn="ctr">
            <a:solidFill>
              <a:srgbClr val="666666"/>
            </a:solidFill>
            <a:prstDash val="solid"/>
          </a:ln>
          <a:effectLst/>
        </p:spPr>
      </p:cxnSp>
      <p:cxnSp>
        <p:nvCxnSpPr>
          <p:cNvPr id="20" name="Straight Connector 19">
            <a:extLst>
              <a:ext uri="{FF2B5EF4-FFF2-40B4-BE49-F238E27FC236}">
                <a16:creationId xmlns:a16="http://schemas.microsoft.com/office/drawing/2014/main" id="{E300E5E0-EB9F-FA53-3133-456CDF200F97}"/>
              </a:ext>
            </a:extLst>
          </p:cNvPr>
          <p:cNvCxnSpPr>
            <a:cxnSpLocks/>
            <a:stCxn id="12" idx="2"/>
            <a:endCxn id="14" idx="0"/>
          </p:cNvCxnSpPr>
          <p:nvPr/>
        </p:nvCxnSpPr>
        <p:spPr>
          <a:xfrm flipH="1">
            <a:off x="647841" y="3249236"/>
            <a:ext cx="1203516" cy="340540"/>
          </a:xfrm>
          <a:prstGeom prst="line">
            <a:avLst/>
          </a:prstGeom>
          <a:noFill/>
          <a:ln w="12700" cap="flat" cmpd="sng" algn="ctr">
            <a:solidFill>
              <a:srgbClr val="666666"/>
            </a:solidFill>
            <a:prstDash val="solid"/>
          </a:ln>
          <a:effectLst/>
        </p:spPr>
      </p:cxnSp>
      <p:cxnSp>
        <p:nvCxnSpPr>
          <p:cNvPr id="24" name="Straight Connector 23">
            <a:extLst>
              <a:ext uri="{FF2B5EF4-FFF2-40B4-BE49-F238E27FC236}">
                <a16:creationId xmlns:a16="http://schemas.microsoft.com/office/drawing/2014/main" id="{D07383B6-4E92-C2BE-4FE4-7A15A0F597BB}"/>
              </a:ext>
            </a:extLst>
          </p:cNvPr>
          <p:cNvCxnSpPr>
            <a:cxnSpLocks/>
            <a:stCxn id="67" idx="0"/>
            <a:endCxn id="29" idx="2"/>
          </p:cNvCxnSpPr>
          <p:nvPr/>
        </p:nvCxnSpPr>
        <p:spPr>
          <a:xfrm flipH="1" flipV="1">
            <a:off x="1880962" y="4036750"/>
            <a:ext cx="291959" cy="204534"/>
          </a:xfrm>
          <a:prstGeom prst="line">
            <a:avLst/>
          </a:prstGeom>
          <a:noFill/>
          <a:ln w="12700" cap="flat" cmpd="sng" algn="ctr">
            <a:solidFill>
              <a:srgbClr val="666666"/>
            </a:solidFill>
            <a:prstDash val="solid"/>
          </a:ln>
          <a:effectLst/>
        </p:spPr>
      </p:cxnSp>
      <p:cxnSp>
        <p:nvCxnSpPr>
          <p:cNvPr id="25" name="Straight Connector 24">
            <a:extLst>
              <a:ext uri="{FF2B5EF4-FFF2-40B4-BE49-F238E27FC236}">
                <a16:creationId xmlns:a16="http://schemas.microsoft.com/office/drawing/2014/main" id="{E5C6C02B-B113-0124-7F3C-0CAD0930D6B4}"/>
              </a:ext>
            </a:extLst>
          </p:cNvPr>
          <p:cNvCxnSpPr>
            <a:cxnSpLocks/>
            <a:stCxn id="67" idx="0"/>
            <a:endCxn id="30" idx="2"/>
          </p:cNvCxnSpPr>
          <p:nvPr/>
        </p:nvCxnSpPr>
        <p:spPr>
          <a:xfrm flipV="1">
            <a:off x="2172921" y="4036750"/>
            <a:ext cx="262776" cy="204534"/>
          </a:xfrm>
          <a:prstGeom prst="line">
            <a:avLst/>
          </a:prstGeom>
          <a:noFill/>
          <a:ln w="12700" cap="flat" cmpd="sng" algn="ctr">
            <a:solidFill>
              <a:srgbClr val="666666"/>
            </a:solidFill>
            <a:prstDash val="solid"/>
          </a:ln>
          <a:effectLst/>
        </p:spPr>
      </p:cxnSp>
      <p:sp>
        <p:nvSpPr>
          <p:cNvPr id="27" name="Rectangle: Top Corners Rounded 26">
            <a:extLst>
              <a:ext uri="{FF2B5EF4-FFF2-40B4-BE49-F238E27FC236}">
                <a16:creationId xmlns:a16="http://schemas.microsoft.com/office/drawing/2014/main" id="{C39D8D70-1AC2-2496-0E45-32E5067D71BF}"/>
              </a:ext>
            </a:extLst>
          </p:cNvPr>
          <p:cNvSpPr/>
          <p:nvPr/>
        </p:nvSpPr>
        <p:spPr>
          <a:xfrm rot="5400000">
            <a:off x="2032852" y="2906333"/>
            <a:ext cx="612073" cy="215736"/>
          </a:xfrm>
          <a:prstGeom prst="round2SameRect">
            <a:avLst/>
          </a:prstGeom>
          <a:solidFill>
            <a:srgbClr val="0A0908"/>
          </a:solidFill>
          <a:ln w="12700" cap="flat" cmpd="sng" algn="ctr">
            <a:noFill/>
            <a:prstDash val="solid"/>
            <a:miter lim="800000"/>
          </a:ln>
          <a:effectLst>
            <a:softEdge rad="0"/>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685800" eaLnBrk="1" fontAlgn="auto" latinLnBrk="0" hangingPunct="1">
              <a:lnSpc>
                <a:spcPct val="100000"/>
              </a:lnSpc>
              <a:spcBef>
                <a:spcPts val="0"/>
              </a:spcBef>
              <a:spcAft>
                <a:spcPts val="300"/>
              </a:spcAft>
              <a:buClrTx/>
              <a:buSzPct val="100000"/>
              <a:buFontTx/>
              <a:buNone/>
              <a:tabLst/>
              <a:defRPr/>
            </a:pPr>
            <a:r>
              <a:rPr kumimoji="0" lang="en-US" sz="1200" b="1" i="0" u="none" strike="noStrike" kern="0" cap="none" spc="0" normalizeH="0" baseline="0" noProof="0" dirty="0">
                <a:ln>
                  <a:noFill/>
                </a:ln>
                <a:solidFill>
                  <a:srgbClr val="FFFFFF"/>
                </a:solidFill>
                <a:effectLst/>
                <a:uLnTx/>
                <a:uFillTx/>
                <a:latin typeface="Nokia Pure Text Light"/>
                <a:ea typeface="+mn-ea"/>
                <a:cs typeface="+mn-cs"/>
              </a:rPr>
              <a:t>Spine</a:t>
            </a:r>
          </a:p>
        </p:txBody>
      </p:sp>
      <p:grpSp>
        <p:nvGrpSpPr>
          <p:cNvPr id="28" name="Group 27">
            <a:extLst>
              <a:ext uri="{FF2B5EF4-FFF2-40B4-BE49-F238E27FC236}">
                <a16:creationId xmlns:a16="http://schemas.microsoft.com/office/drawing/2014/main" id="{7D83103B-1171-99F5-8BFC-D6FC67ECE790}"/>
              </a:ext>
            </a:extLst>
          </p:cNvPr>
          <p:cNvGrpSpPr/>
          <p:nvPr/>
        </p:nvGrpSpPr>
        <p:grpSpPr>
          <a:xfrm>
            <a:off x="1657474" y="3589775"/>
            <a:ext cx="1001710" cy="446975"/>
            <a:chOff x="6189787" y="664528"/>
            <a:chExt cx="1431015" cy="638536"/>
          </a:xfrm>
        </p:grpSpPr>
        <p:pic>
          <p:nvPicPr>
            <p:cNvPr id="29" name="Picture 28">
              <a:extLst>
                <a:ext uri="{FF2B5EF4-FFF2-40B4-BE49-F238E27FC236}">
                  <a16:creationId xmlns:a16="http://schemas.microsoft.com/office/drawing/2014/main" id="{1413DD5D-CB3D-CCA5-1B85-0B2FBABF46CD}"/>
                </a:ext>
              </a:extLst>
            </p:cNvPr>
            <p:cNvPicPr>
              <a:picLocks noChangeAspect="1"/>
            </p:cNvPicPr>
            <p:nvPr/>
          </p:nvPicPr>
          <p:blipFill>
            <a:blip r:embed="rId2"/>
            <a:stretch>
              <a:fillRect/>
            </a:stretch>
          </p:blipFill>
          <p:spPr>
            <a:xfrm>
              <a:off x="6189787" y="664528"/>
              <a:ext cx="638536" cy="638536"/>
            </a:xfrm>
            <a:prstGeom prst="rect">
              <a:avLst/>
            </a:prstGeom>
          </p:spPr>
        </p:pic>
        <p:pic>
          <p:nvPicPr>
            <p:cNvPr id="30" name="Picture 29">
              <a:extLst>
                <a:ext uri="{FF2B5EF4-FFF2-40B4-BE49-F238E27FC236}">
                  <a16:creationId xmlns:a16="http://schemas.microsoft.com/office/drawing/2014/main" id="{058AD34A-6CEF-4F36-B0B8-EDCBAC99E3C1}"/>
                </a:ext>
              </a:extLst>
            </p:cNvPr>
            <p:cNvPicPr>
              <a:picLocks noChangeAspect="1"/>
            </p:cNvPicPr>
            <p:nvPr/>
          </p:nvPicPr>
          <p:blipFill>
            <a:blip r:embed="rId2"/>
            <a:stretch>
              <a:fillRect/>
            </a:stretch>
          </p:blipFill>
          <p:spPr>
            <a:xfrm>
              <a:off x="6982266" y="664528"/>
              <a:ext cx="638536" cy="638536"/>
            </a:xfrm>
            <a:prstGeom prst="rect">
              <a:avLst/>
            </a:prstGeom>
          </p:spPr>
        </p:pic>
      </p:grpSp>
      <p:cxnSp>
        <p:nvCxnSpPr>
          <p:cNvPr id="39" name="Straight Connector 38">
            <a:extLst>
              <a:ext uri="{FF2B5EF4-FFF2-40B4-BE49-F238E27FC236}">
                <a16:creationId xmlns:a16="http://schemas.microsoft.com/office/drawing/2014/main" id="{E0A081AF-42E2-4356-4A03-B18C04655725}"/>
              </a:ext>
            </a:extLst>
          </p:cNvPr>
          <p:cNvCxnSpPr>
            <a:cxnSpLocks/>
            <a:stCxn id="11" idx="2"/>
            <a:endCxn id="15" idx="0"/>
          </p:cNvCxnSpPr>
          <p:nvPr/>
        </p:nvCxnSpPr>
        <p:spPr>
          <a:xfrm flipH="1">
            <a:off x="1202576" y="3249236"/>
            <a:ext cx="94046" cy="340540"/>
          </a:xfrm>
          <a:prstGeom prst="line">
            <a:avLst/>
          </a:prstGeom>
          <a:noFill/>
          <a:ln w="12700" cap="flat" cmpd="sng" algn="ctr">
            <a:solidFill>
              <a:srgbClr val="666666"/>
            </a:solidFill>
            <a:prstDash val="solid"/>
          </a:ln>
          <a:effectLst/>
        </p:spPr>
      </p:cxnSp>
      <p:cxnSp>
        <p:nvCxnSpPr>
          <p:cNvPr id="40" name="Straight Connector 39">
            <a:extLst>
              <a:ext uri="{FF2B5EF4-FFF2-40B4-BE49-F238E27FC236}">
                <a16:creationId xmlns:a16="http://schemas.microsoft.com/office/drawing/2014/main" id="{44E18C29-C450-A0E2-C466-68AA70750936}"/>
              </a:ext>
            </a:extLst>
          </p:cNvPr>
          <p:cNvCxnSpPr>
            <a:cxnSpLocks/>
            <a:stCxn id="12" idx="2"/>
            <a:endCxn id="15" idx="0"/>
          </p:cNvCxnSpPr>
          <p:nvPr/>
        </p:nvCxnSpPr>
        <p:spPr>
          <a:xfrm flipH="1">
            <a:off x="1202576" y="3249236"/>
            <a:ext cx="648781" cy="340540"/>
          </a:xfrm>
          <a:prstGeom prst="line">
            <a:avLst/>
          </a:prstGeom>
          <a:noFill/>
          <a:ln w="12700" cap="flat" cmpd="sng" algn="ctr">
            <a:solidFill>
              <a:srgbClr val="666666"/>
            </a:solidFill>
            <a:prstDash val="solid"/>
          </a:ln>
          <a:effectLst/>
        </p:spPr>
      </p:cxnSp>
      <p:cxnSp>
        <p:nvCxnSpPr>
          <p:cNvPr id="43" name="Straight Connector 42">
            <a:extLst>
              <a:ext uri="{FF2B5EF4-FFF2-40B4-BE49-F238E27FC236}">
                <a16:creationId xmlns:a16="http://schemas.microsoft.com/office/drawing/2014/main" id="{FC4B67EC-A87F-B456-55B5-113DDA79D56B}"/>
              </a:ext>
            </a:extLst>
          </p:cNvPr>
          <p:cNvCxnSpPr>
            <a:cxnSpLocks/>
            <a:stCxn id="11" idx="2"/>
            <a:endCxn id="29" idx="0"/>
          </p:cNvCxnSpPr>
          <p:nvPr/>
        </p:nvCxnSpPr>
        <p:spPr>
          <a:xfrm>
            <a:off x="1296622" y="3249236"/>
            <a:ext cx="584340" cy="340539"/>
          </a:xfrm>
          <a:prstGeom prst="line">
            <a:avLst/>
          </a:prstGeom>
          <a:noFill/>
          <a:ln w="12700" cap="flat" cmpd="sng" algn="ctr">
            <a:solidFill>
              <a:srgbClr val="666666"/>
            </a:solidFill>
            <a:prstDash val="solid"/>
          </a:ln>
          <a:effectLst/>
        </p:spPr>
      </p:cxnSp>
      <p:cxnSp>
        <p:nvCxnSpPr>
          <p:cNvPr id="44" name="Straight Connector 43">
            <a:extLst>
              <a:ext uri="{FF2B5EF4-FFF2-40B4-BE49-F238E27FC236}">
                <a16:creationId xmlns:a16="http://schemas.microsoft.com/office/drawing/2014/main" id="{94E5F310-6C37-2BA1-784E-A5A17B42A61F}"/>
              </a:ext>
            </a:extLst>
          </p:cNvPr>
          <p:cNvCxnSpPr>
            <a:cxnSpLocks/>
            <a:stCxn id="12" idx="2"/>
            <a:endCxn id="29" idx="0"/>
          </p:cNvCxnSpPr>
          <p:nvPr/>
        </p:nvCxnSpPr>
        <p:spPr>
          <a:xfrm>
            <a:off x="1851357" y="3249236"/>
            <a:ext cx="29605" cy="340539"/>
          </a:xfrm>
          <a:prstGeom prst="line">
            <a:avLst/>
          </a:prstGeom>
          <a:noFill/>
          <a:ln w="12700" cap="flat" cmpd="sng" algn="ctr">
            <a:solidFill>
              <a:srgbClr val="666666"/>
            </a:solidFill>
            <a:prstDash val="solid"/>
          </a:ln>
          <a:effectLst/>
        </p:spPr>
      </p:cxnSp>
      <p:cxnSp>
        <p:nvCxnSpPr>
          <p:cNvPr id="47" name="Straight Connector 46">
            <a:extLst>
              <a:ext uri="{FF2B5EF4-FFF2-40B4-BE49-F238E27FC236}">
                <a16:creationId xmlns:a16="http://schemas.microsoft.com/office/drawing/2014/main" id="{BC7A4F9E-A227-809E-D3BE-AF136864AD6C}"/>
              </a:ext>
            </a:extLst>
          </p:cNvPr>
          <p:cNvCxnSpPr>
            <a:cxnSpLocks/>
            <a:stCxn id="11" idx="2"/>
            <a:endCxn id="30" idx="0"/>
          </p:cNvCxnSpPr>
          <p:nvPr/>
        </p:nvCxnSpPr>
        <p:spPr>
          <a:xfrm>
            <a:off x="1296622" y="3249236"/>
            <a:ext cx="1139075" cy="340539"/>
          </a:xfrm>
          <a:prstGeom prst="line">
            <a:avLst/>
          </a:prstGeom>
          <a:noFill/>
          <a:ln w="12700" cap="flat" cmpd="sng" algn="ctr">
            <a:solidFill>
              <a:srgbClr val="666666"/>
            </a:solidFill>
            <a:prstDash val="solid"/>
          </a:ln>
          <a:effectLst/>
        </p:spPr>
      </p:cxnSp>
      <p:cxnSp>
        <p:nvCxnSpPr>
          <p:cNvPr id="48" name="Straight Connector 47">
            <a:extLst>
              <a:ext uri="{FF2B5EF4-FFF2-40B4-BE49-F238E27FC236}">
                <a16:creationId xmlns:a16="http://schemas.microsoft.com/office/drawing/2014/main" id="{11CBDD77-829E-1DDE-B68D-DCCDD24B2209}"/>
              </a:ext>
            </a:extLst>
          </p:cNvPr>
          <p:cNvCxnSpPr>
            <a:cxnSpLocks/>
            <a:stCxn id="12" idx="2"/>
            <a:endCxn id="30" idx="0"/>
          </p:cNvCxnSpPr>
          <p:nvPr/>
        </p:nvCxnSpPr>
        <p:spPr>
          <a:xfrm>
            <a:off x="1851357" y="3249236"/>
            <a:ext cx="584340" cy="340539"/>
          </a:xfrm>
          <a:prstGeom prst="line">
            <a:avLst/>
          </a:prstGeom>
          <a:noFill/>
          <a:ln w="12700" cap="flat" cmpd="sng" algn="ctr">
            <a:solidFill>
              <a:srgbClr val="666666"/>
            </a:solidFill>
            <a:prstDash val="solid"/>
          </a:ln>
          <a:effectLst/>
        </p:spPr>
      </p:cxnSp>
      <p:cxnSp>
        <p:nvCxnSpPr>
          <p:cNvPr id="59" name="Straight Connector 58">
            <a:extLst>
              <a:ext uri="{FF2B5EF4-FFF2-40B4-BE49-F238E27FC236}">
                <a16:creationId xmlns:a16="http://schemas.microsoft.com/office/drawing/2014/main" id="{15DAFC2E-7A49-8EBF-7E35-11E969548BB9}"/>
              </a:ext>
            </a:extLst>
          </p:cNvPr>
          <p:cNvCxnSpPr>
            <a:cxnSpLocks/>
            <a:stCxn id="12" idx="0"/>
            <a:endCxn id="69" idx="2"/>
          </p:cNvCxnSpPr>
          <p:nvPr/>
        </p:nvCxnSpPr>
        <p:spPr>
          <a:xfrm flipH="1" flipV="1">
            <a:off x="1597812" y="2282854"/>
            <a:ext cx="253545" cy="519407"/>
          </a:xfrm>
          <a:prstGeom prst="line">
            <a:avLst/>
          </a:prstGeom>
          <a:noFill/>
          <a:ln w="12700" cap="flat" cmpd="sng" algn="ctr">
            <a:solidFill>
              <a:srgbClr val="666666"/>
            </a:solidFill>
            <a:prstDash val="solid"/>
          </a:ln>
          <a:effectLst/>
        </p:spPr>
      </p:cxnSp>
      <p:cxnSp>
        <p:nvCxnSpPr>
          <p:cNvPr id="60" name="Straight Connector 59">
            <a:extLst>
              <a:ext uri="{FF2B5EF4-FFF2-40B4-BE49-F238E27FC236}">
                <a16:creationId xmlns:a16="http://schemas.microsoft.com/office/drawing/2014/main" id="{976F7DDA-85D7-D4E1-827A-3D3E1C88E730}"/>
              </a:ext>
            </a:extLst>
          </p:cNvPr>
          <p:cNvCxnSpPr>
            <a:cxnSpLocks/>
            <a:stCxn id="11" idx="0"/>
            <a:endCxn id="69" idx="2"/>
          </p:cNvCxnSpPr>
          <p:nvPr/>
        </p:nvCxnSpPr>
        <p:spPr>
          <a:xfrm flipV="1">
            <a:off x="1296622" y="2282854"/>
            <a:ext cx="301190" cy="519407"/>
          </a:xfrm>
          <a:prstGeom prst="line">
            <a:avLst/>
          </a:prstGeom>
          <a:noFill/>
          <a:ln w="12700" cap="flat" cmpd="sng" algn="ctr">
            <a:solidFill>
              <a:srgbClr val="666666"/>
            </a:solidFill>
            <a:prstDash val="solid"/>
          </a:ln>
          <a:effectLst/>
        </p:spPr>
      </p:cxnSp>
      <p:cxnSp>
        <p:nvCxnSpPr>
          <p:cNvPr id="63" name="Straight Connector 62">
            <a:extLst>
              <a:ext uri="{FF2B5EF4-FFF2-40B4-BE49-F238E27FC236}">
                <a16:creationId xmlns:a16="http://schemas.microsoft.com/office/drawing/2014/main" id="{00AE2E6C-45FD-DEFC-CC96-B0D535009502}"/>
              </a:ext>
            </a:extLst>
          </p:cNvPr>
          <p:cNvCxnSpPr>
            <a:cxnSpLocks/>
            <a:stCxn id="11" idx="0"/>
            <a:endCxn id="70" idx="2"/>
          </p:cNvCxnSpPr>
          <p:nvPr/>
        </p:nvCxnSpPr>
        <p:spPr>
          <a:xfrm flipV="1">
            <a:off x="1296622" y="2267945"/>
            <a:ext cx="943518" cy="534316"/>
          </a:xfrm>
          <a:prstGeom prst="line">
            <a:avLst/>
          </a:prstGeom>
          <a:noFill/>
          <a:ln w="12700" cap="flat" cmpd="sng" algn="ctr">
            <a:solidFill>
              <a:srgbClr val="666666"/>
            </a:solidFill>
            <a:prstDash val="solid"/>
          </a:ln>
          <a:effectLst/>
        </p:spPr>
      </p:cxnSp>
      <p:cxnSp>
        <p:nvCxnSpPr>
          <p:cNvPr id="64" name="Straight Connector 63">
            <a:extLst>
              <a:ext uri="{FF2B5EF4-FFF2-40B4-BE49-F238E27FC236}">
                <a16:creationId xmlns:a16="http://schemas.microsoft.com/office/drawing/2014/main" id="{74E9BC4B-B200-1259-BD78-538A025C4DE2}"/>
              </a:ext>
            </a:extLst>
          </p:cNvPr>
          <p:cNvCxnSpPr>
            <a:cxnSpLocks/>
            <a:stCxn id="12" idx="0"/>
            <a:endCxn id="70" idx="2"/>
          </p:cNvCxnSpPr>
          <p:nvPr/>
        </p:nvCxnSpPr>
        <p:spPr>
          <a:xfrm flipV="1">
            <a:off x="1851357" y="2267945"/>
            <a:ext cx="388783" cy="534316"/>
          </a:xfrm>
          <a:prstGeom prst="line">
            <a:avLst/>
          </a:prstGeom>
          <a:noFill/>
          <a:ln w="12700" cap="flat" cmpd="sng" algn="ctr">
            <a:solidFill>
              <a:srgbClr val="666666"/>
            </a:solidFill>
            <a:prstDash val="solid"/>
          </a:ln>
          <a:effectLst/>
        </p:spPr>
      </p:cxnSp>
      <p:pic>
        <p:nvPicPr>
          <p:cNvPr id="67" name="Picture 66">
            <a:extLst>
              <a:ext uri="{FF2B5EF4-FFF2-40B4-BE49-F238E27FC236}">
                <a16:creationId xmlns:a16="http://schemas.microsoft.com/office/drawing/2014/main" id="{9D8C64A8-696C-D8A9-D5E8-FE68765C2B54}"/>
              </a:ext>
            </a:extLst>
          </p:cNvPr>
          <p:cNvPicPr>
            <a:picLocks noChangeAspect="1"/>
          </p:cNvPicPr>
          <p:nvPr/>
        </p:nvPicPr>
        <p:blipFill>
          <a:blip r:embed="rId3"/>
          <a:stretch>
            <a:fillRect/>
          </a:stretch>
        </p:blipFill>
        <p:spPr>
          <a:xfrm>
            <a:off x="2006953" y="4241284"/>
            <a:ext cx="331936" cy="331936"/>
          </a:xfrm>
          <a:prstGeom prst="rect">
            <a:avLst/>
          </a:prstGeom>
        </p:spPr>
      </p:pic>
      <p:pic>
        <p:nvPicPr>
          <p:cNvPr id="69" name="Picture 68">
            <a:extLst>
              <a:ext uri="{FF2B5EF4-FFF2-40B4-BE49-F238E27FC236}">
                <a16:creationId xmlns:a16="http://schemas.microsoft.com/office/drawing/2014/main" id="{8D9E0D85-C3F1-914C-7EC1-B9725DCEBFBE}"/>
              </a:ext>
            </a:extLst>
          </p:cNvPr>
          <p:cNvPicPr>
            <a:picLocks noChangeAspect="1"/>
          </p:cNvPicPr>
          <p:nvPr/>
        </p:nvPicPr>
        <p:blipFill>
          <a:blip r:embed="rId4"/>
          <a:stretch>
            <a:fillRect/>
          </a:stretch>
        </p:blipFill>
        <p:spPr>
          <a:xfrm>
            <a:off x="1329764" y="1746759"/>
            <a:ext cx="536095" cy="536095"/>
          </a:xfrm>
          <a:prstGeom prst="rect">
            <a:avLst/>
          </a:prstGeom>
        </p:spPr>
      </p:pic>
      <p:pic>
        <p:nvPicPr>
          <p:cNvPr id="70" name="Picture 69">
            <a:extLst>
              <a:ext uri="{FF2B5EF4-FFF2-40B4-BE49-F238E27FC236}">
                <a16:creationId xmlns:a16="http://schemas.microsoft.com/office/drawing/2014/main" id="{1E871167-BD85-2ADA-7600-6DE85901240B}"/>
              </a:ext>
            </a:extLst>
          </p:cNvPr>
          <p:cNvPicPr>
            <a:picLocks noChangeAspect="1"/>
          </p:cNvPicPr>
          <p:nvPr/>
        </p:nvPicPr>
        <p:blipFill>
          <a:blip r:embed="rId4"/>
          <a:stretch>
            <a:fillRect/>
          </a:stretch>
        </p:blipFill>
        <p:spPr>
          <a:xfrm>
            <a:off x="1972092" y="1731850"/>
            <a:ext cx="536095" cy="536095"/>
          </a:xfrm>
          <a:prstGeom prst="rect">
            <a:avLst/>
          </a:prstGeom>
        </p:spPr>
      </p:pic>
      <p:cxnSp>
        <p:nvCxnSpPr>
          <p:cNvPr id="76" name="Straight Connector 75">
            <a:extLst>
              <a:ext uri="{FF2B5EF4-FFF2-40B4-BE49-F238E27FC236}">
                <a16:creationId xmlns:a16="http://schemas.microsoft.com/office/drawing/2014/main" id="{5787F53B-ACA4-F3D4-274B-9E83AFD80818}"/>
              </a:ext>
            </a:extLst>
          </p:cNvPr>
          <p:cNvCxnSpPr>
            <a:cxnSpLocks/>
            <a:stCxn id="78" idx="0"/>
            <a:endCxn id="14" idx="2"/>
          </p:cNvCxnSpPr>
          <p:nvPr/>
        </p:nvCxnSpPr>
        <p:spPr>
          <a:xfrm flipH="1" flipV="1">
            <a:off x="647841" y="4036751"/>
            <a:ext cx="272893" cy="199199"/>
          </a:xfrm>
          <a:prstGeom prst="line">
            <a:avLst/>
          </a:prstGeom>
          <a:noFill/>
          <a:ln w="12700" cap="flat" cmpd="sng" algn="ctr">
            <a:solidFill>
              <a:srgbClr val="666666"/>
            </a:solidFill>
            <a:prstDash val="solid"/>
          </a:ln>
          <a:effectLst/>
        </p:spPr>
      </p:cxnSp>
      <p:cxnSp>
        <p:nvCxnSpPr>
          <p:cNvPr id="77" name="Straight Connector 76">
            <a:extLst>
              <a:ext uri="{FF2B5EF4-FFF2-40B4-BE49-F238E27FC236}">
                <a16:creationId xmlns:a16="http://schemas.microsoft.com/office/drawing/2014/main" id="{50486CB8-DB84-61CD-DB53-57BBAAE0EF6E}"/>
              </a:ext>
            </a:extLst>
          </p:cNvPr>
          <p:cNvCxnSpPr>
            <a:cxnSpLocks/>
            <a:stCxn id="78" idx="0"/>
            <a:endCxn id="15" idx="2"/>
          </p:cNvCxnSpPr>
          <p:nvPr/>
        </p:nvCxnSpPr>
        <p:spPr>
          <a:xfrm flipV="1">
            <a:off x="920734" y="4036751"/>
            <a:ext cx="281842" cy="199199"/>
          </a:xfrm>
          <a:prstGeom prst="line">
            <a:avLst/>
          </a:prstGeom>
          <a:noFill/>
          <a:ln w="12700" cap="flat" cmpd="sng" algn="ctr">
            <a:solidFill>
              <a:srgbClr val="666666"/>
            </a:solidFill>
            <a:prstDash val="solid"/>
          </a:ln>
          <a:effectLst/>
        </p:spPr>
      </p:cxnSp>
      <p:pic>
        <p:nvPicPr>
          <p:cNvPr id="78" name="Picture 77">
            <a:extLst>
              <a:ext uri="{FF2B5EF4-FFF2-40B4-BE49-F238E27FC236}">
                <a16:creationId xmlns:a16="http://schemas.microsoft.com/office/drawing/2014/main" id="{05BA6235-FCB9-C17C-88E7-3A4E1493D6A7}"/>
              </a:ext>
            </a:extLst>
          </p:cNvPr>
          <p:cNvPicPr>
            <a:picLocks noChangeAspect="1"/>
          </p:cNvPicPr>
          <p:nvPr/>
        </p:nvPicPr>
        <p:blipFill>
          <a:blip r:embed="rId3"/>
          <a:stretch>
            <a:fillRect/>
          </a:stretch>
        </p:blipFill>
        <p:spPr>
          <a:xfrm>
            <a:off x="754766" y="4235950"/>
            <a:ext cx="331936" cy="331936"/>
          </a:xfrm>
          <a:prstGeom prst="rect">
            <a:avLst/>
          </a:prstGeom>
        </p:spPr>
      </p:pic>
      <p:sp>
        <p:nvSpPr>
          <p:cNvPr id="112" name="Rectangle: Top Corners Rounded 111">
            <a:extLst>
              <a:ext uri="{FF2B5EF4-FFF2-40B4-BE49-F238E27FC236}">
                <a16:creationId xmlns:a16="http://schemas.microsoft.com/office/drawing/2014/main" id="{A9FF11AB-BD58-4E12-182A-420A7E9C38B9}"/>
              </a:ext>
            </a:extLst>
          </p:cNvPr>
          <p:cNvSpPr/>
          <p:nvPr/>
        </p:nvSpPr>
        <p:spPr>
          <a:xfrm rot="5400000">
            <a:off x="2528315" y="3726638"/>
            <a:ext cx="626133" cy="193292"/>
          </a:xfrm>
          <a:prstGeom prst="round2SameRect">
            <a:avLst/>
          </a:prstGeom>
          <a:solidFill>
            <a:srgbClr val="0A0908"/>
          </a:solidFill>
          <a:ln w="12700" cap="flat" cmpd="sng" algn="ctr">
            <a:noFill/>
            <a:prstDash val="solid"/>
            <a:miter lim="800000"/>
          </a:ln>
          <a:effectLst>
            <a:softEdge rad="0"/>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685800" eaLnBrk="1" fontAlgn="auto" latinLnBrk="0" hangingPunct="1">
              <a:lnSpc>
                <a:spcPct val="100000"/>
              </a:lnSpc>
              <a:spcBef>
                <a:spcPts val="0"/>
              </a:spcBef>
              <a:spcAft>
                <a:spcPts val="300"/>
              </a:spcAft>
              <a:buClrTx/>
              <a:buSzPct val="100000"/>
              <a:buFontTx/>
              <a:buNone/>
              <a:tabLst/>
              <a:defRPr/>
            </a:pPr>
            <a:r>
              <a:rPr kumimoji="0" lang="en-US" sz="1200" b="1" i="0" u="none" strike="noStrike" kern="0" cap="none" spc="0" normalizeH="0" baseline="0" noProof="0" dirty="0">
                <a:ln>
                  <a:noFill/>
                </a:ln>
                <a:solidFill>
                  <a:srgbClr val="FFFFFF"/>
                </a:solidFill>
                <a:effectLst/>
                <a:uLnTx/>
                <a:uFillTx/>
                <a:latin typeface="Nokia Pure Text Light"/>
                <a:ea typeface="+mn-ea"/>
                <a:cs typeface="+mn-cs"/>
              </a:rPr>
              <a:t>Leaf</a:t>
            </a:r>
          </a:p>
        </p:txBody>
      </p:sp>
      <p:sp>
        <p:nvSpPr>
          <p:cNvPr id="115" name="Rounded Rectangle 102">
            <a:extLst>
              <a:ext uri="{FF2B5EF4-FFF2-40B4-BE49-F238E27FC236}">
                <a16:creationId xmlns:a16="http://schemas.microsoft.com/office/drawing/2014/main" id="{DA58BEF9-0C70-58C8-D000-28D91C71AA29}"/>
              </a:ext>
            </a:extLst>
          </p:cNvPr>
          <p:cNvSpPr/>
          <p:nvPr/>
        </p:nvSpPr>
        <p:spPr>
          <a:xfrm>
            <a:off x="5881020" y="3530015"/>
            <a:ext cx="2612114" cy="626135"/>
          </a:xfrm>
          <a:prstGeom prst="roundRect">
            <a:avLst>
              <a:gd name="adj" fmla="val 0"/>
            </a:avLst>
          </a:prstGeom>
          <a:solidFill>
            <a:srgbClr val="00B0F0">
              <a:alpha val="20000"/>
            </a:srgbClr>
          </a:solidFill>
          <a:ln w="9525" cap="flat" cmpd="sng" algn="ctr">
            <a:noFill/>
            <a:prstDash val="solid"/>
          </a:ln>
          <a:effectLst/>
        </p:spPr>
        <p:txBody>
          <a:bodyPr tIns="90000" bIns="90000" rtlCol="0" anchor="t" anchorCtr="0"/>
          <a:lstStyle/>
          <a:p>
            <a:pPr marL="0" marR="0" lvl="0" indent="0" algn="ctr" defTabSz="685800" eaLnBrk="0" fontAlgn="auto" latinLnBrk="0" hangingPunct="0">
              <a:lnSpc>
                <a:spcPct val="90000"/>
              </a:lnSpc>
              <a:spcBef>
                <a:spcPts val="0"/>
              </a:spcBef>
              <a:spcAft>
                <a:spcPts val="0"/>
              </a:spcAft>
              <a:buClr>
                <a:srgbClr val="00C9FF"/>
              </a:buClr>
              <a:buSzTx/>
              <a:buFontTx/>
              <a:buNone/>
              <a:tabLst/>
              <a:defRPr/>
            </a:pPr>
            <a:endParaRPr kumimoji="0" lang="en-US" sz="1800" b="0" i="0" u="none" strike="noStrike" kern="0" cap="none" spc="0" normalizeH="0" baseline="0" noProof="0">
              <a:ln>
                <a:noFill/>
              </a:ln>
              <a:solidFill>
                <a:srgbClr val="A8BBC0"/>
              </a:solidFill>
              <a:effectLst/>
              <a:uLnTx/>
              <a:uFillTx/>
            </a:endParaRPr>
          </a:p>
        </p:txBody>
      </p:sp>
      <p:sp>
        <p:nvSpPr>
          <p:cNvPr id="116" name="Rounded Rectangle 102">
            <a:extLst>
              <a:ext uri="{FF2B5EF4-FFF2-40B4-BE49-F238E27FC236}">
                <a16:creationId xmlns:a16="http://schemas.microsoft.com/office/drawing/2014/main" id="{7024C8EF-5A0E-B1DA-BA67-35FDF88BB112}"/>
              </a:ext>
            </a:extLst>
          </p:cNvPr>
          <p:cNvSpPr/>
          <p:nvPr/>
        </p:nvSpPr>
        <p:spPr>
          <a:xfrm>
            <a:off x="6286890" y="1681392"/>
            <a:ext cx="1394158" cy="626135"/>
          </a:xfrm>
          <a:prstGeom prst="roundRect">
            <a:avLst>
              <a:gd name="adj" fmla="val 0"/>
            </a:avLst>
          </a:prstGeom>
          <a:solidFill>
            <a:srgbClr val="0A0908">
              <a:alpha val="20000"/>
            </a:srgbClr>
          </a:solidFill>
          <a:ln w="9525" cap="flat" cmpd="sng" algn="ctr">
            <a:noFill/>
            <a:prstDash val="solid"/>
          </a:ln>
          <a:effectLst/>
        </p:spPr>
        <p:txBody>
          <a:bodyPr tIns="90000" bIns="90000" rtlCol="0" anchor="t" anchorCtr="0"/>
          <a:lstStyle/>
          <a:p>
            <a:pPr marL="0" marR="0" lvl="0" indent="0" algn="ctr" defTabSz="685800" eaLnBrk="0" fontAlgn="auto" latinLnBrk="0" hangingPunct="0">
              <a:lnSpc>
                <a:spcPct val="90000"/>
              </a:lnSpc>
              <a:spcBef>
                <a:spcPts val="0"/>
              </a:spcBef>
              <a:spcAft>
                <a:spcPts val="0"/>
              </a:spcAft>
              <a:buClr>
                <a:srgbClr val="00C9FF"/>
              </a:buClr>
              <a:buSzTx/>
              <a:buFontTx/>
              <a:buNone/>
              <a:tabLst/>
              <a:defRPr/>
            </a:pPr>
            <a:endParaRPr kumimoji="0" lang="en-US" sz="1800" b="0" i="0" u="none" strike="noStrike" kern="0" cap="none" spc="0" normalizeH="0" baseline="0" noProof="0">
              <a:ln>
                <a:noFill/>
              </a:ln>
              <a:solidFill>
                <a:srgbClr val="A8BBC0"/>
              </a:solidFill>
              <a:effectLst/>
              <a:uLnTx/>
              <a:uFillTx/>
            </a:endParaRPr>
          </a:p>
        </p:txBody>
      </p:sp>
      <p:sp>
        <p:nvSpPr>
          <p:cNvPr id="117" name="Rounded Rectangle 102">
            <a:extLst>
              <a:ext uri="{FF2B5EF4-FFF2-40B4-BE49-F238E27FC236}">
                <a16:creationId xmlns:a16="http://schemas.microsoft.com/office/drawing/2014/main" id="{C0834171-11B6-25FD-C94F-8E13B9AC1793}"/>
              </a:ext>
            </a:extLst>
          </p:cNvPr>
          <p:cNvSpPr/>
          <p:nvPr/>
        </p:nvSpPr>
        <p:spPr>
          <a:xfrm>
            <a:off x="6582666" y="2726431"/>
            <a:ext cx="1455695" cy="612074"/>
          </a:xfrm>
          <a:prstGeom prst="roundRect">
            <a:avLst>
              <a:gd name="adj" fmla="val 0"/>
            </a:avLst>
          </a:prstGeom>
          <a:solidFill>
            <a:srgbClr val="00B050">
              <a:alpha val="20000"/>
            </a:srgbClr>
          </a:solidFill>
          <a:ln w="9525" cap="flat" cmpd="sng" algn="ctr">
            <a:noFill/>
            <a:prstDash val="solid"/>
          </a:ln>
          <a:effectLst/>
        </p:spPr>
        <p:txBody>
          <a:bodyPr tIns="90000" bIns="90000" rtlCol="0" anchor="t" anchorCtr="0"/>
          <a:lstStyle/>
          <a:p>
            <a:pPr marL="0" marR="0" lvl="0" indent="0" algn="ctr" defTabSz="685800" eaLnBrk="0" fontAlgn="auto" latinLnBrk="0" hangingPunct="0">
              <a:lnSpc>
                <a:spcPct val="90000"/>
              </a:lnSpc>
              <a:spcBef>
                <a:spcPts val="0"/>
              </a:spcBef>
              <a:spcAft>
                <a:spcPts val="0"/>
              </a:spcAft>
              <a:buClr>
                <a:srgbClr val="00C9FF"/>
              </a:buClr>
              <a:buSzTx/>
              <a:buFontTx/>
              <a:buNone/>
              <a:tabLst/>
              <a:defRPr/>
            </a:pPr>
            <a:endParaRPr kumimoji="0" lang="en-US" sz="1800" b="0" i="0" u="none" strike="noStrike" kern="0" cap="none" spc="0" normalizeH="0" baseline="0" noProof="0">
              <a:ln>
                <a:noFill/>
              </a:ln>
              <a:solidFill>
                <a:srgbClr val="A8BBC0"/>
              </a:solidFill>
              <a:effectLst/>
              <a:uLnTx/>
              <a:uFillTx/>
            </a:endParaRPr>
          </a:p>
        </p:txBody>
      </p:sp>
      <p:grpSp>
        <p:nvGrpSpPr>
          <p:cNvPr id="118" name="Group 117">
            <a:extLst>
              <a:ext uri="{FF2B5EF4-FFF2-40B4-BE49-F238E27FC236}">
                <a16:creationId xmlns:a16="http://schemas.microsoft.com/office/drawing/2014/main" id="{0CE81BE8-86CC-4367-9B97-B6CB23107859}"/>
              </a:ext>
            </a:extLst>
          </p:cNvPr>
          <p:cNvGrpSpPr/>
          <p:nvPr/>
        </p:nvGrpSpPr>
        <p:grpSpPr>
          <a:xfrm>
            <a:off x="6747229" y="2827563"/>
            <a:ext cx="1001710" cy="446975"/>
            <a:chOff x="6189787" y="664528"/>
            <a:chExt cx="1431015" cy="638536"/>
          </a:xfrm>
        </p:grpSpPr>
        <p:pic>
          <p:nvPicPr>
            <p:cNvPr id="119" name="Picture 118">
              <a:extLst>
                <a:ext uri="{FF2B5EF4-FFF2-40B4-BE49-F238E27FC236}">
                  <a16:creationId xmlns:a16="http://schemas.microsoft.com/office/drawing/2014/main" id="{9EC300A3-0E5E-DAA4-F796-313A5623E12D}"/>
                </a:ext>
              </a:extLst>
            </p:cNvPr>
            <p:cNvPicPr>
              <a:picLocks noChangeAspect="1"/>
            </p:cNvPicPr>
            <p:nvPr/>
          </p:nvPicPr>
          <p:blipFill>
            <a:blip r:embed="rId2"/>
            <a:stretch>
              <a:fillRect/>
            </a:stretch>
          </p:blipFill>
          <p:spPr>
            <a:xfrm>
              <a:off x="6189787" y="664528"/>
              <a:ext cx="638536" cy="638536"/>
            </a:xfrm>
            <a:prstGeom prst="rect">
              <a:avLst/>
            </a:prstGeom>
          </p:spPr>
        </p:pic>
        <p:pic>
          <p:nvPicPr>
            <p:cNvPr id="120" name="Picture 119">
              <a:extLst>
                <a:ext uri="{FF2B5EF4-FFF2-40B4-BE49-F238E27FC236}">
                  <a16:creationId xmlns:a16="http://schemas.microsoft.com/office/drawing/2014/main" id="{FBCDB9FB-3869-B7DE-E44A-67A4DBCD471D}"/>
                </a:ext>
              </a:extLst>
            </p:cNvPr>
            <p:cNvPicPr>
              <a:picLocks noChangeAspect="1"/>
            </p:cNvPicPr>
            <p:nvPr/>
          </p:nvPicPr>
          <p:blipFill>
            <a:blip r:embed="rId2"/>
            <a:stretch>
              <a:fillRect/>
            </a:stretch>
          </p:blipFill>
          <p:spPr>
            <a:xfrm>
              <a:off x="6982266" y="664528"/>
              <a:ext cx="638536" cy="638536"/>
            </a:xfrm>
            <a:prstGeom prst="rect">
              <a:avLst/>
            </a:prstGeom>
          </p:spPr>
        </p:pic>
      </p:grpSp>
      <p:grpSp>
        <p:nvGrpSpPr>
          <p:cNvPr id="121" name="Group 120">
            <a:extLst>
              <a:ext uri="{FF2B5EF4-FFF2-40B4-BE49-F238E27FC236}">
                <a16:creationId xmlns:a16="http://schemas.microsoft.com/office/drawing/2014/main" id="{48389451-46C1-6AC4-D54B-E5EA624DDE20}"/>
              </a:ext>
            </a:extLst>
          </p:cNvPr>
          <p:cNvGrpSpPr/>
          <p:nvPr/>
        </p:nvGrpSpPr>
        <p:grpSpPr>
          <a:xfrm>
            <a:off x="6098448" y="3615078"/>
            <a:ext cx="1001710" cy="446975"/>
            <a:chOff x="6189787" y="664528"/>
            <a:chExt cx="1431015" cy="638536"/>
          </a:xfrm>
        </p:grpSpPr>
        <p:pic>
          <p:nvPicPr>
            <p:cNvPr id="122" name="Picture 121">
              <a:extLst>
                <a:ext uri="{FF2B5EF4-FFF2-40B4-BE49-F238E27FC236}">
                  <a16:creationId xmlns:a16="http://schemas.microsoft.com/office/drawing/2014/main" id="{F18FE247-F280-BF20-F599-FDE101E1948A}"/>
                </a:ext>
              </a:extLst>
            </p:cNvPr>
            <p:cNvPicPr>
              <a:picLocks noChangeAspect="1"/>
            </p:cNvPicPr>
            <p:nvPr/>
          </p:nvPicPr>
          <p:blipFill>
            <a:blip r:embed="rId2"/>
            <a:stretch>
              <a:fillRect/>
            </a:stretch>
          </p:blipFill>
          <p:spPr>
            <a:xfrm>
              <a:off x="6189787" y="664528"/>
              <a:ext cx="638536" cy="638536"/>
            </a:xfrm>
            <a:prstGeom prst="rect">
              <a:avLst/>
            </a:prstGeom>
          </p:spPr>
        </p:pic>
        <p:pic>
          <p:nvPicPr>
            <p:cNvPr id="123" name="Picture 122">
              <a:extLst>
                <a:ext uri="{FF2B5EF4-FFF2-40B4-BE49-F238E27FC236}">
                  <a16:creationId xmlns:a16="http://schemas.microsoft.com/office/drawing/2014/main" id="{FA3E6CF9-413F-AFE3-CA3F-65CD427F4DF1}"/>
                </a:ext>
              </a:extLst>
            </p:cNvPr>
            <p:cNvPicPr>
              <a:picLocks noChangeAspect="1"/>
            </p:cNvPicPr>
            <p:nvPr/>
          </p:nvPicPr>
          <p:blipFill>
            <a:blip r:embed="rId2"/>
            <a:stretch>
              <a:fillRect/>
            </a:stretch>
          </p:blipFill>
          <p:spPr>
            <a:xfrm>
              <a:off x="6982266" y="664528"/>
              <a:ext cx="638536" cy="638536"/>
            </a:xfrm>
            <a:prstGeom prst="rect">
              <a:avLst/>
            </a:prstGeom>
          </p:spPr>
        </p:pic>
      </p:grpSp>
      <p:cxnSp>
        <p:nvCxnSpPr>
          <p:cNvPr id="124" name="Straight Connector 123">
            <a:extLst>
              <a:ext uri="{FF2B5EF4-FFF2-40B4-BE49-F238E27FC236}">
                <a16:creationId xmlns:a16="http://schemas.microsoft.com/office/drawing/2014/main" id="{B79F7C6E-EC21-C661-8C6F-0D962EA23171}"/>
              </a:ext>
            </a:extLst>
          </p:cNvPr>
          <p:cNvCxnSpPr>
            <a:cxnSpLocks/>
            <a:stCxn id="119" idx="2"/>
            <a:endCxn id="122" idx="0"/>
          </p:cNvCxnSpPr>
          <p:nvPr/>
        </p:nvCxnSpPr>
        <p:spPr>
          <a:xfrm flipH="1">
            <a:off x="6321936" y="3274538"/>
            <a:ext cx="648781" cy="340540"/>
          </a:xfrm>
          <a:prstGeom prst="line">
            <a:avLst/>
          </a:prstGeom>
          <a:noFill/>
          <a:ln w="12700" cap="flat" cmpd="sng" algn="ctr">
            <a:solidFill>
              <a:srgbClr val="666666"/>
            </a:solidFill>
            <a:prstDash val="solid"/>
          </a:ln>
          <a:effectLst/>
        </p:spPr>
      </p:cxnSp>
      <p:cxnSp>
        <p:nvCxnSpPr>
          <p:cNvPr id="125" name="Straight Connector 124">
            <a:extLst>
              <a:ext uri="{FF2B5EF4-FFF2-40B4-BE49-F238E27FC236}">
                <a16:creationId xmlns:a16="http://schemas.microsoft.com/office/drawing/2014/main" id="{58FB532B-0C7E-612D-E6A2-B6631B635CB9}"/>
              </a:ext>
            </a:extLst>
          </p:cNvPr>
          <p:cNvCxnSpPr>
            <a:cxnSpLocks/>
            <a:stCxn id="120" idx="2"/>
            <a:endCxn id="122" idx="0"/>
          </p:cNvCxnSpPr>
          <p:nvPr/>
        </p:nvCxnSpPr>
        <p:spPr>
          <a:xfrm flipH="1">
            <a:off x="6321936" y="3274538"/>
            <a:ext cx="1203516" cy="340540"/>
          </a:xfrm>
          <a:prstGeom prst="line">
            <a:avLst/>
          </a:prstGeom>
          <a:noFill/>
          <a:ln w="12700" cap="flat" cmpd="sng" algn="ctr">
            <a:solidFill>
              <a:srgbClr val="666666"/>
            </a:solidFill>
            <a:prstDash val="solid"/>
          </a:ln>
          <a:effectLst/>
        </p:spPr>
      </p:cxnSp>
      <p:cxnSp>
        <p:nvCxnSpPr>
          <p:cNvPr id="126" name="Straight Connector 125">
            <a:extLst>
              <a:ext uri="{FF2B5EF4-FFF2-40B4-BE49-F238E27FC236}">
                <a16:creationId xmlns:a16="http://schemas.microsoft.com/office/drawing/2014/main" id="{4A4F41B5-FE5A-1CBF-AE10-CFD67D863A5F}"/>
              </a:ext>
            </a:extLst>
          </p:cNvPr>
          <p:cNvCxnSpPr>
            <a:cxnSpLocks/>
            <a:stCxn id="145" idx="0"/>
            <a:endCxn id="130" idx="2"/>
          </p:cNvCxnSpPr>
          <p:nvPr/>
        </p:nvCxnSpPr>
        <p:spPr>
          <a:xfrm flipH="1" flipV="1">
            <a:off x="7555057" y="4062052"/>
            <a:ext cx="291959" cy="204534"/>
          </a:xfrm>
          <a:prstGeom prst="line">
            <a:avLst/>
          </a:prstGeom>
          <a:noFill/>
          <a:ln w="12700" cap="flat" cmpd="sng" algn="ctr">
            <a:solidFill>
              <a:srgbClr val="666666"/>
            </a:solidFill>
            <a:prstDash val="solid"/>
          </a:ln>
          <a:effectLst/>
        </p:spPr>
      </p:cxnSp>
      <p:cxnSp>
        <p:nvCxnSpPr>
          <p:cNvPr id="127" name="Straight Connector 126">
            <a:extLst>
              <a:ext uri="{FF2B5EF4-FFF2-40B4-BE49-F238E27FC236}">
                <a16:creationId xmlns:a16="http://schemas.microsoft.com/office/drawing/2014/main" id="{B30096B1-5B9A-4234-D7DF-825BD9840143}"/>
              </a:ext>
            </a:extLst>
          </p:cNvPr>
          <p:cNvCxnSpPr>
            <a:cxnSpLocks/>
            <a:stCxn id="145" idx="0"/>
            <a:endCxn id="131" idx="2"/>
          </p:cNvCxnSpPr>
          <p:nvPr/>
        </p:nvCxnSpPr>
        <p:spPr>
          <a:xfrm flipV="1">
            <a:off x="7847016" y="4062052"/>
            <a:ext cx="262776" cy="204534"/>
          </a:xfrm>
          <a:prstGeom prst="line">
            <a:avLst/>
          </a:prstGeom>
          <a:noFill/>
          <a:ln w="12700" cap="flat" cmpd="sng" algn="ctr">
            <a:solidFill>
              <a:srgbClr val="666666"/>
            </a:solidFill>
            <a:prstDash val="solid"/>
          </a:ln>
          <a:effectLst/>
        </p:spPr>
      </p:cxnSp>
      <p:sp>
        <p:nvSpPr>
          <p:cNvPr id="128" name="Rectangle: Top Corners Rounded 127">
            <a:extLst>
              <a:ext uri="{FF2B5EF4-FFF2-40B4-BE49-F238E27FC236}">
                <a16:creationId xmlns:a16="http://schemas.microsoft.com/office/drawing/2014/main" id="{15FF5B19-9F6B-E297-3B8F-7387B191E7C2}"/>
              </a:ext>
            </a:extLst>
          </p:cNvPr>
          <p:cNvSpPr/>
          <p:nvPr/>
        </p:nvSpPr>
        <p:spPr>
          <a:xfrm rot="16200000">
            <a:off x="6243155" y="2917879"/>
            <a:ext cx="612073" cy="215736"/>
          </a:xfrm>
          <a:prstGeom prst="round2SameRect">
            <a:avLst/>
          </a:prstGeom>
          <a:solidFill>
            <a:srgbClr val="0A0908"/>
          </a:solidFill>
          <a:ln w="12700" cap="flat" cmpd="sng" algn="ctr">
            <a:noFill/>
            <a:prstDash val="solid"/>
            <a:miter lim="800000"/>
          </a:ln>
          <a:effectLst>
            <a:softEdge rad="0"/>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685800" eaLnBrk="1" fontAlgn="auto" latinLnBrk="0" hangingPunct="1">
              <a:lnSpc>
                <a:spcPct val="100000"/>
              </a:lnSpc>
              <a:spcBef>
                <a:spcPts val="0"/>
              </a:spcBef>
              <a:spcAft>
                <a:spcPts val="300"/>
              </a:spcAft>
              <a:buClrTx/>
              <a:buSzPct val="100000"/>
              <a:buFontTx/>
              <a:buNone/>
              <a:tabLst/>
              <a:defRPr/>
            </a:pPr>
            <a:r>
              <a:rPr kumimoji="0" lang="en-US" sz="1200" b="1" i="0" u="none" strike="noStrike" kern="0" cap="none" spc="0" normalizeH="0" baseline="0" noProof="0" dirty="0">
                <a:ln>
                  <a:noFill/>
                </a:ln>
                <a:solidFill>
                  <a:srgbClr val="FFFFFF"/>
                </a:solidFill>
                <a:effectLst/>
                <a:uLnTx/>
                <a:uFillTx/>
                <a:latin typeface="Nokia Pure Text Light"/>
                <a:ea typeface="+mn-ea"/>
                <a:cs typeface="+mn-cs"/>
              </a:rPr>
              <a:t>Spine</a:t>
            </a:r>
          </a:p>
        </p:txBody>
      </p:sp>
      <p:grpSp>
        <p:nvGrpSpPr>
          <p:cNvPr id="129" name="Group 128">
            <a:extLst>
              <a:ext uri="{FF2B5EF4-FFF2-40B4-BE49-F238E27FC236}">
                <a16:creationId xmlns:a16="http://schemas.microsoft.com/office/drawing/2014/main" id="{B8C98BD1-7FED-BAD2-9C26-5C82B368B00E}"/>
              </a:ext>
            </a:extLst>
          </p:cNvPr>
          <p:cNvGrpSpPr/>
          <p:nvPr/>
        </p:nvGrpSpPr>
        <p:grpSpPr>
          <a:xfrm>
            <a:off x="7331569" y="3615077"/>
            <a:ext cx="1001710" cy="446975"/>
            <a:chOff x="6189787" y="664528"/>
            <a:chExt cx="1431015" cy="638536"/>
          </a:xfrm>
        </p:grpSpPr>
        <p:pic>
          <p:nvPicPr>
            <p:cNvPr id="130" name="Picture 129">
              <a:extLst>
                <a:ext uri="{FF2B5EF4-FFF2-40B4-BE49-F238E27FC236}">
                  <a16:creationId xmlns:a16="http://schemas.microsoft.com/office/drawing/2014/main" id="{0F6FE44B-BD97-3C5A-15A7-1C1FC6C244AC}"/>
                </a:ext>
              </a:extLst>
            </p:cNvPr>
            <p:cNvPicPr>
              <a:picLocks noChangeAspect="1"/>
            </p:cNvPicPr>
            <p:nvPr/>
          </p:nvPicPr>
          <p:blipFill>
            <a:blip r:embed="rId2"/>
            <a:stretch>
              <a:fillRect/>
            </a:stretch>
          </p:blipFill>
          <p:spPr>
            <a:xfrm>
              <a:off x="6189787" y="664528"/>
              <a:ext cx="638536" cy="638536"/>
            </a:xfrm>
            <a:prstGeom prst="rect">
              <a:avLst/>
            </a:prstGeom>
          </p:spPr>
        </p:pic>
        <p:pic>
          <p:nvPicPr>
            <p:cNvPr id="131" name="Picture 130">
              <a:extLst>
                <a:ext uri="{FF2B5EF4-FFF2-40B4-BE49-F238E27FC236}">
                  <a16:creationId xmlns:a16="http://schemas.microsoft.com/office/drawing/2014/main" id="{473D1FAC-C4F5-25C9-8A76-6568C2D136C7}"/>
                </a:ext>
              </a:extLst>
            </p:cNvPr>
            <p:cNvPicPr>
              <a:picLocks noChangeAspect="1"/>
            </p:cNvPicPr>
            <p:nvPr/>
          </p:nvPicPr>
          <p:blipFill>
            <a:blip r:embed="rId2"/>
            <a:stretch>
              <a:fillRect/>
            </a:stretch>
          </p:blipFill>
          <p:spPr>
            <a:xfrm>
              <a:off x="6982266" y="664528"/>
              <a:ext cx="638536" cy="638536"/>
            </a:xfrm>
            <a:prstGeom prst="rect">
              <a:avLst/>
            </a:prstGeom>
          </p:spPr>
        </p:pic>
      </p:grpSp>
      <p:cxnSp>
        <p:nvCxnSpPr>
          <p:cNvPr id="135" name="Straight Connector 134">
            <a:extLst>
              <a:ext uri="{FF2B5EF4-FFF2-40B4-BE49-F238E27FC236}">
                <a16:creationId xmlns:a16="http://schemas.microsoft.com/office/drawing/2014/main" id="{1577F260-C988-F41D-EA28-2AC491262677}"/>
              </a:ext>
            </a:extLst>
          </p:cNvPr>
          <p:cNvCxnSpPr>
            <a:cxnSpLocks/>
            <a:stCxn id="119" idx="2"/>
            <a:endCxn id="123" idx="0"/>
          </p:cNvCxnSpPr>
          <p:nvPr/>
        </p:nvCxnSpPr>
        <p:spPr>
          <a:xfrm flipH="1">
            <a:off x="6876671" y="3274538"/>
            <a:ext cx="94046" cy="340540"/>
          </a:xfrm>
          <a:prstGeom prst="line">
            <a:avLst/>
          </a:prstGeom>
          <a:noFill/>
          <a:ln w="12700" cap="flat" cmpd="sng" algn="ctr">
            <a:solidFill>
              <a:srgbClr val="666666"/>
            </a:solidFill>
            <a:prstDash val="solid"/>
          </a:ln>
          <a:effectLst/>
        </p:spPr>
      </p:cxnSp>
      <p:cxnSp>
        <p:nvCxnSpPr>
          <p:cNvPr id="136" name="Straight Connector 135">
            <a:extLst>
              <a:ext uri="{FF2B5EF4-FFF2-40B4-BE49-F238E27FC236}">
                <a16:creationId xmlns:a16="http://schemas.microsoft.com/office/drawing/2014/main" id="{C7AE0DAA-6799-0F3C-4A49-34A60A30E380}"/>
              </a:ext>
            </a:extLst>
          </p:cNvPr>
          <p:cNvCxnSpPr>
            <a:cxnSpLocks/>
            <a:stCxn id="120" idx="2"/>
            <a:endCxn id="123" idx="0"/>
          </p:cNvCxnSpPr>
          <p:nvPr/>
        </p:nvCxnSpPr>
        <p:spPr>
          <a:xfrm flipH="1">
            <a:off x="6876671" y="3274538"/>
            <a:ext cx="648781" cy="340540"/>
          </a:xfrm>
          <a:prstGeom prst="line">
            <a:avLst/>
          </a:prstGeom>
          <a:noFill/>
          <a:ln w="12700" cap="flat" cmpd="sng" algn="ctr">
            <a:solidFill>
              <a:srgbClr val="666666"/>
            </a:solidFill>
            <a:prstDash val="solid"/>
          </a:ln>
          <a:effectLst/>
        </p:spPr>
      </p:cxnSp>
      <p:cxnSp>
        <p:nvCxnSpPr>
          <p:cNvPr id="137" name="Straight Connector 136">
            <a:extLst>
              <a:ext uri="{FF2B5EF4-FFF2-40B4-BE49-F238E27FC236}">
                <a16:creationId xmlns:a16="http://schemas.microsoft.com/office/drawing/2014/main" id="{B49CE1FA-B096-CB23-8169-B5775027DBA4}"/>
              </a:ext>
            </a:extLst>
          </p:cNvPr>
          <p:cNvCxnSpPr>
            <a:cxnSpLocks/>
            <a:stCxn id="119" idx="2"/>
            <a:endCxn id="130" idx="0"/>
          </p:cNvCxnSpPr>
          <p:nvPr/>
        </p:nvCxnSpPr>
        <p:spPr>
          <a:xfrm>
            <a:off x="6970717" y="3274538"/>
            <a:ext cx="584340" cy="340539"/>
          </a:xfrm>
          <a:prstGeom prst="line">
            <a:avLst/>
          </a:prstGeom>
          <a:noFill/>
          <a:ln w="12700" cap="flat" cmpd="sng" algn="ctr">
            <a:solidFill>
              <a:srgbClr val="666666"/>
            </a:solidFill>
            <a:prstDash val="solid"/>
          </a:ln>
          <a:effectLst/>
        </p:spPr>
      </p:cxnSp>
      <p:cxnSp>
        <p:nvCxnSpPr>
          <p:cNvPr id="138" name="Straight Connector 137">
            <a:extLst>
              <a:ext uri="{FF2B5EF4-FFF2-40B4-BE49-F238E27FC236}">
                <a16:creationId xmlns:a16="http://schemas.microsoft.com/office/drawing/2014/main" id="{7445D810-9FD7-3ED0-ED2F-178C2459662A}"/>
              </a:ext>
            </a:extLst>
          </p:cNvPr>
          <p:cNvCxnSpPr>
            <a:cxnSpLocks/>
            <a:stCxn id="120" idx="2"/>
            <a:endCxn id="130" idx="0"/>
          </p:cNvCxnSpPr>
          <p:nvPr/>
        </p:nvCxnSpPr>
        <p:spPr>
          <a:xfrm>
            <a:off x="7525452" y="3274538"/>
            <a:ext cx="29605" cy="340539"/>
          </a:xfrm>
          <a:prstGeom prst="line">
            <a:avLst/>
          </a:prstGeom>
          <a:noFill/>
          <a:ln w="12700" cap="flat" cmpd="sng" algn="ctr">
            <a:solidFill>
              <a:srgbClr val="666666"/>
            </a:solidFill>
            <a:prstDash val="solid"/>
          </a:ln>
          <a:effectLst/>
        </p:spPr>
      </p:cxnSp>
      <p:cxnSp>
        <p:nvCxnSpPr>
          <p:cNvPr id="139" name="Straight Connector 138">
            <a:extLst>
              <a:ext uri="{FF2B5EF4-FFF2-40B4-BE49-F238E27FC236}">
                <a16:creationId xmlns:a16="http://schemas.microsoft.com/office/drawing/2014/main" id="{E605E7A4-B971-4C2F-6EE9-592031BB0FC3}"/>
              </a:ext>
            </a:extLst>
          </p:cNvPr>
          <p:cNvCxnSpPr>
            <a:cxnSpLocks/>
            <a:stCxn id="119" idx="2"/>
            <a:endCxn id="131" idx="0"/>
          </p:cNvCxnSpPr>
          <p:nvPr/>
        </p:nvCxnSpPr>
        <p:spPr>
          <a:xfrm>
            <a:off x="6970717" y="3274538"/>
            <a:ext cx="1139075" cy="340539"/>
          </a:xfrm>
          <a:prstGeom prst="line">
            <a:avLst/>
          </a:prstGeom>
          <a:noFill/>
          <a:ln w="12700" cap="flat" cmpd="sng" algn="ctr">
            <a:solidFill>
              <a:srgbClr val="666666"/>
            </a:solidFill>
            <a:prstDash val="solid"/>
          </a:ln>
          <a:effectLst/>
        </p:spPr>
      </p:cxnSp>
      <p:cxnSp>
        <p:nvCxnSpPr>
          <p:cNvPr id="140" name="Straight Connector 139">
            <a:extLst>
              <a:ext uri="{FF2B5EF4-FFF2-40B4-BE49-F238E27FC236}">
                <a16:creationId xmlns:a16="http://schemas.microsoft.com/office/drawing/2014/main" id="{C2B58A22-8A24-3275-2C83-66E84AB435FB}"/>
              </a:ext>
            </a:extLst>
          </p:cNvPr>
          <p:cNvCxnSpPr>
            <a:cxnSpLocks/>
            <a:stCxn id="120" idx="2"/>
            <a:endCxn id="131" idx="0"/>
          </p:cNvCxnSpPr>
          <p:nvPr/>
        </p:nvCxnSpPr>
        <p:spPr>
          <a:xfrm>
            <a:off x="7525452" y="3274538"/>
            <a:ext cx="584340" cy="340539"/>
          </a:xfrm>
          <a:prstGeom prst="line">
            <a:avLst/>
          </a:prstGeom>
          <a:noFill/>
          <a:ln w="12700" cap="flat" cmpd="sng" algn="ctr">
            <a:solidFill>
              <a:srgbClr val="666666"/>
            </a:solidFill>
            <a:prstDash val="solid"/>
          </a:ln>
          <a:effectLst/>
        </p:spPr>
      </p:cxnSp>
      <p:cxnSp>
        <p:nvCxnSpPr>
          <p:cNvPr id="141" name="Straight Connector 140">
            <a:extLst>
              <a:ext uri="{FF2B5EF4-FFF2-40B4-BE49-F238E27FC236}">
                <a16:creationId xmlns:a16="http://schemas.microsoft.com/office/drawing/2014/main" id="{2790CA4E-59ED-D92A-F1DE-93164F63E332}"/>
              </a:ext>
            </a:extLst>
          </p:cNvPr>
          <p:cNvCxnSpPr>
            <a:cxnSpLocks/>
            <a:stCxn id="120" idx="0"/>
            <a:endCxn id="23" idx="2"/>
          </p:cNvCxnSpPr>
          <p:nvPr/>
        </p:nvCxnSpPr>
        <p:spPr>
          <a:xfrm flipH="1" flipV="1">
            <a:off x="6612193" y="2277342"/>
            <a:ext cx="913259" cy="550221"/>
          </a:xfrm>
          <a:prstGeom prst="line">
            <a:avLst/>
          </a:prstGeom>
          <a:noFill/>
          <a:ln w="12700" cap="flat" cmpd="sng" algn="ctr">
            <a:solidFill>
              <a:srgbClr val="666666"/>
            </a:solidFill>
            <a:prstDash val="solid"/>
          </a:ln>
          <a:effectLst/>
        </p:spPr>
      </p:cxnSp>
      <p:cxnSp>
        <p:nvCxnSpPr>
          <p:cNvPr id="142" name="Straight Connector 141">
            <a:extLst>
              <a:ext uri="{FF2B5EF4-FFF2-40B4-BE49-F238E27FC236}">
                <a16:creationId xmlns:a16="http://schemas.microsoft.com/office/drawing/2014/main" id="{D5B6E2A7-436A-6B11-52C5-ACA8D1A06D85}"/>
              </a:ext>
            </a:extLst>
          </p:cNvPr>
          <p:cNvCxnSpPr>
            <a:cxnSpLocks/>
            <a:stCxn id="119" idx="0"/>
            <a:endCxn id="23" idx="2"/>
          </p:cNvCxnSpPr>
          <p:nvPr/>
        </p:nvCxnSpPr>
        <p:spPr>
          <a:xfrm flipH="1" flipV="1">
            <a:off x="6612193" y="2277342"/>
            <a:ext cx="358524" cy="550221"/>
          </a:xfrm>
          <a:prstGeom prst="line">
            <a:avLst/>
          </a:prstGeom>
          <a:noFill/>
          <a:ln w="12700" cap="flat" cmpd="sng" algn="ctr">
            <a:solidFill>
              <a:srgbClr val="666666"/>
            </a:solidFill>
            <a:prstDash val="solid"/>
          </a:ln>
          <a:effectLst/>
        </p:spPr>
      </p:cxnSp>
      <p:cxnSp>
        <p:nvCxnSpPr>
          <p:cNvPr id="143" name="Straight Connector 142">
            <a:extLst>
              <a:ext uri="{FF2B5EF4-FFF2-40B4-BE49-F238E27FC236}">
                <a16:creationId xmlns:a16="http://schemas.microsoft.com/office/drawing/2014/main" id="{D97A75D1-5148-D495-FA36-1D2648F2181B}"/>
              </a:ext>
            </a:extLst>
          </p:cNvPr>
          <p:cNvCxnSpPr>
            <a:cxnSpLocks/>
            <a:stCxn id="119" idx="0"/>
            <a:endCxn id="26" idx="2"/>
          </p:cNvCxnSpPr>
          <p:nvPr/>
        </p:nvCxnSpPr>
        <p:spPr>
          <a:xfrm flipV="1">
            <a:off x="6970717" y="2262433"/>
            <a:ext cx="283804" cy="565130"/>
          </a:xfrm>
          <a:prstGeom prst="line">
            <a:avLst/>
          </a:prstGeom>
          <a:noFill/>
          <a:ln w="12700" cap="flat" cmpd="sng" algn="ctr">
            <a:solidFill>
              <a:srgbClr val="666666"/>
            </a:solidFill>
            <a:prstDash val="solid"/>
          </a:ln>
          <a:effectLst/>
        </p:spPr>
      </p:cxnSp>
      <p:cxnSp>
        <p:nvCxnSpPr>
          <p:cNvPr id="144" name="Straight Connector 143">
            <a:extLst>
              <a:ext uri="{FF2B5EF4-FFF2-40B4-BE49-F238E27FC236}">
                <a16:creationId xmlns:a16="http://schemas.microsoft.com/office/drawing/2014/main" id="{CC41D47F-FFFB-F365-9A86-79C3527E2C7E}"/>
              </a:ext>
            </a:extLst>
          </p:cNvPr>
          <p:cNvCxnSpPr>
            <a:cxnSpLocks/>
            <a:stCxn id="120" idx="0"/>
            <a:endCxn id="26" idx="2"/>
          </p:cNvCxnSpPr>
          <p:nvPr/>
        </p:nvCxnSpPr>
        <p:spPr>
          <a:xfrm flipH="1" flipV="1">
            <a:off x="7254521" y="2262433"/>
            <a:ext cx="270931" cy="565130"/>
          </a:xfrm>
          <a:prstGeom prst="line">
            <a:avLst/>
          </a:prstGeom>
          <a:noFill/>
          <a:ln w="12700" cap="flat" cmpd="sng" algn="ctr">
            <a:solidFill>
              <a:srgbClr val="666666"/>
            </a:solidFill>
            <a:prstDash val="solid"/>
          </a:ln>
          <a:effectLst/>
        </p:spPr>
      </p:cxnSp>
      <p:pic>
        <p:nvPicPr>
          <p:cNvPr id="145" name="Picture 144">
            <a:extLst>
              <a:ext uri="{FF2B5EF4-FFF2-40B4-BE49-F238E27FC236}">
                <a16:creationId xmlns:a16="http://schemas.microsoft.com/office/drawing/2014/main" id="{E84F10B5-0619-2BAE-BA95-7622B8FF2497}"/>
              </a:ext>
            </a:extLst>
          </p:cNvPr>
          <p:cNvPicPr>
            <a:picLocks noChangeAspect="1"/>
          </p:cNvPicPr>
          <p:nvPr/>
        </p:nvPicPr>
        <p:blipFill>
          <a:blip r:embed="rId3"/>
          <a:stretch>
            <a:fillRect/>
          </a:stretch>
        </p:blipFill>
        <p:spPr>
          <a:xfrm>
            <a:off x="7681048" y="4266586"/>
            <a:ext cx="331936" cy="331936"/>
          </a:xfrm>
          <a:prstGeom prst="rect">
            <a:avLst/>
          </a:prstGeom>
        </p:spPr>
      </p:pic>
      <p:cxnSp>
        <p:nvCxnSpPr>
          <p:cNvPr id="152" name="Straight Connector 151">
            <a:extLst>
              <a:ext uri="{FF2B5EF4-FFF2-40B4-BE49-F238E27FC236}">
                <a16:creationId xmlns:a16="http://schemas.microsoft.com/office/drawing/2014/main" id="{773D1384-8FAA-9155-3AFE-9FD927BE8E83}"/>
              </a:ext>
            </a:extLst>
          </p:cNvPr>
          <p:cNvCxnSpPr>
            <a:cxnSpLocks/>
            <a:stCxn id="154" idx="0"/>
            <a:endCxn id="122" idx="2"/>
          </p:cNvCxnSpPr>
          <p:nvPr/>
        </p:nvCxnSpPr>
        <p:spPr>
          <a:xfrm flipH="1" flipV="1">
            <a:off x="6321936" y="4062053"/>
            <a:ext cx="272893" cy="199199"/>
          </a:xfrm>
          <a:prstGeom prst="line">
            <a:avLst/>
          </a:prstGeom>
          <a:noFill/>
          <a:ln w="12700" cap="flat" cmpd="sng" algn="ctr">
            <a:solidFill>
              <a:srgbClr val="666666"/>
            </a:solidFill>
            <a:prstDash val="solid"/>
          </a:ln>
          <a:effectLst/>
        </p:spPr>
      </p:cxnSp>
      <p:cxnSp>
        <p:nvCxnSpPr>
          <p:cNvPr id="153" name="Straight Connector 152">
            <a:extLst>
              <a:ext uri="{FF2B5EF4-FFF2-40B4-BE49-F238E27FC236}">
                <a16:creationId xmlns:a16="http://schemas.microsoft.com/office/drawing/2014/main" id="{71CB24DB-4851-8CE2-18A9-603A7564330D}"/>
              </a:ext>
            </a:extLst>
          </p:cNvPr>
          <p:cNvCxnSpPr>
            <a:cxnSpLocks/>
            <a:stCxn id="154" idx="0"/>
            <a:endCxn id="123" idx="2"/>
          </p:cNvCxnSpPr>
          <p:nvPr/>
        </p:nvCxnSpPr>
        <p:spPr>
          <a:xfrm flipV="1">
            <a:off x="6594829" y="4062053"/>
            <a:ext cx="281842" cy="199199"/>
          </a:xfrm>
          <a:prstGeom prst="line">
            <a:avLst/>
          </a:prstGeom>
          <a:noFill/>
          <a:ln w="12700" cap="flat" cmpd="sng" algn="ctr">
            <a:solidFill>
              <a:srgbClr val="666666"/>
            </a:solidFill>
            <a:prstDash val="solid"/>
          </a:ln>
          <a:effectLst/>
        </p:spPr>
      </p:cxnSp>
      <p:pic>
        <p:nvPicPr>
          <p:cNvPr id="154" name="Picture 153">
            <a:extLst>
              <a:ext uri="{FF2B5EF4-FFF2-40B4-BE49-F238E27FC236}">
                <a16:creationId xmlns:a16="http://schemas.microsoft.com/office/drawing/2014/main" id="{C3524CEC-7C46-DB6B-3077-B02BEF1E164F}"/>
              </a:ext>
            </a:extLst>
          </p:cNvPr>
          <p:cNvPicPr>
            <a:picLocks noChangeAspect="1"/>
          </p:cNvPicPr>
          <p:nvPr/>
        </p:nvPicPr>
        <p:blipFill>
          <a:blip r:embed="rId3"/>
          <a:stretch>
            <a:fillRect/>
          </a:stretch>
        </p:blipFill>
        <p:spPr>
          <a:xfrm>
            <a:off x="6428861" y="4261252"/>
            <a:ext cx="331936" cy="331936"/>
          </a:xfrm>
          <a:prstGeom prst="rect">
            <a:avLst/>
          </a:prstGeom>
        </p:spPr>
      </p:pic>
      <p:sp>
        <p:nvSpPr>
          <p:cNvPr id="156" name="Rectangle: Top Corners Rounded 155">
            <a:extLst>
              <a:ext uri="{FF2B5EF4-FFF2-40B4-BE49-F238E27FC236}">
                <a16:creationId xmlns:a16="http://schemas.microsoft.com/office/drawing/2014/main" id="{BD020BA3-F609-F7C6-6F4C-CE28F9C7829D}"/>
              </a:ext>
            </a:extLst>
          </p:cNvPr>
          <p:cNvSpPr/>
          <p:nvPr/>
        </p:nvSpPr>
        <p:spPr>
          <a:xfrm rot="16200000">
            <a:off x="5564923" y="3743187"/>
            <a:ext cx="626133" cy="193292"/>
          </a:xfrm>
          <a:prstGeom prst="round2SameRect">
            <a:avLst/>
          </a:prstGeom>
          <a:solidFill>
            <a:srgbClr val="0A0908"/>
          </a:solidFill>
          <a:ln w="12700" cap="flat" cmpd="sng" algn="ctr">
            <a:noFill/>
            <a:prstDash val="solid"/>
            <a:miter lim="800000"/>
          </a:ln>
          <a:effectLst>
            <a:softEdge rad="0"/>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685800" eaLnBrk="1" fontAlgn="auto" latinLnBrk="0" hangingPunct="1">
              <a:lnSpc>
                <a:spcPct val="100000"/>
              </a:lnSpc>
              <a:spcBef>
                <a:spcPts val="0"/>
              </a:spcBef>
              <a:spcAft>
                <a:spcPts val="300"/>
              </a:spcAft>
              <a:buClrTx/>
              <a:buSzPct val="100000"/>
              <a:buFontTx/>
              <a:buNone/>
              <a:tabLst/>
              <a:defRPr/>
            </a:pPr>
            <a:r>
              <a:rPr kumimoji="0" lang="en-US" sz="1200" b="1" i="0" u="none" strike="noStrike" kern="0" cap="none" spc="0" normalizeH="0" baseline="0" noProof="0" dirty="0">
                <a:ln>
                  <a:noFill/>
                </a:ln>
                <a:solidFill>
                  <a:srgbClr val="FFFFFF"/>
                </a:solidFill>
                <a:effectLst/>
                <a:uLnTx/>
                <a:uFillTx/>
                <a:latin typeface="Nokia Pure Text Light"/>
                <a:ea typeface="+mn-ea"/>
                <a:cs typeface="+mn-cs"/>
              </a:rPr>
              <a:t>Leaf</a:t>
            </a:r>
          </a:p>
        </p:txBody>
      </p:sp>
      <p:sp>
        <p:nvSpPr>
          <p:cNvPr id="2" name="Rectangle 1">
            <a:extLst>
              <a:ext uri="{FF2B5EF4-FFF2-40B4-BE49-F238E27FC236}">
                <a16:creationId xmlns:a16="http://schemas.microsoft.com/office/drawing/2014/main" id="{0A7DC934-85C4-1FA4-1229-25B256E9EF07}"/>
              </a:ext>
            </a:extLst>
          </p:cNvPr>
          <p:cNvSpPr/>
          <p:nvPr/>
        </p:nvSpPr>
        <p:spPr>
          <a:xfrm>
            <a:off x="132183" y="4718412"/>
            <a:ext cx="3497557" cy="249297"/>
          </a:xfrm>
          <a:prstGeom prst="rect">
            <a:avLst/>
          </a:prstGeom>
          <a:solidFill>
            <a:srgbClr val="00000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Aft>
                <a:spcPts val="0"/>
              </a:spcAft>
              <a:buSzPct val="100000"/>
            </a:pPr>
            <a:r>
              <a:rPr lang="en-US" sz="1200" b="1" dirty="0">
                <a:solidFill>
                  <a:schemeClr val="bg1"/>
                </a:solidFill>
              </a:rPr>
              <a:t>Datacenter 1</a:t>
            </a:r>
          </a:p>
        </p:txBody>
      </p:sp>
      <p:sp>
        <p:nvSpPr>
          <p:cNvPr id="4" name="Rectangle 3">
            <a:extLst>
              <a:ext uri="{FF2B5EF4-FFF2-40B4-BE49-F238E27FC236}">
                <a16:creationId xmlns:a16="http://schemas.microsoft.com/office/drawing/2014/main" id="{17EC5543-2FA8-ECE1-E54E-98ACFCD77FA3}"/>
              </a:ext>
            </a:extLst>
          </p:cNvPr>
          <p:cNvSpPr/>
          <p:nvPr/>
        </p:nvSpPr>
        <p:spPr>
          <a:xfrm>
            <a:off x="5386626" y="4718943"/>
            <a:ext cx="3497557" cy="249297"/>
          </a:xfrm>
          <a:prstGeom prst="rect">
            <a:avLst/>
          </a:prstGeom>
          <a:solidFill>
            <a:srgbClr val="00000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Aft>
                <a:spcPts val="0"/>
              </a:spcAft>
              <a:buSzPct val="100000"/>
            </a:pPr>
            <a:r>
              <a:rPr lang="en-US" sz="1200" b="1" dirty="0">
                <a:solidFill>
                  <a:schemeClr val="bg1"/>
                </a:solidFill>
              </a:rPr>
              <a:t>Datacenter 2</a:t>
            </a:r>
          </a:p>
        </p:txBody>
      </p:sp>
      <p:pic>
        <p:nvPicPr>
          <p:cNvPr id="23" name="Picture 22">
            <a:extLst>
              <a:ext uri="{FF2B5EF4-FFF2-40B4-BE49-F238E27FC236}">
                <a16:creationId xmlns:a16="http://schemas.microsoft.com/office/drawing/2014/main" id="{FE21D361-4282-027F-D2F4-EB7E5FD422C2}"/>
              </a:ext>
            </a:extLst>
          </p:cNvPr>
          <p:cNvPicPr>
            <a:picLocks noChangeAspect="1"/>
          </p:cNvPicPr>
          <p:nvPr/>
        </p:nvPicPr>
        <p:blipFill>
          <a:blip r:embed="rId4"/>
          <a:stretch>
            <a:fillRect/>
          </a:stretch>
        </p:blipFill>
        <p:spPr>
          <a:xfrm>
            <a:off x="6344145" y="1741247"/>
            <a:ext cx="536095" cy="536095"/>
          </a:xfrm>
          <a:prstGeom prst="rect">
            <a:avLst/>
          </a:prstGeom>
        </p:spPr>
      </p:pic>
      <p:pic>
        <p:nvPicPr>
          <p:cNvPr id="26" name="Picture 25">
            <a:extLst>
              <a:ext uri="{FF2B5EF4-FFF2-40B4-BE49-F238E27FC236}">
                <a16:creationId xmlns:a16="http://schemas.microsoft.com/office/drawing/2014/main" id="{15D12876-4BC8-BB07-9B8A-A832B521D355}"/>
              </a:ext>
            </a:extLst>
          </p:cNvPr>
          <p:cNvPicPr>
            <a:picLocks noChangeAspect="1"/>
          </p:cNvPicPr>
          <p:nvPr/>
        </p:nvPicPr>
        <p:blipFill>
          <a:blip r:embed="rId4"/>
          <a:stretch>
            <a:fillRect/>
          </a:stretch>
        </p:blipFill>
        <p:spPr>
          <a:xfrm>
            <a:off x="6986473" y="1726338"/>
            <a:ext cx="536095" cy="536095"/>
          </a:xfrm>
          <a:prstGeom prst="rect">
            <a:avLst/>
          </a:prstGeom>
        </p:spPr>
      </p:pic>
      <p:sp>
        <p:nvSpPr>
          <p:cNvPr id="56" name="Cloud 55">
            <a:extLst>
              <a:ext uri="{FF2B5EF4-FFF2-40B4-BE49-F238E27FC236}">
                <a16:creationId xmlns:a16="http://schemas.microsoft.com/office/drawing/2014/main" id="{9E23E212-240F-2F5E-1A3B-E61AFE2D99C5}"/>
              </a:ext>
            </a:extLst>
          </p:cNvPr>
          <p:cNvSpPr/>
          <p:nvPr/>
        </p:nvSpPr>
        <p:spPr>
          <a:xfrm>
            <a:off x="1851356" y="899038"/>
            <a:ext cx="5088179" cy="728270"/>
          </a:xfrm>
          <a:prstGeom prst="cloud">
            <a:avLst/>
          </a:prstGeom>
          <a:solidFill>
            <a:srgbClr val="FFFFFF">
              <a:lumMod val="85000"/>
            </a:srgbClr>
          </a:solidFill>
          <a:ln w="12700" cap="flat" cmpd="sng" algn="ctr">
            <a:noFill/>
            <a:prstDash val="solid"/>
            <a:miter lim="800000"/>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lvl="0" indent="0" defTabSz="685800" eaLnBrk="1" fontAlgn="auto" latinLnBrk="0" hangingPunct="1">
              <a:lnSpc>
                <a:spcPct val="100000"/>
              </a:lnSpc>
              <a:spcBef>
                <a:spcPts val="0"/>
              </a:spcBef>
              <a:spcAft>
                <a:spcPts val="300"/>
              </a:spcAft>
              <a:buClrTx/>
              <a:buSzPct val="100000"/>
              <a:buFontTx/>
              <a:buNone/>
              <a:tabLst/>
              <a:defRPr/>
            </a:pPr>
            <a:endParaRPr kumimoji="0" lang="en-US" sz="1200" b="0" i="0" u="none" strike="noStrike" kern="0" cap="none" spc="0" normalizeH="0" baseline="0" noProof="0" dirty="0">
              <a:ln>
                <a:noFill/>
              </a:ln>
              <a:solidFill>
                <a:srgbClr val="001135"/>
              </a:solidFill>
              <a:effectLst/>
              <a:uLnTx/>
              <a:uFillTx/>
              <a:latin typeface="Nokia Pure Text Light"/>
              <a:ea typeface="+mn-ea"/>
              <a:cs typeface="+mn-cs"/>
            </a:endParaRPr>
          </a:p>
        </p:txBody>
      </p:sp>
      <p:sp>
        <p:nvSpPr>
          <p:cNvPr id="58" name="Rectangle: Top Corners Rounded 57">
            <a:extLst>
              <a:ext uri="{FF2B5EF4-FFF2-40B4-BE49-F238E27FC236}">
                <a16:creationId xmlns:a16="http://schemas.microsoft.com/office/drawing/2014/main" id="{A019759D-1E0D-64A8-3563-7A85E6A6BBFB}"/>
              </a:ext>
            </a:extLst>
          </p:cNvPr>
          <p:cNvSpPr/>
          <p:nvPr/>
        </p:nvSpPr>
        <p:spPr>
          <a:xfrm rot="5400000">
            <a:off x="2354276" y="1908992"/>
            <a:ext cx="626133" cy="193292"/>
          </a:xfrm>
          <a:prstGeom prst="round2SameRect">
            <a:avLst/>
          </a:prstGeom>
          <a:solidFill>
            <a:srgbClr val="0A0908"/>
          </a:solidFill>
          <a:ln w="12700" cap="flat" cmpd="sng" algn="ctr">
            <a:noFill/>
            <a:prstDash val="solid"/>
            <a:miter lim="800000"/>
          </a:ln>
          <a:effectLst>
            <a:softEdge rad="0"/>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685800" eaLnBrk="1" fontAlgn="auto" latinLnBrk="0" hangingPunct="1">
              <a:lnSpc>
                <a:spcPct val="100000"/>
              </a:lnSpc>
              <a:spcBef>
                <a:spcPts val="0"/>
              </a:spcBef>
              <a:spcAft>
                <a:spcPts val="300"/>
              </a:spcAft>
              <a:buClrTx/>
              <a:buSzPct val="100000"/>
              <a:buFontTx/>
              <a:buNone/>
              <a:tabLst/>
              <a:defRPr/>
            </a:pPr>
            <a:r>
              <a:rPr kumimoji="0" lang="tr-TR" sz="1100" b="1" i="0" u="none" strike="noStrike" kern="0" cap="none" spc="0" normalizeH="0" baseline="0" noProof="0" dirty="0">
                <a:ln>
                  <a:noFill/>
                </a:ln>
                <a:solidFill>
                  <a:srgbClr val="FFFFFF"/>
                </a:solidFill>
                <a:effectLst/>
                <a:uLnTx/>
                <a:uFillTx/>
                <a:latin typeface="Nokia Pure Text Light"/>
                <a:ea typeface="+mn-ea"/>
                <a:cs typeface="+mn-cs"/>
              </a:rPr>
              <a:t>DC</a:t>
            </a:r>
            <a:r>
              <a:rPr kumimoji="0" lang="en-US" sz="1100" b="1" i="0" u="none" strike="noStrike" kern="0" cap="none" spc="0" normalizeH="0" baseline="0" noProof="0" dirty="0">
                <a:ln>
                  <a:noFill/>
                </a:ln>
                <a:solidFill>
                  <a:srgbClr val="FFFFFF"/>
                </a:solidFill>
                <a:effectLst/>
                <a:uLnTx/>
                <a:uFillTx/>
                <a:latin typeface="Nokia Pure Text Light"/>
                <a:ea typeface="+mn-ea"/>
                <a:cs typeface="+mn-cs"/>
              </a:rPr>
              <a:t>-GW</a:t>
            </a:r>
          </a:p>
        </p:txBody>
      </p:sp>
      <p:sp>
        <p:nvSpPr>
          <p:cNvPr id="61" name="Rectangle: Top Corners Rounded 60">
            <a:extLst>
              <a:ext uri="{FF2B5EF4-FFF2-40B4-BE49-F238E27FC236}">
                <a16:creationId xmlns:a16="http://schemas.microsoft.com/office/drawing/2014/main" id="{F7EA36F3-58DD-4092-2596-2C15732FC2D6}"/>
              </a:ext>
            </a:extLst>
          </p:cNvPr>
          <p:cNvSpPr/>
          <p:nvPr/>
        </p:nvSpPr>
        <p:spPr>
          <a:xfrm rot="16200000">
            <a:off x="5881317" y="1894924"/>
            <a:ext cx="626133" cy="193292"/>
          </a:xfrm>
          <a:prstGeom prst="round2SameRect">
            <a:avLst/>
          </a:prstGeom>
          <a:solidFill>
            <a:srgbClr val="0A0908"/>
          </a:solidFill>
          <a:ln w="12700" cap="flat" cmpd="sng" algn="ctr">
            <a:noFill/>
            <a:prstDash val="solid"/>
            <a:miter lim="800000"/>
          </a:ln>
          <a:effectLst>
            <a:softEdge rad="0"/>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685800" eaLnBrk="1" fontAlgn="auto" latinLnBrk="0" hangingPunct="1">
              <a:lnSpc>
                <a:spcPct val="100000"/>
              </a:lnSpc>
              <a:spcBef>
                <a:spcPts val="0"/>
              </a:spcBef>
              <a:spcAft>
                <a:spcPts val="300"/>
              </a:spcAft>
              <a:buClrTx/>
              <a:buSzPct val="100000"/>
              <a:buFontTx/>
              <a:buNone/>
              <a:tabLst/>
              <a:defRPr/>
            </a:pPr>
            <a:r>
              <a:rPr kumimoji="0" lang="tr-TR" sz="1100" b="1" i="0" u="none" strike="noStrike" kern="0" cap="none" spc="0" normalizeH="0" baseline="0" noProof="0" dirty="0">
                <a:ln>
                  <a:noFill/>
                </a:ln>
                <a:solidFill>
                  <a:srgbClr val="FFFFFF"/>
                </a:solidFill>
                <a:effectLst/>
                <a:uLnTx/>
                <a:uFillTx/>
                <a:latin typeface="Nokia Pure Text Light"/>
                <a:ea typeface="+mn-ea"/>
                <a:cs typeface="+mn-cs"/>
              </a:rPr>
              <a:t>DC</a:t>
            </a:r>
            <a:r>
              <a:rPr kumimoji="0" lang="en-US" sz="1100" b="1" i="0" u="none" strike="noStrike" kern="0" cap="none" spc="0" normalizeH="0" baseline="0" noProof="0" dirty="0">
                <a:ln>
                  <a:noFill/>
                </a:ln>
                <a:solidFill>
                  <a:srgbClr val="FFFFFF"/>
                </a:solidFill>
                <a:effectLst/>
                <a:uLnTx/>
                <a:uFillTx/>
                <a:latin typeface="Nokia Pure Text Light"/>
                <a:ea typeface="+mn-ea"/>
                <a:cs typeface="+mn-cs"/>
              </a:rPr>
              <a:t>-GW</a:t>
            </a:r>
          </a:p>
        </p:txBody>
      </p:sp>
    </p:spTree>
    <p:extLst>
      <p:ext uri="{BB962C8B-B14F-4D97-AF65-F5344CB8AC3E}">
        <p14:creationId xmlns:p14="http://schemas.microsoft.com/office/powerpoint/2010/main" val="78432182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D36134-440C-6AC4-F3C3-A9E0C7DD09FD}"/>
            </a:ext>
          </a:extLst>
        </p:cNvPr>
        <p:cNvGrpSpPr/>
        <p:nvPr/>
      </p:nvGrpSpPr>
      <p:grpSpPr>
        <a:xfrm>
          <a:off x="0" y="0"/>
          <a:ext cx="0" cy="0"/>
          <a:chOff x="0" y="0"/>
          <a:chExt cx="0" cy="0"/>
        </a:xfrm>
      </p:grpSpPr>
      <p:sp>
        <p:nvSpPr>
          <p:cNvPr id="6" name="Rounded Rectangle 102">
            <a:extLst>
              <a:ext uri="{FF2B5EF4-FFF2-40B4-BE49-F238E27FC236}">
                <a16:creationId xmlns:a16="http://schemas.microsoft.com/office/drawing/2014/main" id="{2CA881C8-9E76-1AD7-A222-29C5F2CB62EE}"/>
              </a:ext>
            </a:extLst>
          </p:cNvPr>
          <p:cNvSpPr/>
          <p:nvPr/>
        </p:nvSpPr>
        <p:spPr>
          <a:xfrm>
            <a:off x="206925" y="3504713"/>
            <a:ext cx="2612114" cy="626135"/>
          </a:xfrm>
          <a:prstGeom prst="roundRect">
            <a:avLst>
              <a:gd name="adj" fmla="val 0"/>
            </a:avLst>
          </a:prstGeom>
          <a:solidFill>
            <a:srgbClr val="00B0F0">
              <a:alpha val="20000"/>
            </a:srgbClr>
          </a:solidFill>
          <a:ln w="9525" cap="flat" cmpd="sng" algn="ctr">
            <a:noFill/>
            <a:prstDash val="solid"/>
          </a:ln>
          <a:effectLst/>
        </p:spPr>
        <p:txBody>
          <a:bodyPr tIns="90000" bIns="90000" rtlCol="0" anchor="t" anchorCtr="0"/>
          <a:lstStyle/>
          <a:p>
            <a:pPr marL="0" marR="0" lvl="0" indent="0" algn="ctr" defTabSz="685800" eaLnBrk="0" fontAlgn="auto" latinLnBrk="0" hangingPunct="0">
              <a:lnSpc>
                <a:spcPct val="90000"/>
              </a:lnSpc>
              <a:spcBef>
                <a:spcPts val="0"/>
              </a:spcBef>
              <a:spcAft>
                <a:spcPts val="0"/>
              </a:spcAft>
              <a:buClr>
                <a:srgbClr val="00C9FF"/>
              </a:buClr>
              <a:buSzTx/>
              <a:buFontTx/>
              <a:buNone/>
              <a:tabLst/>
              <a:defRPr/>
            </a:pPr>
            <a:endParaRPr kumimoji="0" lang="en-US" sz="1800" b="0" i="0" u="none" strike="noStrike" kern="0" cap="none" spc="0" normalizeH="0" baseline="0" noProof="0">
              <a:ln>
                <a:noFill/>
              </a:ln>
              <a:solidFill>
                <a:srgbClr val="A8BBC0"/>
              </a:solidFill>
              <a:effectLst/>
              <a:uLnTx/>
              <a:uFillTx/>
            </a:endParaRPr>
          </a:p>
        </p:txBody>
      </p:sp>
      <p:sp>
        <p:nvSpPr>
          <p:cNvPr id="3" name="Rounded Rectangle 102">
            <a:extLst>
              <a:ext uri="{FF2B5EF4-FFF2-40B4-BE49-F238E27FC236}">
                <a16:creationId xmlns:a16="http://schemas.microsoft.com/office/drawing/2014/main" id="{7FF7AE5B-D49E-E246-43F2-B7E3E04EA3E1}"/>
              </a:ext>
            </a:extLst>
          </p:cNvPr>
          <p:cNvSpPr/>
          <p:nvPr/>
        </p:nvSpPr>
        <p:spPr>
          <a:xfrm>
            <a:off x="1282069" y="1693694"/>
            <a:ext cx="1414214" cy="626135"/>
          </a:xfrm>
          <a:prstGeom prst="roundRect">
            <a:avLst>
              <a:gd name="adj" fmla="val 0"/>
            </a:avLst>
          </a:prstGeom>
          <a:solidFill>
            <a:srgbClr val="0A0908">
              <a:alpha val="20000"/>
            </a:srgbClr>
          </a:solidFill>
          <a:ln w="9525" cap="flat" cmpd="sng" algn="ctr">
            <a:noFill/>
            <a:prstDash val="solid"/>
          </a:ln>
          <a:effectLst/>
        </p:spPr>
        <p:txBody>
          <a:bodyPr tIns="90000" bIns="90000" rtlCol="0" anchor="t" anchorCtr="0"/>
          <a:lstStyle/>
          <a:p>
            <a:pPr marL="0" marR="0" lvl="0" indent="0" algn="ctr" defTabSz="685800" eaLnBrk="0" fontAlgn="auto" latinLnBrk="0" hangingPunct="0">
              <a:lnSpc>
                <a:spcPct val="90000"/>
              </a:lnSpc>
              <a:spcBef>
                <a:spcPts val="0"/>
              </a:spcBef>
              <a:spcAft>
                <a:spcPts val="0"/>
              </a:spcAft>
              <a:buClr>
                <a:srgbClr val="00C9FF"/>
              </a:buClr>
              <a:buSzTx/>
              <a:buFontTx/>
              <a:buNone/>
              <a:tabLst/>
              <a:defRPr/>
            </a:pPr>
            <a:endParaRPr kumimoji="0" lang="en-US" sz="1800" b="0" i="0" u="none" strike="noStrike" kern="0" cap="none" spc="0" normalizeH="0" baseline="0" noProof="0">
              <a:ln>
                <a:noFill/>
              </a:ln>
              <a:solidFill>
                <a:srgbClr val="A8BBC0"/>
              </a:solidFill>
              <a:effectLst/>
              <a:uLnTx/>
              <a:uFillTx/>
            </a:endParaRPr>
          </a:p>
        </p:txBody>
      </p:sp>
      <p:sp>
        <p:nvSpPr>
          <p:cNvPr id="7" name="Rounded Rectangle 102">
            <a:extLst>
              <a:ext uri="{FF2B5EF4-FFF2-40B4-BE49-F238E27FC236}">
                <a16:creationId xmlns:a16="http://schemas.microsoft.com/office/drawing/2014/main" id="{45B42598-B0E2-E8BD-C4A6-541553C0A1AC}"/>
              </a:ext>
            </a:extLst>
          </p:cNvPr>
          <p:cNvSpPr/>
          <p:nvPr/>
        </p:nvSpPr>
        <p:spPr>
          <a:xfrm>
            <a:off x="908571" y="2701129"/>
            <a:ext cx="1455695" cy="612074"/>
          </a:xfrm>
          <a:prstGeom prst="roundRect">
            <a:avLst>
              <a:gd name="adj" fmla="val 0"/>
            </a:avLst>
          </a:prstGeom>
          <a:solidFill>
            <a:srgbClr val="00B050">
              <a:alpha val="20000"/>
            </a:srgbClr>
          </a:solidFill>
          <a:ln w="9525" cap="flat" cmpd="sng" algn="ctr">
            <a:noFill/>
            <a:prstDash val="solid"/>
          </a:ln>
          <a:effectLst/>
        </p:spPr>
        <p:txBody>
          <a:bodyPr tIns="90000" bIns="90000" rtlCol="0" anchor="t" anchorCtr="0"/>
          <a:lstStyle/>
          <a:p>
            <a:pPr marL="0" marR="0" lvl="0" indent="0" algn="ctr" defTabSz="685800" eaLnBrk="0" fontAlgn="auto" latinLnBrk="0" hangingPunct="0">
              <a:lnSpc>
                <a:spcPct val="90000"/>
              </a:lnSpc>
              <a:spcBef>
                <a:spcPts val="0"/>
              </a:spcBef>
              <a:spcAft>
                <a:spcPts val="0"/>
              </a:spcAft>
              <a:buClr>
                <a:srgbClr val="00C9FF"/>
              </a:buClr>
              <a:buSzTx/>
              <a:buFontTx/>
              <a:buNone/>
              <a:tabLst/>
              <a:defRPr/>
            </a:pPr>
            <a:endParaRPr kumimoji="0" lang="en-US" sz="1800" b="0" i="0" u="none" strike="noStrike" kern="0" cap="none" spc="0" normalizeH="0" baseline="0" noProof="0">
              <a:ln>
                <a:noFill/>
              </a:ln>
              <a:solidFill>
                <a:srgbClr val="A8BBC0"/>
              </a:solidFill>
              <a:effectLst/>
              <a:uLnTx/>
              <a:uFillTx/>
            </a:endParaRPr>
          </a:p>
        </p:txBody>
      </p:sp>
      <p:sp>
        <p:nvSpPr>
          <p:cNvPr id="8" name="Text Placeholder 1">
            <a:extLst>
              <a:ext uri="{FF2B5EF4-FFF2-40B4-BE49-F238E27FC236}">
                <a16:creationId xmlns:a16="http://schemas.microsoft.com/office/drawing/2014/main" id="{AAB0BF8B-3A59-C13F-DEE9-586BC63B2C99}"/>
              </a:ext>
            </a:extLst>
          </p:cNvPr>
          <p:cNvSpPr txBox="1">
            <a:spLocks/>
          </p:cNvSpPr>
          <p:nvPr/>
        </p:nvSpPr>
        <p:spPr>
          <a:xfrm>
            <a:off x="410497" y="231425"/>
            <a:ext cx="4286629" cy="369332"/>
          </a:xfrm>
          <a:prstGeom prst="rect">
            <a:avLst/>
          </a:prstGeom>
        </p:spPr>
        <p:txBody>
          <a:bodyPr wrap="square" lIns="0" tIns="0" rIns="0" bIns="0">
            <a:spAutoFit/>
          </a:bodyPr>
          <a:lstStyle>
            <a:lvl1pPr marL="0" indent="0" algn="l" defTabSz="310010" rtl="0" eaLnBrk="1" latinLnBrk="0" hangingPunct="1">
              <a:lnSpc>
                <a:spcPct val="100000"/>
              </a:lnSpc>
              <a:spcBef>
                <a:spcPts val="0"/>
              </a:spcBef>
              <a:buFont typeface="Arial" panose="020B0604020202020204" pitchFamily="34" charset="0"/>
              <a:buNone/>
              <a:defRPr sz="2400" kern="1200" baseline="0">
                <a:solidFill>
                  <a:schemeClr val="accent1"/>
                </a:solidFill>
                <a:latin typeface="Nokia Pure Headline Light" panose="020B0304020202020204" pitchFamily="34" charset="0"/>
                <a:ea typeface="+mn-ea"/>
                <a:cs typeface="+mn-cs"/>
              </a:defRPr>
            </a:lvl1pPr>
            <a:lvl2pPr marL="232508" indent="-77502" algn="l" defTabSz="310010" rtl="0" eaLnBrk="1" latinLnBrk="0" hangingPunct="1">
              <a:lnSpc>
                <a:spcPct val="90000"/>
              </a:lnSpc>
              <a:spcBef>
                <a:spcPts val="169"/>
              </a:spcBef>
              <a:buFont typeface="Arial" panose="020B0604020202020204" pitchFamily="34" charset="0"/>
              <a:buChar char="•"/>
              <a:defRPr sz="814" kern="1200">
                <a:solidFill>
                  <a:schemeClr val="tx1"/>
                </a:solidFill>
                <a:latin typeface="+mn-lt"/>
                <a:ea typeface="+mn-ea"/>
                <a:cs typeface="+mn-cs"/>
              </a:defRPr>
            </a:lvl2pPr>
            <a:lvl3pPr marL="387513" indent="-77502" algn="l" defTabSz="310010" rtl="0" eaLnBrk="1" latinLnBrk="0" hangingPunct="1">
              <a:lnSpc>
                <a:spcPct val="90000"/>
              </a:lnSpc>
              <a:spcBef>
                <a:spcPts val="169"/>
              </a:spcBef>
              <a:buFont typeface="Arial" panose="020B0604020202020204" pitchFamily="34" charset="0"/>
              <a:buChar char="•"/>
              <a:defRPr sz="678" kern="1200">
                <a:solidFill>
                  <a:schemeClr val="tx1"/>
                </a:solidFill>
                <a:latin typeface="+mn-lt"/>
                <a:ea typeface="+mn-ea"/>
                <a:cs typeface="+mn-cs"/>
              </a:defRPr>
            </a:lvl3pPr>
            <a:lvl4pPr marL="542518" indent="-77502" algn="l" defTabSz="310010" rtl="0" eaLnBrk="1" latinLnBrk="0" hangingPunct="1">
              <a:lnSpc>
                <a:spcPct val="90000"/>
              </a:lnSpc>
              <a:spcBef>
                <a:spcPts val="169"/>
              </a:spcBef>
              <a:buFont typeface="Arial" panose="020B0604020202020204" pitchFamily="34" charset="0"/>
              <a:buChar char="•"/>
              <a:defRPr sz="610" kern="1200">
                <a:solidFill>
                  <a:schemeClr val="tx1"/>
                </a:solidFill>
                <a:latin typeface="+mn-lt"/>
                <a:ea typeface="+mn-ea"/>
                <a:cs typeface="+mn-cs"/>
              </a:defRPr>
            </a:lvl4pPr>
            <a:lvl5pPr marL="697523" indent="-77502" algn="l" defTabSz="310010" rtl="0" eaLnBrk="1" latinLnBrk="0" hangingPunct="1">
              <a:lnSpc>
                <a:spcPct val="90000"/>
              </a:lnSpc>
              <a:spcBef>
                <a:spcPts val="169"/>
              </a:spcBef>
              <a:buFont typeface="Arial" panose="020B0604020202020204" pitchFamily="34" charset="0"/>
              <a:buChar char="•"/>
              <a:defRPr sz="610" kern="1200">
                <a:solidFill>
                  <a:schemeClr val="tx1"/>
                </a:solidFill>
                <a:latin typeface="+mn-lt"/>
                <a:ea typeface="+mn-ea"/>
                <a:cs typeface="+mn-cs"/>
              </a:defRPr>
            </a:lvl5pPr>
            <a:lvl6pPr marL="852528" indent="-77502" algn="l" defTabSz="310010" rtl="0" eaLnBrk="1" latinLnBrk="0" hangingPunct="1">
              <a:lnSpc>
                <a:spcPct val="90000"/>
              </a:lnSpc>
              <a:spcBef>
                <a:spcPts val="169"/>
              </a:spcBef>
              <a:buFont typeface="Arial" panose="020B0604020202020204" pitchFamily="34" charset="0"/>
              <a:buChar char="•"/>
              <a:defRPr sz="610" kern="1200">
                <a:solidFill>
                  <a:schemeClr val="tx1"/>
                </a:solidFill>
                <a:latin typeface="+mn-lt"/>
                <a:ea typeface="+mn-ea"/>
                <a:cs typeface="+mn-cs"/>
              </a:defRPr>
            </a:lvl6pPr>
            <a:lvl7pPr marL="1007533" indent="-77502" algn="l" defTabSz="310010" rtl="0" eaLnBrk="1" latinLnBrk="0" hangingPunct="1">
              <a:lnSpc>
                <a:spcPct val="90000"/>
              </a:lnSpc>
              <a:spcBef>
                <a:spcPts val="169"/>
              </a:spcBef>
              <a:buFont typeface="Arial" panose="020B0604020202020204" pitchFamily="34" charset="0"/>
              <a:buChar char="•"/>
              <a:defRPr sz="610" kern="1200">
                <a:solidFill>
                  <a:schemeClr val="tx1"/>
                </a:solidFill>
                <a:latin typeface="+mn-lt"/>
                <a:ea typeface="+mn-ea"/>
                <a:cs typeface="+mn-cs"/>
              </a:defRPr>
            </a:lvl7pPr>
            <a:lvl8pPr marL="1162538" indent="-77502" algn="l" defTabSz="310010" rtl="0" eaLnBrk="1" latinLnBrk="0" hangingPunct="1">
              <a:lnSpc>
                <a:spcPct val="90000"/>
              </a:lnSpc>
              <a:spcBef>
                <a:spcPts val="169"/>
              </a:spcBef>
              <a:buFont typeface="Arial" panose="020B0604020202020204" pitchFamily="34" charset="0"/>
              <a:buChar char="•"/>
              <a:defRPr sz="610" kern="1200">
                <a:solidFill>
                  <a:schemeClr val="tx1"/>
                </a:solidFill>
                <a:latin typeface="+mn-lt"/>
                <a:ea typeface="+mn-ea"/>
                <a:cs typeface="+mn-cs"/>
              </a:defRPr>
            </a:lvl8pPr>
            <a:lvl9pPr marL="1317544" indent="-77502" algn="l" defTabSz="310010" rtl="0" eaLnBrk="1" latinLnBrk="0" hangingPunct="1">
              <a:lnSpc>
                <a:spcPct val="90000"/>
              </a:lnSpc>
              <a:spcBef>
                <a:spcPts val="169"/>
              </a:spcBef>
              <a:buFont typeface="Arial" panose="020B0604020202020204" pitchFamily="34" charset="0"/>
              <a:buChar char="•"/>
              <a:defRPr sz="610" kern="1200">
                <a:solidFill>
                  <a:schemeClr val="tx1"/>
                </a:solidFill>
                <a:latin typeface="+mn-lt"/>
                <a:ea typeface="+mn-ea"/>
                <a:cs typeface="+mn-cs"/>
              </a:defRPr>
            </a:lvl9pPr>
          </a:lstStyle>
          <a:p>
            <a:pPr marL="0" marR="0" lvl="0" indent="0" algn="l" defTabSz="31001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005AFF"/>
                </a:solidFill>
                <a:effectLst/>
                <a:uLnTx/>
                <a:uFillTx/>
                <a:latin typeface="Nokia Pure Headline Light" panose="020B0304020202020204" pitchFamily="34" charset="0"/>
                <a:ea typeface="+mn-ea"/>
                <a:cs typeface="+mn-cs"/>
              </a:rPr>
              <a:t>Datacenter Interconnect</a:t>
            </a:r>
          </a:p>
        </p:txBody>
      </p:sp>
      <p:grpSp>
        <p:nvGrpSpPr>
          <p:cNvPr id="10" name="Group 9">
            <a:extLst>
              <a:ext uri="{FF2B5EF4-FFF2-40B4-BE49-F238E27FC236}">
                <a16:creationId xmlns:a16="http://schemas.microsoft.com/office/drawing/2014/main" id="{B878579D-F66C-2C77-8ECD-CB0F4F303138}"/>
              </a:ext>
            </a:extLst>
          </p:cNvPr>
          <p:cNvGrpSpPr/>
          <p:nvPr/>
        </p:nvGrpSpPr>
        <p:grpSpPr>
          <a:xfrm>
            <a:off x="1073134" y="2802261"/>
            <a:ext cx="1001710" cy="446975"/>
            <a:chOff x="6189787" y="664528"/>
            <a:chExt cx="1431015" cy="638536"/>
          </a:xfrm>
        </p:grpSpPr>
        <p:pic>
          <p:nvPicPr>
            <p:cNvPr id="11" name="Picture 10">
              <a:extLst>
                <a:ext uri="{FF2B5EF4-FFF2-40B4-BE49-F238E27FC236}">
                  <a16:creationId xmlns:a16="http://schemas.microsoft.com/office/drawing/2014/main" id="{FB254F77-EB46-8A75-E9FF-97F235C00BCA}"/>
                </a:ext>
              </a:extLst>
            </p:cNvPr>
            <p:cNvPicPr>
              <a:picLocks noChangeAspect="1"/>
            </p:cNvPicPr>
            <p:nvPr/>
          </p:nvPicPr>
          <p:blipFill>
            <a:blip r:embed="rId2"/>
            <a:stretch>
              <a:fillRect/>
            </a:stretch>
          </p:blipFill>
          <p:spPr>
            <a:xfrm>
              <a:off x="6189787" y="664528"/>
              <a:ext cx="638536" cy="638536"/>
            </a:xfrm>
            <a:prstGeom prst="rect">
              <a:avLst/>
            </a:prstGeom>
          </p:spPr>
        </p:pic>
        <p:pic>
          <p:nvPicPr>
            <p:cNvPr id="12" name="Picture 11">
              <a:extLst>
                <a:ext uri="{FF2B5EF4-FFF2-40B4-BE49-F238E27FC236}">
                  <a16:creationId xmlns:a16="http://schemas.microsoft.com/office/drawing/2014/main" id="{C32A18C3-E6B7-A481-8056-1D834EFEC8E1}"/>
                </a:ext>
              </a:extLst>
            </p:cNvPr>
            <p:cNvPicPr>
              <a:picLocks noChangeAspect="1"/>
            </p:cNvPicPr>
            <p:nvPr/>
          </p:nvPicPr>
          <p:blipFill>
            <a:blip r:embed="rId2"/>
            <a:stretch>
              <a:fillRect/>
            </a:stretch>
          </p:blipFill>
          <p:spPr>
            <a:xfrm>
              <a:off x="6982266" y="664528"/>
              <a:ext cx="638536" cy="638536"/>
            </a:xfrm>
            <a:prstGeom prst="rect">
              <a:avLst/>
            </a:prstGeom>
          </p:spPr>
        </p:pic>
      </p:grpSp>
      <p:grpSp>
        <p:nvGrpSpPr>
          <p:cNvPr id="13" name="Group 12">
            <a:extLst>
              <a:ext uri="{FF2B5EF4-FFF2-40B4-BE49-F238E27FC236}">
                <a16:creationId xmlns:a16="http://schemas.microsoft.com/office/drawing/2014/main" id="{1BEBCD35-57BA-57EE-4EFD-852D16C8A230}"/>
              </a:ext>
            </a:extLst>
          </p:cNvPr>
          <p:cNvGrpSpPr/>
          <p:nvPr/>
        </p:nvGrpSpPr>
        <p:grpSpPr>
          <a:xfrm>
            <a:off x="424353" y="3589776"/>
            <a:ext cx="1001710" cy="446975"/>
            <a:chOff x="6189787" y="664528"/>
            <a:chExt cx="1431015" cy="638536"/>
          </a:xfrm>
        </p:grpSpPr>
        <p:pic>
          <p:nvPicPr>
            <p:cNvPr id="14" name="Picture 13">
              <a:extLst>
                <a:ext uri="{FF2B5EF4-FFF2-40B4-BE49-F238E27FC236}">
                  <a16:creationId xmlns:a16="http://schemas.microsoft.com/office/drawing/2014/main" id="{E26ED5B1-CF1F-89D9-8BC3-DC6676F828DE}"/>
                </a:ext>
              </a:extLst>
            </p:cNvPr>
            <p:cNvPicPr>
              <a:picLocks noChangeAspect="1"/>
            </p:cNvPicPr>
            <p:nvPr/>
          </p:nvPicPr>
          <p:blipFill>
            <a:blip r:embed="rId2"/>
            <a:stretch>
              <a:fillRect/>
            </a:stretch>
          </p:blipFill>
          <p:spPr>
            <a:xfrm>
              <a:off x="6189787" y="664528"/>
              <a:ext cx="638536" cy="638536"/>
            </a:xfrm>
            <a:prstGeom prst="rect">
              <a:avLst/>
            </a:prstGeom>
          </p:spPr>
        </p:pic>
        <p:pic>
          <p:nvPicPr>
            <p:cNvPr id="15" name="Picture 14">
              <a:extLst>
                <a:ext uri="{FF2B5EF4-FFF2-40B4-BE49-F238E27FC236}">
                  <a16:creationId xmlns:a16="http://schemas.microsoft.com/office/drawing/2014/main" id="{4ABAFA6A-27DD-6125-33A3-CB162845FCB6}"/>
                </a:ext>
              </a:extLst>
            </p:cNvPr>
            <p:cNvPicPr>
              <a:picLocks noChangeAspect="1"/>
            </p:cNvPicPr>
            <p:nvPr/>
          </p:nvPicPr>
          <p:blipFill>
            <a:blip r:embed="rId2"/>
            <a:stretch>
              <a:fillRect/>
            </a:stretch>
          </p:blipFill>
          <p:spPr>
            <a:xfrm>
              <a:off x="6982266" y="664528"/>
              <a:ext cx="638536" cy="638536"/>
            </a:xfrm>
            <a:prstGeom prst="rect">
              <a:avLst/>
            </a:prstGeom>
          </p:spPr>
        </p:pic>
      </p:grpSp>
      <p:cxnSp>
        <p:nvCxnSpPr>
          <p:cNvPr id="19" name="Straight Connector 18">
            <a:extLst>
              <a:ext uri="{FF2B5EF4-FFF2-40B4-BE49-F238E27FC236}">
                <a16:creationId xmlns:a16="http://schemas.microsoft.com/office/drawing/2014/main" id="{39D162C8-C559-D25A-81B9-B06C7DCDE574}"/>
              </a:ext>
            </a:extLst>
          </p:cNvPr>
          <p:cNvCxnSpPr>
            <a:cxnSpLocks/>
            <a:stCxn id="11" idx="2"/>
            <a:endCxn id="14" idx="0"/>
          </p:cNvCxnSpPr>
          <p:nvPr/>
        </p:nvCxnSpPr>
        <p:spPr>
          <a:xfrm flipH="1">
            <a:off x="647841" y="3249236"/>
            <a:ext cx="648781" cy="340540"/>
          </a:xfrm>
          <a:prstGeom prst="line">
            <a:avLst/>
          </a:prstGeom>
          <a:noFill/>
          <a:ln w="12700" cap="flat" cmpd="sng" algn="ctr">
            <a:solidFill>
              <a:srgbClr val="666666"/>
            </a:solidFill>
            <a:prstDash val="solid"/>
          </a:ln>
          <a:effectLst/>
        </p:spPr>
      </p:cxnSp>
      <p:cxnSp>
        <p:nvCxnSpPr>
          <p:cNvPr id="20" name="Straight Connector 19">
            <a:extLst>
              <a:ext uri="{FF2B5EF4-FFF2-40B4-BE49-F238E27FC236}">
                <a16:creationId xmlns:a16="http://schemas.microsoft.com/office/drawing/2014/main" id="{60EA07C2-9A77-B0F1-B3C7-6C6975FF0C05}"/>
              </a:ext>
            </a:extLst>
          </p:cNvPr>
          <p:cNvCxnSpPr>
            <a:cxnSpLocks/>
            <a:stCxn id="12" idx="2"/>
            <a:endCxn id="14" idx="0"/>
          </p:cNvCxnSpPr>
          <p:nvPr/>
        </p:nvCxnSpPr>
        <p:spPr>
          <a:xfrm flipH="1">
            <a:off x="647841" y="3249236"/>
            <a:ext cx="1203516" cy="340540"/>
          </a:xfrm>
          <a:prstGeom prst="line">
            <a:avLst/>
          </a:prstGeom>
          <a:noFill/>
          <a:ln w="12700" cap="flat" cmpd="sng" algn="ctr">
            <a:solidFill>
              <a:srgbClr val="666666"/>
            </a:solidFill>
            <a:prstDash val="solid"/>
          </a:ln>
          <a:effectLst/>
        </p:spPr>
      </p:cxnSp>
      <p:cxnSp>
        <p:nvCxnSpPr>
          <p:cNvPr id="24" name="Straight Connector 23">
            <a:extLst>
              <a:ext uri="{FF2B5EF4-FFF2-40B4-BE49-F238E27FC236}">
                <a16:creationId xmlns:a16="http://schemas.microsoft.com/office/drawing/2014/main" id="{10A55F26-0EFE-5B78-67BB-37970189ED9E}"/>
              </a:ext>
            </a:extLst>
          </p:cNvPr>
          <p:cNvCxnSpPr>
            <a:cxnSpLocks/>
            <a:stCxn id="67" idx="0"/>
            <a:endCxn id="29" idx="2"/>
          </p:cNvCxnSpPr>
          <p:nvPr/>
        </p:nvCxnSpPr>
        <p:spPr>
          <a:xfrm flipH="1" flipV="1">
            <a:off x="1880962" y="4036750"/>
            <a:ext cx="291959" cy="204534"/>
          </a:xfrm>
          <a:prstGeom prst="line">
            <a:avLst/>
          </a:prstGeom>
          <a:noFill/>
          <a:ln w="12700" cap="flat" cmpd="sng" algn="ctr">
            <a:solidFill>
              <a:srgbClr val="666666"/>
            </a:solidFill>
            <a:prstDash val="solid"/>
          </a:ln>
          <a:effectLst/>
        </p:spPr>
      </p:cxnSp>
      <p:cxnSp>
        <p:nvCxnSpPr>
          <p:cNvPr id="25" name="Straight Connector 24">
            <a:extLst>
              <a:ext uri="{FF2B5EF4-FFF2-40B4-BE49-F238E27FC236}">
                <a16:creationId xmlns:a16="http://schemas.microsoft.com/office/drawing/2014/main" id="{96849943-FEF7-D1F7-0511-85DBA3CA601E}"/>
              </a:ext>
            </a:extLst>
          </p:cNvPr>
          <p:cNvCxnSpPr>
            <a:cxnSpLocks/>
            <a:stCxn id="67" idx="0"/>
            <a:endCxn id="30" idx="2"/>
          </p:cNvCxnSpPr>
          <p:nvPr/>
        </p:nvCxnSpPr>
        <p:spPr>
          <a:xfrm flipV="1">
            <a:off x="2172921" y="4036750"/>
            <a:ext cx="262776" cy="204534"/>
          </a:xfrm>
          <a:prstGeom prst="line">
            <a:avLst/>
          </a:prstGeom>
          <a:noFill/>
          <a:ln w="12700" cap="flat" cmpd="sng" algn="ctr">
            <a:solidFill>
              <a:srgbClr val="666666"/>
            </a:solidFill>
            <a:prstDash val="solid"/>
          </a:ln>
          <a:effectLst/>
        </p:spPr>
      </p:cxnSp>
      <p:sp>
        <p:nvSpPr>
          <p:cNvPr id="27" name="Rectangle: Top Corners Rounded 26">
            <a:extLst>
              <a:ext uri="{FF2B5EF4-FFF2-40B4-BE49-F238E27FC236}">
                <a16:creationId xmlns:a16="http://schemas.microsoft.com/office/drawing/2014/main" id="{8E1D10BE-C389-C833-D339-EE559E9B54D9}"/>
              </a:ext>
            </a:extLst>
          </p:cNvPr>
          <p:cNvSpPr/>
          <p:nvPr/>
        </p:nvSpPr>
        <p:spPr>
          <a:xfrm rot="5400000">
            <a:off x="2032852" y="2906333"/>
            <a:ext cx="612073" cy="215736"/>
          </a:xfrm>
          <a:prstGeom prst="round2SameRect">
            <a:avLst/>
          </a:prstGeom>
          <a:solidFill>
            <a:srgbClr val="0A0908"/>
          </a:solidFill>
          <a:ln w="12700" cap="flat" cmpd="sng" algn="ctr">
            <a:noFill/>
            <a:prstDash val="solid"/>
            <a:miter lim="800000"/>
          </a:ln>
          <a:effectLst>
            <a:softEdge rad="0"/>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685800" eaLnBrk="1" fontAlgn="auto" latinLnBrk="0" hangingPunct="1">
              <a:lnSpc>
                <a:spcPct val="100000"/>
              </a:lnSpc>
              <a:spcBef>
                <a:spcPts val="0"/>
              </a:spcBef>
              <a:spcAft>
                <a:spcPts val="300"/>
              </a:spcAft>
              <a:buClrTx/>
              <a:buSzPct val="100000"/>
              <a:buFontTx/>
              <a:buNone/>
              <a:tabLst/>
              <a:defRPr/>
            </a:pPr>
            <a:r>
              <a:rPr kumimoji="0" lang="en-US" sz="1200" b="1" i="0" u="none" strike="noStrike" kern="0" cap="none" spc="0" normalizeH="0" baseline="0" noProof="0" dirty="0">
                <a:ln>
                  <a:noFill/>
                </a:ln>
                <a:solidFill>
                  <a:srgbClr val="FFFFFF"/>
                </a:solidFill>
                <a:effectLst/>
                <a:uLnTx/>
                <a:uFillTx/>
                <a:latin typeface="Nokia Pure Text Light"/>
                <a:ea typeface="+mn-ea"/>
                <a:cs typeface="+mn-cs"/>
              </a:rPr>
              <a:t>Spine</a:t>
            </a:r>
          </a:p>
        </p:txBody>
      </p:sp>
      <p:grpSp>
        <p:nvGrpSpPr>
          <p:cNvPr id="28" name="Group 27">
            <a:extLst>
              <a:ext uri="{FF2B5EF4-FFF2-40B4-BE49-F238E27FC236}">
                <a16:creationId xmlns:a16="http://schemas.microsoft.com/office/drawing/2014/main" id="{321278C3-DC1C-88D6-DF81-3E09329CE85E}"/>
              </a:ext>
            </a:extLst>
          </p:cNvPr>
          <p:cNvGrpSpPr/>
          <p:nvPr/>
        </p:nvGrpSpPr>
        <p:grpSpPr>
          <a:xfrm>
            <a:off x="1657474" y="3589775"/>
            <a:ext cx="1001710" cy="446975"/>
            <a:chOff x="6189787" y="664528"/>
            <a:chExt cx="1431015" cy="638536"/>
          </a:xfrm>
        </p:grpSpPr>
        <p:pic>
          <p:nvPicPr>
            <p:cNvPr id="29" name="Picture 28">
              <a:extLst>
                <a:ext uri="{FF2B5EF4-FFF2-40B4-BE49-F238E27FC236}">
                  <a16:creationId xmlns:a16="http://schemas.microsoft.com/office/drawing/2014/main" id="{5F26B95F-55C2-BE54-5BE7-EB8377277969}"/>
                </a:ext>
              </a:extLst>
            </p:cNvPr>
            <p:cNvPicPr>
              <a:picLocks noChangeAspect="1"/>
            </p:cNvPicPr>
            <p:nvPr/>
          </p:nvPicPr>
          <p:blipFill>
            <a:blip r:embed="rId2"/>
            <a:stretch>
              <a:fillRect/>
            </a:stretch>
          </p:blipFill>
          <p:spPr>
            <a:xfrm>
              <a:off x="6189787" y="664528"/>
              <a:ext cx="638536" cy="638536"/>
            </a:xfrm>
            <a:prstGeom prst="rect">
              <a:avLst/>
            </a:prstGeom>
          </p:spPr>
        </p:pic>
        <p:pic>
          <p:nvPicPr>
            <p:cNvPr id="30" name="Picture 29">
              <a:extLst>
                <a:ext uri="{FF2B5EF4-FFF2-40B4-BE49-F238E27FC236}">
                  <a16:creationId xmlns:a16="http://schemas.microsoft.com/office/drawing/2014/main" id="{7DD7BEAC-39B9-A82B-2194-F3740DAB778A}"/>
                </a:ext>
              </a:extLst>
            </p:cNvPr>
            <p:cNvPicPr>
              <a:picLocks noChangeAspect="1"/>
            </p:cNvPicPr>
            <p:nvPr/>
          </p:nvPicPr>
          <p:blipFill>
            <a:blip r:embed="rId2"/>
            <a:stretch>
              <a:fillRect/>
            </a:stretch>
          </p:blipFill>
          <p:spPr>
            <a:xfrm>
              <a:off x="6982266" y="664528"/>
              <a:ext cx="638536" cy="638536"/>
            </a:xfrm>
            <a:prstGeom prst="rect">
              <a:avLst/>
            </a:prstGeom>
          </p:spPr>
        </p:pic>
      </p:grpSp>
      <p:cxnSp>
        <p:nvCxnSpPr>
          <p:cNvPr id="39" name="Straight Connector 38">
            <a:extLst>
              <a:ext uri="{FF2B5EF4-FFF2-40B4-BE49-F238E27FC236}">
                <a16:creationId xmlns:a16="http://schemas.microsoft.com/office/drawing/2014/main" id="{92A6AD8A-DCAF-6B2E-CAAD-EC883DF95BFE}"/>
              </a:ext>
            </a:extLst>
          </p:cNvPr>
          <p:cNvCxnSpPr>
            <a:cxnSpLocks/>
            <a:stCxn id="11" idx="2"/>
            <a:endCxn id="15" idx="0"/>
          </p:cNvCxnSpPr>
          <p:nvPr/>
        </p:nvCxnSpPr>
        <p:spPr>
          <a:xfrm flipH="1">
            <a:off x="1202576" y="3249236"/>
            <a:ext cx="94046" cy="340540"/>
          </a:xfrm>
          <a:prstGeom prst="line">
            <a:avLst/>
          </a:prstGeom>
          <a:noFill/>
          <a:ln w="12700" cap="flat" cmpd="sng" algn="ctr">
            <a:solidFill>
              <a:srgbClr val="666666"/>
            </a:solidFill>
            <a:prstDash val="solid"/>
          </a:ln>
          <a:effectLst/>
        </p:spPr>
      </p:cxnSp>
      <p:cxnSp>
        <p:nvCxnSpPr>
          <p:cNvPr id="40" name="Straight Connector 39">
            <a:extLst>
              <a:ext uri="{FF2B5EF4-FFF2-40B4-BE49-F238E27FC236}">
                <a16:creationId xmlns:a16="http://schemas.microsoft.com/office/drawing/2014/main" id="{550BAA6D-9BBD-F6BF-1E20-0428878192C7}"/>
              </a:ext>
            </a:extLst>
          </p:cNvPr>
          <p:cNvCxnSpPr>
            <a:cxnSpLocks/>
            <a:stCxn id="12" idx="2"/>
            <a:endCxn id="15" idx="0"/>
          </p:cNvCxnSpPr>
          <p:nvPr/>
        </p:nvCxnSpPr>
        <p:spPr>
          <a:xfrm flipH="1">
            <a:off x="1202576" y="3249236"/>
            <a:ext cx="648781" cy="340540"/>
          </a:xfrm>
          <a:prstGeom prst="line">
            <a:avLst/>
          </a:prstGeom>
          <a:noFill/>
          <a:ln w="12700" cap="flat" cmpd="sng" algn="ctr">
            <a:solidFill>
              <a:srgbClr val="666666"/>
            </a:solidFill>
            <a:prstDash val="solid"/>
          </a:ln>
          <a:effectLst/>
        </p:spPr>
      </p:cxnSp>
      <p:cxnSp>
        <p:nvCxnSpPr>
          <p:cNvPr id="43" name="Straight Connector 42">
            <a:extLst>
              <a:ext uri="{FF2B5EF4-FFF2-40B4-BE49-F238E27FC236}">
                <a16:creationId xmlns:a16="http://schemas.microsoft.com/office/drawing/2014/main" id="{930AB8D7-EB37-48A2-9835-D6F2A8927440}"/>
              </a:ext>
            </a:extLst>
          </p:cNvPr>
          <p:cNvCxnSpPr>
            <a:cxnSpLocks/>
            <a:stCxn id="11" idx="2"/>
            <a:endCxn id="29" idx="0"/>
          </p:cNvCxnSpPr>
          <p:nvPr/>
        </p:nvCxnSpPr>
        <p:spPr>
          <a:xfrm>
            <a:off x="1296622" y="3249236"/>
            <a:ext cx="584340" cy="340539"/>
          </a:xfrm>
          <a:prstGeom prst="line">
            <a:avLst/>
          </a:prstGeom>
          <a:noFill/>
          <a:ln w="12700" cap="flat" cmpd="sng" algn="ctr">
            <a:solidFill>
              <a:srgbClr val="666666"/>
            </a:solidFill>
            <a:prstDash val="solid"/>
          </a:ln>
          <a:effectLst/>
        </p:spPr>
      </p:cxnSp>
      <p:cxnSp>
        <p:nvCxnSpPr>
          <p:cNvPr id="44" name="Straight Connector 43">
            <a:extLst>
              <a:ext uri="{FF2B5EF4-FFF2-40B4-BE49-F238E27FC236}">
                <a16:creationId xmlns:a16="http://schemas.microsoft.com/office/drawing/2014/main" id="{F1A6D61C-BF3F-9E9A-7944-B4683FF4C670}"/>
              </a:ext>
            </a:extLst>
          </p:cNvPr>
          <p:cNvCxnSpPr>
            <a:cxnSpLocks/>
            <a:stCxn id="12" idx="2"/>
            <a:endCxn id="29" idx="0"/>
          </p:cNvCxnSpPr>
          <p:nvPr/>
        </p:nvCxnSpPr>
        <p:spPr>
          <a:xfrm>
            <a:off x="1851357" y="3249236"/>
            <a:ext cx="29605" cy="340539"/>
          </a:xfrm>
          <a:prstGeom prst="line">
            <a:avLst/>
          </a:prstGeom>
          <a:noFill/>
          <a:ln w="12700" cap="flat" cmpd="sng" algn="ctr">
            <a:solidFill>
              <a:srgbClr val="666666"/>
            </a:solidFill>
            <a:prstDash val="solid"/>
          </a:ln>
          <a:effectLst/>
        </p:spPr>
      </p:cxnSp>
      <p:cxnSp>
        <p:nvCxnSpPr>
          <p:cNvPr id="47" name="Straight Connector 46">
            <a:extLst>
              <a:ext uri="{FF2B5EF4-FFF2-40B4-BE49-F238E27FC236}">
                <a16:creationId xmlns:a16="http://schemas.microsoft.com/office/drawing/2014/main" id="{76A1EBFB-E39C-8284-2997-3D2AF72043F2}"/>
              </a:ext>
            </a:extLst>
          </p:cNvPr>
          <p:cNvCxnSpPr>
            <a:cxnSpLocks/>
            <a:stCxn id="11" idx="2"/>
            <a:endCxn id="30" idx="0"/>
          </p:cNvCxnSpPr>
          <p:nvPr/>
        </p:nvCxnSpPr>
        <p:spPr>
          <a:xfrm>
            <a:off x="1296622" y="3249236"/>
            <a:ext cx="1139075" cy="340539"/>
          </a:xfrm>
          <a:prstGeom prst="line">
            <a:avLst/>
          </a:prstGeom>
          <a:noFill/>
          <a:ln w="12700" cap="flat" cmpd="sng" algn="ctr">
            <a:solidFill>
              <a:srgbClr val="666666"/>
            </a:solidFill>
            <a:prstDash val="solid"/>
          </a:ln>
          <a:effectLst/>
        </p:spPr>
      </p:cxnSp>
      <p:cxnSp>
        <p:nvCxnSpPr>
          <p:cNvPr id="48" name="Straight Connector 47">
            <a:extLst>
              <a:ext uri="{FF2B5EF4-FFF2-40B4-BE49-F238E27FC236}">
                <a16:creationId xmlns:a16="http://schemas.microsoft.com/office/drawing/2014/main" id="{97B7FA0C-9D2D-F22D-B0F5-B73E301BD830}"/>
              </a:ext>
            </a:extLst>
          </p:cNvPr>
          <p:cNvCxnSpPr>
            <a:cxnSpLocks/>
            <a:stCxn id="12" idx="2"/>
            <a:endCxn id="30" idx="0"/>
          </p:cNvCxnSpPr>
          <p:nvPr/>
        </p:nvCxnSpPr>
        <p:spPr>
          <a:xfrm>
            <a:off x="1851357" y="3249236"/>
            <a:ext cx="584340" cy="340539"/>
          </a:xfrm>
          <a:prstGeom prst="line">
            <a:avLst/>
          </a:prstGeom>
          <a:noFill/>
          <a:ln w="12700" cap="flat" cmpd="sng" algn="ctr">
            <a:solidFill>
              <a:srgbClr val="666666"/>
            </a:solidFill>
            <a:prstDash val="solid"/>
          </a:ln>
          <a:effectLst/>
        </p:spPr>
      </p:cxnSp>
      <p:cxnSp>
        <p:nvCxnSpPr>
          <p:cNvPr id="59" name="Straight Connector 58">
            <a:extLst>
              <a:ext uri="{FF2B5EF4-FFF2-40B4-BE49-F238E27FC236}">
                <a16:creationId xmlns:a16="http://schemas.microsoft.com/office/drawing/2014/main" id="{89A3AF7F-2A95-36B3-0F80-AE5039C5529C}"/>
              </a:ext>
            </a:extLst>
          </p:cNvPr>
          <p:cNvCxnSpPr>
            <a:cxnSpLocks/>
            <a:stCxn id="12" idx="0"/>
            <a:endCxn id="69" idx="2"/>
          </p:cNvCxnSpPr>
          <p:nvPr/>
        </p:nvCxnSpPr>
        <p:spPr>
          <a:xfrm flipH="1" flipV="1">
            <a:off x="1597812" y="2282854"/>
            <a:ext cx="253545" cy="519407"/>
          </a:xfrm>
          <a:prstGeom prst="line">
            <a:avLst/>
          </a:prstGeom>
          <a:noFill/>
          <a:ln w="12700" cap="flat" cmpd="sng" algn="ctr">
            <a:solidFill>
              <a:srgbClr val="666666"/>
            </a:solidFill>
            <a:prstDash val="solid"/>
          </a:ln>
          <a:effectLst/>
        </p:spPr>
      </p:cxnSp>
      <p:cxnSp>
        <p:nvCxnSpPr>
          <p:cNvPr id="60" name="Straight Connector 59">
            <a:extLst>
              <a:ext uri="{FF2B5EF4-FFF2-40B4-BE49-F238E27FC236}">
                <a16:creationId xmlns:a16="http://schemas.microsoft.com/office/drawing/2014/main" id="{B90E1CE6-3737-5F9A-6436-C83212ECB28D}"/>
              </a:ext>
            </a:extLst>
          </p:cNvPr>
          <p:cNvCxnSpPr>
            <a:cxnSpLocks/>
            <a:stCxn id="11" idx="0"/>
            <a:endCxn id="69" idx="2"/>
          </p:cNvCxnSpPr>
          <p:nvPr/>
        </p:nvCxnSpPr>
        <p:spPr>
          <a:xfrm flipV="1">
            <a:off x="1296622" y="2282854"/>
            <a:ext cx="301190" cy="519407"/>
          </a:xfrm>
          <a:prstGeom prst="line">
            <a:avLst/>
          </a:prstGeom>
          <a:noFill/>
          <a:ln w="12700" cap="flat" cmpd="sng" algn="ctr">
            <a:solidFill>
              <a:srgbClr val="666666"/>
            </a:solidFill>
            <a:prstDash val="solid"/>
          </a:ln>
          <a:effectLst/>
        </p:spPr>
      </p:cxnSp>
      <p:cxnSp>
        <p:nvCxnSpPr>
          <p:cNvPr id="63" name="Straight Connector 62">
            <a:extLst>
              <a:ext uri="{FF2B5EF4-FFF2-40B4-BE49-F238E27FC236}">
                <a16:creationId xmlns:a16="http://schemas.microsoft.com/office/drawing/2014/main" id="{436EECB7-E296-70F7-1AB8-3306ADB39DEA}"/>
              </a:ext>
            </a:extLst>
          </p:cNvPr>
          <p:cNvCxnSpPr>
            <a:cxnSpLocks/>
            <a:stCxn id="11" idx="0"/>
            <a:endCxn id="70" idx="2"/>
          </p:cNvCxnSpPr>
          <p:nvPr/>
        </p:nvCxnSpPr>
        <p:spPr>
          <a:xfrm flipV="1">
            <a:off x="1296622" y="2267945"/>
            <a:ext cx="943518" cy="534316"/>
          </a:xfrm>
          <a:prstGeom prst="line">
            <a:avLst/>
          </a:prstGeom>
          <a:noFill/>
          <a:ln w="12700" cap="flat" cmpd="sng" algn="ctr">
            <a:solidFill>
              <a:srgbClr val="666666"/>
            </a:solidFill>
            <a:prstDash val="solid"/>
          </a:ln>
          <a:effectLst/>
        </p:spPr>
      </p:cxnSp>
      <p:cxnSp>
        <p:nvCxnSpPr>
          <p:cNvPr id="64" name="Straight Connector 63">
            <a:extLst>
              <a:ext uri="{FF2B5EF4-FFF2-40B4-BE49-F238E27FC236}">
                <a16:creationId xmlns:a16="http://schemas.microsoft.com/office/drawing/2014/main" id="{50CDCC73-0771-67FB-22E8-3AAD61AAB7B2}"/>
              </a:ext>
            </a:extLst>
          </p:cNvPr>
          <p:cNvCxnSpPr>
            <a:cxnSpLocks/>
            <a:stCxn id="12" idx="0"/>
            <a:endCxn id="70" idx="2"/>
          </p:cNvCxnSpPr>
          <p:nvPr/>
        </p:nvCxnSpPr>
        <p:spPr>
          <a:xfrm flipV="1">
            <a:off x="1851357" y="2267945"/>
            <a:ext cx="388783" cy="534316"/>
          </a:xfrm>
          <a:prstGeom prst="line">
            <a:avLst/>
          </a:prstGeom>
          <a:noFill/>
          <a:ln w="12700" cap="flat" cmpd="sng" algn="ctr">
            <a:solidFill>
              <a:srgbClr val="666666"/>
            </a:solidFill>
            <a:prstDash val="solid"/>
          </a:ln>
          <a:effectLst/>
        </p:spPr>
      </p:cxnSp>
      <p:pic>
        <p:nvPicPr>
          <p:cNvPr id="67" name="Picture 66">
            <a:extLst>
              <a:ext uri="{FF2B5EF4-FFF2-40B4-BE49-F238E27FC236}">
                <a16:creationId xmlns:a16="http://schemas.microsoft.com/office/drawing/2014/main" id="{EDE22E27-F8DC-30F2-881A-8DDCD9166EBC}"/>
              </a:ext>
            </a:extLst>
          </p:cNvPr>
          <p:cNvPicPr>
            <a:picLocks noChangeAspect="1"/>
          </p:cNvPicPr>
          <p:nvPr/>
        </p:nvPicPr>
        <p:blipFill>
          <a:blip r:embed="rId3"/>
          <a:stretch>
            <a:fillRect/>
          </a:stretch>
        </p:blipFill>
        <p:spPr>
          <a:xfrm>
            <a:off x="2006953" y="4241284"/>
            <a:ext cx="331936" cy="331936"/>
          </a:xfrm>
          <a:prstGeom prst="rect">
            <a:avLst/>
          </a:prstGeom>
        </p:spPr>
      </p:pic>
      <p:pic>
        <p:nvPicPr>
          <p:cNvPr id="69" name="Picture 68">
            <a:extLst>
              <a:ext uri="{FF2B5EF4-FFF2-40B4-BE49-F238E27FC236}">
                <a16:creationId xmlns:a16="http://schemas.microsoft.com/office/drawing/2014/main" id="{30FC7BAB-DAB0-086F-06BD-EBC128BA4C4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329764" y="1746759"/>
            <a:ext cx="536095" cy="536095"/>
          </a:xfrm>
          <a:prstGeom prst="rect">
            <a:avLst/>
          </a:prstGeom>
        </p:spPr>
      </p:pic>
      <p:pic>
        <p:nvPicPr>
          <p:cNvPr id="70" name="Picture 69">
            <a:extLst>
              <a:ext uri="{FF2B5EF4-FFF2-40B4-BE49-F238E27FC236}">
                <a16:creationId xmlns:a16="http://schemas.microsoft.com/office/drawing/2014/main" id="{4D60BD3C-F4A7-1B38-F568-A8B444C5B49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972092" y="1731850"/>
            <a:ext cx="536095" cy="536095"/>
          </a:xfrm>
          <a:prstGeom prst="rect">
            <a:avLst/>
          </a:prstGeom>
        </p:spPr>
      </p:pic>
      <p:cxnSp>
        <p:nvCxnSpPr>
          <p:cNvPr id="76" name="Straight Connector 75">
            <a:extLst>
              <a:ext uri="{FF2B5EF4-FFF2-40B4-BE49-F238E27FC236}">
                <a16:creationId xmlns:a16="http://schemas.microsoft.com/office/drawing/2014/main" id="{30E8809C-22A6-ABE7-2F65-F0A0461116D3}"/>
              </a:ext>
            </a:extLst>
          </p:cNvPr>
          <p:cNvCxnSpPr>
            <a:cxnSpLocks/>
            <a:stCxn id="78" idx="0"/>
            <a:endCxn id="14" idx="2"/>
          </p:cNvCxnSpPr>
          <p:nvPr/>
        </p:nvCxnSpPr>
        <p:spPr>
          <a:xfrm flipH="1" flipV="1">
            <a:off x="647841" y="4036751"/>
            <a:ext cx="272893" cy="199199"/>
          </a:xfrm>
          <a:prstGeom prst="line">
            <a:avLst/>
          </a:prstGeom>
          <a:noFill/>
          <a:ln w="12700" cap="flat" cmpd="sng" algn="ctr">
            <a:solidFill>
              <a:srgbClr val="666666"/>
            </a:solidFill>
            <a:prstDash val="solid"/>
          </a:ln>
          <a:effectLst/>
        </p:spPr>
      </p:cxnSp>
      <p:cxnSp>
        <p:nvCxnSpPr>
          <p:cNvPr id="77" name="Straight Connector 76">
            <a:extLst>
              <a:ext uri="{FF2B5EF4-FFF2-40B4-BE49-F238E27FC236}">
                <a16:creationId xmlns:a16="http://schemas.microsoft.com/office/drawing/2014/main" id="{9CFFC4E0-6FC9-C640-382C-E8DA4A0611E4}"/>
              </a:ext>
            </a:extLst>
          </p:cNvPr>
          <p:cNvCxnSpPr>
            <a:cxnSpLocks/>
            <a:stCxn id="78" idx="0"/>
            <a:endCxn id="15" idx="2"/>
          </p:cNvCxnSpPr>
          <p:nvPr/>
        </p:nvCxnSpPr>
        <p:spPr>
          <a:xfrm flipV="1">
            <a:off x="920734" y="4036751"/>
            <a:ext cx="281842" cy="199199"/>
          </a:xfrm>
          <a:prstGeom prst="line">
            <a:avLst/>
          </a:prstGeom>
          <a:noFill/>
          <a:ln w="12700" cap="flat" cmpd="sng" algn="ctr">
            <a:solidFill>
              <a:srgbClr val="666666"/>
            </a:solidFill>
            <a:prstDash val="solid"/>
          </a:ln>
          <a:effectLst/>
        </p:spPr>
      </p:cxnSp>
      <p:pic>
        <p:nvPicPr>
          <p:cNvPr id="78" name="Picture 77">
            <a:extLst>
              <a:ext uri="{FF2B5EF4-FFF2-40B4-BE49-F238E27FC236}">
                <a16:creationId xmlns:a16="http://schemas.microsoft.com/office/drawing/2014/main" id="{38CD341B-FACA-F9EC-A076-371866BE0B6B}"/>
              </a:ext>
            </a:extLst>
          </p:cNvPr>
          <p:cNvPicPr>
            <a:picLocks noChangeAspect="1"/>
          </p:cNvPicPr>
          <p:nvPr/>
        </p:nvPicPr>
        <p:blipFill>
          <a:blip r:embed="rId3"/>
          <a:stretch>
            <a:fillRect/>
          </a:stretch>
        </p:blipFill>
        <p:spPr>
          <a:xfrm>
            <a:off x="754766" y="4235950"/>
            <a:ext cx="331936" cy="331936"/>
          </a:xfrm>
          <a:prstGeom prst="rect">
            <a:avLst/>
          </a:prstGeom>
        </p:spPr>
      </p:pic>
      <p:sp>
        <p:nvSpPr>
          <p:cNvPr id="112" name="Rectangle: Top Corners Rounded 111">
            <a:extLst>
              <a:ext uri="{FF2B5EF4-FFF2-40B4-BE49-F238E27FC236}">
                <a16:creationId xmlns:a16="http://schemas.microsoft.com/office/drawing/2014/main" id="{C7DE02A6-73E6-C4D5-E80B-1E6A41C9AE0B}"/>
              </a:ext>
            </a:extLst>
          </p:cNvPr>
          <p:cNvSpPr/>
          <p:nvPr/>
        </p:nvSpPr>
        <p:spPr>
          <a:xfrm rot="5400000">
            <a:off x="2528315" y="3726638"/>
            <a:ext cx="626133" cy="193292"/>
          </a:xfrm>
          <a:prstGeom prst="round2SameRect">
            <a:avLst/>
          </a:prstGeom>
          <a:solidFill>
            <a:srgbClr val="0A0908"/>
          </a:solidFill>
          <a:ln w="12700" cap="flat" cmpd="sng" algn="ctr">
            <a:noFill/>
            <a:prstDash val="solid"/>
            <a:miter lim="800000"/>
          </a:ln>
          <a:effectLst>
            <a:softEdge rad="0"/>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685800" eaLnBrk="1" fontAlgn="auto" latinLnBrk="0" hangingPunct="1">
              <a:lnSpc>
                <a:spcPct val="100000"/>
              </a:lnSpc>
              <a:spcBef>
                <a:spcPts val="0"/>
              </a:spcBef>
              <a:spcAft>
                <a:spcPts val="300"/>
              </a:spcAft>
              <a:buClrTx/>
              <a:buSzPct val="100000"/>
              <a:buFontTx/>
              <a:buNone/>
              <a:tabLst/>
              <a:defRPr/>
            </a:pPr>
            <a:r>
              <a:rPr kumimoji="0" lang="en-US" sz="1200" b="1" i="0" u="none" strike="noStrike" kern="0" cap="none" spc="0" normalizeH="0" baseline="0" noProof="0" dirty="0">
                <a:ln>
                  <a:noFill/>
                </a:ln>
                <a:solidFill>
                  <a:srgbClr val="FFFFFF"/>
                </a:solidFill>
                <a:effectLst/>
                <a:uLnTx/>
                <a:uFillTx/>
                <a:latin typeface="Nokia Pure Text Light"/>
                <a:ea typeface="+mn-ea"/>
                <a:cs typeface="+mn-cs"/>
              </a:rPr>
              <a:t>Leaf</a:t>
            </a:r>
          </a:p>
        </p:txBody>
      </p:sp>
      <p:sp>
        <p:nvSpPr>
          <p:cNvPr id="115" name="Rounded Rectangle 102">
            <a:extLst>
              <a:ext uri="{FF2B5EF4-FFF2-40B4-BE49-F238E27FC236}">
                <a16:creationId xmlns:a16="http://schemas.microsoft.com/office/drawing/2014/main" id="{3F056DFE-9D2A-BB1F-008A-8162DCA42865}"/>
              </a:ext>
            </a:extLst>
          </p:cNvPr>
          <p:cNvSpPr/>
          <p:nvPr/>
        </p:nvSpPr>
        <p:spPr>
          <a:xfrm>
            <a:off x="5881020" y="3530015"/>
            <a:ext cx="2612114" cy="626135"/>
          </a:xfrm>
          <a:prstGeom prst="roundRect">
            <a:avLst>
              <a:gd name="adj" fmla="val 0"/>
            </a:avLst>
          </a:prstGeom>
          <a:solidFill>
            <a:srgbClr val="00B0F0">
              <a:alpha val="20000"/>
            </a:srgbClr>
          </a:solidFill>
          <a:ln w="9525" cap="flat" cmpd="sng" algn="ctr">
            <a:noFill/>
            <a:prstDash val="solid"/>
          </a:ln>
          <a:effectLst/>
        </p:spPr>
        <p:txBody>
          <a:bodyPr tIns="90000" bIns="90000" rtlCol="0" anchor="t" anchorCtr="0"/>
          <a:lstStyle/>
          <a:p>
            <a:pPr marL="0" marR="0" lvl="0" indent="0" algn="ctr" defTabSz="685800" eaLnBrk="0" fontAlgn="auto" latinLnBrk="0" hangingPunct="0">
              <a:lnSpc>
                <a:spcPct val="90000"/>
              </a:lnSpc>
              <a:spcBef>
                <a:spcPts val="0"/>
              </a:spcBef>
              <a:spcAft>
                <a:spcPts val="0"/>
              </a:spcAft>
              <a:buClr>
                <a:srgbClr val="00C9FF"/>
              </a:buClr>
              <a:buSzTx/>
              <a:buFontTx/>
              <a:buNone/>
              <a:tabLst/>
              <a:defRPr/>
            </a:pPr>
            <a:endParaRPr kumimoji="0" lang="en-US" sz="1800" b="0" i="0" u="none" strike="noStrike" kern="0" cap="none" spc="0" normalizeH="0" baseline="0" noProof="0">
              <a:ln>
                <a:noFill/>
              </a:ln>
              <a:solidFill>
                <a:srgbClr val="A8BBC0"/>
              </a:solidFill>
              <a:effectLst/>
              <a:uLnTx/>
              <a:uFillTx/>
            </a:endParaRPr>
          </a:p>
        </p:txBody>
      </p:sp>
      <p:sp>
        <p:nvSpPr>
          <p:cNvPr id="116" name="Rounded Rectangle 102">
            <a:extLst>
              <a:ext uri="{FF2B5EF4-FFF2-40B4-BE49-F238E27FC236}">
                <a16:creationId xmlns:a16="http://schemas.microsoft.com/office/drawing/2014/main" id="{BC402722-14CD-C443-6420-4BC18BF10222}"/>
              </a:ext>
            </a:extLst>
          </p:cNvPr>
          <p:cNvSpPr/>
          <p:nvPr/>
        </p:nvSpPr>
        <p:spPr>
          <a:xfrm>
            <a:off x="6286890" y="1681392"/>
            <a:ext cx="1394158" cy="626135"/>
          </a:xfrm>
          <a:prstGeom prst="roundRect">
            <a:avLst>
              <a:gd name="adj" fmla="val 0"/>
            </a:avLst>
          </a:prstGeom>
          <a:solidFill>
            <a:srgbClr val="0A0908">
              <a:alpha val="20000"/>
            </a:srgbClr>
          </a:solidFill>
          <a:ln w="9525" cap="flat" cmpd="sng" algn="ctr">
            <a:noFill/>
            <a:prstDash val="solid"/>
          </a:ln>
          <a:effectLst/>
        </p:spPr>
        <p:txBody>
          <a:bodyPr tIns="90000" bIns="90000" rtlCol="0" anchor="t" anchorCtr="0"/>
          <a:lstStyle/>
          <a:p>
            <a:pPr marL="0" marR="0" lvl="0" indent="0" algn="ctr" defTabSz="685800" eaLnBrk="0" fontAlgn="auto" latinLnBrk="0" hangingPunct="0">
              <a:lnSpc>
                <a:spcPct val="90000"/>
              </a:lnSpc>
              <a:spcBef>
                <a:spcPts val="0"/>
              </a:spcBef>
              <a:spcAft>
                <a:spcPts val="0"/>
              </a:spcAft>
              <a:buClr>
                <a:srgbClr val="00C9FF"/>
              </a:buClr>
              <a:buSzTx/>
              <a:buFontTx/>
              <a:buNone/>
              <a:tabLst/>
              <a:defRPr/>
            </a:pPr>
            <a:endParaRPr kumimoji="0" lang="en-US" sz="1800" b="0" i="0" u="none" strike="noStrike" kern="0" cap="none" spc="0" normalizeH="0" baseline="0" noProof="0">
              <a:ln>
                <a:noFill/>
              </a:ln>
              <a:solidFill>
                <a:srgbClr val="A8BBC0"/>
              </a:solidFill>
              <a:effectLst/>
              <a:uLnTx/>
              <a:uFillTx/>
            </a:endParaRPr>
          </a:p>
        </p:txBody>
      </p:sp>
      <p:sp>
        <p:nvSpPr>
          <p:cNvPr id="117" name="Rounded Rectangle 102">
            <a:extLst>
              <a:ext uri="{FF2B5EF4-FFF2-40B4-BE49-F238E27FC236}">
                <a16:creationId xmlns:a16="http://schemas.microsoft.com/office/drawing/2014/main" id="{73D306B6-BB63-412D-9F79-9AB9A36085B7}"/>
              </a:ext>
            </a:extLst>
          </p:cNvPr>
          <p:cNvSpPr/>
          <p:nvPr/>
        </p:nvSpPr>
        <p:spPr>
          <a:xfrm>
            <a:off x="6582666" y="2726431"/>
            <a:ext cx="1455695" cy="612074"/>
          </a:xfrm>
          <a:prstGeom prst="roundRect">
            <a:avLst>
              <a:gd name="adj" fmla="val 0"/>
            </a:avLst>
          </a:prstGeom>
          <a:solidFill>
            <a:srgbClr val="00B050">
              <a:alpha val="20000"/>
            </a:srgbClr>
          </a:solidFill>
          <a:ln w="9525" cap="flat" cmpd="sng" algn="ctr">
            <a:noFill/>
            <a:prstDash val="solid"/>
          </a:ln>
          <a:effectLst/>
        </p:spPr>
        <p:txBody>
          <a:bodyPr tIns="90000" bIns="90000" rtlCol="0" anchor="t" anchorCtr="0"/>
          <a:lstStyle/>
          <a:p>
            <a:pPr marL="0" marR="0" lvl="0" indent="0" algn="ctr" defTabSz="685800" eaLnBrk="0" fontAlgn="auto" latinLnBrk="0" hangingPunct="0">
              <a:lnSpc>
                <a:spcPct val="90000"/>
              </a:lnSpc>
              <a:spcBef>
                <a:spcPts val="0"/>
              </a:spcBef>
              <a:spcAft>
                <a:spcPts val="0"/>
              </a:spcAft>
              <a:buClr>
                <a:srgbClr val="00C9FF"/>
              </a:buClr>
              <a:buSzTx/>
              <a:buFontTx/>
              <a:buNone/>
              <a:tabLst/>
              <a:defRPr/>
            </a:pPr>
            <a:endParaRPr kumimoji="0" lang="en-US" sz="1800" b="0" i="0" u="none" strike="noStrike" kern="0" cap="none" spc="0" normalizeH="0" baseline="0" noProof="0">
              <a:ln>
                <a:noFill/>
              </a:ln>
              <a:solidFill>
                <a:srgbClr val="A8BBC0"/>
              </a:solidFill>
              <a:effectLst/>
              <a:uLnTx/>
              <a:uFillTx/>
            </a:endParaRPr>
          </a:p>
        </p:txBody>
      </p:sp>
      <p:grpSp>
        <p:nvGrpSpPr>
          <p:cNvPr id="118" name="Group 117">
            <a:extLst>
              <a:ext uri="{FF2B5EF4-FFF2-40B4-BE49-F238E27FC236}">
                <a16:creationId xmlns:a16="http://schemas.microsoft.com/office/drawing/2014/main" id="{0AF42F10-EB4F-C0DD-8FA2-87D2FDD9BF8A}"/>
              </a:ext>
            </a:extLst>
          </p:cNvPr>
          <p:cNvGrpSpPr/>
          <p:nvPr/>
        </p:nvGrpSpPr>
        <p:grpSpPr>
          <a:xfrm>
            <a:off x="6747229" y="2827563"/>
            <a:ext cx="1001710" cy="446975"/>
            <a:chOff x="6189787" y="664528"/>
            <a:chExt cx="1431015" cy="638536"/>
          </a:xfrm>
        </p:grpSpPr>
        <p:pic>
          <p:nvPicPr>
            <p:cNvPr id="119" name="Picture 118">
              <a:extLst>
                <a:ext uri="{FF2B5EF4-FFF2-40B4-BE49-F238E27FC236}">
                  <a16:creationId xmlns:a16="http://schemas.microsoft.com/office/drawing/2014/main" id="{EC38E289-4B39-CFF5-DCF3-2F4276A28F6F}"/>
                </a:ext>
              </a:extLst>
            </p:cNvPr>
            <p:cNvPicPr>
              <a:picLocks noChangeAspect="1"/>
            </p:cNvPicPr>
            <p:nvPr/>
          </p:nvPicPr>
          <p:blipFill>
            <a:blip r:embed="rId2"/>
            <a:stretch>
              <a:fillRect/>
            </a:stretch>
          </p:blipFill>
          <p:spPr>
            <a:xfrm>
              <a:off x="6189787" y="664528"/>
              <a:ext cx="638536" cy="638536"/>
            </a:xfrm>
            <a:prstGeom prst="rect">
              <a:avLst/>
            </a:prstGeom>
          </p:spPr>
        </p:pic>
        <p:pic>
          <p:nvPicPr>
            <p:cNvPr id="120" name="Picture 119">
              <a:extLst>
                <a:ext uri="{FF2B5EF4-FFF2-40B4-BE49-F238E27FC236}">
                  <a16:creationId xmlns:a16="http://schemas.microsoft.com/office/drawing/2014/main" id="{F44AAAFF-0C46-CD4D-1161-0C44661E03B7}"/>
                </a:ext>
              </a:extLst>
            </p:cNvPr>
            <p:cNvPicPr>
              <a:picLocks noChangeAspect="1"/>
            </p:cNvPicPr>
            <p:nvPr/>
          </p:nvPicPr>
          <p:blipFill>
            <a:blip r:embed="rId2"/>
            <a:stretch>
              <a:fillRect/>
            </a:stretch>
          </p:blipFill>
          <p:spPr>
            <a:xfrm>
              <a:off x="6982266" y="664528"/>
              <a:ext cx="638536" cy="638536"/>
            </a:xfrm>
            <a:prstGeom prst="rect">
              <a:avLst/>
            </a:prstGeom>
          </p:spPr>
        </p:pic>
      </p:grpSp>
      <p:grpSp>
        <p:nvGrpSpPr>
          <p:cNvPr id="121" name="Group 120">
            <a:extLst>
              <a:ext uri="{FF2B5EF4-FFF2-40B4-BE49-F238E27FC236}">
                <a16:creationId xmlns:a16="http://schemas.microsoft.com/office/drawing/2014/main" id="{489B136C-A584-B2D9-E2F4-C0E552DEAFF5}"/>
              </a:ext>
            </a:extLst>
          </p:cNvPr>
          <p:cNvGrpSpPr/>
          <p:nvPr/>
        </p:nvGrpSpPr>
        <p:grpSpPr>
          <a:xfrm>
            <a:off x="6098448" y="3615078"/>
            <a:ext cx="1001710" cy="446975"/>
            <a:chOff x="6189787" y="664528"/>
            <a:chExt cx="1431015" cy="638536"/>
          </a:xfrm>
        </p:grpSpPr>
        <p:pic>
          <p:nvPicPr>
            <p:cNvPr id="122" name="Picture 121">
              <a:extLst>
                <a:ext uri="{FF2B5EF4-FFF2-40B4-BE49-F238E27FC236}">
                  <a16:creationId xmlns:a16="http://schemas.microsoft.com/office/drawing/2014/main" id="{E2A6C73B-24A2-FA58-158B-E94BEDBCAA39}"/>
                </a:ext>
              </a:extLst>
            </p:cNvPr>
            <p:cNvPicPr>
              <a:picLocks noChangeAspect="1"/>
            </p:cNvPicPr>
            <p:nvPr/>
          </p:nvPicPr>
          <p:blipFill>
            <a:blip r:embed="rId2"/>
            <a:stretch>
              <a:fillRect/>
            </a:stretch>
          </p:blipFill>
          <p:spPr>
            <a:xfrm>
              <a:off x="6189787" y="664528"/>
              <a:ext cx="638536" cy="638536"/>
            </a:xfrm>
            <a:prstGeom prst="rect">
              <a:avLst/>
            </a:prstGeom>
          </p:spPr>
        </p:pic>
        <p:pic>
          <p:nvPicPr>
            <p:cNvPr id="123" name="Picture 122">
              <a:extLst>
                <a:ext uri="{FF2B5EF4-FFF2-40B4-BE49-F238E27FC236}">
                  <a16:creationId xmlns:a16="http://schemas.microsoft.com/office/drawing/2014/main" id="{1452395D-872C-3BFF-C033-A07C900D63CC}"/>
                </a:ext>
              </a:extLst>
            </p:cNvPr>
            <p:cNvPicPr>
              <a:picLocks noChangeAspect="1"/>
            </p:cNvPicPr>
            <p:nvPr/>
          </p:nvPicPr>
          <p:blipFill>
            <a:blip r:embed="rId2"/>
            <a:stretch>
              <a:fillRect/>
            </a:stretch>
          </p:blipFill>
          <p:spPr>
            <a:xfrm>
              <a:off x="6982266" y="664528"/>
              <a:ext cx="638536" cy="638536"/>
            </a:xfrm>
            <a:prstGeom prst="rect">
              <a:avLst/>
            </a:prstGeom>
          </p:spPr>
        </p:pic>
      </p:grpSp>
      <p:cxnSp>
        <p:nvCxnSpPr>
          <p:cNvPr id="124" name="Straight Connector 123">
            <a:extLst>
              <a:ext uri="{FF2B5EF4-FFF2-40B4-BE49-F238E27FC236}">
                <a16:creationId xmlns:a16="http://schemas.microsoft.com/office/drawing/2014/main" id="{652E8567-BF56-8B48-7694-79A0D72886A5}"/>
              </a:ext>
            </a:extLst>
          </p:cNvPr>
          <p:cNvCxnSpPr>
            <a:cxnSpLocks/>
            <a:stCxn id="119" idx="2"/>
            <a:endCxn id="122" idx="0"/>
          </p:cNvCxnSpPr>
          <p:nvPr/>
        </p:nvCxnSpPr>
        <p:spPr>
          <a:xfrm flipH="1">
            <a:off x="6321936" y="3274538"/>
            <a:ext cx="648781" cy="340540"/>
          </a:xfrm>
          <a:prstGeom prst="line">
            <a:avLst/>
          </a:prstGeom>
          <a:noFill/>
          <a:ln w="12700" cap="flat" cmpd="sng" algn="ctr">
            <a:solidFill>
              <a:srgbClr val="666666"/>
            </a:solidFill>
            <a:prstDash val="solid"/>
          </a:ln>
          <a:effectLst/>
        </p:spPr>
      </p:cxnSp>
      <p:cxnSp>
        <p:nvCxnSpPr>
          <p:cNvPr id="125" name="Straight Connector 124">
            <a:extLst>
              <a:ext uri="{FF2B5EF4-FFF2-40B4-BE49-F238E27FC236}">
                <a16:creationId xmlns:a16="http://schemas.microsoft.com/office/drawing/2014/main" id="{37062DF5-8747-53B3-6880-6BB8CC37CBBC}"/>
              </a:ext>
            </a:extLst>
          </p:cNvPr>
          <p:cNvCxnSpPr>
            <a:cxnSpLocks/>
            <a:stCxn id="120" idx="2"/>
            <a:endCxn id="122" idx="0"/>
          </p:cNvCxnSpPr>
          <p:nvPr/>
        </p:nvCxnSpPr>
        <p:spPr>
          <a:xfrm flipH="1">
            <a:off x="6321936" y="3274538"/>
            <a:ext cx="1203516" cy="340540"/>
          </a:xfrm>
          <a:prstGeom prst="line">
            <a:avLst/>
          </a:prstGeom>
          <a:noFill/>
          <a:ln w="12700" cap="flat" cmpd="sng" algn="ctr">
            <a:solidFill>
              <a:srgbClr val="666666"/>
            </a:solidFill>
            <a:prstDash val="solid"/>
          </a:ln>
          <a:effectLst/>
        </p:spPr>
      </p:cxnSp>
      <p:cxnSp>
        <p:nvCxnSpPr>
          <p:cNvPr id="126" name="Straight Connector 125">
            <a:extLst>
              <a:ext uri="{FF2B5EF4-FFF2-40B4-BE49-F238E27FC236}">
                <a16:creationId xmlns:a16="http://schemas.microsoft.com/office/drawing/2014/main" id="{3A80A9D1-CAF7-0483-AC28-D8EB843D7A94}"/>
              </a:ext>
            </a:extLst>
          </p:cNvPr>
          <p:cNvCxnSpPr>
            <a:cxnSpLocks/>
            <a:stCxn id="145" idx="0"/>
            <a:endCxn id="130" idx="2"/>
          </p:cNvCxnSpPr>
          <p:nvPr/>
        </p:nvCxnSpPr>
        <p:spPr>
          <a:xfrm flipH="1" flipV="1">
            <a:off x="7555057" y="4062052"/>
            <a:ext cx="291959" cy="204534"/>
          </a:xfrm>
          <a:prstGeom prst="line">
            <a:avLst/>
          </a:prstGeom>
          <a:noFill/>
          <a:ln w="12700" cap="flat" cmpd="sng" algn="ctr">
            <a:solidFill>
              <a:srgbClr val="666666"/>
            </a:solidFill>
            <a:prstDash val="solid"/>
          </a:ln>
          <a:effectLst/>
        </p:spPr>
      </p:cxnSp>
      <p:cxnSp>
        <p:nvCxnSpPr>
          <p:cNvPr id="127" name="Straight Connector 126">
            <a:extLst>
              <a:ext uri="{FF2B5EF4-FFF2-40B4-BE49-F238E27FC236}">
                <a16:creationId xmlns:a16="http://schemas.microsoft.com/office/drawing/2014/main" id="{2EE03D3B-8182-8C08-8CB4-809BE1C7DA72}"/>
              </a:ext>
            </a:extLst>
          </p:cNvPr>
          <p:cNvCxnSpPr>
            <a:cxnSpLocks/>
            <a:stCxn id="145" idx="0"/>
            <a:endCxn id="131" idx="2"/>
          </p:cNvCxnSpPr>
          <p:nvPr/>
        </p:nvCxnSpPr>
        <p:spPr>
          <a:xfrm flipV="1">
            <a:off x="7847016" y="4062052"/>
            <a:ext cx="262776" cy="204534"/>
          </a:xfrm>
          <a:prstGeom prst="line">
            <a:avLst/>
          </a:prstGeom>
          <a:noFill/>
          <a:ln w="12700" cap="flat" cmpd="sng" algn="ctr">
            <a:solidFill>
              <a:srgbClr val="666666"/>
            </a:solidFill>
            <a:prstDash val="solid"/>
          </a:ln>
          <a:effectLst/>
        </p:spPr>
      </p:cxnSp>
      <p:sp>
        <p:nvSpPr>
          <p:cNvPr id="128" name="Rectangle: Top Corners Rounded 127">
            <a:extLst>
              <a:ext uri="{FF2B5EF4-FFF2-40B4-BE49-F238E27FC236}">
                <a16:creationId xmlns:a16="http://schemas.microsoft.com/office/drawing/2014/main" id="{673DDE54-ED80-CB07-EA57-BA7FBCE54730}"/>
              </a:ext>
            </a:extLst>
          </p:cNvPr>
          <p:cNvSpPr/>
          <p:nvPr/>
        </p:nvSpPr>
        <p:spPr>
          <a:xfrm rot="16200000">
            <a:off x="6243155" y="2917879"/>
            <a:ext cx="612073" cy="215736"/>
          </a:xfrm>
          <a:prstGeom prst="round2SameRect">
            <a:avLst/>
          </a:prstGeom>
          <a:solidFill>
            <a:srgbClr val="0A0908"/>
          </a:solidFill>
          <a:ln w="12700" cap="flat" cmpd="sng" algn="ctr">
            <a:noFill/>
            <a:prstDash val="solid"/>
            <a:miter lim="800000"/>
          </a:ln>
          <a:effectLst>
            <a:softEdge rad="0"/>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685800" eaLnBrk="1" fontAlgn="auto" latinLnBrk="0" hangingPunct="1">
              <a:lnSpc>
                <a:spcPct val="100000"/>
              </a:lnSpc>
              <a:spcBef>
                <a:spcPts val="0"/>
              </a:spcBef>
              <a:spcAft>
                <a:spcPts val="300"/>
              </a:spcAft>
              <a:buClrTx/>
              <a:buSzPct val="100000"/>
              <a:buFontTx/>
              <a:buNone/>
              <a:tabLst/>
              <a:defRPr/>
            </a:pPr>
            <a:r>
              <a:rPr kumimoji="0" lang="en-US" sz="1200" b="1" i="0" u="none" strike="noStrike" kern="0" cap="none" spc="0" normalizeH="0" baseline="0" noProof="0" dirty="0">
                <a:ln>
                  <a:noFill/>
                </a:ln>
                <a:solidFill>
                  <a:srgbClr val="FFFFFF"/>
                </a:solidFill>
                <a:effectLst/>
                <a:uLnTx/>
                <a:uFillTx/>
                <a:latin typeface="Nokia Pure Text Light"/>
                <a:ea typeface="+mn-ea"/>
                <a:cs typeface="+mn-cs"/>
              </a:rPr>
              <a:t>Spine</a:t>
            </a:r>
          </a:p>
        </p:txBody>
      </p:sp>
      <p:grpSp>
        <p:nvGrpSpPr>
          <p:cNvPr id="129" name="Group 128">
            <a:extLst>
              <a:ext uri="{FF2B5EF4-FFF2-40B4-BE49-F238E27FC236}">
                <a16:creationId xmlns:a16="http://schemas.microsoft.com/office/drawing/2014/main" id="{5B35E0A8-43B3-161A-CAE4-659052B2B7CB}"/>
              </a:ext>
            </a:extLst>
          </p:cNvPr>
          <p:cNvGrpSpPr/>
          <p:nvPr/>
        </p:nvGrpSpPr>
        <p:grpSpPr>
          <a:xfrm>
            <a:off x="7331569" y="3615077"/>
            <a:ext cx="1001710" cy="446975"/>
            <a:chOff x="6189787" y="664528"/>
            <a:chExt cx="1431015" cy="638536"/>
          </a:xfrm>
        </p:grpSpPr>
        <p:pic>
          <p:nvPicPr>
            <p:cNvPr id="130" name="Picture 129">
              <a:extLst>
                <a:ext uri="{FF2B5EF4-FFF2-40B4-BE49-F238E27FC236}">
                  <a16:creationId xmlns:a16="http://schemas.microsoft.com/office/drawing/2014/main" id="{D681B31F-6BAB-E2B0-0B11-2D899A094F9D}"/>
                </a:ext>
              </a:extLst>
            </p:cNvPr>
            <p:cNvPicPr>
              <a:picLocks noChangeAspect="1"/>
            </p:cNvPicPr>
            <p:nvPr/>
          </p:nvPicPr>
          <p:blipFill>
            <a:blip r:embed="rId2"/>
            <a:stretch>
              <a:fillRect/>
            </a:stretch>
          </p:blipFill>
          <p:spPr>
            <a:xfrm>
              <a:off x="6189787" y="664528"/>
              <a:ext cx="638536" cy="638536"/>
            </a:xfrm>
            <a:prstGeom prst="rect">
              <a:avLst/>
            </a:prstGeom>
          </p:spPr>
        </p:pic>
        <p:pic>
          <p:nvPicPr>
            <p:cNvPr id="131" name="Picture 130">
              <a:extLst>
                <a:ext uri="{FF2B5EF4-FFF2-40B4-BE49-F238E27FC236}">
                  <a16:creationId xmlns:a16="http://schemas.microsoft.com/office/drawing/2014/main" id="{B642B3A9-2919-C38A-836C-723CA9591F60}"/>
                </a:ext>
              </a:extLst>
            </p:cNvPr>
            <p:cNvPicPr>
              <a:picLocks noChangeAspect="1"/>
            </p:cNvPicPr>
            <p:nvPr/>
          </p:nvPicPr>
          <p:blipFill>
            <a:blip r:embed="rId2"/>
            <a:stretch>
              <a:fillRect/>
            </a:stretch>
          </p:blipFill>
          <p:spPr>
            <a:xfrm>
              <a:off x="6982266" y="664528"/>
              <a:ext cx="638536" cy="638536"/>
            </a:xfrm>
            <a:prstGeom prst="rect">
              <a:avLst/>
            </a:prstGeom>
          </p:spPr>
        </p:pic>
      </p:grpSp>
      <p:cxnSp>
        <p:nvCxnSpPr>
          <p:cNvPr id="135" name="Straight Connector 134">
            <a:extLst>
              <a:ext uri="{FF2B5EF4-FFF2-40B4-BE49-F238E27FC236}">
                <a16:creationId xmlns:a16="http://schemas.microsoft.com/office/drawing/2014/main" id="{0FDEB152-34E6-A708-1F24-797BB2A01401}"/>
              </a:ext>
            </a:extLst>
          </p:cNvPr>
          <p:cNvCxnSpPr>
            <a:cxnSpLocks/>
            <a:stCxn id="119" idx="2"/>
            <a:endCxn id="123" idx="0"/>
          </p:cNvCxnSpPr>
          <p:nvPr/>
        </p:nvCxnSpPr>
        <p:spPr>
          <a:xfrm flipH="1">
            <a:off x="6876671" y="3274538"/>
            <a:ext cx="94046" cy="340540"/>
          </a:xfrm>
          <a:prstGeom prst="line">
            <a:avLst/>
          </a:prstGeom>
          <a:noFill/>
          <a:ln w="12700" cap="flat" cmpd="sng" algn="ctr">
            <a:solidFill>
              <a:srgbClr val="666666"/>
            </a:solidFill>
            <a:prstDash val="solid"/>
          </a:ln>
          <a:effectLst/>
        </p:spPr>
      </p:cxnSp>
      <p:cxnSp>
        <p:nvCxnSpPr>
          <p:cNvPr id="136" name="Straight Connector 135">
            <a:extLst>
              <a:ext uri="{FF2B5EF4-FFF2-40B4-BE49-F238E27FC236}">
                <a16:creationId xmlns:a16="http://schemas.microsoft.com/office/drawing/2014/main" id="{99E88780-550D-083E-8E6D-7A0657887D08}"/>
              </a:ext>
            </a:extLst>
          </p:cNvPr>
          <p:cNvCxnSpPr>
            <a:cxnSpLocks/>
            <a:stCxn id="120" idx="2"/>
            <a:endCxn id="123" idx="0"/>
          </p:cNvCxnSpPr>
          <p:nvPr/>
        </p:nvCxnSpPr>
        <p:spPr>
          <a:xfrm flipH="1">
            <a:off x="6876671" y="3274538"/>
            <a:ext cx="648781" cy="340540"/>
          </a:xfrm>
          <a:prstGeom prst="line">
            <a:avLst/>
          </a:prstGeom>
          <a:noFill/>
          <a:ln w="12700" cap="flat" cmpd="sng" algn="ctr">
            <a:solidFill>
              <a:srgbClr val="666666"/>
            </a:solidFill>
            <a:prstDash val="solid"/>
          </a:ln>
          <a:effectLst/>
        </p:spPr>
      </p:cxnSp>
      <p:cxnSp>
        <p:nvCxnSpPr>
          <p:cNvPr id="137" name="Straight Connector 136">
            <a:extLst>
              <a:ext uri="{FF2B5EF4-FFF2-40B4-BE49-F238E27FC236}">
                <a16:creationId xmlns:a16="http://schemas.microsoft.com/office/drawing/2014/main" id="{FB7000E3-4E3A-DAAB-2CE4-68A1642BBE7B}"/>
              </a:ext>
            </a:extLst>
          </p:cNvPr>
          <p:cNvCxnSpPr>
            <a:cxnSpLocks/>
            <a:stCxn id="119" idx="2"/>
            <a:endCxn id="130" idx="0"/>
          </p:cNvCxnSpPr>
          <p:nvPr/>
        </p:nvCxnSpPr>
        <p:spPr>
          <a:xfrm>
            <a:off x="6970717" y="3274538"/>
            <a:ext cx="584340" cy="340539"/>
          </a:xfrm>
          <a:prstGeom prst="line">
            <a:avLst/>
          </a:prstGeom>
          <a:noFill/>
          <a:ln w="12700" cap="flat" cmpd="sng" algn="ctr">
            <a:solidFill>
              <a:srgbClr val="666666"/>
            </a:solidFill>
            <a:prstDash val="solid"/>
          </a:ln>
          <a:effectLst/>
        </p:spPr>
      </p:cxnSp>
      <p:cxnSp>
        <p:nvCxnSpPr>
          <p:cNvPr id="138" name="Straight Connector 137">
            <a:extLst>
              <a:ext uri="{FF2B5EF4-FFF2-40B4-BE49-F238E27FC236}">
                <a16:creationId xmlns:a16="http://schemas.microsoft.com/office/drawing/2014/main" id="{361925C0-6ACE-3577-9F1C-E7E54872345A}"/>
              </a:ext>
            </a:extLst>
          </p:cNvPr>
          <p:cNvCxnSpPr>
            <a:cxnSpLocks/>
            <a:stCxn id="120" idx="2"/>
            <a:endCxn id="130" idx="0"/>
          </p:cNvCxnSpPr>
          <p:nvPr/>
        </p:nvCxnSpPr>
        <p:spPr>
          <a:xfrm>
            <a:off x="7525452" y="3274538"/>
            <a:ext cx="29605" cy="340539"/>
          </a:xfrm>
          <a:prstGeom prst="line">
            <a:avLst/>
          </a:prstGeom>
          <a:noFill/>
          <a:ln w="12700" cap="flat" cmpd="sng" algn="ctr">
            <a:solidFill>
              <a:srgbClr val="666666"/>
            </a:solidFill>
            <a:prstDash val="solid"/>
          </a:ln>
          <a:effectLst/>
        </p:spPr>
      </p:cxnSp>
      <p:cxnSp>
        <p:nvCxnSpPr>
          <p:cNvPr id="139" name="Straight Connector 138">
            <a:extLst>
              <a:ext uri="{FF2B5EF4-FFF2-40B4-BE49-F238E27FC236}">
                <a16:creationId xmlns:a16="http://schemas.microsoft.com/office/drawing/2014/main" id="{302EED10-49CF-8A2F-0587-E313222C9C7F}"/>
              </a:ext>
            </a:extLst>
          </p:cNvPr>
          <p:cNvCxnSpPr>
            <a:cxnSpLocks/>
            <a:stCxn id="119" idx="2"/>
            <a:endCxn id="131" idx="0"/>
          </p:cNvCxnSpPr>
          <p:nvPr/>
        </p:nvCxnSpPr>
        <p:spPr>
          <a:xfrm>
            <a:off x="6970717" y="3274538"/>
            <a:ext cx="1139075" cy="340539"/>
          </a:xfrm>
          <a:prstGeom prst="line">
            <a:avLst/>
          </a:prstGeom>
          <a:noFill/>
          <a:ln w="12700" cap="flat" cmpd="sng" algn="ctr">
            <a:solidFill>
              <a:srgbClr val="666666"/>
            </a:solidFill>
            <a:prstDash val="solid"/>
          </a:ln>
          <a:effectLst/>
        </p:spPr>
      </p:cxnSp>
      <p:cxnSp>
        <p:nvCxnSpPr>
          <p:cNvPr id="140" name="Straight Connector 139">
            <a:extLst>
              <a:ext uri="{FF2B5EF4-FFF2-40B4-BE49-F238E27FC236}">
                <a16:creationId xmlns:a16="http://schemas.microsoft.com/office/drawing/2014/main" id="{A7946592-7A65-AF86-CB45-0F82279D9246}"/>
              </a:ext>
            </a:extLst>
          </p:cNvPr>
          <p:cNvCxnSpPr>
            <a:cxnSpLocks/>
            <a:stCxn id="120" idx="2"/>
            <a:endCxn id="131" idx="0"/>
          </p:cNvCxnSpPr>
          <p:nvPr/>
        </p:nvCxnSpPr>
        <p:spPr>
          <a:xfrm>
            <a:off x="7525452" y="3274538"/>
            <a:ext cx="584340" cy="340539"/>
          </a:xfrm>
          <a:prstGeom prst="line">
            <a:avLst/>
          </a:prstGeom>
          <a:noFill/>
          <a:ln w="12700" cap="flat" cmpd="sng" algn="ctr">
            <a:solidFill>
              <a:srgbClr val="666666"/>
            </a:solidFill>
            <a:prstDash val="solid"/>
          </a:ln>
          <a:effectLst/>
        </p:spPr>
      </p:cxnSp>
      <p:cxnSp>
        <p:nvCxnSpPr>
          <p:cNvPr id="141" name="Straight Connector 140">
            <a:extLst>
              <a:ext uri="{FF2B5EF4-FFF2-40B4-BE49-F238E27FC236}">
                <a16:creationId xmlns:a16="http://schemas.microsoft.com/office/drawing/2014/main" id="{0FA79776-E08E-D222-55BE-9C6D7E9505ED}"/>
              </a:ext>
            </a:extLst>
          </p:cNvPr>
          <p:cNvCxnSpPr>
            <a:cxnSpLocks/>
            <a:stCxn id="120" idx="0"/>
            <a:endCxn id="23" idx="2"/>
          </p:cNvCxnSpPr>
          <p:nvPr/>
        </p:nvCxnSpPr>
        <p:spPr>
          <a:xfrm flipH="1" flipV="1">
            <a:off x="6612193" y="2277342"/>
            <a:ext cx="913259" cy="550221"/>
          </a:xfrm>
          <a:prstGeom prst="line">
            <a:avLst/>
          </a:prstGeom>
          <a:noFill/>
          <a:ln w="12700" cap="flat" cmpd="sng" algn="ctr">
            <a:solidFill>
              <a:srgbClr val="666666"/>
            </a:solidFill>
            <a:prstDash val="solid"/>
          </a:ln>
          <a:effectLst/>
        </p:spPr>
      </p:cxnSp>
      <p:cxnSp>
        <p:nvCxnSpPr>
          <p:cNvPr id="142" name="Straight Connector 141">
            <a:extLst>
              <a:ext uri="{FF2B5EF4-FFF2-40B4-BE49-F238E27FC236}">
                <a16:creationId xmlns:a16="http://schemas.microsoft.com/office/drawing/2014/main" id="{19810F8A-C4A2-07A7-ED27-6011E1B593B5}"/>
              </a:ext>
            </a:extLst>
          </p:cNvPr>
          <p:cNvCxnSpPr>
            <a:cxnSpLocks/>
            <a:stCxn id="119" idx="0"/>
            <a:endCxn id="23" idx="2"/>
          </p:cNvCxnSpPr>
          <p:nvPr/>
        </p:nvCxnSpPr>
        <p:spPr>
          <a:xfrm flipH="1" flipV="1">
            <a:off x="6612193" y="2277342"/>
            <a:ext cx="358524" cy="550221"/>
          </a:xfrm>
          <a:prstGeom prst="line">
            <a:avLst/>
          </a:prstGeom>
          <a:noFill/>
          <a:ln w="12700" cap="flat" cmpd="sng" algn="ctr">
            <a:solidFill>
              <a:srgbClr val="666666"/>
            </a:solidFill>
            <a:prstDash val="solid"/>
          </a:ln>
          <a:effectLst/>
        </p:spPr>
      </p:cxnSp>
      <p:cxnSp>
        <p:nvCxnSpPr>
          <p:cNvPr id="143" name="Straight Connector 142">
            <a:extLst>
              <a:ext uri="{FF2B5EF4-FFF2-40B4-BE49-F238E27FC236}">
                <a16:creationId xmlns:a16="http://schemas.microsoft.com/office/drawing/2014/main" id="{02F8B1D3-DED8-BA93-CC3A-D3BA73F081DF}"/>
              </a:ext>
            </a:extLst>
          </p:cNvPr>
          <p:cNvCxnSpPr>
            <a:cxnSpLocks/>
            <a:stCxn id="119" idx="0"/>
            <a:endCxn id="26" idx="2"/>
          </p:cNvCxnSpPr>
          <p:nvPr/>
        </p:nvCxnSpPr>
        <p:spPr>
          <a:xfrm flipV="1">
            <a:off x="6970717" y="2262433"/>
            <a:ext cx="283804" cy="565130"/>
          </a:xfrm>
          <a:prstGeom prst="line">
            <a:avLst/>
          </a:prstGeom>
          <a:noFill/>
          <a:ln w="12700" cap="flat" cmpd="sng" algn="ctr">
            <a:solidFill>
              <a:srgbClr val="666666"/>
            </a:solidFill>
            <a:prstDash val="solid"/>
          </a:ln>
          <a:effectLst/>
        </p:spPr>
      </p:cxnSp>
      <p:cxnSp>
        <p:nvCxnSpPr>
          <p:cNvPr id="144" name="Straight Connector 143">
            <a:extLst>
              <a:ext uri="{FF2B5EF4-FFF2-40B4-BE49-F238E27FC236}">
                <a16:creationId xmlns:a16="http://schemas.microsoft.com/office/drawing/2014/main" id="{3394B090-D81E-9619-EA32-CB9FA4F86CFB}"/>
              </a:ext>
            </a:extLst>
          </p:cNvPr>
          <p:cNvCxnSpPr>
            <a:cxnSpLocks/>
            <a:stCxn id="120" idx="0"/>
            <a:endCxn id="26" idx="2"/>
          </p:cNvCxnSpPr>
          <p:nvPr/>
        </p:nvCxnSpPr>
        <p:spPr>
          <a:xfrm flipH="1" flipV="1">
            <a:off x="7254521" y="2262433"/>
            <a:ext cx="270931" cy="565130"/>
          </a:xfrm>
          <a:prstGeom prst="line">
            <a:avLst/>
          </a:prstGeom>
          <a:noFill/>
          <a:ln w="12700" cap="flat" cmpd="sng" algn="ctr">
            <a:solidFill>
              <a:srgbClr val="666666"/>
            </a:solidFill>
            <a:prstDash val="solid"/>
          </a:ln>
          <a:effectLst/>
        </p:spPr>
      </p:cxnSp>
      <p:pic>
        <p:nvPicPr>
          <p:cNvPr id="145" name="Picture 144">
            <a:extLst>
              <a:ext uri="{FF2B5EF4-FFF2-40B4-BE49-F238E27FC236}">
                <a16:creationId xmlns:a16="http://schemas.microsoft.com/office/drawing/2014/main" id="{AE45AE19-35B9-581B-BCF7-1D7087A9E0BD}"/>
              </a:ext>
            </a:extLst>
          </p:cNvPr>
          <p:cNvPicPr>
            <a:picLocks noChangeAspect="1"/>
          </p:cNvPicPr>
          <p:nvPr/>
        </p:nvPicPr>
        <p:blipFill>
          <a:blip r:embed="rId3"/>
          <a:stretch>
            <a:fillRect/>
          </a:stretch>
        </p:blipFill>
        <p:spPr>
          <a:xfrm>
            <a:off x="7681048" y="4266586"/>
            <a:ext cx="331936" cy="331936"/>
          </a:xfrm>
          <a:prstGeom prst="rect">
            <a:avLst/>
          </a:prstGeom>
        </p:spPr>
      </p:pic>
      <p:cxnSp>
        <p:nvCxnSpPr>
          <p:cNvPr id="152" name="Straight Connector 151">
            <a:extLst>
              <a:ext uri="{FF2B5EF4-FFF2-40B4-BE49-F238E27FC236}">
                <a16:creationId xmlns:a16="http://schemas.microsoft.com/office/drawing/2014/main" id="{B9342C79-9E40-6E4B-154C-1C42A64D1050}"/>
              </a:ext>
            </a:extLst>
          </p:cNvPr>
          <p:cNvCxnSpPr>
            <a:cxnSpLocks/>
            <a:stCxn id="154" idx="0"/>
            <a:endCxn id="122" idx="2"/>
          </p:cNvCxnSpPr>
          <p:nvPr/>
        </p:nvCxnSpPr>
        <p:spPr>
          <a:xfrm flipH="1" flipV="1">
            <a:off x="6321936" y="4062053"/>
            <a:ext cx="272893" cy="199199"/>
          </a:xfrm>
          <a:prstGeom prst="line">
            <a:avLst/>
          </a:prstGeom>
          <a:noFill/>
          <a:ln w="12700" cap="flat" cmpd="sng" algn="ctr">
            <a:solidFill>
              <a:srgbClr val="666666"/>
            </a:solidFill>
            <a:prstDash val="solid"/>
          </a:ln>
          <a:effectLst/>
        </p:spPr>
      </p:cxnSp>
      <p:cxnSp>
        <p:nvCxnSpPr>
          <p:cNvPr id="153" name="Straight Connector 152">
            <a:extLst>
              <a:ext uri="{FF2B5EF4-FFF2-40B4-BE49-F238E27FC236}">
                <a16:creationId xmlns:a16="http://schemas.microsoft.com/office/drawing/2014/main" id="{2918DE74-0227-688F-C93A-48EA84D8A5AD}"/>
              </a:ext>
            </a:extLst>
          </p:cNvPr>
          <p:cNvCxnSpPr>
            <a:cxnSpLocks/>
            <a:stCxn id="154" idx="0"/>
            <a:endCxn id="123" idx="2"/>
          </p:cNvCxnSpPr>
          <p:nvPr/>
        </p:nvCxnSpPr>
        <p:spPr>
          <a:xfrm flipV="1">
            <a:off x="6594829" y="4062053"/>
            <a:ext cx="281842" cy="199199"/>
          </a:xfrm>
          <a:prstGeom prst="line">
            <a:avLst/>
          </a:prstGeom>
          <a:noFill/>
          <a:ln w="12700" cap="flat" cmpd="sng" algn="ctr">
            <a:solidFill>
              <a:srgbClr val="666666"/>
            </a:solidFill>
            <a:prstDash val="solid"/>
          </a:ln>
          <a:effectLst/>
        </p:spPr>
      </p:cxnSp>
      <p:pic>
        <p:nvPicPr>
          <p:cNvPr id="154" name="Picture 153">
            <a:extLst>
              <a:ext uri="{FF2B5EF4-FFF2-40B4-BE49-F238E27FC236}">
                <a16:creationId xmlns:a16="http://schemas.microsoft.com/office/drawing/2014/main" id="{837203BB-1B9F-A7CC-983A-439ABF8E22C9}"/>
              </a:ext>
            </a:extLst>
          </p:cNvPr>
          <p:cNvPicPr>
            <a:picLocks noChangeAspect="1"/>
          </p:cNvPicPr>
          <p:nvPr/>
        </p:nvPicPr>
        <p:blipFill>
          <a:blip r:embed="rId3"/>
          <a:stretch>
            <a:fillRect/>
          </a:stretch>
        </p:blipFill>
        <p:spPr>
          <a:xfrm>
            <a:off x="6428861" y="4261252"/>
            <a:ext cx="331936" cy="331936"/>
          </a:xfrm>
          <a:prstGeom prst="rect">
            <a:avLst/>
          </a:prstGeom>
        </p:spPr>
      </p:pic>
      <p:sp>
        <p:nvSpPr>
          <p:cNvPr id="155" name="Rectangle: Top Corners Rounded 154">
            <a:extLst>
              <a:ext uri="{FF2B5EF4-FFF2-40B4-BE49-F238E27FC236}">
                <a16:creationId xmlns:a16="http://schemas.microsoft.com/office/drawing/2014/main" id="{A0FAEE34-5FA1-C460-3F33-F8B481A1A9B0}"/>
              </a:ext>
            </a:extLst>
          </p:cNvPr>
          <p:cNvSpPr/>
          <p:nvPr/>
        </p:nvSpPr>
        <p:spPr>
          <a:xfrm rot="16200000">
            <a:off x="5877177" y="1897812"/>
            <a:ext cx="626133" cy="193292"/>
          </a:xfrm>
          <a:prstGeom prst="round2SameRect">
            <a:avLst/>
          </a:prstGeom>
          <a:solidFill>
            <a:srgbClr val="0A0908"/>
          </a:solidFill>
          <a:ln w="12700" cap="flat" cmpd="sng" algn="ctr">
            <a:noFill/>
            <a:prstDash val="solid"/>
            <a:miter lim="800000"/>
          </a:ln>
          <a:effectLst>
            <a:softEdge rad="0"/>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defTabSz="685800">
              <a:spcAft>
                <a:spcPts val="300"/>
              </a:spcAft>
              <a:buSzPct val="100000"/>
              <a:defRPr/>
            </a:pPr>
            <a:r>
              <a:rPr lang="en-US" sz="1100" b="1" kern="0" dirty="0">
                <a:solidFill>
                  <a:srgbClr val="FFFFFF"/>
                </a:solidFill>
              </a:rPr>
              <a:t>B-Leaf</a:t>
            </a:r>
          </a:p>
        </p:txBody>
      </p:sp>
      <p:sp>
        <p:nvSpPr>
          <p:cNvPr id="156" name="Rectangle: Top Corners Rounded 155">
            <a:extLst>
              <a:ext uri="{FF2B5EF4-FFF2-40B4-BE49-F238E27FC236}">
                <a16:creationId xmlns:a16="http://schemas.microsoft.com/office/drawing/2014/main" id="{855D9789-BD48-9A0D-F6FB-7F73980379F2}"/>
              </a:ext>
            </a:extLst>
          </p:cNvPr>
          <p:cNvSpPr/>
          <p:nvPr/>
        </p:nvSpPr>
        <p:spPr>
          <a:xfrm rot="16200000">
            <a:off x="5564923" y="3743187"/>
            <a:ext cx="626133" cy="193292"/>
          </a:xfrm>
          <a:prstGeom prst="round2SameRect">
            <a:avLst/>
          </a:prstGeom>
          <a:solidFill>
            <a:srgbClr val="0A0908"/>
          </a:solidFill>
          <a:ln w="12700" cap="flat" cmpd="sng" algn="ctr">
            <a:noFill/>
            <a:prstDash val="solid"/>
            <a:miter lim="800000"/>
          </a:ln>
          <a:effectLst>
            <a:softEdge rad="0"/>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685800" eaLnBrk="1" fontAlgn="auto" latinLnBrk="0" hangingPunct="1">
              <a:lnSpc>
                <a:spcPct val="100000"/>
              </a:lnSpc>
              <a:spcBef>
                <a:spcPts val="0"/>
              </a:spcBef>
              <a:spcAft>
                <a:spcPts val="300"/>
              </a:spcAft>
              <a:buClrTx/>
              <a:buSzPct val="100000"/>
              <a:buFontTx/>
              <a:buNone/>
              <a:tabLst/>
              <a:defRPr/>
            </a:pPr>
            <a:r>
              <a:rPr kumimoji="0" lang="en-US" sz="1200" b="1" i="0" u="none" strike="noStrike" kern="0" cap="none" spc="0" normalizeH="0" baseline="0" noProof="0" dirty="0">
                <a:ln>
                  <a:noFill/>
                </a:ln>
                <a:solidFill>
                  <a:srgbClr val="FFFFFF"/>
                </a:solidFill>
                <a:effectLst/>
                <a:uLnTx/>
                <a:uFillTx/>
                <a:latin typeface="Nokia Pure Text Light"/>
                <a:ea typeface="+mn-ea"/>
                <a:cs typeface="+mn-cs"/>
              </a:rPr>
              <a:t>Leaf</a:t>
            </a:r>
          </a:p>
        </p:txBody>
      </p:sp>
      <p:sp>
        <p:nvSpPr>
          <p:cNvPr id="2" name="Rectangle 1">
            <a:extLst>
              <a:ext uri="{FF2B5EF4-FFF2-40B4-BE49-F238E27FC236}">
                <a16:creationId xmlns:a16="http://schemas.microsoft.com/office/drawing/2014/main" id="{9E6A95E6-62E4-B35F-CD85-1945AA59213B}"/>
              </a:ext>
            </a:extLst>
          </p:cNvPr>
          <p:cNvSpPr/>
          <p:nvPr/>
        </p:nvSpPr>
        <p:spPr>
          <a:xfrm>
            <a:off x="132183" y="4718412"/>
            <a:ext cx="3497557" cy="249297"/>
          </a:xfrm>
          <a:prstGeom prst="rect">
            <a:avLst/>
          </a:prstGeom>
          <a:solidFill>
            <a:srgbClr val="00000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Aft>
                <a:spcPts val="0"/>
              </a:spcAft>
              <a:buSzPct val="100000"/>
            </a:pPr>
            <a:r>
              <a:rPr lang="en-US" sz="1200" b="1" dirty="0">
                <a:solidFill>
                  <a:schemeClr val="bg1"/>
                </a:solidFill>
              </a:rPr>
              <a:t>Datacenter 1</a:t>
            </a:r>
          </a:p>
        </p:txBody>
      </p:sp>
      <p:sp>
        <p:nvSpPr>
          <p:cNvPr id="4" name="Rectangle 3">
            <a:extLst>
              <a:ext uri="{FF2B5EF4-FFF2-40B4-BE49-F238E27FC236}">
                <a16:creationId xmlns:a16="http://schemas.microsoft.com/office/drawing/2014/main" id="{83A39253-7AB5-3EE2-DBA8-0C01C4553D9C}"/>
              </a:ext>
            </a:extLst>
          </p:cNvPr>
          <p:cNvSpPr/>
          <p:nvPr/>
        </p:nvSpPr>
        <p:spPr>
          <a:xfrm>
            <a:off x="5386626" y="4718943"/>
            <a:ext cx="3497557" cy="249297"/>
          </a:xfrm>
          <a:prstGeom prst="rect">
            <a:avLst/>
          </a:prstGeom>
          <a:solidFill>
            <a:srgbClr val="00000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Aft>
                <a:spcPts val="0"/>
              </a:spcAft>
              <a:buSzPct val="100000"/>
            </a:pPr>
            <a:r>
              <a:rPr lang="en-US" sz="1200" b="1" dirty="0">
                <a:solidFill>
                  <a:schemeClr val="bg1"/>
                </a:solidFill>
              </a:rPr>
              <a:t>Datacenter 2</a:t>
            </a:r>
          </a:p>
        </p:txBody>
      </p:sp>
      <p:sp>
        <p:nvSpPr>
          <p:cNvPr id="16" name="Text Placeholder 2">
            <a:extLst>
              <a:ext uri="{FF2B5EF4-FFF2-40B4-BE49-F238E27FC236}">
                <a16:creationId xmlns:a16="http://schemas.microsoft.com/office/drawing/2014/main" id="{859D9BA5-5EA2-6CB0-4070-9BCD54FB880F}"/>
              </a:ext>
            </a:extLst>
          </p:cNvPr>
          <p:cNvSpPr txBox="1">
            <a:spLocks/>
          </p:cNvSpPr>
          <p:nvPr/>
        </p:nvSpPr>
        <p:spPr>
          <a:xfrm>
            <a:off x="424884" y="588677"/>
            <a:ext cx="5524136" cy="246221"/>
          </a:xfrm>
          <a:prstGeom prst="rect">
            <a:avLst/>
          </a:prstGeom>
        </p:spPr>
        <p:txBody>
          <a:bodyPr lIns="0" tIns="0" rIns="0" bIns="0">
            <a:spAutoFit/>
          </a:bodyPr>
          <a:lstStyle>
            <a:lvl1pPr marL="0" indent="0" algn="l" defTabSz="310010" rtl="0" eaLnBrk="1" latinLnBrk="0" hangingPunct="1">
              <a:lnSpc>
                <a:spcPct val="100000"/>
              </a:lnSpc>
              <a:spcBef>
                <a:spcPts val="0"/>
              </a:spcBef>
              <a:buFont typeface="Arial" panose="020B0604020202020204" pitchFamily="34" charset="0"/>
              <a:buNone/>
              <a:defRPr sz="1600" kern="1200" baseline="0">
                <a:solidFill>
                  <a:schemeClr val="tx2"/>
                </a:solidFill>
                <a:latin typeface="Nokia Pure Headline Light" panose="020B0304020202020204" pitchFamily="34" charset="0"/>
                <a:ea typeface="+mn-ea"/>
                <a:cs typeface="+mn-cs"/>
              </a:defRPr>
            </a:lvl1pPr>
            <a:lvl2pPr marL="232508" indent="-77502" algn="l" defTabSz="310010" rtl="0" eaLnBrk="1" latinLnBrk="0" hangingPunct="1">
              <a:lnSpc>
                <a:spcPct val="90000"/>
              </a:lnSpc>
              <a:spcBef>
                <a:spcPts val="169"/>
              </a:spcBef>
              <a:buFont typeface="Arial" panose="020B0604020202020204" pitchFamily="34" charset="0"/>
              <a:buChar char="•"/>
              <a:defRPr sz="814" kern="1200">
                <a:solidFill>
                  <a:schemeClr val="tx1"/>
                </a:solidFill>
                <a:latin typeface="+mn-lt"/>
                <a:ea typeface="+mn-ea"/>
                <a:cs typeface="+mn-cs"/>
              </a:defRPr>
            </a:lvl2pPr>
            <a:lvl3pPr marL="387513" indent="-77502" algn="l" defTabSz="310010" rtl="0" eaLnBrk="1" latinLnBrk="0" hangingPunct="1">
              <a:lnSpc>
                <a:spcPct val="90000"/>
              </a:lnSpc>
              <a:spcBef>
                <a:spcPts val="169"/>
              </a:spcBef>
              <a:buFont typeface="Arial" panose="020B0604020202020204" pitchFamily="34" charset="0"/>
              <a:buChar char="•"/>
              <a:defRPr sz="678" kern="1200">
                <a:solidFill>
                  <a:schemeClr val="tx1"/>
                </a:solidFill>
                <a:latin typeface="+mn-lt"/>
                <a:ea typeface="+mn-ea"/>
                <a:cs typeface="+mn-cs"/>
              </a:defRPr>
            </a:lvl3pPr>
            <a:lvl4pPr marL="542518" indent="-77502" algn="l" defTabSz="310010" rtl="0" eaLnBrk="1" latinLnBrk="0" hangingPunct="1">
              <a:lnSpc>
                <a:spcPct val="90000"/>
              </a:lnSpc>
              <a:spcBef>
                <a:spcPts val="169"/>
              </a:spcBef>
              <a:buFont typeface="Arial" panose="020B0604020202020204" pitchFamily="34" charset="0"/>
              <a:buChar char="•"/>
              <a:defRPr sz="610" kern="1200">
                <a:solidFill>
                  <a:schemeClr val="tx1"/>
                </a:solidFill>
                <a:latin typeface="+mn-lt"/>
                <a:ea typeface="+mn-ea"/>
                <a:cs typeface="+mn-cs"/>
              </a:defRPr>
            </a:lvl4pPr>
            <a:lvl5pPr marL="697523" indent="-77502" algn="l" defTabSz="310010" rtl="0" eaLnBrk="1" latinLnBrk="0" hangingPunct="1">
              <a:lnSpc>
                <a:spcPct val="90000"/>
              </a:lnSpc>
              <a:spcBef>
                <a:spcPts val="169"/>
              </a:spcBef>
              <a:buFont typeface="Arial" panose="020B0604020202020204" pitchFamily="34" charset="0"/>
              <a:buChar char="•"/>
              <a:defRPr sz="610" kern="1200">
                <a:solidFill>
                  <a:schemeClr val="tx1"/>
                </a:solidFill>
                <a:latin typeface="+mn-lt"/>
                <a:ea typeface="+mn-ea"/>
                <a:cs typeface="+mn-cs"/>
              </a:defRPr>
            </a:lvl5pPr>
            <a:lvl6pPr marL="852528" indent="-77502" algn="l" defTabSz="310010" rtl="0" eaLnBrk="1" latinLnBrk="0" hangingPunct="1">
              <a:lnSpc>
                <a:spcPct val="90000"/>
              </a:lnSpc>
              <a:spcBef>
                <a:spcPts val="169"/>
              </a:spcBef>
              <a:buFont typeface="Arial" panose="020B0604020202020204" pitchFamily="34" charset="0"/>
              <a:buChar char="•"/>
              <a:defRPr sz="610" kern="1200">
                <a:solidFill>
                  <a:schemeClr val="tx1"/>
                </a:solidFill>
                <a:latin typeface="+mn-lt"/>
                <a:ea typeface="+mn-ea"/>
                <a:cs typeface="+mn-cs"/>
              </a:defRPr>
            </a:lvl6pPr>
            <a:lvl7pPr marL="1007533" indent="-77502" algn="l" defTabSz="310010" rtl="0" eaLnBrk="1" latinLnBrk="0" hangingPunct="1">
              <a:lnSpc>
                <a:spcPct val="90000"/>
              </a:lnSpc>
              <a:spcBef>
                <a:spcPts val="169"/>
              </a:spcBef>
              <a:buFont typeface="Arial" panose="020B0604020202020204" pitchFamily="34" charset="0"/>
              <a:buChar char="•"/>
              <a:defRPr sz="610" kern="1200">
                <a:solidFill>
                  <a:schemeClr val="tx1"/>
                </a:solidFill>
                <a:latin typeface="+mn-lt"/>
                <a:ea typeface="+mn-ea"/>
                <a:cs typeface="+mn-cs"/>
              </a:defRPr>
            </a:lvl7pPr>
            <a:lvl8pPr marL="1162538" indent="-77502" algn="l" defTabSz="310010" rtl="0" eaLnBrk="1" latinLnBrk="0" hangingPunct="1">
              <a:lnSpc>
                <a:spcPct val="90000"/>
              </a:lnSpc>
              <a:spcBef>
                <a:spcPts val="169"/>
              </a:spcBef>
              <a:buFont typeface="Arial" panose="020B0604020202020204" pitchFamily="34" charset="0"/>
              <a:buChar char="•"/>
              <a:defRPr sz="610" kern="1200">
                <a:solidFill>
                  <a:schemeClr val="tx1"/>
                </a:solidFill>
                <a:latin typeface="+mn-lt"/>
                <a:ea typeface="+mn-ea"/>
                <a:cs typeface="+mn-cs"/>
              </a:defRPr>
            </a:lvl8pPr>
            <a:lvl9pPr marL="1317544" indent="-77502" algn="l" defTabSz="310010" rtl="0" eaLnBrk="1" latinLnBrk="0" hangingPunct="1">
              <a:lnSpc>
                <a:spcPct val="90000"/>
              </a:lnSpc>
              <a:spcBef>
                <a:spcPts val="169"/>
              </a:spcBef>
              <a:buFont typeface="Arial" panose="020B0604020202020204" pitchFamily="34" charset="0"/>
              <a:buChar char="•"/>
              <a:defRPr sz="610" kern="1200">
                <a:solidFill>
                  <a:schemeClr val="tx1"/>
                </a:solidFill>
                <a:latin typeface="+mn-lt"/>
                <a:ea typeface="+mn-ea"/>
                <a:cs typeface="+mn-cs"/>
              </a:defRPr>
            </a:lvl9pPr>
          </a:lstStyle>
          <a:p>
            <a:pPr lvl="0">
              <a:defRPr/>
            </a:pPr>
            <a:r>
              <a:rPr lang="en-US" dirty="0">
                <a:solidFill>
                  <a:srgbClr val="001135"/>
                </a:solidFill>
              </a:rPr>
              <a:t>Inter-domain-option-b</a:t>
            </a:r>
          </a:p>
        </p:txBody>
      </p:sp>
      <p:sp>
        <p:nvSpPr>
          <p:cNvPr id="17" name="TextBox 16">
            <a:extLst>
              <a:ext uri="{FF2B5EF4-FFF2-40B4-BE49-F238E27FC236}">
                <a16:creationId xmlns:a16="http://schemas.microsoft.com/office/drawing/2014/main" id="{A0FF3774-AD7A-50B0-8450-287263019C20}"/>
              </a:ext>
            </a:extLst>
          </p:cNvPr>
          <p:cNvSpPr txBox="1"/>
          <p:nvPr/>
        </p:nvSpPr>
        <p:spPr>
          <a:xfrm>
            <a:off x="3132187" y="1674293"/>
            <a:ext cx="2614809" cy="3277820"/>
          </a:xfrm>
          <a:prstGeom prst="rect">
            <a:avLst/>
          </a:prstGeom>
          <a:noFill/>
          <a:ln>
            <a:noFill/>
          </a:ln>
        </p:spPr>
        <p:txBody>
          <a:bodyPr wrap="square">
            <a:spAutoFit/>
          </a:bodyPr>
          <a:lstStyle>
            <a:defPPr>
              <a:defRPr lang="en-US"/>
            </a:defPPr>
            <a:lvl1pPr marL="134938" indent="-134938">
              <a:spcAft>
                <a:spcPts val="600"/>
              </a:spcAft>
              <a:buFont typeface="Arial" panose="020B0604020202020204" pitchFamily="34" charset="0"/>
              <a:buChar char="•"/>
              <a:defRPr sz="1400"/>
            </a:lvl1pPr>
          </a:lstStyle>
          <a:p>
            <a:pPr>
              <a:defRPr/>
            </a:pPr>
            <a:r>
              <a:rPr lang="es-ES" dirty="0" err="1"/>
              <a:t>Based</a:t>
            </a:r>
            <a:r>
              <a:rPr lang="es-ES" dirty="0"/>
              <a:t> </a:t>
            </a:r>
            <a:r>
              <a:rPr lang="es-ES" dirty="0" err="1"/>
              <a:t>on</a:t>
            </a:r>
            <a:r>
              <a:rPr lang="es-ES" dirty="0"/>
              <a:t> draft-</a:t>
            </a:r>
            <a:r>
              <a:rPr lang="es-ES" dirty="0" err="1"/>
              <a:t>rabadan</a:t>
            </a:r>
            <a:r>
              <a:rPr lang="es-ES" dirty="0"/>
              <a:t>-</a:t>
            </a:r>
            <a:r>
              <a:rPr lang="es-ES" dirty="0" err="1"/>
              <a:t>bess</a:t>
            </a:r>
            <a:r>
              <a:rPr lang="es-ES" dirty="0"/>
              <a:t>-</a:t>
            </a:r>
            <a:r>
              <a:rPr lang="es-ES" dirty="0" err="1"/>
              <a:t>evpn</a:t>
            </a:r>
            <a:r>
              <a:rPr lang="es-ES" dirty="0"/>
              <a:t>-</a:t>
            </a:r>
            <a:r>
              <a:rPr lang="es-ES" dirty="0" err="1"/>
              <a:t>inter-domain-opt-b</a:t>
            </a:r>
            <a:endParaRPr lang="es-ES" dirty="0"/>
          </a:p>
          <a:p>
            <a:pPr lvl="0">
              <a:defRPr/>
            </a:pPr>
            <a:r>
              <a:rPr lang="es-ES" dirty="0"/>
              <a:t>No </a:t>
            </a:r>
            <a:r>
              <a:rPr lang="es-ES" dirty="0" err="1"/>
              <a:t>overlay</a:t>
            </a:r>
            <a:r>
              <a:rPr lang="es-ES" dirty="0"/>
              <a:t> </a:t>
            </a:r>
            <a:r>
              <a:rPr lang="es-ES" dirty="0" err="1"/>
              <a:t>service</a:t>
            </a:r>
            <a:r>
              <a:rPr lang="es-ES" dirty="0"/>
              <a:t> </a:t>
            </a:r>
            <a:r>
              <a:rPr lang="es-ES" dirty="0" err="1"/>
              <a:t>instantiation</a:t>
            </a:r>
            <a:r>
              <a:rPr lang="es-ES" dirty="0"/>
              <a:t> at DC-GW</a:t>
            </a:r>
          </a:p>
          <a:p>
            <a:pPr lvl="0">
              <a:defRPr/>
            </a:pPr>
            <a:r>
              <a:rPr lang="es-ES" dirty="0" err="1"/>
              <a:t>ASBRs</a:t>
            </a:r>
            <a:r>
              <a:rPr lang="es-ES" dirty="0"/>
              <a:t> </a:t>
            </a:r>
            <a:r>
              <a:rPr lang="es-ES" dirty="0" err="1"/>
              <a:t>rewriting</a:t>
            </a:r>
            <a:r>
              <a:rPr lang="es-ES" dirty="0"/>
              <a:t> </a:t>
            </a:r>
            <a:r>
              <a:rPr lang="es-ES" dirty="0" err="1"/>
              <a:t>next</a:t>
            </a:r>
            <a:r>
              <a:rPr lang="es-ES" dirty="0"/>
              <a:t>-hop </a:t>
            </a:r>
            <a:r>
              <a:rPr lang="es-ES" dirty="0" err="1"/>
              <a:t>to</a:t>
            </a:r>
            <a:r>
              <a:rPr lang="es-ES" dirty="0"/>
              <a:t> </a:t>
            </a:r>
            <a:r>
              <a:rPr lang="es-ES" dirty="0" err="1"/>
              <a:t>themselves</a:t>
            </a:r>
            <a:r>
              <a:rPr lang="es-ES" dirty="0"/>
              <a:t>, </a:t>
            </a:r>
            <a:r>
              <a:rPr lang="es-ES" dirty="0" err="1"/>
              <a:t>programs</a:t>
            </a:r>
            <a:r>
              <a:rPr lang="es-ES" dirty="0"/>
              <a:t> </a:t>
            </a:r>
            <a:r>
              <a:rPr lang="es-ES" dirty="0" err="1"/>
              <a:t>label</a:t>
            </a:r>
            <a:r>
              <a:rPr lang="es-ES" dirty="0"/>
              <a:t> swap </a:t>
            </a:r>
            <a:r>
              <a:rPr lang="es-ES" dirty="0" err="1"/>
              <a:t>operation</a:t>
            </a:r>
            <a:endParaRPr lang="es-ES" dirty="0"/>
          </a:p>
          <a:p>
            <a:pPr lvl="0">
              <a:defRPr/>
            </a:pPr>
            <a:r>
              <a:rPr lang="es-ES" dirty="0" err="1"/>
              <a:t>Label</a:t>
            </a:r>
            <a:r>
              <a:rPr lang="es-ES" dirty="0"/>
              <a:t> </a:t>
            </a:r>
            <a:r>
              <a:rPr lang="es-ES" dirty="0" err="1"/>
              <a:t>swapping</a:t>
            </a:r>
            <a:r>
              <a:rPr lang="es-ES" dirty="0"/>
              <a:t> at </a:t>
            </a:r>
            <a:r>
              <a:rPr lang="es-ES" dirty="0" err="1"/>
              <a:t>ASBRs</a:t>
            </a:r>
            <a:r>
              <a:rPr lang="es-ES" dirty="0"/>
              <a:t>.</a:t>
            </a:r>
          </a:p>
          <a:p>
            <a:pPr lvl="0">
              <a:defRPr/>
            </a:pPr>
            <a:r>
              <a:rPr lang="en-US" dirty="0"/>
              <a:t>Leaves must handle larger MAC/IP tables</a:t>
            </a:r>
          </a:p>
          <a:p>
            <a:pPr defTabSz="514325">
              <a:spcAft>
                <a:spcPts val="200"/>
              </a:spcAft>
              <a:defRPr/>
            </a:pPr>
            <a:r>
              <a:rPr lang="es-ES" dirty="0" err="1"/>
              <a:t>One</a:t>
            </a:r>
            <a:r>
              <a:rPr lang="es-ES" dirty="0"/>
              <a:t> </a:t>
            </a:r>
            <a:r>
              <a:rPr lang="es-ES" dirty="0" err="1"/>
              <a:t>big</a:t>
            </a:r>
            <a:r>
              <a:rPr lang="es-ES" dirty="0"/>
              <a:t> </a:t>
            </a:r>
            <a:r>
              <a:rPr lang="es-ES" dirty="0" err="1"/>
              <a:t>multi-location</a:t>
            </a:r>
            <a:r>
              <a:rPr lang="es-ES" dirty="0"/>
              <a:t> DC</a:t>
            </a:r>
            <a:br>
              <a:rPr lang="es-ES" dirty="0"/>
            </a:br>
            <a:endParaRPr lang="es-ES" dirty="0"/>
          </a:p>
        </p:txBody>
      </p:sp>
      <p:pic>
        <p:nvPicPr>
          <p:cNvPr id="23" name="Picture 22">
            <a:extLst>
              <a:ext uri="{FF2B5EF4-FFF2-40B4-BE49-F238E27FC236}">
                <a16:creationId xmlns:a16="http://schemas.microsoft.com/office/drawing/2014/main" id="{5F187276-40DB-84EE-3E17-4B902C48B70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344145" y="1741247"/>
            <a:ext cx="536095" cy="536095"/>
          </a:xfrm>
          <a:prstGeom prst="rect">
            <a:avLst/>
          </a:prstGeom>
        </p:spPr>
      </p:pic>
      <p:pic>
        <p:nvPicPr>
          <p:cNvPr id="26" name="Picture 25">
            <a:extLst>
              <a:ext uri="{FF2B5EF4-FFF2-40B4-BE49-F238E27FC236}">
                <a16:creationId xmlns:a16="http://schemas.microsoft.com/office/drawing/2014/main" id="{53F7CD27-1E7D-CDFC-912A-7B149C5DFE8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986473" y="1726338"/>
            <a:ext cx="536095" cy="536095"/>
          </a:xfrm>
          <a:prstGeom prst="rect">
            <a:avLst/>
          </a:prstGeom>
        </p:spPr>
      </p:pic>
      <p:sp>
        <p:nvSpPr>
          <p:cNvPr id="56" name="Cloud 55">
            <a:extLst>
              <a:ext uri="{FF2B5EF4-FFF2-40B4-BE49-F238E27FC236}">
                <a16:creationId xmlns:a16="http://schemas.microsoft.com/office/drawing/2014/main" id="{CE631A68-6143-809F-1181-DCED14367E66}"/>
              </a:ext>
            </a:extLst>
          </p:cNvPr>
          <p:cNvSpPr/>
          <p:nvPr/>
        </p:nvSpPr>
        <p:spPr>
          <a:xfrm>
            <a:off x="1851356" y="899038"/>
            <a:ext cx="5088179" cy="728270"/>
          </a:xfrm>
          <a:prstGeom prst="cloud">
            <a:avLst/>
          </a:prstGeom>
          <a:solidFill>
            <a:srgbClr val="FFFFFF">
              <a:lumMod val="85000"/>
            </a:srgbClr>
          </a:solidFill>
          <a:ln w="12700" cap="flat" cmpd="sng" algn="ctr">
            <a:noFill/>
            <a:prstDash val="solid"/>
            <a:miter lim="800000"/>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lvl="0" indent="0" defTabSz="685800" eaLnBrk="1" fontAlgn="auto" latinLnBrk="0" hangingPunct="1">
              <a:lnSpc>
                <a:spcPct val="100000"/>
              </a:lnSpc>
              <a:spcBef>
                <a:spcPts val="0"/>
              </a:spcBef>
              <a:spcAft>
                <a:spcPts val="300"/>
              </a:spcAft>
              <a:buClrTx/>
              <a:buSzPct val="100000"/>
              <a:buFontTx/>
              <a:buNone/>
              <a:tabLst/>
              <a:defRPr/>
            </a:pPr>
            <a:endParaRPr kumimoji="0" lang="en-US" sz="1200" b="0" i="0" u="none" strike="noStrike" kern="0" cap="none" spc="0" normalizeH="0" baseline="0" noProof="0" dirty="0">
              <a:ln>
                <a:noFill/>
              </a:ln>
              <a:solidFill>
                <a:srgbClr val="001135"/>
              </a:solidFill>
              <a:effectLst/>
              <a:uLnTx/>
              <a:uFillTx/>
              <a:latin typeface="Nokia Pure Text Light"/>
              <a:ea typeface="+mn-ea"/>
              <a:cs typeface="+mn-cs"/>
            </a:endParaRPr>
          </a:p>
        </p:txBody>
      </p:sp>
      <p:sp>
        <p:nvSpPr>
          <p:cNvPr id="5" name="Rectangle: Top Corners Rounded 4">
            <a:extLst>
              <a:ext uri="{FF2B5EF4-FFF2-40B4-BE49-F238E27FC236}">
                <a16:creationId xmlns:a16="http://schemas.microsoft.com/office/drawing/2014/main" id="{A7979858-0F13-EFA6-6D51-6AD83E9A9C1A}"/>
              </a:ext>
            </a:extLst>
          </p:cNvPr>
          <p:cNvSpPr/>
          <p:nvPr/>
        </p:nvSpPr>
        <p:spPr>
          <a:xfrm rot="5400000">
            <a:off x="2379412" y="1918160"/>
            <a:ext cx="626133" cy="193292"/>
          </a:xfrm>
          <a:prstGeom prst="round2SameRect">
            <a:avLst/>
          </a:prstGeom>
          <a:solidFill>
            <a:srgbClr val="0A0908"/>
          </a:solidFill>
          <a:ln w="12700" cap="flat" cmpd="sng" algn="ctr">
            <a:noFill/>
            <a:prstDash val="solid"/>
            <a:miter lim="800000"/>
          </a:ln>
          <a:effectLst>
            <a:softEdge rad="0"/>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defTabSz="685800">
              <a:spcAft>
                <a:spcPts val="300"/>
              </a:spcAft>
              <a:buSzPct val="100000"/>
              <a:defRPr/>
            </a:pPr>
            <a:r>
              <a:rPr lang="en-US" sz="1100" b="1" kern="0" dirty="0">
                <a:solidFill>
                  <a:srgbClr val="FFFFFF"/>
                </a:solidFill>
              </a:rPr>
              <a:t>B-Leaf</a:t>
            </a:r>
          </a:p>
        </p:txBody>
      </p:sp>
      <p:sp>
        <p:nvSpPr>
          <p:cNvPr id="9" name="Rectangle 8">
            <a:extLst>
              <a:ext uri="{FF2B5EF4-FFF2-40B4-BE49-F238E27FC236}">
                <a16:creationId xmlns:a16="http://schemas.microsoft.com/office/drawing/2014/main" id="{6239FEF5-94E7-717A-9726-CAD90DD2316A}"/>
              </a:ext>
            </a:extLst>
          </p:cNvPr>
          <p:cNvSpPr/>
          <p:nvPr/>
        </p:nvSpPr>
        <p:spPr>
          <a:xfrm>
            <a:off x="956465" y="3877288"/>
            <a:ext cx="446391" cy="167682"/>
          </a:xfrm>
          <a:prstGeom prst="rect">
            <a:avLst/>
          </a:prstGeom>
          <a:solidFill>
            <a:srgbClr val="F47F31"/>
          </a:solidFill>
          <a:ln w="12700" cap="flat" cmpd="sng" algn="ctr">
            <a:solidFill>
              <a:srgbClr val="CCCCCC"/>
            </a:solidFill>
            <a:prstDash val="solid"/>
          </a:ln>
          <a:effectLst/>
        </p:spPr>
        <p:txBody>
          <a:bodyPr rtlCol="0" anchor="ctr"/>
          <a:lstStyle/>
          <a:p>
            <a:pPr algn="ctr" defTabSz="914400"/>
            <a:r>
              <a:rPr lang="en-GB" sz="900" b="1" kern="0" dirty="0">
                <a:solidFill>
                  <a:prstClr val="white"/>
                </a:solidFill>
                <a:latin typeface="Calibri"/>
              </a:rPr>
              <a:t>EVPN</a:t>
            </a:r>
            <a:endParaRPr lang="en-001" sz="900" b="1" kern="0" dirty="0">
              <a:solidFill>
                <a:prstClr val="white"/>
              </a:solidFill>
              <a:latin typeface="Calibri"/>
            </a:endParaRPr>
          </a:p>
        </p:txBody>
      </p:sp>
      <p:cxnSp>
        <p:nvCxnSpPr>
          <p:cNvPr id="18" name="Connector: Curved 17">
            <a:extLst>
              <a:ext uri="{FF2B5EF4-FFF2-40B4-BE49-F238E27FC236}">
                <a16:creationId xmlns:a16="http://schemas.microsoft.com/office/drawing/2014/main" id="{B685BF88-D449-148F-51D4-8370ACE47B97}"/>
              </a:ext>
            </a:extLst>
          </p:cNvPr>
          <p:cNvCxnSpPr>
            <a:cxnSpLocks/>
            <a:stCxn id="9" idx="0"/>
            <a:endCxn id="21" idx="0"/>
          </p:cNvCxnSpPr>
          <p:nvPr/>
        </p:nvCxnSpPr>
        <p:spPr>
          <a:xfrm rot="16200000" flipH="1">
            <a:off x="4355769" y="701180"/>
            <a:ext cx="72300" cy="6424516"/>
          </a:xfrm>
          <a:prstGeom prst="curvedConnector3">
            <a:avLst>
              <a:gd name="adj1" fmla="val -3867156"/>
            </a:avLst>
          </a:prstGeom>
          <a:ln w="76200">
            <a:gradFill>
              <a:gsLst>
                <a:gs pos="0">
                  <a:schemeClr val="accent4"/>
                </a:gs>
                <a:gs pos="80000">
                  <a:srgbClr val="E03DCD"/>
                </a:gs>
                <a:gs pos="20000">
                  <a:srgbClr val="E03DCD"/>
                </a:gs>
                <a:gs pos="18000">
                  <a:schemeClr val="accent4"/>
                </a:gs>
                <a:gs pos="82000">
                  <a:schemeClr val="accent4"/>
                </a:gs>
                <a:gs pos="100000">
                  <a:schemeClr val="accent4"/>
                </a:gs>
              </a:gsLst>
              <a:lin ang="5400000" scaled="1"/>
            </a:gra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4098DB04-6A5A-83EF-BAE7-F010CCE1878D}"/>
              </a:ext>
            </a:extLst>
          </p:cNvPr>
          <p:cNvSpPr/>
          <p:nvPr/>
        </p:nvSpPr>
        <p:spPr>
          <a:xfrm>
            <a:off x="7380981" y="3949588"/>
            <a:ext cx="446391" cy="167682"/>
          </a:xfrm>
          <a:prstGeom prst="rect">
            <a:avLst/>
          </a:prstGeom>
          <a:solidFill>
            <a:srgbClr val="F47F31"/>
          </a:solidFill>
          <a:ln w="12700" cap="flat" cmpd="sng" algn="ctr">
            <a:solidFill>
              <a:srgbClr val="CCCCCC"/>
            </a:solidFill>
            <a:prstDash val="solid"/>
          </a:ln>
          <a:effectLst/>
        </p:spPr>
        <p:txBody>
          <a:bodyPr rtlCol="0" anchor="ctr"/>
          <a:lstStyle/>
          <a:p>
            <a:pPr algn="ctr" defTabSz="914400"/>
            <a:r>
              <a:rPr lang="en-GB" sz="900" b="1" kern="0" dirty="0">
                <a:solidFill>
                  <a:prstClr val="white"/>
                </a:solidFill>
                <a:latin typeface="Calibri"/>
              </a:rPr>
              <a:t>EVPN</a:t>
            </a:r>
            <a:endParaRPr lang="en-001" sz="900" b="1" kern="0" dirty="0">
              <a:solidFill>
                <a:prstClr val="white"/>
              </a:solidFill>
              <a:latin typeface="Calibri"/>
            </a:endParaRPr>
          </a:p>
        </p:txBody>
      </p:sp>
      <p:sp>
        <p:nvSpPr>
          <p:cNvPr id="22" name="TextBox 21">
            <a:extLst>
              <a:ext uri="{FF2B5EF4-FFF2-40B4-BE49-F238E27FC236}">
                <a16:creationId xmlns:a16="http://schemas.microsoft.com/office/drawing/2014/main" id="{A6A19173-45B6-D4A3-6298-51CDF6492858}"/>
              </a:ext>
            </a:extLst>
          </p:cNvPr>
          <p:cNvSpPr txBox="1"/>
          <p:nvPr/>
        </p:nvSpPr>
        <p:spPr>
          <a:xfrm>
            <a:off x="1668451" y="1269631"/>
            <a:ext cx="990733" cy="349702"/>
          </a:xfrm>
          <a:prstGeom prst="rect">
            <a:avLst/>
          </a:prstGeom>
          <a:solidFill>
            <a:schemeClr val="accent5"/>
          </a:solidFill>
          <a:ln>
            <a:noFill/>
          </a:ln>
        </p:spPr>
        <p:txBody>
          <a:bodyPr wrap="square" lIns="36000" tIns="36000" rIns="36000" bIns="36000" rtlCol="0">
            <a:spAutoFit/>
          </a:bodyPr>
          <a:lstStyle/>
          <a:p>
            <a:pPr algn="ctr" defTabSz="180000">
              <a:tabLst>
                <a:tab pos="180000" algn="l"/>
              </a:tabLst>
            </a:pPr>
            <a:r>
              <a:rPr lang="en-US" sz="900" b="1" dirty="0">
                <a:solidFill>
                  <a:schemeClr val="bg1"/>
                </a:solidFill>
                <a:latin typeface="Nokia Pure Text Light"/>
              </a:rPr>
              <a:t>NHopSelf swap (VNI </a:t>
            </a:r>
            <a:r>
              <a:rPr lang="en-US" sz="900" b="1" dirty="0">
                <a:solidFill>
                  <a:schemeClr val="bg1"/>
                </a:solidFill>
                <a:latin typeface="Nokia Pure Text Light"/>
                <a:sym typeface="Wingdings" panose="05000000000000000000" pitchFamily="2" charset="2"/>
              </a:rPr>
              <a:t> </a:t>
            </a:r>
            <a:r>
              <a:rPr lang="en-US" sz="900" b="1" dirty="0">
                <a:solidFill>
                  <a:schemeClr val="bg1"/>
                </a:solidFill>
                <a:latin typeface="Nokia Pure Text Light"/>
              </a:rPr>
              <a:t>MPLS)</a:t>
            </a:r>
            <a:endParaRPr kumimoji="0" lang="en-US" sz="900" b="1" i="0" u="none" strike="noStrike" kern="1200" cap="none" spc="0" normalizeH="0" baseline="0" noProof="0" dirty="0">
              <a:ln>
                <a:noFill/>
              </a:ln>
              <a:solidFill>
                <a:schemeClr val="bg1"/>
              </a:solidFill>
              <a:effectLst/>
              <a:uLnTx/>
              <a:uFillTx/>
              <a:latin typeface="Nokia Pure Text Light"/>
              <a:ea typeface="+mn-ea"/>
              <a:cs typeface="+mn-cs"/>
            </a:endParaRPr>
          </a:p>
        </p:txBody>
      </p:sp>
      <p:sp>
        <p:nvSpPr>
          <p:cNvPr id="31" name="TextBox 30">
            <a:extLst>
              <a:ext uri="{FF2B5EF4-FFF2-40B4-BE49-F238E27FC236}">
                <a16:creationId xmlns:a16="http://schemas.microsoft.com/office/drawing/2014/main" id="{DB642787-6EB0-9B7A-8142-7F7F9C220E8B}"/>
              </a:ext>
            </a:extLst>
          </p:cNvPr>
          <p:cNvSpPr txBox="1"/>
          <p:nvPr/>
        </p:nvSpPr>
        <p:spPr>
          <a:xfrm>
            <a:off x="5885937" y="1200035"/>
            <a:ext cx="990733" cy="349702"/>
          </a:xfrm>
          <a:prstGeom prst="rect">
            <a:avLst/>
          </a:prstGeom>
          <a:solidFill>
            <a:schemeClr val="accent5"/>
          </a:solidFill>
          <a:ln>
            <a:noFill/>
          </a:ln>
        </p:spPr>
        <p:txBody>
          <a:bodyPr wrap="square" lIns="36000" tIns="36000" rIns="36000" bIns="36000" rtlCol="0">
            <a:spAutoFit/>
          </a:bodyPr>
          <a:lstStyle/>
          <a:p>
            <a:pPr algn="ctr" defTabSz="180000">
              <a:tabLst>
                <a:tab pos="180000" algn="l"/>
              </a:tabLst>
            </a:pPr>
            <a:r>
              <a:rPr lang="en-US" sz="900" b="1" dirty="0">
                <a:solidFill>
                  <a:schemeClr val="bg1"/>
                </a:solidFill>
                <a:latin typeface="Nokia Pure Text Light"/>
              </a:rPr>
              <a:t>NHopSelf swap (MPLS </a:t>
            </a:r>
            <a:r>
              <a:rPr lang="en-US" sz="900" b="1" dirty="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sym typeface="Wingdings" pitchFamily="2" charset="2"/>
              </a:rPr>
              <a:t> </a:t>
            </a:r>
            <a:r>
              <a:rPr lang="en-US" sz="900" b="1" dirty="0">
                <a:solidFill>
                  <a:schemeClr val="bg1"/>
                </a:solidFill>
                <a:latin typeface="Nokia Pure Text Light"/>
              </a:rPr>
              <a:t>VNI )</a:t>
            </a:r>
            <a:endParaRPr kumimoji="0" lang="en-US" sz="900" b="1" i="0" u="none" strike="noStrike" kern="1200" cap="none" spc="0" normalizeH="0" baseline="0" noProof="0" dirty="0">
              <a:ln>
                <a:noFill/>
              </a:ln>
              <a:solidFill>
                <a:schemeClr val="bg1"/>
              </a:solidFill>
              <a:effectLst/>
              <a:uLnTx/>
              <a:uFillTx/>
              <a:latin typeface="Nokia Pure Text Light"/>
              <a:ea typeface="+mn-ea"/>
              <a:cs typeface="+mn-cs"/>
            </a:endParaRPr>
          </a:p>
        </p:txBody>
      </p:sp>
    </p:spTree>
    <p:extLst>
      <p:ext uri="{BB962C8B-B14F-4D97-AF65-F5344CB8AC3E}">
        <p14:creationId xmlns:p14="http://schemas.microsoft.com/office/powerpoint/2010/main" val="28136458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0EC738-32D9-9B57-D1DA-39B7502F51DA}"/>
            </a:ext>
          </a:extLst>
        </p:cNvPr>
        <p:cNvGrpSpPr/>
        <p:nvPr/>
      </p:nvGrpSpPr>
      <p:grpSpPr>
        <a:xfrm>
          <a:off x="0" y="0"/>
          <a:ext cx="0" cy="0"/>
          <a:chOff x="0" y="0"/>
          <a:chExt cx="0" cy="0"/>
        </a:xfrm>
      </p:grpSpPr>
      <p:sp>
        <p:nvSpPr>
          <p:cNvPr id="6" name="Rounded Rectangle 102">
            <a:extLst>
              <a:ext uri="{FF2B5EF4-FFF2-40B4-BE49-F238E27FC236}">
                <a16:creationId xmlns:a16="http://schemas.microsoft.com/office/drawing/2014/main" id="{2CB7276F-2AE9-C02B-EB60-A910E77D89A3}"/>
              </a:ext>
            </a:extLst>
          </p:cNvPr>
          <p:cNvSpPr/>
          <p:nvPr/>
        </p:nvSpPr>
        <p:spPr>
          <a:xfrm>
            <a:off x="206925" y="3504713"/>
            <a:ext cx="2612114" cy="626135"/>
          </a:xfrm>
          <a:prstGeom prst="roundRect">
            <a:avLst>
              <a:gd name="adj" fmla="val 0"/>
            </a:avLst>
          </a:prstGeom>
          <a:solidFill>
            <a:srgbClr val="00B0F0">
              <a:alpha val="20000"/>
            </a:srgbClr>
          </a:solidFill>
          <a:ln w="9525" cap="flat" cmpd="sng" algn="ctr">
            <a:noFill/>
            <a:prstDash val="solid"/>
          </a:ln>
          <a:effectLst/>
        </p:spPr>
        <p:txBody>
          <a:bodyPr tIns="90000" bIns="90000" rtlCol="0" anchor="t" anchorCtr="0"/>
          <a:lstStyle/>
          <a:p>
            <a:pPr marL="0" marR="0" lvl="0" indent="0" algn="ctr" defTabSz="685800" eaLnBrk="0" fontAlgn="auto" latinLnBrk="0" hangingPunct="0">
              <a:lnSpc>
                <a:spcPct val="90000"/>
              </a:lnSpc>
              <a:spcBef>
                <a:spcPts val="0"/>
              </a:spcBef>
              <a:spcAft>
                <a:spcPts val="0"/>
              </a:spcAft>
              <a:buClr>
                <a:srgbClr val="00C9FF"/>
              </a:buClr>
              <a:buSzTx/>
              <a:buFontTx/>
              <a:buNone/>
              <a:tabLst/>
              <a:defRPr/>
            </a:pPr>
            <a:endParaRPr kumimoji="0" lang="en-US" sz="1800" b="0" i="0" u="none" strike="noStrike" kern="0" cap="none" spc="0" normalizeH="0" baseline="0" noProof="0">
              <a:ln>
                <a:noFill/>
              </a:ln>
              <a:solidFill>
                <a:srgbClr val="A8BBC0"/>
              </a:solidFill>
              <a:effectLst/>
              <a:uLnTx/>
              <a:uFillTx/>
            </a:endParaRPr>
          </a:p>
        </p:txBody>
      </p:sp>
      <p:sp>
        <p:nvSpPr>
          <p:cNvPr id="3" name="Rounded Rectangle 102">
            <a:extLst>
              <a:ext uri="{FF2B5EF4-FFF2-40B4-BE49-F238E27FC236}">
                <a16:creationId xmlns:a16="http://schemas.microsoft.com/office/drawing/2014/main" id="{A41B7E0E-F005-B094-DA24-C54AF8B3DDF8}"/>
              </a:ext>
            </a:extLst>
          </p:cNvPr>
          <p:cNvSpPr/>
          <p:nvPr/>
        </p:nvSpPr>
        <p:spPr>
          <a:xfrm>
            <a:off x="1282069" y="1693694"/>
            <a:ext cx="1414214" cy="626135"/>
          </a:xfrm>
          <a:prstGeom prst="roundRect">
            <a:avLst>
              <a:gd name="adj" fmla="val 0"/>
            </a:avLst>
          </a:prstGeom>
          <a:solidFill>
            <a:srgbClr val="0A0908">
              <a:alpha val="20000"/>
            </a:srgbClr>
          </a:solidFill>
          <a:ln w="9525" cap="flat" cmpd="sng" algn="ctr">
            <a:noFill/>
            <a:prstDash val="solid"/>
          </a:ln>
          <a:effectLst/>
        </p:spPr>
        <p:txBody>
          <a:bodyPr tIns="90000" bIns="90000" rtlCol="0" anchor="t" anchorCtr="0"/>
          <a:lstStyle/>
          <a:p>
            <a:pPr marL="0" marR="0" lvl="0" indent="0" algn="ctr" defTabSz="685800" eaLnBrk="0" fontAlgn="auto" latinLnBrk="0" hangingPunct="0">
              <a:lnSpc>
                <a:spcPct val="90000"/>
              </a:lnSpc>
              <a:spcBef>
                <a:spcPts val="0"/>
              </a:spcBef>
              <a:spcAft>
                <a:spcPts val="0"/>
              </a:spcAft>
              <a:buClr>
                <a:srgbClr val="00C9FF"/>
              </a:buClr>
              <a:buSzTx/>
              <a:buFontTx/>
              <a:buNone/>
              <a:tabLst/>
              <a:defRPr/>
            </a:pPr>
            <a:endParaRPr kumimoji="0" lang="en-US" sz="1800" b="0" i="0" u="none" strike="noStrike" kern="0" cap="none" spc="0" normalizeH="0" baseline="0" noProof="0">
              <a:ln>
                <a:noFill/>
              </a:ln>
              <a:solidFill>
                <a:srgbClr val="A8BBC0"/>
              </a:solidFill>
              <a:effectLst/>
              <a:uLnTx/>
              <a:uFillTx/>
            </a:endParaRPr>
          </a:p>
        </p:txBody>
      </p:sp>
      <p:sp>
        <p:nvSpPr>
          <p:cNvPr id="7" name="Rounded Rectangle 102">
            <a:extLst>
              <a:ext uri="{FF2B5EF4-FFF2-40B4-BE49-F238E27FC236}">
                <a16:creationId xmlns:a16="http://schemas.microsoft.com/office/drawing/2014/main" id="{6CAAE5B2-73A6-A4D0-345C-291190CC0933}"/>
              </a:ext>
            </a:extLst>
          </p:cNvPr>
          <p:cNvSpPr/>
          <p:nvPr/>
        </p:nvSpPr>
        <p:spPr>
          <a:xfrm>
            <a:off x="908571" y="2701129"/>
            <a:ext cx="1455695" cy="612074"/>
          </a:xfrm>
          <a:prstGeom prst="roundRect">
            <a:avLst>
              <a:gd name="adj" fmla="val 0"/>
            </a:avLst>
          </a:prstGeom>
          <a:solidFill>
            <a:srgbClr val="00B050">
              <a:alpha val="20000"/>
            </a:srgbClr>
          </a:solidFill>
          <a:ln w="9525" cap="flat" cmpd="sng" algn="ctr">
            <a:noFill/>
            <a:prstDash val="solid"/>
          </a:ln>
          <a:effectLst/>
        </p:spPr>
        <p:txBody>
          <a:bodyPr tIns="90000" bIns="90000" rtlCol="0" anchor="t" anchorCtr="0"/>
          <a:lstStyle/>
          <a:p>
            <a:pPr marL="0" marR="0" lvl="0" indent="0" algn="ctr" defTabSz="685800" eaLnBrk="0" fontAlgn="auto" latinLnBrk="0" hangingPunct="0">
              <a:lnSpc>
                <a:spcPct val="90000"/>
              </a:lnSpc>
              <a:spcBef>
                <a:spcPts val="0"/>
              </a:spcBef>
              <a:spcAft>
                <a:spcPts val="0"/>
              </a:spcAft>
              <a:buClr>
                <a:srgbClr val="00C9FF"/>
              </a:buClr>
              <a:buSzTx/>
              <a:buFontTx/>
              <a:buNone/>
              <a:tabLst/>
              <a:defRPr/>
            </a:pPr>
            <a:endParaRPr kumimoji="0" lang="en-US" sz="1800" b="0" i="0" u="none" strike="noStrike" kern="0" cap="none" spc="0" normalizeH="0" baseline="0" noProof="0">
              <a:ln>
                <a:noFill/>
              </a:ln>
              <a:solidFill>
                <a:srgbClr val="A8BBC0"/>
              </a:solidFill>
              <a:effectLst/>
              <a:uLnTx/>
              <a:uFillTx/>
            </a:endParaRPr>
          </a:p>
        </p:txBody>
      </p:sp>
      <p:sp>
        <p:nvSpPr>
          <p:cNvPr id="8" name="Text Placeholder 1">
            <a:extLst>
              <a:ext uri="{FF2B5EF4-FFF2-40B4-BE49-F238E27FC236}">
                <a16:creationId xmlns:a16="http://schemas.microsoft.com/office/drawing/2014/main" id="{F0499A2A-CDDB-4334-3C06-395908E0AA15}"/>
              </a:ext>
            </a:extLst>
          </p:cNvPr>
          <p:cNvSpPr txBox="1">
            <a:spLocks/>
          </p:cNvSpPr>
          <p:nvPr/>
        </p:nvSpPr>
        <p:spPr>
          <a:xfrm>
            <a:off x="410497" y="231425"/>
            <a:ext cx="4286629" cy="369332"/>
          </a:xfrm>
          <a:prstGeom prst="rect">
            <a:avLst/>
          </a:prstGeom>
        </p:spPr>
        <p:txBody>
          <a:bodyPr wrap="square" lIns="0" tIns="0" rIns="0" bIns="0">
            <a:spAutoFit/>
          </a:bodyPr>
          <a:lstStyle>
            <a:lvl1pPr marL="0" indent="0" algn="l" defTabSz="310010" rtl="0" eaLnBrk="1" latinLnBrk="0" hangingPunct="1">
              <a:lnSpc>
                <a:spcPct val="100000"/>
              </a:lnSpc>
              <a:spcBef>
                <a:spcPts val="0"/>
              </a:spcBef>
              <a:buFont typeface="Arial" panose="020B0604020202020204" pitchFamily="34" charset="0"/>
              <a:buNone/>
              <a:defRPr sz="2400" kern="1200" baseline="0">
                <a:solidFill>
                  <a:schemeClr val="accent1"/>
                </a:solidFill>
                <a:latin typeface="Nokia Pure Headline Light" panose="020B0304020202020204" pitchFamily="34" charset="0"/>
                <a:ea typeface="+mn-ea"/>
                <a:cs typeface="+mn-cs"/>
              </a:defRPr>
            </a:lvl1pPr>
            <a:lvl2pPr marL="232508" indent="-77502" algn="l" defTabSz="310010" rtl="0" eaLnBrk="1" latinLnBrk="0" hangingPunct="1">
              <a:lnSpc>
                <a:spcPct val="90000"/>
              </a:lnSpc>
              <a:spcBef>
                <a:spcPts val="169"/>
              </a:spcBef>
              <a:buFont typeface="Arial" panose="020B0604020202020204" pitchFamily="34" charset="0"/>
              <a:buChar char="•"/>
              <a:defRPr sz="814" kern="1200">
                <a:solidFill>
                  <a:schemeClr val="tx1"/>
                </a:solidFill>
                <a:latin typeface="+mn-lt"/>
                <a:ea typeface="+mn-ea"/>
                <a:cs typeface="+mn-cs"/>
              </a:defRPr>
            </a:lvl2pPr>
            <a:lvl3pPr marL="387513" indent="-77502" algn="l" defTabSz="310010" rtl="0" eaLnBrk="1" latinLnBrk="0" hangingPunct="1">
              <a:lnSpc>
                <a:spcPct val="90000"/>
              </a:lnSpc>
              <a:spcBef>
                <a:spcPts val="169"/>
              </a:spcBef>
              <a:buFont typeface="Arial" panose="020B0604020202020204" pitchFamily="34" charset="0"/>
              <a:buChar char="•"/>
              <a:defRPr sz="678" kern="1200">
                <a:solidFill>
                  <a:schemeClr val="tx1"/>
                </a:solidFill>
                <a:latin typeface="+mn-lt"/>
                <a:ea typeface="+mn-ea"/>
                <a:cs typeface="+mn-cs"/>
              </a:defRPr>
            </a:lvl3pPr>
            <a:lvl4pPr marL="542518" indent="-77502" algn="l" defTabSz="310010" rtl="0" eaLnBrk="1" latinLnBrk="0" hangingPunct="1">
              <a:lnSpc>
                <a:spcPct val="90000"/>
              </a:lnSpc>
              <a:spcBef>
                <a:spcPts val="169"/>
              </a:spcBef>
              <a:buFont typeface="Arial" panose="020B0604020202020204" pitchFamily="34" charset="0"/>
              <a:buChar char="•"/>
              <a:defRPr sz="610" kern="1200">
                <a:solidFill>
                  <a:schemeClr val="tx1"/>
                </a:solidFill>
                <a:latin typeface="+mn-lt"/>
                <a:ea typeface="+mn-ea"/>
                <a:cs typeface="+mn-cs"/>
              </a:defRPr>
            </a:lvl4pPr>
            <a:lvl5pPr marL="697523" indent="-77502" algn="l" defTabSz="310010" rtl="0" eaLnBrk="1" latinLnBrk="0" hangingPunct="1">
              <a:lnSpc>
                <a:spcPct val="90000"/>
              </a:lnSpc>
              <a:spcBef>
                <a:spcPts val="169"/>
              </a:spcBef>
              <a:buFont typeface="Arial" panose="020B0604020202020204" pitchFamily="34" charset="0"/>
              <a:buChar char="•"/>
              <a:defRPr sz="610" kern="1200">
                <a:solidFill>
                  <a:schemeClr val="tx1"/>
                </a:solidFill>
                <a:latin typeface="+mn-lt"/>
                <a:ea typeface="+mn-ea"/>
                <a:cs typeface="+mn-cs"/>
              </a:defRPr>
            </a:lvl5pPr>
            <a:lvl6pPr marL="852528" indent="-77502" algn="l" defTabSz="310010" rtl="0" eaLnBrk="1" latinLnBrk="0" hangingPunct="1">
              <a:lnSpc>
                <a:spcPct val="90000"/>
              </a:lnSpc>
              <a:spcBef>
                <a:spcPts val="169"/>
              </a:spcBef>
              <a:buFont typeface="Arial" panose="020B0604020202020204" pitchFamily="34" charset="0"/>
              <a:buChar char="•"/>
              <a:defRPr sz="610" kern="1200">
                <a:solidFill>
                  <a:schemeClr val="tx1"/>
                </a:solidFill>
                <a:latin typeface="+mn-lt"/>
                <a:ea typeface="+mn-ea"/>
                <a:cs typeface="+mn-cs"/>
              </a:defRPr>
            </a:lvl6pPr>
            <a:lvl7pPr marL="1007533" indent="-77502" algn="l" defTabSz="310010" rtl="0" eaLnBrk="1" latinLnBrk="0" hangingPunct="1">
              <a:lnSpc>
                <a:spcPct val="90000"/>
              </a:lnSpc>
              <a:spcBef>
                <a:spcPts val="169"/>
              </a:spcBef>
              <a:buFont typeface="Arial" panose="020B0604020202020204" pitchFamily="34" charset="0"/>
              <a:buChar char="•"/>
              <a:defRPr sz="610" kern="1200">
                <a:solidFill>
                  <a:schemeClr val="tx1"/>
                </a:solidFill>
                <a:latin typeface="+mn-lt"/>
                <a:ea typeface="+mn-ea"/>
                <a:cs typeface="+mn-cs"/>
              </a:defRPr>
            </a:lvl7pPr>
            <a:lvl8pPr marL="1162538" indent="-77502" algn="l" defTabSz="310010" rtl="0" eaLnBrk="1" latinLnBrk="0" hangingPunct="1">
              <a:lnSpc>
                <a:spcPct val="90000"/>
              </a:lnSpc>
              <a:spcBef>
                <a:spcPts val="169"/>
              </a:spcBef>
              <a:buFont typeface="Arial" panose="020B0604020202020204" pitchFamily="34" charset="0"/>
              <a:buChar char="•"/>
              <a:defRPr sz="610" kern="1200">
                <a:solidFill>
                  <a:schemeClr val="tx1"/>
                </a:solidFill>
                <a:latin typeface="+mn-lt"/>
                <a:ea typeface="+mn-ea"/>
                <a:cs typeface="+mn-cs"/>
              </a:defRPr>
            </a:lvl8pPr>
            <a:lvl9pPr marL="1317544" indent="-77502" algn="l" defTabSz="310010" rtl="0" eaLnBrk="1" latinLnBrk="0" hangingPunct="1">
              <a:lnSpc>
                <a:spcPct val="90000"/>
              </a:lnSpc>
              <a:spcBef>
                <a:spcPts val="169"/>
              </a:spcBef>
              <a:buFont typeface="Arial" panose="020B0604020202020204" pitchFamily="34" charset="0"/>
              <a:buChar char="•"/>
              <a:defRPr sz="610" kern="1200">
                <a:solidFill>
                  <a:schemeClr val="tx1"/>
                </a:solidFill>
                <a:latin typeface="+mn-lt"/>
                <a:ea typeface="+mn-ea"/>
                <a:cs typeface="+mn-cs"/>
              </a:defRPr>
            </a:lvl9pPr>
          </a:lstStyle>
          <a:p>
            <a:pPr marL="0" marR="0" lvl="0" indent="0" algn="l" defTabSz="31001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005AFF"/>
                </a:solidFill>
                <a:effectLst/>
                <a:uLnTx/>
                <a:uFillTx/>
                <a:latin typeface="Nokia Pure Headline Light" panose="020B0304020202020204" pitchFamily="34" charset="0"/>
                <a:ea typeface="+mn-ea"/>
                <a:cs typeface="+mn-cs"/>
              </a:rPr>
              <a:t>Datacenter Interconnect</a:t>
            </a:r>
          </a:p>
        </p:txBody>
      </p:sp>
      <p:grpSp>
        <p:nvGrpSpPr>
          <p:cNvPr id="10" name="Group 9">
            <a:extLst>
              <a:ext uri="{FF2B5EF4-FFF2-40B4-BE49-F238E27FC236}">
                <a16:creationId xmlns:a16="http://schemas.microsoft.com/office/drawing/2014/main" id="{580C613F-A9E9-F693-4F25-72E7CB066513}"/>
              </a:ext>
            </a:extLst>
          </p:cNvPr>
          <p:cNvGrpSpPr/>
          <p:nvPr/>
        </p:nvGrpSpPr>
        <p:grpSpPr>
          <a:xfrm>
            <a:off x="1073134" y="2802261"/>
            <a:ext cx="1001710" cy="446975"/>
            <a:chOff x="6189787" y="664528"/>
            <a:chExt cx="1431015" cy="638536"/>
          </a:xfrm>
        </p:grpSpPr>
        <p:pic>
          <p:nvPicPr>
            <p:cNvPr id="11" name="Picture 10">
              <a:extLst>
                <a:ext uri="{FF2B5EF4-FFF2-40B4-BE49-F238E27FC236}">
                  <a16:creationId xmlns:a16="http://schemas.microsoft.com/office/drawing/2014/main" id="{F9246A85-A8FC-11B9-CF66-ACC7D5324AF4}"/>
                </a:ext>
              </a:extLst>
            </p:cNvPr>
            <p:cNvPicPr>
              <a:picLocks noChangeAspect="1"/>
            </p:cNvPicPr>
            <p:nvPr/>
          </p:nvPicPr>
          <p:blipFill>
            <a:blip r:embed="rId2"/>
            <a:stretch>
              <a:fillRect/>
            </a:stretch>
          </p:blipFill>
          <p:spPr>
            <a:xfrm>
              <a:off x="6189787" y="664528"/>
              <a:ext cx="638536" cy="638536"/>
            </a:xfrm>
            <a:prstGeom prst="rect">
              <a:avLst/>
            </a:prstGeom>
          </p:spPr>
        </p:pic>
        <p:pic>
          <p:nvPicPr>
            <p:cNvPr id="12" name="Picture 11">
              <a:extLst>
                <a:ext uri="{FF2B5EF4-FFF2-40B4-BE49-F238E27FC236}">
                  <a16:creationId xmlns:a16="http://schemas.microsoft.com/office/drawing/2014/main" id="{886FD620-9797-5DE5-A5DD-B7C4CA568F71}"/>
                </a:ext>
              </a:extLst>
            </p:cNvPr>
            <p:cNvPicPr>
              <a:picLocks noChangeAspect="1"/>
            </p:cNvPicPr>
            <p:nvPr/>
          </p:nvPicPr>
          <p:blipFill>
            <a:blip r:embed="rId2"/>
            <a:stretch>
              <a:fillRect/>
            </a:stretch>
          </p:blipFill>
          <p:spPr>
            <a:xfrm>
              <a:off x="6982266" y="664528"/>
              <a:ext cx="638536" cy="638536"/>
            </a:xfrm>
            <a:prstGeom prst="rect">
              <a:avLst/>
            </a:prstGeom>
          </p:spPr>
        </p:pic>
      </p:grpSp>
      <p:grpSp>
        <p:nvGrpSpPr>
          <p:cNvPr id="13" name="Group 12">
            <a:extLst>
              <a:ext uri="{FF2B5EF4-FFF2-40B4-BE49-F238E27FC236}">
                <a16:creationId xmlns:a16="http://schemas.microsoft.com/office/drawing/2014/main" id="{415BD7A0-F998-D849-8719-BBCEA20F87C7}"/>
              </a:ext>
            </a:extLst>
          </p:cNvPr>
          <p:cNvGrpSpPr/>
          <p:nvPr/>
        </p:nvGrpSpPr>
        <p:grpSpPr>
          <a:xfrm>
            <a:off x="424353" y="3589776"/>
            <a:ext cx="1001710" cy="446975"/>
            <a:chOff x="6189787" y="664528"/>
            <a:chExt cx="1431015" cy="638536"/>
          </a:xfrm>
        </p:grpSpPr>
        <p:pic>
          <p:nvPicPr>
            <p:cNvPr id="14" name="Picture 13">
              <a:extLst>
                <a:ext uri="{FF2B5EF4-FFF2-40B4-BE49-F238E27FC236}">
                  <a16:creationId xmlns:a16="http://schemas.microsoft.com/office/drawing/2014/main" id="{FA369AE0-AC7B-CDB6-C8FD-A860D2D75DFC}"/>
                </a:ext>
              </a:extLst>
            </p:cNvPr>
            <p:cNvPicPr>
              <a:picLocks noChangeAspect="1"/>
            </p:cNvPicPr>
            <p:nvPr/>
          </p:nvPicPr>
          <p:blipFill>
            <a:blip r:embed="rId2"/>
            <a:stretch>
              <a:fillRect/>
            </a:stretch>
          </p:blipFill>
          <p:spPr>
            <a:xfrm>
              <a:off x="6189787" y="664528"/>
              <a:ext cx="638536" cy="638536"/>
            </a:xfrm>
            <a:prstGeom prst="rect">
              <a:avLst/>
            </a:prstGeom>
          </p:spPr>
        </p:pic>
        <p:pic>
          <p:nvPicPr>
            <p:cNvPr id="15" name="Picture 14">
              <a:extLst>
                <a:ext uri="{FF2B5EF4-FFF2-40B4-BE49-F238E27FC236}">
                  <a16:creationId xmlns:a16="http://schemas.microsoft.com/office/drawing/2014/main" id="{5915A6FE-B3A9-3980-E3CC-461FE1922D83}"/>
                </a:ext>
              </a:extLst>
            </p:cNvPr>
            <p:cNvPicPr>
              <a:picLocks noChangeAspect="1"/>
            </p:cNvPicPr>
            <p:nvPr/>
          </p:nvPicPr>
          <p:blipFill>
            <a:blip r:embed="rId2"/>
            <a:stretch>
              <a:fillRect/>
            </a:stretch>
          </p:blipFill>
          <p:spPr>
            <a:xfrm>
              <a:off x="6982266" y="664528"/>
              <a:ext cx="638536" cy="638536"/>
            </a:xfrm>
            <a:prstGeom prst="rect">
              <a:avLst/>
            </a:prstGeom>
          </p:spPr>
        </p:pic>
      </p:grpSp>
      <p:cxnSp>
        <p:nvCxnSpPr>
          <p:cNvPr id="19" name="Straight Connector 18">
            <a:extLst>
              <a:ext uri="{FF2B5EF4-FFF2-40B4-BE49-F238E27FC236}">
                <a16:creationId xmlns:a16="http://schemas.microsoft.com/office/drawing/2014/main" id="{7E3BD3F7-0FC7-014E-7BA1-AFD34E509054}"/>
              </a:ext>
            </a:extLst>
          </p:cNvPr>
          <p:cNvCxnSpPr>
            <a:cxnSpLocks/>
            <a:stCxn id="11" idx="2"/>
            <a:endCxn id="14" idx="0"/>
          </p:cNvCxnSpPr>
          <p:nvPr/>
        </p:nvCxnSpPr>
        <p:spPr>
          <a:xfrm flipH="1">
            <a:off x="647841" y="3249236"/>
            <a:ext cx="648781" cy="340540"/>
          </a:xfrm>
          <a:prstGeom prst="line">
            <a:avLst/>
          </a:prstGeom>
          <a:noFill/>
          <a:ln w="12700" cap="flat" cmpd="sng" algn="ctr">
            <a:solidFill>
              <a:srgbClr val="666666"/>
            </a:solidFill>
            <a:prstDash val="solid"/>
          </a:ln>
          <a:effectLst/>
        </p:spPr>
      </p:cxnSp>
      <p:cxnSp>
        <p:nvCxnSpPr>
          <p:cNvPr id="20" name="Straight Connector 19">
            <a:extLst>
              <a:ext uri="{FF2B5EF4-FFF2-40B4-BE49-F238E27FC236}">
                <a16:creationId xmlns:a16="http://schemas.microsoft.com/office/drawing/2014/main" id="{E228410B-D6BD-8004-3846-7E1E5E9DDB1C}"/>
              </a:ext>
            </a:extLst>
          </p:cNvPr>
          <p:cNvCxnSpPr>
            <a:cxnSpLocks/>
            <a:stCxn id="12" idx="2"/>
            <a:endCxn id="14" idx="0"/>
          </p:cNvCxnSpPr>
          <p:nvPr/>
        </p:nvCxnSpPr>
        <p:spPr>
          <a:xfrm flipH="1">
            <a:off x="647841" y="3249236"/>
            <a:ext cx="1203516" cy="340540"/>
          </a:xfrm>
          <a:prstGeom prst="line">
            <a:avLst/>
          </a:prstGeom>
          <a:noFill/>
          <a:ln w="12700" cap="flat" cmpd="sng" algn="ctr">
            <a:solidFill>
              <a:srgbClr val="666666"/>
            </a:solidFill>
            <a:prstDash val="solid"/>
          </a:ln>
          <a:effectLst/>
        </p:spPr>
      </p:cxnSp>
      <p:cxnSp>
        <p:nvCxnSpPr>
          <p:cNvPr id="24" name="Straight Connector 23">
            <a:extLst>
              <a:ext uri="{FF2B5EF4-FFF2-40B4-BE49-F238E27FC236}">
                <a16:creationId xmlns:a16="http://schemas.microsoft.com/office/drawing/2014/main" id="{6F9EDE80-5F0A-5CDD-3390-6356C4C0E807}"/>
              </a:ext>
            </a:extLst>
          </p:cNvPr>
          <p:cNvCxnSpPr>
            <a:cxnSpLocks/>
            <a:stCxn id="67" idx="0"/>
            <a:endCxn id="29" idx="2"/>
          </p:cNvCxnSpPr>
          <p:nvPr/>
        </p:nvCxnSpPr>
        <p:spPr>
          <a:xfrm flipH="1" flipV="1">
            <a:off x="1880962" y="4036750"/>
            <a:ext cx="291959" cy="204534"/>
          </a:xfrm>
          <a:prstGeom prst="line">
            <a:avLst/>
          </a:prstGeom>
          <a:noFill/>
          <a:ln w="12700" cap="flat" cmpd="sng" algn="ctr">
            <a:solidFill>
              <a:srgbClr val="666666"/>
            </a:solidFill>
            <a:prstDash val="solid"/>
          </a:ln>
          <a:effectLst/>
        </p:spPr>
      </p:cxnSp>
      <p:cxnSp>
        <p:nvCxnSpPr>
          <p:cNvPr id="25" name="Straight Connector 24">
            <a:extLst>
              <a:ext uri="{FF2B5EF4-FFF2-40B4-BE49-F238E27FC236}">
                <a16:creationId xmlns:a16="http://schemas.microsoft.com/office/drawing/2014/main" id="{E1CB0EFC-C657-49AA-45AC-79D02161B45D}"/>
              </a:ext>
            </a:extLst>
          </p:cNvPr>
          <p:cNvCxnSpPr>
            <a:cxnSpLocks/>
            <a:stCxn id="67" idx="0"/>
            <a:endCxn id="30" idx="2"/>
          </p:cNvCxnSpPr>
          <p:nvPr/>
        </p:nvCxnSpPr>
        <p:spPr>
          <a:xfrm flipV="1">
            <a:off x="2172921" y="4036750"/>
            <a:ext cx="262776" cy="204534"/>
          </a:xfrm>
          <a:prstGeom prst="line">
            <a:avLst/>
          </a:prstGeom>
          <a:noFill/>
          <a:ln w="12700" cap="flat" cmpd="sng" algn="ctr">
            <a:solidFill>
              <a:srgbClr val="666666"/>
            </a:solidFill>
            <a:prstDash val="solid"/>
          </a:ln>
          <a:effectLst/>
        </p:spPr>
      </p:cxnSp>
      <p:sp>
        <p:nvSpPr>
          <p:cNvPr id="27" name="Rectangle: Top Corners Rounded 26">
            <a:extLst>
              <a:ext uri="{FF2B5EF4-FFF2-40B4-BE49-F238E27FC236}">
                <a16:creationId xmlns:a16="http://schemas.microsoft.com/office/drawing/2014/main" id="{2BBB73DC-3D34-0CF2-800E-CC65F50EC3C5}"/>
              </a:ext>
            </a:extLst>
          </p:cNvPr>
          <p:cNvSpPr/>
          <p:nvPr/>
        </p:nvSpPr>
        <p:spPr>
          <a:xfrm rot="5400000">
            <a:off x="2032852" y="2906333"/>
            <a:ext cx="612073" cy="215736"/>
          </a:xfrm>
          <a:prstGeom prst="round2SameRect">
            <a:avLst/>
          </a:prstGeom>
          <a:solidFill>
            <a:srgbClr val="0A0908"/>
          </a:solidFill>
          <a:ln w="12700" cap="flat" cmpd="sng" algn="ctr">
            <a:noFill/>
            <a:prstDash val="solid"/>
            <a:miter lim="800000"/>
          </a:ln>
          <a:effectLst>
            <a:softEdge rad="0"/>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685800" eaLnBrk="1" fontAlgn="auto" latinLnBrk="0" hangingPunct="1">
              <a:lnSpc>
                <a:spcPct val="100000"/>
              </a:lnSpc>
              <a:spcBef>
                <a:spcPts val="0"/>
              </a:spcBef>
              <a:spcAft>
                <a:spcPts val="300"/>
              </a:spcAft>
              <a:buClrTx/>
              <a:buSzPct val="100000"/>
              <a:buFontTx/>
              <a:buNone/>
              <a:tabLst/>
              <a:defRPr/>
            </a:pPr>
            <a:r>
              <a:rPr kumimoji="0" lang="en-US" sz="1200" b="1" i="0" u="none" strike="noStrike" kern="0" cap="none" spc="0" normalizeH="0" baseline="0" noProof="0" dirty="0">
                <a:ln>
                  <a:noFill/>
                </a:ln>
                <a:solidFill>
                  <a:srgbClr val="FFFFFF"/>
                </a:solidFill>
                <a:effectLst/>
                <a:uLnTx/>
                <a:uFillTx/>
                <a:latin typeface="Nokia Pure Text Light"/>
                <a:ea typeface="+mn-ea"/>
                <a:cs typeface="+mn-cs"/>
              </a:rPr>
              <a:t>Spine</a:t>
            </a:r>
          </a:p>
        </p:txBody>
      </p:sp>
      <p:grpSp>
        <p:nvGrpSpPr>
          <p:cNvPr id="28" name="Group 27">
            <a:extLst>
              <a:ext uri="{FF2B5EF4-FFF2-40B4-BE49-F238E27FC236}">
                <a16:creationId xmlns:a16="http://schemas.microsoft.com/office/drawing/2014/main" id="{25B86F88-7BCC-663B-C317-A8A3194F5861}"/>
              </a:ext>
            </a:extLst>
          </p:cNvPr>
          <p:cNvGrpSpPr/>
          <p:nvPr/>
        </p:nvGrpSpPr>
        <p:grpSpPr>
          <a:xfrm>
            <a:off x="1657474" y="3589775"/>
            <a:ext cx="1001710" cy="446975"/>
            <a:chOff x="6189787" y="664528"/>
            <a:chExt cx="1431015" cy="638536"/>
          </a:xfrm>
        </p:grpSpPr>
        <p:pic>
          <p:nvPicPr>
            <p:cNvPr id="29" name="Picture 28">
              <a:extLst>
                <a:ext uri="{FF2B5EF4-FFF2-40B4-BE49-F238E27FC236}">
                  <a16:creationId xmlns:a16="http://schemas.microsoft.com/office/drawing/2014/main" id="{294C7201-C11A-4245-09A8-E7AFFA88DA70}"/>
                </a:ext>
              </a:extLst>
            </p:cNvPr>
            <p:cNvPicPr>
              <a:picLocks noChangeAspect="1"/>
            </p:cNvPicPr>
            <p:nvPr/>
          </p:nvPicPr>
          <p:blipFill>
            <a:blip r:embed="rId2"/>
            <a:stretch>
              <a:fillRect/>
            </a:stretch>
          </p:blipFill>
          <p:spPr>
            <a:xfrm>
              <a:off x="6189787" y="664528"/>
              <a:ext cx="638536" cy="638536"/>
            </a:xfrm>
            <a:prstGeom prst="rect">
              <a:avLst/>
            </a:prstGeom>
          </p:spPr>
        </p:pic>
        <p:pic>
          <p:nvPicPr>
            <p:cNvPr id="30" name="Picture 29">
              <a:extLst>
                <a:ext uri="{FF2B5EF4-FFF2-40B4-BE49-F238E27FC236}">
                  <a16:creationId xmlns:a16="http://schemas.microsoft.com/office/drawing/2014/main" id="{1830636A-F041-83A4-C9D9-0C560862AC23}"/>
                </a:ext>
              </a:extLst>
            </p:cNvPr>
            <p:cNvPicPr>
              <a:picLocks noChangeAspect="1"/>
            </p:cNvPicPr>
            <p:nvPr/>
          </p:nvPicPr>
          <p:blipFill>
            <a:blip r:embed="rId2"/>
            <a:stretch>
              <a:fillRect/>
            </a:stretch>
          </p:blipFill>
          <p:spPr>
            <a:xfrm>
              <a:off x="6982266" y="664528"/>
              <a:ext cx="638536" cy="638536"/>
            </a:xfrm>
            <a:prstGeom prst="rect">
              <a:avLst/>
            </a:prstGeom>
          </p:spPr>
        </p:pic>
      </p:grpSp>
      <p:cxnSp>
        <p:nvCxnSpPr>
          <p:cNvPr id="39" name="Straight Connector 38">
            <a:extLst>
              <a:ext uri="{FF2B5EF4-FFF2-40B4-BE49-F238E27FC236}">
                <a16:creationId xmlns:a16="http://schemas.microsoft.com/office/drawing/2014/main" id="{2F96DB96-A2A3-A597-A5FE-AA808C4F4107}"/>
              </a:ext>
            </a:extLst>
          </p:cNvPr>
          <p:cNvCxnSpPr>
            <a:cxnSpLocks/>
            <a:stCxn id="11" idx="2"/>
            <a:endCxn id="15" idx="0"/>
          </p:cNvCxnSpPr>
          <p:nvPr/>
        </p:nvCxnSpPr>
        <p:spPr>
          <a:xfrm flipH="1">
            <a:off x="1202576" y="3249236"/>
            <a:ext cx="94046" cy="340540"/>
          </a:xfrm>
          <a:prstGeom prst="line">
            <a:avLst/>
          </a:prstGeom>
          <a:noFill/>
          <a:ln w="12700" cap="flat" cmpd="sng" algn="ctr">
            <a:solidFill>
              <a:srgbClr val="666666"/>
            </a:solidFill>
            <a:prstDash val="solid"/>
          </a:ln>
          <a:effectLst/>
        </p:spPr>
      </p:cxnSp>
      <p:cxnSp>
        <p:nvCxnSpPr>
          <p:cNvPr id="40" name="Straight Connector 39">
            <a:extLst>
              <a:ext uri="{FF2B5EF4-FFF2-40B4-BE49-F238E27FC236}">
                <a16:creationId xmlns:a16="http://schemas.microsoft.com/office/drawing/2014/main" id="{93BCA592-783B-75A1-4EFE-65802F12E999}"/>
              </a:ext>
            </a:extLst>
          </p:cNvPr>
          <p:cNvCxnSpPr>
            <a:cxnSpLocks/>
            <a:stCxn id="12" idx="2"/>
            <a:endCxn id="15" idx="0"/>
          </p:cNvCxnSpPr>
          <p:nvPr/>
        </p:nvCxnSpPr>
        <p:spPr>
          <a:xfrm flipH="1">
            <a:off x="1202576" y="3249236"/>
            <a:ext cx="648781" cy="340540"/>
          </a:xfrm>
          <a:prstGeom prst="line">
            <a:avLst/>
          </a:prstGeom>
          <a:noFill/>
          <a:ln w="12700" cap="flat" cmpd="sng" algn="ctr">
            <a:solidFill>
              <a:srgbClr val="666666"/>
            </a:solidFill>
            <a:prstDash val="solid"/>
          </a:ln>
          <a:effectLst/>
        </p:spPr>
      </p:cxnSp>
      <p:cxnSp>
        <p:nvCxnSpPr>
          <p:cNvPr id="43" name="Straight Connector 42">
            <a:extLst>
              <a:ext uri="{FF2B5EF4-FFF2-40B4-BE49-F238E27FC236}">
                <a16:creationId xmlns:a16="http://schemas.microsoft.com/office/drawing/2014/main" id="{47D0EDA7-4D39-227E-4853-62CA217CF170}"/>
              </a:ext>
            </a:extLst>
          </p:cNvPr>
          <p:cNvCxnSpPr>
            <a:cxnSpLocks/>
            <a:stCxn id="11" idx="2"/>
            <a:endCxn id="29" idx="0"/>
          </p:cNvCxnSpPr>
          <p:nvPr/>
        </p:nvCxnSpPr>
        <p:spPr>
          <a:xfrm>
            <a:off x="1296622" y="3249236"/>
            <a:ext cx="584340" cy="340539"/>
          </a:xfrm>
          <a:prstGeom prst="line">
            <a:avLst/>
          </a:prstGeom>
          <a:noFill/>
          <a:ln w="12700" cap="flat" cmpd="sng" algn="ctr">
            <a:solidFill>
              <a:srgbClr val="666666"/>
            </a:solidFill>
            <a:prstDash val="solid"/>
          </a:ln>
          <a:effectLst/>
        </p:spPr>
      </p:cxnSp>
      <p:cxnSp>
        <p:nvCxnSpPr>
          <p:cNvPr id="44" name="Straight Connector 43">
            <a:extLst>
              <a:ext uri="{FF2B5EF4-FFF2-40B4-BE49-F238E27FC236}">
                <a16:creationId xmlns:a16="http://schemas.microsoft.com/office/drawing/2014/main" id="{F9E7627D-351E-CF2E-70EB-74D77319B45A}"/>
              </a:ext>
            </a:extLst>
          </p:cNvPr>
          <p:cNvCxnSpPr>
            <a:cxnSpLocks/>
            <a:stCxn id="12" idx="2"/>
            <a:endCxn id="29" idx="0"/>
          </p:cNvCxnSpPr>
          <p:nvPr/>
        </p:nvCxnSpPr>
        <p:spPr>
          <a:xfrm>
            <a:off x="1851357" y="3249236"/>
            <a:ext cx="29605" cy="340539"/>
          </a:xfrm>
          <a:prstGeom prst="line">
            <a:avLst/>
          </a:prstGeom>
          <a:noFill/>
          <a:ln w="12700" cap="flat" cmpd="sng" algn="ctr">
            <a:solidFill>
              <a:srgbClr val="666666"/>
            </a:solidFill>
            <a:prstDash val="solid"/>
          </a:ln>
          <a:effectLst/>
        </p:spPr>
      </p:cxnSp>
      <p:cxnSp>
        <p:nvCxnSpPr>
          <p:cNvPr id="47" name="Straight Connector 46">
            <a:extLst>
              <a:ext uri="{FF2B5EF4-FFF2-40B4-BE49-F238E27FC236}">
                <a16:creationId xmlns:a16="http://schemas.microsoft.com/office/drawing/2014/main" id="{7B2000C1-110D-865E-5BD7-43040ED3AE3C}"/>
              </a:ext>
            </a:extLst>
          </p:cNvPr>
          <p:cNvCxnSpPr>
            <a:cxnSpLocks/>
            <a:stCxn id="11" idx="2"/>
            <a:endCxn id="30" idx="0"/>
          </p:cNvCxnSpPr>
          <p:nvPr/>
        </p:nvCxnSpPr>
        <p:spPr>
          <a:xfrm>
            <a:off x="1296622" y="3249236"/>
            <a:ext cx="1139075" cy="340539"/>
          </a:xfrm>
          <a:prstGeom prst="line">
            <a:avLst/>
          </a:prstGeom>
          <a:noFill/>
          <a:ln w="12700" cap="flat" cmpd="sng" algn="ctr">
            <a:solidFill>
              <a:srgbClr val="666666"/>
            </a:solidFill>
            <a:prstDash val="solid"/>
          </a:ln>
          <a:effectLst/>
        </p:spPr>
      </p:cxnSp>
      <p:cxnSp>
        <p:nvCxnSpPr>
          <p:cNvPr id="48" name="Straight Connector 47">
            <a:extLst>
              <a:ext uri="{FF2B5EF4-FFF2-40B4-BE49-F238E27FC236}">
                <a16:creationId xmlns:a16="http://schemas.microsoft.com/office/drawing/2014/main" id="{8BCBA2EE-BEF9-85EB-7ABA-5633C530A548}"/>
              </a:ext>
            </a:extLst>
          </p:cNvPr>
          <p:cNvCxnSpPr>
            <a:cxnSpLocks/>
            <a:stCxn id="12" idx="2"/>
            <a:endCxn id="30" idx="0"/>
          </p:cNvCxnSpPr>
          <p:nvPr/>
        </p:nvCxnSpPr>
        <p:spPr>
          <a:xfrm>
            <a:off x="1851357" y="3249236"/>
            <a:ext cx="584340" cy="340539"/>
          </a:xfrm>
          <a:prstGeom prst="line">
            <a:avLst/>
          </a:prstGeom>
          <a:noFill/>
          <a:ln w="12700" cap="flat" cmpd="sng" algn="ctr">
            <a:solidFill>
              <a:srgbClr val="666666"/>
            </a:solidFill>
            <a:prstDash val="solid"/>
          </a:ln>
          <a:effectLst/>
        </p:spPr>
      </p:cxnSp>
      <p:cxnSp>
        <p:nvCxnSpPr>
          <p:cNvPr id="59" name="Straight Connector 58">
            <a:extLst>
              <a:ext uri="{FF2B5EF4-FFF2-40B4-BE49-F238E27FC236}">
                <a16:creationId xmlns:a16="http://schemas.microsoft.com/office/drawing/2014/main" id="{947FB816-2191-8EE9-A472-42894B119EE2}"/>
              </a:ext>
            </a:extLst>
          </p:cNvPr>
          <p:cNvCxnSpPr>
            <a:cxnSpLocks/>
            <a:stCxn id="12" idx="0"/>
            <a:endCxn id="69" idx="2"/>
          </p:cNvCxnSpPr>
          <p:nvPr/>
        </p:nvCxnSpPr>
        <p:spPr>
          <a:xfrm flipH="1" flipV="1">
            <a:off x="1597812" y="2282854"/>
            <a:ext cx="253545" cy="519407"/>
          </a:xfrm>
          <a:prstGeom prst="line">
            <a:avLst/>
          </a:prstGeom>
          <a:noFill/>
          <a:ln w="12700" cap="flat" cmpd="sng" algn="ctr">
            <a:solidFill>
              <a:srgbClr val="666666"/>
            </a:solidFill>
            <a:prstDash val="solid"/>
          </a:ln>
          <a:effectLst/>
        </p:spPr>
      </p:cxnSp>
      <p:cxnSp>
        <p:nvCxnSpPr>
          <p:cNvPr id="60" name="Straight Connector 59">
            <a:extLst>
              <a:ext uri="{FF2B5EF4-FFF2-40B4-BE49-F238E27FC236}">
                <a16:creationId xmlns:a16="http://schemas.microsoft.com/office/drawing/2014/main" id="{6677060B-617D-F5E9-DAA0-66491A422B33}"/>
              </a:ext>
            </a:extLst>
          </p:cNvPr>
          <p:cNvCxnSpPr>
            <a:cxnSpLocks/>
            <a:stCxn id="11" idx="0"/>
            <a:endCxn id="69" idx="2"/>
          </p:cNvCxnSpPr>
          <p:nvPr/>
        </p:nvCxnSpPr>
        <p:spPr>
          <a:xfrm flipV="1">
            <a:off x="1296622" y="2282854"/>
            <a:ext cx="301190" cy="519407"/>
          </a:xfrm>
          <a:prstGeom prst="line">
            <a:avLst/>
          </a:prstGeom>
          <a:noFill/>
          <a:ln w="12700" cap="flat" cmpd="sng" algn="ctr">
            <a:solidFill>
              <a:srgbClr val="666666"/>
            </a:solidFill>
            <a:prstDash val="solid"/>
          </a:ln>
          <a:effectLst/>
        </p:spPr>
      </p:cxnSp>
      <p:cxnSp>
        <p:nvCxnSpPr>
          <p:cNvPr id="63" name="Straight Connector 62">
            <a:extLst>
              <a:ext uri="{FF2B5EF4-FFF2-40B4-BE49-F238E27FC236}">
                <a16:creationId xmlns:a16="http://schemas.microsoft.com/office/drawing/2014/main" id="{27C28163-D082-9BB3-D761-CF3750DFE7F6}"/>
              </a:ext>
            </a:extLst>
          </p:cNvPr>
          <p:cNvCxnSpPr>
            <a:cxnSpLocks/>
            <a:stCxn id="11" idx="0"/>
            <a:endCxn id="70" idx="2"/>
          </p:cNvCxnSpPr>
          <p:nvPr/>
        </p:nvCxnSpPr>
        <p:spPr>
          <a:xfrm flipV="1">
            <a:off x="1296622" y="2267945"/>
            <a:ext cx="943518" cy="534316"/>
          </a:xfrm>
          <a:prstGeom prst="line">
            <a:avLst/>
          </a:prstGeom>
          <a:noFill/>
          <a:ln w="12700" cap="flat" cmpd="sng" algn="ctr">
            <a:solidFill>
              <a:srgbClr val="666666"/>
            </a:solidFill>
            <a:prstDash val="solid"/>
          </a:ln>
          <a:effectLst/>
        </p:spPr>
      </p:cxnSp>
      <p:cxnSp>
        <p:nvCxnSpPr>
          <p:cNvPr id="64" name="Straight Connector 63">
            <a:extLst>
              <a:ext uri="{FF2B5EF4-FFF2-40B4-BE49-F238E27FC236}">
                <a16:creationId xmlns:a16="http://schemas.microsoft.com/office/drawing/2014/main" id="{35C0EF40-44E4-26DD-A19E-9DEE2EC45AF8}"/>
              </a:ext>
            </a:extLst>
          </p:cNvPr>
          <p:cNvCxnSpPr>
            <a:cxnSpLocks/>
            <a:stCxn id="12" idx="0"/>
            <a:endCxn id="70" idx="2"/>
          </p:cNvCxnSpPr>
          <p:nvPr/>
        </p:nvCxnSpPr>
        <p:spPr>
          <a:xfrm flipV="1">
            <a:off x="1851357" y="2267945"/>
            <a:ext cx="388783" cy="534316"/>
          </a:xfrm>
          <a:prstGeom prst="line">
            <a:avLst/>
          </a:prstGeom>
          <a:noFill/>
          <a:ln w="12700" cap="flat" cmpd="sng" algn="ctr">
            <a:solidFill>
              <a:srgbClr val="666666"/>
            </a:solidFill>
            <a:prstDash val="solid"/>
          </a:ln>
          <a:effectLst/>
        </p:spPr>
      </p:cxnSp>
      <p:pic>
        <p:nvPicPr>
          <p:cNvPr id="67" name="Picture 66">
            <a:extLst>
              <a:ext uri="{FF2B5EF4-FFF2-40B4-BE49-F238E27FC236}">
                <a16:creationId xmlns:a16="http://schemas.microsoft.com/office/drawing/2014/main" id="{5818886F-9291-9F68-665F-08FE7A96CF63}"/>
              </a:ext>
            </a:extLst>
          </p:cNvPr>
          <p:cNvPicPr>
            <a:picLocks noChangeAspect="1"/>
          </p:cNvPicPr>
          <p:nvPr/>
        </p:nvPicPr>
        <p:blipFill>
          <a:blip r:embed="rId3"/>
          <a:stretch>
            <a:fillRect/>
          </a:stretch>
        </p:blipFill>
        <p:spPr>
          <a:xfrm>
            <a:off x="2006953" y="4241284"/>
            <a:ext cx="331936" cy="331936"/>
          </a:xfrm>
          <a:prstGeom prst="rect">
            <a:avLst/>
          </a:prstGeom>
        </p:spPr>
      </p:pic>
      <p:pic>
        <p:nvPicPr>
          <p:cNvPr id="69" name="Picture 68">
            <a:extLst>
              <a:ext uri="{FF2B5EF4-FFF2-40B4-BE49-F238E27FC236}">
                <a16:creationId xmlns:a16="http://schemas.microsoft.com/office/drawing/2014/main" id="{C3B81F36-2BE5-0D1B-920F-4BF2E7C2FD3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329764" y="1746759"/>
            <a:ext cx="536095" cy="536095"/>
          </a:xfrm>
          <a:prstGeom prst="rect">
            <a:avLst/>
          </a:prstGeom>
        </p:spPr>
      </p:pic>
      <p:pic>
        <p:nvPicPr>
          <p:cNvPr id="70" name="Picture 69">
            <a:extLst>
              <a:ext uri="{FF2B5EF4-FFF2-40B4-BE49-F238E27FC236}">
                <a16:creationId xmlns:a16="http://schemas.microsoft.com/office/drawing/2014/main" id="{91B27D59-0F40-DF42-E75E-8AB8ED0346F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972092" y="1731850"/>
            <a:ext cx="536095" cy="536095"/>
          </a:xfrm>
          <a:prstGeom prst="rect">
            <a:avLst/>
          </a:prstGeom>
        </p:spPr>
      </p:pic>
      <p:cxnSp>
        <p:nvCxnSpPr>
          <p:cNvPr id="76" name="Straight Connector 75">
            <a:extLst>
              <a:ext uri="{FF2B5EF4-FFF2-40B4-BE49-F238E27FC236}">
                <a16:creationId xmlns:a16="http://schemas.microsoft.com/office/drawing/2014/main" id="{6A5091C9-8173-5DEB-103E-B12B666CCFA9}"/>
              </a:ext>
            </a:extLst>
          </p:cNvPr>
          <p:cNvCxnSpPr>
            <a:cxnSpLocks/>
            <a:stCxn id="78" idx="0"/>
            <a:endCxn id="14" idx="2"/>
          </p:cNvCxnSpPr>
          <p:nvPr/>
        </p:nvCxnSpPr>
        <p:spPr>
          <a:xfrm flipH="1" flipV="1">
            <a:off x="647841" y="4036751"/>
            <a:ext cx="272893" cy="199199"/>
          </a:xfrm>
          <a:prstGeom prst="line">
            <a:avLst/>
          </a:prstGeom>
          <a:noFill/>
          <a:ln w="12700" cap="flat" cmpd="sng" algn="ctr">
            <a:solidFill>
              <a:srgbClr val="666666"/>
            </a:solidFill>
            <a:prstDash val="solid"/>
          </a:ln>
          <a:effectLst/>
        </p:spPr>
      </p:cxnSp>
      <p:cxnSp>
        <p:nvCxnSpPr>
          <p:cNvPr id="77" name="Straight Connector 76">
            <a:extLst>
              <a:ext uri="{FF2B5EF4-FFF2-40B4-BE49-F238E27FC236}">
                <a16:creationId xmlns:a16="http://schemas.microsoft.com/office/drawing/2014/main" id="{065394CD-8B9D-2534-977C-C6C186E8E140}"/>
              </a:ext>
            </a:extLst>
          </p:cNvPr>
          <p:cNvCxnSpPr>
            <a:cxnSpLocks/>
            <a:stCxn id="78" idx="0"/>
            <a:endCxn id="15" idx="2"/>
          </p:cNvCxnSpPr>
          <p:nvPr/>
        </p:nvCxnSpPr>
        <p:spPr>
          <a:xfrm flipV="1">
            <a:off x="920734" y="4036751"/>
            <a:ext cx="281842" cy="199199"/>
          </a:xfrm>
          <a:prstGeom prst="line">
            <a:avLst/>
          </a:prstGeom>
          <a:noFill/>
          <a:ln w="12700" cap="flat" cmpd="sng" algn="ctr">
            <a:solidFill>
              <a:srgbClr val="666666"/>
            </a:solidFill>
            <a:prstDash val="solid"/>
          </a:ln>
          <a:effectLst/>
        </p:spPr>
      </p:cxnSp>
      <p:pic>
        <p:nvPicPr>
          <p:cNvPr id="78" name="Picture 77">
            <a:extLst>
              <a:ext uri="{FF2B5EF4-FFF2-40B4-BE49-F238E27FC236}">
                <a16:creationId xmlns:a16="http://schemas.microsoft.com/office/drawing/2014/main" id="{43F16EF8-29C3-5904-B73B-AE07E2596F2C}"/>
              </a:ext>
            </a:extLst>
          </p:cNvPr>
          <p:cNvPicPr>
            <a:picLocks noChangeAspect="1"/>
          </p:cNvPicPr>
          <p:nvPr/>
        </p:nvPicPr>
        <p:blipFill>
          <a:blip r:embed="rId3"/>
          <a:stretch>
            <a:fillRect/>
          </a:stretch>
        </p:blipFill>
        <p:spPr>
          <a:xfrm>
            <a:off x="754766" y="4235950"/>
            <a:ext cx="331936" cy="331936"/>
          </a:xfrm>
          <a:prstGeom prst="rect">
            <a:avLst/>
          </a:prstGeom>
        </p:spPr>
      </p:pic>
      <p:sp>
        <p:nvSpPr>
          <p:cNvPr id="112" name="Rectangle: Top Corners Rounded 111">
            <a:extLst>
              <a:ext uri="{FF2B5EF4-FFF2-40B4-BE49-F238E27FC236}">
                <a16:creationId xmlns:a16="http://schemas.microsoft.com/office/drawing/2014/main" id="{FD3CC254-BA49-8030-D02D-24F4BA3DE316}"/>
              </a:ext>
            </a:extLst>
          </p:cNvPr>
          <p:cNvSpPr/>
          <p:nvPr/>
        </p:nvSpPr>
        <p:spPr>
          <a:xfrm rot="5400000">
            <a:off x="2528315" y="3726638"/>
            <a:ext cx="626133" cy="193292"/>
          </a:xfrm>
          <a:prstGeom prst="round2SameRect">
            <a:avLst/>
          </a:prstGeom>
          <a:solidFill>
            <a:srgbClr val="0A0908"/>
          </a:solidFill>
          <a:ln w="12700" cap="flat" cmpd="sng" algn="ctr">
            <a:noFill/>
            <a:prstDash val="solid"/>
            <a:miter lim="800000"/>
          </a:ln>
          <a:effectLst>
            <a:softEdge rad="0"/>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685800" eaLnBrk="1" fontAlgn="auto" latinLnBrk="0" hangingPunct="1">
              <a:lnSpc>
                <a:spcPct val="100000"/>
              </a:lnSpc>
              <a:spcBef>
                <a:spcPts val="0"/>
              </a:spcBef>
              <a:spcAft>
                <a:spcPts val="300"/>
              </a:spcAft>
              <a:buClrTx/>
              <a:buSzPct val="100000"/>
              <a:buFontTx/>
              <a:buNone/>
              <a:tabLst/>
              <a:defRPr/>
            </a:pPr>
            <a:r>
              <a:rPr kumimoji="0" lang="en-US" sz="1200" b="1" i="0" u="none" strike="noStrike" kern="0" cap="none" spc="0" normalizeH="0" baseline="0" noProof="0" dirty="0">
                <a:ln>
                  <a:noFill/>
                </a:ln>
                <a:solidFill>
                  <a:srgbClr val="FFFFFF"/>
                </a:solidFill>
                <a:effectLst/>
                <a:uLnTx/>
                <a:uFillTx/>
                <a:latin typeface="Nokia Pure Text Light"/>
                <a:ea typeface="+mn-ea"/>
                <a:cs typeface="+mn-cs"/>
              </a:rPr>
              <a:t>Leaf</a:t>
            </a:r>
          </a:p>
        </p:txBody>
      </p:sp>
      <p:sp>
        <p:nvSpPr>
          <p:cNvPr id="115" name="Rounded Rectangle 102">
            <a:extLst>
              <a:ext uri="{FF2B5EF4-FFF2-40B4-BE49-F238E27FC236}">
                <a16:creationId xmlns:a16="http://schemas.microsoft.com/office/drawing/2014/main" id="{0ED4B1EB-AB2F-FB1B-A44E-349FDAB14B1E}"/>
              </a:ext>
            </a:extLst>
          </p:cNvPr>
          <p:cNvSpPr/>
          <p:nvPr/>
        </p:nvSpPr>
        <p:spPr>
          <a:xfrm>
            <a:off x="5881020" y="3530015"/>
            <a:ext cx="2612114" cy="626135"/>
          </a:xfrm>
          <a:prstGeom prst="roundRect">
            <a:avLst>
              <a:gd name="adj" fmla="val 0"/>
            </a:avLst>
          </a:prstGeom>
          <a:solidFill>
            <a:srgbClr val="00B0F0">
              <a:alpha val="20000"/>
            </a:srgbClr>
          </a:solidFill>
          <a:ln w="9525" cap="flat" cmpd="sng" algn="ctr">
            <a:noFill/>
            <a:prstDash val="solid"/>
          </a:ln>
          <a:effectLst/>
        </p:spPr>
        <p:txBody>
          <a:bodyPr tIns="90000" bIns="90000" rtlCol="0" anchor="t" anchorCtr="0"/>
          <a:lstStyle/>
          <a:p>
            <a:pPr marL="0" marR="0" lvl="0" indent="0" algn="ctr" defTabSz="685800" eaLnBrk="0" fontAlgn="auto" latinLnBrk="0" hangingPunct="0">
              <a:lnSpc>
                <a:spcPct val="90000"/>
              </a:lnSpc>
              <a:spcBef>
                <a:spcPts val="0"/>
              </a:spcBef>
              <a:spcAft>
                <a:spcPts val="0"/>
              </a:spcAft>
              <a:buClr>
                <a:srgbClr val="00C9FF"/>
              </a:buClr>
              <a:buSzTx/>
              <a:buFontTx/>
              <a:buNone/>
              <a:tabLst/>
              <a:defRPr/>
            </a:pPr>
            <a:endParaRPr kumimoji="0" lang="en-US" sz="1800" b="0" i="0" u="none" strike="noStrike" kern="0" cap="none" spc="0" normalizeH="0" baseline="0" noProof="0">
              <a:ln>
                <a:noFill/>
              </a:ln>
              <a:solidFill>
                <a:srgbClr val="A8BBC0"/>
              </a:solidFill>
              <a:effectLst/>
              <a:uLnTx/>
              <a:uFillTx/>
            </a:endParaRPr>
          </a:p>
        </p:txBody>
      </p:sp>
      <p:sp>
        <p:nvSpPr>
          <p:cNvPr id="116" name="Rounded Rectangle 102">
            <a:extLst>
              <a:ext uri="{FF2B5EF4-FFF2-40B4-BE49-F238E27FC236}">
                <a16:creationId xmlns:a16="http://schemas.microsoft.com/office/drawing/2014/main" id="{66A0CEDB-F84A-7BB6-55F2-36514D5A6BC7}"/>
              </a:ext>
            </a:extLst>
          </p:cNvPr>
          <p:cNvSpPr/>
          <p:nvPr/>
        </p:nvSpPr>
        <p:spPr>
          <a:xfrm>
            <a:off x="6286890" y="1681392"/>
            <a:ext cx="1394158" cy="626135"/>
          </a:xfrm>
          <a:prstGeom prst="roundRect">
            <a:avLst>
              <a:gd name="adj" fmla="val 0"/>
            </a:avLst>
          </a:prstGeom>
          <a:solidFill>
            <a:srgbClr val="0A0908">
              <a:alpha val="20000"/>
            </a:srgbClr>
          </a:solidFill>
          <a:ln w="9525" cap="flat" cmpd="sng" algn="ctr">
            <a:noFill/>
            <a:prstDash val="solid"/>
          </a:ln>
          <a:effectLst/>
        </p:spPr>
        <p:txBody>
          <a:bodyPr tIns="90000" bIns="90000" rtlCol="0" anchor="t" anchorCtr="0"/>
          <a:lstStyle/>
          <a:p>
            <a:pPr marL="0" marR="0" lvl="0" indent="0" algn="ctr" defTabSz="685800" eaLnBrk="0" fontAlgn="auto" latinLnBrk="0" hangingPunct="0">
              <a:lnSpc>
                <a:spcPct val="90000"/>
              </a:lnSpc>
              <a:spcBef>
                <a:spcPts val="0"/>
              </a:spcBef>
              <a:spcAft>
                <a:spcPts val="0"/>
              </a:spcAft>
              <a:buClr>
                <a:srgbClr val="00C9FF"/>
              </a:buClr>
              <a:buSzTx/>
              <a:buFontTx/>
              <a:buNone/>
              <a:tabLst/>
              <a:defRPr/>
            </a:pPr>
            <a:endParaRPr kumimoji="0" lang="en-US" sz="1800" b="0" i="0" u="none" strike="noStrike" kern="0" cap="none" spc="0" normalizeH="0" baseline="0" noProof="0">
              <a:ln>
                <a:noFill/>
              </a:ln>
              <a:solidFill>
                <a:srgbClr val="A8BBC0"/>
              </a:solidFill>
              <a:effectLst/>
              <a:uLnTx/>
              <a:uFillTx/>
            </a:endParaRPr>
          </a:p>
        </p:txBody>
      </p:sp>
      <p:sp>
        <p:nvSpPr>
          <p:cNvPr id="117" name="Rounded Rectangle 102">
            <a:extLst>
              <a:ext uri="{FF2B5EF4-FFF2-40B4-BE49-F238E27FC236}">
                <a16:creationId xmlns:a16="http://schemas.microsoft.com/office/drawing/2014/main" id="{C766F3E6-7CDF-4EA0-BD85-317CE14E7CE5}"/>
              </a:ext>
            </a:extLst>
          </p:cNvPr>
          <p:cNvSpPr/>
          <p:nvPr/>
        </p:nvSpPr>
        <p:spPr>
          <a:xfrm>
            <a:off x="6582666" y="2726431"/>
            <a:ext cx="1455695" cy="612074"/>
          </a:xfrm>
          <a:prstGeom prst="roundRect">
            <a:avLst>
              <a:gd name="adj" fmla="val 0"/>
            </a:avLst>
          </a:prstGeom>
          <a:solidFill>
            <a:srgbClr val="00B050">
              <a:alpha val="20000"/>
            </a:srgbClr>
          </a:solidFill>
          <a:ln w="9525" cap="flat" cmpd="sng" algn="ctr">
            <a:noFill/>
            <a:prstDash val="solid"/>
          </a:ln>
          <a:effectLst/>
        </p:spPr>
        <p:txBody>
          <a:bodyPr tIns="90000" bIns="90000" rtlCol="0" anchor="t" anchorCtr="0"/>
          <a:lstStyle/>
          <a:p>
            <a:pPr marL="0" marR="0" lvl="0" indent="0" algn="ctr" defTabSz="685800" eaLnBrk="0" fontAlgn="auto" latinLnBrk="0" hangingPunct="0">
              <a:lnSpc>
                <a:spcPct val="90000"/>
              </a:lnSpc>
              <a:spcBef>
                <a:spcPts val="0"/>
              </a:spcBef>
              <a:spcAft>
                <a:spcPts val="0"/>
              </a:spcAft>
              <a:buClr>
                <a:srgbClr val="00C9FF"/>
              </a:buClr>
              <a:buSzTx/>
              <a:buFontTx/>
              <a:buNone/>
              <a:tabLst/>
              <a:defRPr/>
            </a:pPr>
            <a:endParaRPr kumimoji="0" lang="en-US" sz="1800" b="0" i="0" u="none" strike="noStrike" kern="0" cap="none" spc="0" normalizeH="0" baseline="0" noProof="0">
              <a:ln>
                <a:noFill/>
              </a:ln>
              <a:solidFill>
                <a:srgbClr val="A8BBC0"/>
              </a:solidFill>
              <a:effectLst/>
              <a:uLnTx/>
              <a:uFillTx/>
            </a:endParaRPr>
          </a:p>
        </p:txBody>
      </p:sp>
      <p:grpSp>
        <p:nvGrpSpPr>
          <p:cNvPr id="118" name="Group 117">
            <a:extLst>
              <a:ext uri="{FF2B5EF4-FFF2-40B4-BE49-F238E27FC236}">
                <a16:creationId xmlns:a16="http://schemas.microsoft.com/office/drawing/2014/main" id="{76B32A44-5270-07A2-3197-8A1A96B0C14B}"/>
              </a:ext>
            </a:extLst>
          </p:cNvPr>
          <p:cNvGrpSpPr/>
          <p:nvPr/>
        </p:nvGrpSpPr>
        <p:grpSpPr>
          <a:xfrm>
            <a:off x="6747229" y="2827563"/>
            <a:ext cx="1001710" cy="446975"/>
            <a:chOff x="6189787" y="664528"/>
            <a:chExt cx="1431015" cy="638536"/>
          </a:xfrm>
        </p:grpSpPr>
        <p:pic>
          <p:nvPicPr>
            <p:cNvPr id="119" name="Picture 118">
              <a:extLst>
                <a:ext uri="{FF2B5EF4-FFF2-40B4-BE49-F238E27FC236}">
                  <a16:creationId xmlns:a16="http://schemas.microsoft.com/office/drawing/2014/main" id="{18E99D92-B1B0-C25C-AC44-5181F76CAD3B}"/>
                </a:ext>
              </a:extLst>
            </p:cNvPr>
            <p:cNvPicPr>
              <a:picLocks noChangeAspect="1"/>
            </p:cNvPicPr>
            <p:nvPr/>
          </p:nvPicPr>
          <p:blipFill>
            <a:blip r:embed="rId2"/>
            <a:stretch>
              <a:fillRect/>
            </a:stretch>
          </p:blipFill>
          <p:spPr>
            <a:xfrm>
              <a:off x="6189787" y="664528"/>
              <a:ext cx="638536" cy="638536"/>
            </a:xfrm>
            <a:prstGeom prst="rect">
              <a:avLst/>
            </a:prstGeom>
          </p:spPr>
        </p:pic>
        <p:pic>
          <p:nvPicPr>
            <p:cNvPr id="120" name="Picture 119">
              <a:extLst>
                <a:ext uri="{FF2B5EF4-FFF2-40B4-BE49-F238E27FC236}">
                  <a16:creationId xmlns:a16="http://schemas.microsoft.com/office/drawing/2014/main" id="{4500E716-2833-69EF-D1D1-D640EFD49F76}"/>
                </a:ext>
              </a:extLst>
            </p:cNvPr>
            <p:cNvPicPr>
              <a:picLocks noChangeAspect="1"/>
            </p:cNvPicPr>
            <p:nvPr/>
          </p:nvPicPr>
          <p:blipFill>
            <a:blip r:embed="rId2"/>
            <a:stretch>
              <a:fillRect/>
            </a:stretch>
          </p:blipFill>
          <p:spPr>
            <a:xfrm>
              <a:off x="6982266" y="664528"/>
              <a:ext cx="638536" cy="638536"/>
            </a:xfrm>
            <a:prstGeom prst="rect">
              <a:avLst/>
            </a:prstGeom>
          </p:spPr>
        </p:pic>
      </p:grpSp>
      <p:grpSp>
        <p:nvGrpSpPr>
          <p:cNvPr id="121" name="Group 120">
            <a:extLst>
              <a:ext uri="{FF2B5EF4-FFF2-40B4-BE49-F238E27FC236}">
                <a16:creationId xmlns:a16="http://schemas.microsoft.com/office/drawing/2014/main" id="{B63A85BC-168F-4BA9-C657-B4EB291EF9FF}"/>
              </a:ext>
            </a:extLst>
          </p:cNvPr>
          <p:cNvGrpSpPr/>
          <p:nvPr/>
        </p:nvGrpSpPr>
        <p:grpSpPr>
          <a:xfrm>
            <a:off x="6098448" y="3615078"/>
            <a:ext cx="1001710" cy="446975"/>
            <a:chOff x="6189787" y="664528"/>
            <a:chExt cx="1431015" cy="638536"/>
          </a:xfrm>
        </p:grpSpPr>
        <p:pic>
          <p:nvPicPr>
            <p:cNvPr id="122" name="Picture 121">
              <a:extLst>
                <a:ext uri="{FF2B5EF4-FFF2-40B4-BE49-F238E27FC236}">
                  <a16:creationId xmlns:a16="http://schemas.microsoft.com/office/drawing/2014/main" id="{C018DCAD-5E4F-8052-8196-4083FE8F6A54}"/>
                </a:ext>
              </a:extLst>
            </p:cNvPr>
            <p:cNvPicPr>
              <a:picLocks noChangeAspect="1"/>
            </p:cNvPicPr>
            <p:nvPr/>
          </p:nvPicPr>
          <p:blipFill>
            <a:blip r:embed="rId2"/>
            <a:stretch>
              <a:fillRect/>
            </a:stretch>
          </p:blipFill>
          <p:spPr>
            <a:xfrm>
              <a:off x="6189787" y="664528"/>
              <a:ext cx="638536" cy="638536"/>
            </a:xfrm>
            <a:prstGeom prst="rect">
              <a:avLst/>
            </a:prstGeom>
          </p:spPr>
        </p:pic>
        <p:pic>
          <p:nvPicPr>
            <p:cNvPr id="123" name="Picture 122">
              <a:extLst>
                <a:ext uri="{FF2B5EF4-FFF2-40B4-BE49-F238E27FC236}">
                  <a16:creationId xmlns:a16="http://schemas.microsoft.com/office/drawing/2014/main" id="{DA40CF1C-E041-07A0-C184-6E6B77977846}"/>
                </a:ext>
              </a:extLst>
            </p:cNvPr>
            <p:cNvPicPr>
              <a:picLocks noChangeAspect="1"/>
            </p:cNvPicPr>
            <p:nvPr/>
          </p:nvPicPr>
          <p:blipFill>
            <a:blip r:embed="rId2"/>
            <a:stretch>
              <a:fillRect/>
            </a:stretch>
          </p:blipFill>
          <p:spPr>
            <a:xfrm>
              <a:off x="6982266" y="664528"/>
              <a:ext cx="638536" cy="638536"/>
            </a:xfrm>
            <a:prstGeom prst="rect">
              <a:avLst/>
            </a:prstGeom>
          </p:spPr>
        </p:pic>
      </p:grpSp>
      <p:cxnSp>
        <p:nvCxnSpPr>
          <p:cNvPr id="124" name="Straight Connector 123">
            <a:extLst>
              <a:ext uri="{FF2B5EF4-FFF2-40B4-BE49-F238E27FC236}">
                <a16:creationId xmlns:a16="http://schemas.microsoft.com/office/drawing/2014/main" id="{4E4BD299-70D9-3C00-493B-FF9F8C56D993}"/>
              </a:ext>
            </a:extLst>
          </p:cNvPr>
          <p:cNvCxnSpPr>
            <a:cxnSpLocks/>
            <a:stCxn id="119" idx="2"/>
            <a:endCxn id="122" idx="0"/>
          </p:cNvCxnSpPr>
          <p:nvPr/>
        </p:nvCxnSpPr>
        <p:spPr>
          <a:xfrm flipH="1">
            <a:off x="6321936" y="3274538"/>
            <a:ext cx="648781" cy="340540"/>
          </a:xfrm>
          <a:prstGeom prst="line">
            <a:avLst/>
          </a:prstGeom>
          <a:noFill/>
          <a:ln w="12700" cap="flat" cmpd="sng" algn="ctr">
            <a:solidFill>
              <a:srgbClr val="666666"/>
            </a:solidFill>
            <a:prstDash val="solid"/>
          </a:ln>
          <a:effectLst/>
        </p:spPr>
      </p:cxnSp>
      <p:cxnSp>
        <p:nvCxnSpPr>
          <p:cNvPr id="125" name="Straight Connector 124">
            <a:extLst>
              <a:ext uri="{FF2B5EF4-FFF2-40B4-BE49-F238E27FC236}">
                <a16:creationId xmlns:a16="http://schemas.microsoft.com/office/drawing/2014/main" id="{3049BA3B-B882-4D09-A6C7-7A7EED595BDA}"/>
              </a:ext>
            </a:extLst>
          </p:cNvPr>
          <p:cNvCxnSpPr>
            <a:cxnSpLocks/>
            <a:stCxn id="120" idx="2"/>
            <a:endCxn id="122" idx="0"/>
          </p:cNvCxnSpPr>
          <p:nvPr/>
        </p:nvCxnSpPr>
        <p:spPr>
          <a:xfrm flipH="1">
            <a:off x="6321936" y="3274538"/>
            <a:ext cx="1203516" cy="340540"/>
          </a:xfrm>
          <a:prstGeom prst="line">
            <a:avLst/>
          </a:prstGeom>
          <a:noFill/>
          <a:ln w="12700" cap="flat" cmpd="sng" algn="ctr">
            <a:solidFill>
              <a:srgbClr val="666666"/>
            </a:solidFill>
            <a:prstDash val="solid"/>
          </a:ln>
          <a:effectLst/>
        </p:spPr>
      </p:cxnSp>
      <p:cxnSp>
        <p:nvCxnSpPr>
          <p:cNvPr id="126" name="Straight Connector 125">
            <a:extLst>
              <a:ext uri="{FF2B5EF4-FFF2-40B4-BE49-F238E27FC236}">
                <a16:creationId xmlns:a16="http://schemas.microsoft.com/office/drawing/2014/main" id="{E340A39A-94E2-B485-4B5B-604A7367E58D}"/>
              </a:ext>
            </a:extLst>
          </p:cNvPr>
          <p:cNvCxnSpPr>
            <a:cxnSpLocks/>
            <a:stCxn id="145" idx="0"/>
            <a:endCxn id="130" idx="2"/>
          </p:cNvCxnSpPr>
          <p:nvPr/>
        </p:nvCxnSpPr>
        <p:spPr>
          <a:xfrm flipH="1" flipV="1">
            <a:off x="7555057" y="4062052"/>
            <a:ext cx="291959" cy="204534"/>
          </a:xfrm>
          <a:prstGeom prst="line">
            <a:avLst/>
          </a:prstGeom>
          <a:noFill/>
          <a:ln w="12700" cap="flat" cmpd="sng" algn="ctr">
            <a:solidFill>
              <a:srgbClr val="666666"/>
            </a:solidFill>
            <a:prstDash val="solid"/>
          </a:ln>
          <a:effectLst/>
        </p:spPr>
      </p:cxnSp>
      <p:cxnSp>
        <p:nvCxnSpPr>
          <p:cNvPr id="127" name="Straight Connector 126">
            <a:extLst>
              <a:ext uri="{FF2B5EF4-FFF2-40B4-BE49-F238E27FC236}">
                <a16:creationId xmlns:a16="http://schemas.microsoft.com/office/drawing/2014/main" id="{620CCBB4-4BED-3256-3DDE-FD0E7231F9B7}"/>
              </a:ext>
            </a:extLst>
          </p:cNvPr>
          <p:cNvCxnSpPr>
            <a:cxnSpLocks/>
            <a:stCxn id="145" idx="0"/>
            <a:endCxn id="131" idx="2"/>
          </p:cNvCxnSpPr>
          <p:nvPr/>
        </p:nvCxnSpPr>
        <p:spPr>
          <a:xfrm flipV="1">
            <a:off x="7847016" y="4062052"/>
            <a:ext cx="262776" cy="204534"/>
          </a:xfrm>
          <a:prstGeom prst="line">
            <a:avLst/>
          </a:prstGeom>
          <a:noFill/>
          <a:ln w="12700" cap="flat" cmpd="sng" algn="ctr">
            <a:solidFill>
              <a:srgbClr val="666666"/>
            </a:solidFill>
            <a:prstDash val="solid"/>
          </a:ln>
          <a:effectLst/>
        </p:spPr>
      </p:cxnSp>
      <p:sp>
        <p:nvSpPr>
          <p:cNvPr id="128" name="Rectangle: Top Corners Rounded 127">
            <a:extLst>
              <a:ext uri="{FF2B5EF4-FFF2-40B4-BE49-F238E27FC236}">
                <a16:creationId xmlns:a16="http://schemas.microsoft.com/office/drawing/2014/main" id="{2AAD2F71-F84C-79E1-2A4A-90A0E73CFE46}"/>
              </a:ext>
            </a:extLst>
          </p:cNvPr>
          <p:cNvSpPr/>
          <p:nvPr/>
        </p:nvSpPr>
        <p:spPr>
          <a:xfrm rot="16200000">
            <a:off x="6243155" y="2917879"/>
            <a:ext cx="612073" cy="215736"/>
          </a:xfrm>
          <a:prstGeom prst="round2SameRect">
            <a:avLst/>
          </a:prstGeom>
          <a:solidFill>
            <a:srgbClr val="0A0908"/>
          </a:solidFill>
          <a:ln w="12700" cap="flat" cmpd="sng" algn="ctr">
            <a:noFill/>
            <a:prstDash val="solid"/>
            <a:miter lim="800000"/>
          </a:ln>
          <a:effectLst>
            <a:softEdge rad="0"/>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685800" eaLnBrk="1" fontAlgn="auto" latinLnBrk="0" hangingPunct="1">
              <a:lnSpc>
                <a:spcPct val="100000"/>
              </a:lnSpc>
              <a:spcBef>
                <a:spcPts val="0"/>
              </a:spcBef>
              <a:spcAft>
                <a:spcPts val="300"/>
              </a:spcAft>
              <a:buClrTx/>
              <a:buSzPct val="100000"/>
              <a:buFontTx/>
              <a:buNone/>
              <a:tabLst/>
              <a:defRPr/>
            </a:pPr>
            <a:r>
              <a:rPr kumimoji="0" lang="en-US" sz="1200" b="1" i="0" u="none" strike="noStrike" kern="0" cap="none" spc="0" normalizeH="0" baseline="0" noProof="0" dirty="0">
                <a:ln>
                  <a:noFill/>
                </a:ln>
                <a:solidFill>
                  <a:srgbClr val="FFFFFF"/>
                </a:solidFill>
                <a:effectLst/>
                <a:uLnTx/>
                <a:uFillTx/>
                <a:latin typeface="Nokia Pure Text Light"/>
                <a:ea typeface="+mn-ea"/>
                <a:cs typeface="+mn-cs"/>
              </a:rPr>
              <a:t>Spine</a:t>
            </a:r>
          </a:p>
        </p:txBody>
      </p:sp>
      <p:grpSp>
        <p:nvGrpSpPr>
          <p:cNvPr id="129" name="Group 128">
            <a:extLst>
              <a:ext uri="{FF2B5EF4-FFF2-40B4-BE49-F238E27FC236}">
                <a16:creationId xmlns:a16="http://schemas.microsoft.com/office/drawing/2014/main" id="{42D85608-8C0B-81A6-2785-2D4A93EEAE15}"/>
              </a:ext>
            </a:extLst>
          </p:cNvPr>
          <p:cNvGrpSpPr/>
          <p:nvPr/>
        </p:nvGrpSpPr>
        <p:grpSpPr>
          <a:xfrm>
            <a:off x="7331569" y="3615077"/>
            <a:ext cx="1001710" cy="446975"/>
            <a:chOff x="6189787" y="664528"/>
            <a:chExt cx="1431015" cy="638536"/>
          </a:xfrm>
        </p:grpSpPr>
        <p:pic>
          <p:nvPicPr>
            <p:cNvPr id="130" name="Picture 129">
              <a:extLst>
                <a:ext uri="{FF2B5EF4-FFF2-40B4-BE49-F238E27FC236}">
                  <a16:creationId xmlns:a16="http://schemas.microsoft.com/office/drawing/2014/main" id="{C492BD09-37F1-70CE-7A43-31AD78170EA4}"/>
                </a:ext>
              </a:extLst>
            </p:cNvPr>
            <p:cNvPicPr>
              <a:picLocks noChangeAspect="1"/>
            </p:cNvPicPr>
            <p:nvPr/>
          </p:nvPicPr>
          <p:blipFill>
            <a:blip r:embed="rId2"/>
            <a:stretch>
              <a:fillRect/>
            </a:stretch>
          </p:blipFill>
          <p:spPr>
            <a:xfrm>
              <a:off x="6189787" y="664528"/>
              <a:ext cx="638536" cy="638536"/>
            </a:xfrm>
            <a:prstGeom prst="rect">
              <a:avLst/>
            </a:prstGeom>
          </p:spPr>
        </p:pic>
        <p:pic>
          <p:nvPicPr>
            <p:cNvPr id="131" name="Picture 130">
              <a:extLst>
                <a:ext uri="{FF2B5EF4-FFF2-40B4-BE49-F238E27FC236}">
                  <a16:creationId xmlns:a16="http://schemas.microsoft.com/office/drawing/2014/main" id="{AEEF2BB5-1915-A0CB-BCCB-B0C39ACA1D50}"/>
                </a:ext>
              </a:extLst>
            </p:cNvPr>
            <p:cNvPicPr>
              <a:picLocks noChangeAspect="1"/>
            </p:cNvPicPr>
            <p:nvPr/>
          </p:nvPicPr>
          <p:blipFill>
            <a:blip r:embed="rId2"/>
            <a:stretch>
              <a:fillRect/>
            </a:stretch>
          </p:blipFill>
          <p:spPr>
            <a:xfrm>
              <a:off x="6982266" y="664528"/>
              <a:ext cx="638536" cy="638536"/>
            </a:xfrm>
            <a:prstGeom prst="rect">
              <a:avLst/>
            </a:prstGeom>
          </p:spPr>
        </p:pic>
      </p:grpSp>
      <p:cxnSp>
        <p:nvCxnSpPr>
          <p:cNvPr id="135" name="Straight Connector 134">
            <a:extLst>
              <a:ext uri="{FF2B5EF4-FFF2-40B4-BE49-F238E27FC236}">
                <a16:creationId xmlns:a16="http://schemas.microsoft.com/office/drawing/2014/main" id="{05393E10-E44F-D3D1-6856-1A29A069729E}"/>
              </a:ext>
            </a:extLst>
          </p:cNvPr>
          <p:cNvCxnSpPr>
            <a:cxnSpLocks/>
            <a:stCxn id="119" idx="2"/>
            <a:endCxn id="123" idx="0"/>
          </p:cNvCxnSpPr>
          <p:nvPr/>
        </p:nvCxnSpPr>
        <p:spPr>
          <a:xfrm flipH="1">
            <a:off x="6876671" y="3274538"/>
            <a:ext cx="94046" cy="340540"/>
          </a:xfrm>
          <a:prstGeom prst="line">
            <a:avLst/>
          </a:prstGeom>
          <a:noFill/>
          <a:ln w="12700" cap="flat" cmpd="sng" algn="ctr">
            <a:solidFill>
              <a:srgbClr val="666666"/>
            </a:solidFill>
            <a:prstDash val="solid"/>
          </a:ln>
          <a:effectLst/>
        </p:spPr>
      </p:cxnSp>
      <p:cxnSp>
        <p:nvCxnSpPr>
          <p:cNvPr id="136" name="Straight Connector 135">
            <a:extLst>
              <a:ext uri="{FF2B5EF4-FFF2-40B4-BE49-F238E27FC236}">
                <a16:creationId xmlns:a16="http://schemas.microsoft.com/office/drawing/2014/main" id="{8E4DEAD0-B195-D1AE-11EC-3C1D61D68EC9}"/>
              </a:ext>
            </a:extLst>
          </p:cNvPr>
          <p:cNvCxnSpPr>
            <a:cxnSpLocks/>
            <a:stCxn id="120" idx="2"/>
            <a:endCxn id="123" idx="0"/>
          </p:cNvCxnSpPr>
          <p:nvPr/>
        </p:nvCxnSpPr>
        <p:spPr>
          <a:xfrm flipH="1">
            <a:off x="6876671" y="3274538"/>
            <a:ext cx="648781" cy="340540"/>
          </a:xfrm>
          <a:prstGeom prst="line">
            <a:avLst/>
          </a:prstGeom>
          <a:noFill/>
          <a:ln w="12700" cap="flat" cmpd="sng" algn="ctr">
            <a:solidFill>
              <a:srgbClr val="666666"/>
            </a:solidFill>
            <a:prstDash val="solid"/>
          </a:ln>
          <a:effectLst/>
        </p:spPr>
      </p:cxnSp>
      <p:cxnSp>
        <p:nvCxnSpPr>
          <p:cNvPr id="137" name="Straight Connector 136">
            <a:extLst>
              <a:ext uri="{FF2B5EF4-FFF2-40B4-BE49-F238E27FC236}">
                <a16:creationId xmlns:a16="http://schemas.microsoft.com/office/drawing/2014/main" id="{088BD51F-4F35-D12B-17C9-66140DBF47C1}"/>
              </a:ext>
            </a:extLst>
          </p:cNvPr>
          <p:cNvCxnSpPr>
            <a:cxnSpLocks/>
            <a:stCxn id="119" idx="2"/>
            <a:endCxn id="130" idx="0"/>
          </p:cNvCxnSpPr>
          <p:nvPr/>
        </p:nvCxnSpPr>
        <p:spPr>
          <a:xfrm>
            <a:off x="6970717" y="3274538"/>
            <a:ext cx="584340" cy="340539"/>
          </a:xfrm>
          <a:prstGeom prst="line">
            <a:avLst/>
          </a:prstGeom>
          <a:noFill/>
          <a:ln w="12700" cap="flat" cmpd="sng" algn="ctr">
            <a:solidFill>
              <a:srgbClr val="666666"/>
            </a:solidFill>
            <a:prstDash val="solid"/>
          </a:ln>
          <a:effectLst/>
        </p:spPr>
      </p:cxnSp>
      <p:cxnSp>
        <p:nvCxnSpPr>
          <p:cNvPr id="138" name="Straight Connector 137">
            <a:extLst>
              <a:ext uri="{FF2B5EF4-FFF2-40B4-BE49-F238E27FC236}">
                <a16:creationId xmlns:a16="http://schemas.microsoft.com/office/drawing/2014/main" id="{88F2BD23-3ECF-BCDE-8DA0-76837F444958}"/>
              </a:ext>
            </a:extLst>
          </p:cNvPr>
          <p:cNvCxnSpPr>
            <a:cxnSpLocks/>
            <a:stCxn id="120" idx="2"/>
            <a:endCxn id="130" idx="0"/>
          </p:cNvCxnSpPr>
          <p:nvPr/>
        </p:nvCxnSpPr>
        <p:spPr>
          <a:xfrm>
            <a:off x="7525452" y="3274538"/>
            <a:ext cx="29605" cy="340539"/>
          </a:xfrm>
          <a:prstGeom prst="line">
            <a:avLst/>
          </a:prstGeom>
          <a:noFill/>
          <a:ln w="12700" cap="flat" cmpd="sng" algn="ctr">
            <a:solidFill>
              <a:srgbClr val="666666"/>
            </a:solidFill>
            <a:prstDash val="solid"/>
          </a:ln>
          <a:effectLst/>
        </p:spPr>
      </p:cxnSp>
      <p:cxnSp>
        <p:nvCxnSpPr>
          <p:cNvPr id="139" name="Straight Connector 138">
            <a:extLst>
              <a:ext uri="{FF2B5EF4-FFF2-40B4-BE49-F238E27FC236}">
                <a16:creationId xmlns:a16="http://schemas.microsoft.com/office/drawing/2014/main" id="{DD41E08E-4B4F-9762-F8F7-A5C09BE1CF0C}"/>
              </a:ext>
            </a:extLst>
          </p:cNvPr>
          <p:cNvCxnSpPr>
            <a:cxnSpLocks/>
            <a:stCxn id="119" idx="2"/>
            <a:endCxn id="131" idx="0"/>
          </p:cNvCxnSpPr>
          <p:nvPr/>
        </p:nvCxnSpPr>
        <p:spPr>
          <a:xfrm>
            <a:off x="6970717" y="3274538"/>
            <a:ext cx="1139075" cy="340539"/>
          </a:xfrm>
          <a:prstGeom prst="line">
            <a:avLst/>
          </a:prstGeom>
          <a:noFill/>
          <a:ln w="12700" cap="flat" cmpd="sng" algn="ctr">
            <a:solidFill>
              <a:srgbClr val="666666"/>
            </a:solidFill>
            <a:prstDash val="solid"/>
          </a:ln>
          <a:effectLst/>
        </p:spPr>
      </p:cxnSp>
      <p:cxnSp>
        <p:nvCxnSpPr>
          <p:cNvPr id="140" name="Straight Connector 139">
            <a:extLst>
              <a:ext uri="{FF2B5EF4-FFF2-40B4-BE49-F238E27FC236}">
                <a16:creationId xmlns:a16="http://schemas.microsoft.com/office/drawing/2014/main" id="{634A7F46-9C84-9DC7-950A-9A1016A3D45A}"/>
              </a:ext>
            </a:extLst>
          </p:cNvPr>
          <p:cNvCxnSpPr>
            <a:cxnSpLocks/>
            <a:stCxn id="120" idx="2"/>
            <a:endCxn id="131" idx="0"/>
          </p:cNvCxnSpPr>
          <p:nvPr/>
        </p:nvCxnSpPr>
        <p:spPr>
          <a:xfrm>
            <a:off x="7525452" y="3274538"/>
            <a:ext cx="584340" cy="340539"/>
          </a:xfrm>
          <a:prstGeom prst="line">
            <a:avLst/>
          </a:prstGeom>
          <a:noFill/>
          <a:ln w="12700" cap="flat" cmpd="sng" algn="ctr">
            <a:solidFill>
              <a:srgbClr val="666666"/>
            </a:solidFill>
            <a:prstDash val="solid"/>
          </a:ln>
          <a:effectLst/>
        </p:spPr>
      </p:cxnSp>
      <p:cxnSp>
        <p:nvCxnSpPr>
          <p:cNvPr id="141" name="Straight Connector 140">
            <a:extLst>
              <a:ext uri="{FF2B5EF4-FFF2-40B4-BE49-F238E27FC236}">
                <a16:creationId xmlns:a16="http://schemas.microsoft.com/office/drawing/2014/main" id="{C45B60BE-A576-0DDB-1C6C-CBEE3DC761A7}"/>
              </a:ext>
            </a:extLst>
          </p:cNvPr>
          <p:cNvCxnSpPr>
            <a:cxnSpLocks/>
            <a:stCxn id="120" idx="0"/>
            <a:endCxn id="23" idx="2"/>
          </p:cNvCxnSpPr>
          <p:nvPr/>
        </p:nvCxnSpPr>
        <p:spPr>
          <a:xfrm flipH="1" flipV="1">
            <a:off x="6612193" y="2277342"/>
            <a:ext cx="913259" cy="550221"/>
          </a:xfrm>
          <a:prstGeom prst="line">
            <a:avLst/>
          </a:prstGeom>
          <a:noFill/>
          <a:ln w="12700" cap="flat" cmpd="sng" algn="ctr">
            <a:solidFill>
              <a:srgbClr val="666666"/>
            </a:solidFill>
            <a:prstDash val="solid"/>
          </a:ln>
          <a:effectLst/>
        </p:spPr>
      </p:cxnSp>
      <p:cxnSp>
        <p:nvCxnSpPr>
          <p:cNvPr id="142" name="Straight Connector 141">
            <a:extLst>
              <a:ext uri="{FF2B5EF4-FFF2-40B4-BE49-F238E27FC236}">
                <a16:creationId xmlns:a16="http://schemas.microsoft.com/office/drawing/2014/main" id="{D7AF8E3D-84A7-8256-9DBA-6D0DDE3229BE}"/>
              </a:ext>
            </a:extLst>
          </p:cNvPr>
          <p:cNvCxnSpPr>
            <a:cxnSpLocks/>
            <a:stCxn id="119" idx="0"/>
            <a:endCxn id="23" idx="2"/>
          </p:cNvCxnSpPr>
          <p:nvPr/>
        </p:nvCxnSpPr>
        <p:spPr>
          <a:xfrm flipH="1" flipV="1">
            <a:off x="6612193" y="2277342"/>
            <a:ext cx="358524" cy="550221"/>
          </a:xfrm>
          <a:prstGeom prst="line">
            <a:avLst/>
          </a:prstGeom>
          <a:noFill/>
          <a:ln w="12700" cap="flat" cmpd="sng" algn="ctr">
            <a:solidFill>
              <a:srgbClr val="666666"/>
            </a:solidFill>
            <a:prstDash val="solid"/>
          </a:ln>
          <a:effectLst/>
        </p:spPr>
      </p:cxnSp>
      <p:cxnSp>
        <p:nvCxnSpPr>
          <p:cNvPr id="143" name="Straight Connector 142">
            <a:extLst>
              <a:ext uri="{FF2B5EF4-FFF2-40B4-BE49-F238E27FC236}">
                <a16:creationId xmlns:a16="http://schemas.microsoft.com/office/drawing/2014/main" id="{B905A928-D11B-A3A1-A736-8A6D00E5DF1B}"/>
              </a:ext>
            </a:extLst>
          </p:cNvPr>
          <p:cNvCxnSpPr>
            <a:cxnSpLocks/>
            <a:stCxn id="119" idx="0"/>
            <a:endCxn id="26" idx="2"/>
          </p:cNvCxnSpPr>
          <p:nvPr/>
        </p:nvCxnSpPr>
        <p:spPr>
          <a:xfrm flipV="1">
            <a:off x="6970717" y="2262433"/>
            <a:ext cx="283804" cy="565130"/>
          </a:xfrm>
          <a:prstGeom prst="line">
            <a:avLst/>
          </a:prstGeom>
          <a:noFill/>
          <a:ln w="12700" cap="flat" cmpd="sng" algn="ctr">
            <a:solidFill>
              <a:srgbClr val="666666"/>
            </a:solidFill>
            <a:prstDash val="solid"/>
          </a:ln>
          <a:effectLst/>
        </p:spPr>
      </p:cxnSp>
      <p:cxnSp>
        <p:nvCxnSpPr>
          <p:cNvPr id="144" name="Straight Connector 143">
            <a:extLst>
              <a:ext uri="{FF2B5EF4-FFF2-40B4-BE49-F238E27FC236}">
                <a16:creationId xmlns:a16="http://schemas.microsoft.com/office/drawing/2014/main" id="{D5593879-5520-323B-364E-8F9538E55C30}"/>
              </a:ext>
            </a:extLst>
          </p:cNvPr>
          <p:cNvCxnSpPr>
            <a:cxnSpLocks/>
            <a:stCxn id="120" idx="0"/>
            <a:endCxn id="26" idx="2"/>
          </p:cNvCxnSpPr>
          <p:nvPr/>
        </p:nvCxnSpPr>
        <p:spPr>
          <a:xfrm flipH="1" flipV="1">
            <a:off x="7254521" y="2262433"/>
            <a:ext cx="270931" cy="565130"/>
          </a:xfrm>
          <a:prstGeom prst="line">
            <a:avLst/>
          </a:prstGeom>
          <a:noFill/>
          <a:ln w="12700" cap="flat" cmpd="sng" algn="ctr">
            <a:solidFill>
              <a:srgbClr val="666666"/>
            </a:solidFill>
            <a:prstDash val="solid"/>
          </a:ln>
          <a:effectLst/>
        </p:spPr>
      </p:cxnSp>
      <p:pic>
        <p:nvPicPr>
          <p:cNvPr id="145" name="Picture 144">
            <a:extLst>
              <a:ext uri="{FF2B5EF4-FFF2-40B4-BE49-F238E27FC236}">
                <a16:creationId xmlns:a16="http://schemas.microsoft.com/office/drawing/2014/main" id="{E8EC8DF7-CF28-9F17-938D-8FA26AB87F50}"/>
              </a:ext>
            </a:extLst>
          </p:cNvPr>
          <p:cNvPicPr>
            <a:picLocks noChangeAspect="1"/>
          </p:cNvPicPr>
          <p:nvPr/>
        </p:nvPicPr>
        <p:blipFill>
          <a:blip r:embed="rId3"/>
          <a:stretch>
            <a:fillRect/>
          </a:stretch>
        </p:blipFill>
        <p:spPr>
          <a:xfrm>
            <a:off x="7681048" y="4266586"/>
            <a:ext cx="331936" cy="331936"/>
          </a:xfrm>
          <a:prstGeom prst="rect">
            <a:avLst/>
          </a:prstGeom>
        </p:spPr>
      </p:pic>
      <p:cxnSp>
        <p:nvCxnSpPr>
          <p:cNvPr id="152" name="Straight Connector 151">
            <a:extLst>
              <a:ext uri="{FF2B5EF4-FFF2-40B4-BE49-F238E27FC236}">
                <a16:creationId xmlns:a16="http://schemas.microsoft.com/office/drawing/2014/main" id="{09B78A70-A7AE-1021-E6A0-A968FE8F4344}"/>
              </a:ext>
            </a:extLst>
          </p:cNvPr>
          <p:cNvCxnSpPr>
            <a:cxnSpLocks/>
            <a:stCxn id="154" idx="0"/>
            <a:endCxn id="122" idx="2"/>
          </p:cNvCxnSpPr>
          <p:nvPr/>
        </p:nvCxnSpPr>
        <p:spPr>
          <a:xfrm flipH="1" flipV="1">
            <a:off x="6321936" y="4062053"/>
            <a:ext cx="272893" cy="199199"/>
          </a:xfrm>
          <a:prstGeom prst="line">
            <a:avLst/>
          </a:prstGeom>
          <a:noFill/>
          <a:ln w="12700" cap="flat" cmpd="sng" algn="ctr">
            <a:solidFill>
              <a:srgbClr val="666666"/>
            </a:solidFill>
            <a:prstDash val="solid"/>
          </a:ln>
          <a:effectLst/>
        </p:spPr>
      </p:cxnSp>
      <p:cxnSp>
        <p:nvCxnSpPr>
          <p:cNvPr id="153" name="Straight Connector 152">
            <a:extLst>
              <a:ext uri="{FF2B5EF4-FFF2-40B4-BE49-F238E27FC236}">
                <a16:creationId xmlns:a16="http://schemas.microsoft.com/office/drawing/2014/main" id="{DEA84182-F616-638E-0920-11D2317FCE71}"/>
              </a:ext>
            </a:extLst>
          </p:cNvPr>
          <p:cNvCxnSpPr>
            <a:cxnSpLocks/>
            <a:stCxn id="154" idx="0"/>
            <a:endCxn id="123" idx="2"/>
          </p:cNvCxnSpPr>
          <p:nvPr/>
        </p:nvCxnSpPr>
        <p:spPr>
          <a:xfrm flipV="1">
            <a:off x="6594829" y="4062053"/>
            <a:ext cx="281842" cy="199199"/>
          </a:xfrm>
          <a:prstGeom prst="line">
            <a:avLst/>
          </a:prstGeom>
          <a:noFill/>
          <a:ln w="12700" cap="flat" cmpd="sng" algn="ctr">
            <a:solidFill>
              <a:srgbClr val="666666"/>
            </a:solidFill>
            <a:prstDash val="solid"/>
          </a:ln>
          <a:effectLst/>
        </p:spPr>
      </p:cxnSp>
      <p:pic>
        <p:nvPicPr>
          <p:cNvPr id="154" name="Picture 153">
            <a:extLst>
              <a:ext uri="{FF2B5EF4-FFF2-40B4-BE49-F238E27FC236}">
                <a16:creationId xmlns:a16="http://schemas.microsoft.com/office/drawing/2014/main" id="{68393351-7BFA-9138-A8C4-CDE56A4658F2}"/>
              </a:ext>
            </a:extLst>
          </p:cNvPr>
          <p:cNvPicPr>
            <a:picLocks noChangeAspect="1"/>
          </p:cNvPicPr>
          <p:nvPr/>
        </p:nvPicPr>
        <p:blipFill>
          <a:blip r:embed="rId3"/>
          <a:stretch>
            <a:fillRect/>
          </a:stretch>
        </p:blipFill>
        <p:spPr>
          <a:xfrm>
            <a:off x="6428861" y="4261252"/>
            <a:ext cx="331936" cy="331936"/>
          </a:xfrm>
          <a:prstGeom prst="rect">
            <a:avLst/>
          </a:prstGeom>
        </p:spPr>
      </p:pic>
      <p:sp>
        <p:nvSpPr>
          <p:cNvPr id="155" name="Rectangle: Top Corners Rounded 154">
            <a:extLst>
              <a:ext uri="{FF2B5EF4-FFF2-40B4-BE49-F238E27FC236}">
                <a16:creationId xmlns:a16="http://schemas.microsoft.com/office/drawing/2014/main" id="{613DD58B-5F15-9636-0B79-E8BFF36FB6BD}"/>
              </a:ext>
            </a:extLst>
          </p:cNvPr>
          <p:cNvSpPr/>
          <p:nvPr/>
        </p:nvSpPr>
        <p:spPr>
          <a:xfrm rot="16200000">
            <a:off x="5877177" y="1897812"/>
            <a:ext cx="626133" cy="193292"/>
          </a:xfrm>
          <a:prstGeom prst="round2SameRect">
            <a:avLst/>
          </a:prstGeom>
          <a:solidFill>
            <a:srgbClr val="0A0908"/>
          </a:solidFill>
          <a:ln w="12700" cap="flat" cmpd="sng" algn="ctr">
            <a:noFill/>
            <a:prstDash val="solid"/>
            <a:miter lim="800000"/>
          </a:ln>
          <a:effectLst>
            <a:softEdge rad="0"/>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defTabSz="685800">
              <a:spcAft>
                <a:spcPts val="300"/>
              </a:spcAft>
              <a:buSzPct val="100000"/>
              <a:defRPr/>
            </a:pPr>
            <a:r>
              <a:rPr lang="en-US" sz="1100" b="1" kern="0" dirty="0">
                <a:solidFill>
                  <a:srgbClr val="FFFFFF"/>
                </a:solidFill>
              </a:rPr>
              <a:t>B-Leaf</a:t>
            </a:r>
          </a:p>
        </p:txBody>
      </p:sp>
      <p:sp>
        <p:nvSpPr>
          <p:cNvPr id="156" name="Rectangle: Top Corners Rounded 155">
            <a:extLst>
              <a:ext uri="{FF2B5EF4-FFF2-40B4-BE49-F238E27FC236}">
                <a16:creationId xmlns:a16="http://schemas.microsoft.com/office/drawing/2014/main" id="{32771174-9324-2CA6-1443-ED0C58EFA660}"/>
              </a:ext>
            </a:extLst>
          </p:cNvPr>
          <p:cNvSpPr/>
          <p:nvPr/>
        </p:nvSpPr>
        <p:spPr>
          <a:xfrm rot="16200000">
            <a:off x="5564923" y="3743187"/>
            <a:ext cx="626133" cy="193292"/>
          </a:xfrm>
          <a:prstGeom prst="round2SameRect">
            <a:avLst/>
          </a:prstGeom>
          <a:solidFill>
            <a:srgbClr val="0A0908"/>
          </a:solidFill>
          <a:ln w="12700" cap="flat" cmpd="sng" algn="ctr">
            <a:noFill/>
            <a:prstDash val="solid"/>
            <a:miter lim="800000"/>
          </a:ln>
          <a:effectLst>
            <a:softEdge rad="0"/>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685800" eaLnBrk="1" fontAlgn="auto" latinLnBrk="0" hangingPunct="1">
              <a:lnSpc>
                <a:spcPct val="100000"/>
              </a:lnSpc>
              <a:spcBef>
                <a:spcPts val="0"/>
              </a:spcBef>
              <a:spcAft>
                <a:spcPts val="300"/>
              </a:spcAft>
              <a:buClrTx/>
              <a:buSzPct val="100000"/>
              <a:buFontTx/>
              <a:buNone/>
              <a:tabLst/>
              <a:defRPr/>
            </a:pPr>
            <a:r>
              <a:rPr kumimoji="0" lang="en-US" sz="1200" b="1" i="0" u="none" strike="noStrike" kern="0" cap="none" spc="0" normalizeH="0" baseline="0" noProof="0" dirty="0">
                <a:ln>
                  <a:noFill/>
                </a:ln>
                <a:solidFill>
                  <a:srgbClr val="FFFFFF"/>
                </a:solidFill>
                <a:effectLst/>
                <a:uLnTx/>
                <a:uFillTx/>
                <a:latin typeface="Nokia Pure Text Light"/>
                <a:ea typeface="+mn-ea"/>
                <a:cs typeface="+mn-cs"/>
              </a:rPr>
              <a:t>Leaf</a:t>
            </a:r>
          </a:p>
        </p:txBody>
      </p:sp>
      <p:sp>
        <p:nvSpPr>
          <p:cNvPr id="2" name="Rectangle 1">
            <a:extLst>
              <a:ext uri="{FF2B5EF4-FFF2-40B4-BE49-F238E27FC236}">
                <a16:creationId xmlns:a16="http://schemas.microsoft.com/office/drawing/2014/main" id="{64993BD5-7C69-97FE-AA42-81587F4C152B}"/>
              </a:ext>
            </a:extLst>
          </p:cNvPr>
          <p:cNvSpPr/>
          <p:nvPr/>
        </p:nvSpPr>
        <p:spPr>
          <a:xfrm>
            <a:off x="132183" y="4718412"/>
            <a:ext cx="3497557" cy="249297"/>
          </a:xfrm>
          <a:prstGeom prst="rect">
            <a:avLst/>
          </a:prstGeom>
          <a:solidFill>
            <a:srgbClr val="00000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Aft>
                <a:spcPts val="0"/>
              </a:spcAft>
              <a:buSzPct val="100000"/>
            </a:pPr>
            <a:r>
              <a:rPr lang="en-US" sz="1200" b="1" dirty="0">
                <a:solidFill>
                  <a:schemeClr val="bg1"/>
                </a:solidFill>
              </a:rPr>
              <a:t>Datacenter 1</a:t>
            </a:r>
          </a:p>
        </p:txBody>
      </p:sp>
      <p:sp>
        <p:nvSpPr>
          <p:cNvPr id="4" name="Rectangle 3">
            <a:extLst>
              <a:ext uri="{FF2B5EF4-FFF2-40B4-BE49-F238E27FC236}">
                <a16:creationId xmlns:a16="http://schemas.microsoft.com/office/drawing/2014/main" id="{187B5328-CB0D-B8C3-C043-159ECFBC786F}"/>
              </a:ext>
            </a:extLst>
          </p:cNvPr>
          <p:cNvSpPr/>
          <p:nvPr/>
        </p:nvSpPr>
        <p:spPr>
          <a:xfrm>
            <a:off x="5386626" y="4718943"/>
            <a:ext cx="3497557" cy="249297"/>
          </a:xfrm>
          <a:prstGeom prst="rect">
            <a:avLst/>
          </a:prstGeom>
          <a:solidFill>
            <a:srgbClr val="00000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Aft>
                <a:spcPts val="0"/>
              </a:spcAft>
              <a:buSzPct val="100000"/>
            </a:pPr>
            <a:r>
              <a:rPr lang="en-US" sz="1200" b="1" dirty="0">
                <a:solidFill>
                  <a:schemeClr val="bg1"/>
                </a:solidFill>
              </a:rPr>
              <a:t>Datacenter 2</a:t>
            </a:r>
          </a:p>
        </p:txBody>
      </p:sp>
      <p:sp>
        <p:nvSpPr>
          <p:cNvPr id="16" name="Text Placeholder 2">
            <a:extLst>
              <a:ext uri="{FF2B5EF4-FFF2-40B4-BE49-F238E27FC236}">
                <a16:creationId xmlns:a16="http://schemas.microsoft.com/office/drawing/2014/main" id="{E272A83B-AB4A-B02B-C805-CDCE0EE2B19B}"/>
              </a:ext>
            </a:extLst>
          </p:cNvPr>
          <p:cNvSpPr txBox="1">
            <a:spLocks/>
          </p:cNvSpPr>
          <p:nvPr/>
        </p:nvSpPr>
        <p:spPr>
          <a:xfrm>
            <a:off x="424884" y="588677"/>
            <a:ext cx="5524136" cy="246221"/>
          </a:xfrm>
          <a:prstGeom prst="rect">
            <a:avLst/>
          </a:prstGeom>
        </p:spPr>
        <p:txBody>
          <a:bodyPr lIns="0" tIns="0" rIns="0" bIns="0">
            <a:spAutoFit/>
          </a:bodyPr>
          <a:lstStyle>
            <a:lvl1pPr marL="0" indent="0" algn="l" defTabSz="310010" rtl="0" eaLnBrk="1" latinLnBrk="0" hangingPunct="1">
              <a:lnSpc>
                <a:spcPct val="100000"/>
              </a:lnSpc>
              <a:spcBef>
                <a:spcPts val="0"/>
              </a:spcBef>
              <a:buFont typeface="Arial" panose="020B0604020202020204" pitchFamily="34" charset="0"/>
              <a:buNone/>
              <a:defRPr sz="1600" kern="1200" baseline="0">
                <a:solidFill>
                  <a:schemeClr val="tx2"/>
                </a:solidFill>
                <a:latin typeface="Nokia Pure Headline Light" panose="020B0304020202020204" pitchFamily="34" charset="0"/>
                <a:ea typeface="+mn-ea"/>
                <a:cs typeface="+mn-cs"/>
              </a:defRPr>
            </a:lvl1pPr>
            <a:lvl2pPr marL="232508" indent="-77502" algn="l" defTabSz="310010" rtl="0" eaLnBrk="1" latinLnBrk="0" hangingPunct="1">
              <a:lnSpc>
                <a:spcPct val="90000"/>
              </a:lnSpc>
              <a:spcBef>
                <a:spcPts val="169"/>
              </a:spcBef>
              <a:buFont typeface="Arial" panose="020B0604020202020204" pitchFamily="34" charset="0"/>
              <a:buChar char="•"/>
              <a:defRPr sz="814" kern="1200">
                <a:solidFill>
                  <a:schemeClr val="tx1"/>
                </a:solidFill>
                <a:latin typeface="+mn-lt"/>
                <a:ea typeface="+mn-ea"/>
                <a:cs typeface="+mn-cs"/>
              </a:defRPr>
            </a:lvl2pPr>
            <a:lvl3pPr marL="387513" indent="-77502" algn="l" defTabSz="310010" rtl="0" eaLnBrk="1" latinLnBrk="0" hangingPunct="1">
              <a:lnSpc>
                <a:spcPct val="90000"/>
              </a:lnSpc>
              <a:spcBef>
                <a:spcPts val="169"/>
              </a:spcBef>
              <a:buFont typeface="Arial" panose="020B0604020202020204" pitchFamily="34" charset="0"/>
              <a:buChar char="•"/>
              <a:defRPr sz="678" kern="1200">
                <a:solidFill>
                  <a:schemeClr val="tx1"/>
                </a:solidFill>
                <a:latin typeface="+mn-lt"/>
                <a:ea typeface="+mn-ea"/>
                <a:cs typeface="+mn-cs"/>
              </a:defRPr>
            </a:lvl3pPr>
            <a:lvl4pPr marL="542518" indent="-77502" algn="l" defTabSz="310010" rtl="0" eaLnBrk="1" latinLnBrk="0" hangingPunct="1">
              <a:lnSpc>
                <a:spcPct val="90000"/>
              </a:lnSpc>
              <a:spcBef>
                <a:spcPts val="169"/>
              </a:spcBef>
              <a:buFont typeface="Arial" panose="020B0604020202020204" pitchFamily="34" charset="0"/>
              <a:buChar char="•"/>
              <a:defRPr sz="610" kern="1200">
                <a:solidFill>
                  <a:schemeClr val="tx1"/>
                </a:solidFill>
                <a:latin typeface="+mn-lt"/>
                <a:ea typeface="+mn-ea"/>
                <a:cs typeface="+mn-cs"/>
              </a:defRPr>
            </a:lvl4pPr>
            <a:lvl5pPr marL="697523" indent="-77502" algn="l" defTabSz="310010" rtl="0" eaLnBrk="1" latinLnBrk="0" hangingPunct="1">
              <a:lnSpc>
                <a:spcPct val="90000"/>
              </a:lnSpc>
              <a:spcBef>
                <a:spcPts val="169"/>
              </a:spcBef>
              <a:buFont typeface="Arial" panose="020B0604020202020204" pitchFamily="34" charset="0"/>
              <a:buChar char="•"/>
              <a:defRPr sz="610" kern="1200">
                <a:solidFill>
                  <a:schemeClr val="tx1"/>
                </a:solidFill>
                <a:latin typeface="+mn-lt"/>
                <a:ea typeface="+mn-ea"/>
                <a:cs typeface="+mn-cs"/>
              </a:defRPr>
            </a:lvl5pPr>
            <a:lvl6pPr marL="852528" indent="-77502" algn="l" defTabSz="310010" rtl="0" eaLnBrk="1" latinLnBrk="0" hangingPunct="1">
              <a:lnSpc>
                <a:spcPct val="90000"/>
              </a:lnSpc>
              <a:spcBef>
                <a:spcPts val="169"/>
              </a:spcBef>
              <a:buFont typeface="Arial" panose="020B0604020202020204" pitchFamily="34" charset="0"/>
              <a:buChar char="•"/>
              <a:defRPr sz="610" kern="1200">
                <a:solidFill>
                  <a:schemeClr val="tx1"/>
                </a:solidFill>
                <a:latin typeface="+mn-lt"/>
                <a:ea typeface="+mn-ea"/>
                <a:cs typeface="+mn-cs"/>
              </a:defRPr>
            </a:lvl6pPr>
            <a:lvl7pPr marL="1007533" indent="-77502" algn="l" defTabSz="310010" rtl="0" eaLnBrk="1" latinLnBrk="0" hangingPunct="1">
              <a:lnSpc>
                <a:spcPct val="90000"/>
              </a:lnSpc>
              <a:spcBef>
                <a:spcPts val="169"/>
              </a:spcBef>
              <a:buFont typeface="Arial" panose="020B0604020202020204" pitchFamily="34" charset="0"/>
              <a:buChar char="•"/>
              <a:defRPr sz="610" kern="1200">
                <a:solidFill>
                  <a:schemeClr val="tx1"/>
                </a:solidFill>
                <a:latin typeface="+mn-lt"/>
                <a:ea typeface="+mn-ea"/>
                <a:cs typeface="+mn-cs"/>
              </a:defRPr>
            </a:lvl7pPr>
            <a:lvl8pPr marL="1162538" indent="-77502" algn="l" defTabSz="310010" rtl="0" eaLnBrk="1" latinLnBrk="0" hangingPunct="1">
              <a:lnSpc>
                <a:spcPct val="90000"/>
              </a:lnSpc>
              <a:spcBef>
                <a:spcPts val="169"/>
              </a:spcBef>
              <a:buFont typeface="Arial" panose="020B0604020202020204" pitchFamily="34" charset="0"/>
              <a:buChar char="•"/>
              <a:defRPr sz="610" kern="1200">
                <a:solidFill>
                  <a:schemeClr val="tx1"/>
                </a:solidFill>
                <a:latin typeface="+mn-lt"/>
                <a:ea typeface="+mn-ea"/>
                <a:cs typeface="+mn-cs"/>
              </a:defRPr>
            </a:lvl8pPr>
            <a:lvl9pPr marL="1317544" indent="-77502" algn="l" defTabSz="310010" rtl="0" eaLnBrk="1" latinLnBrk="0" hangingPunct="1">
              <a:lnSpc>
                <a:spcPct val="90000"/>
              </a:lnSpc>
              <a:spcBef>
                <a:spcPts val="169"/>
              </a:spcBef>
              <a:buFont typeface="Arial" panose="020B0604020202020204" pitchFamily="34" charset="0"/>
              <a:buChar char="•"/>
              <a:defRPr sz="610" kern="1200">
                <a:solidFill>
                  <a:schemeClr val="tx1"/>
                </a:solidFill>
                <a:latin typeface="+mn-lt"/>
                <a:ea typeface="+mn-ea"/>
                <a:cs typeface="+mn-cs"/>
              </a:defRPr>
            </a:lvl9pPr>
          </a:lstStyle>
          <a:p>
            <a:pPr lvl="0">
              <a:defRPr/>
            </a:pPr>
            <a:r>
              <a:rPr lang="en-US" dirty="0">
                <a:solidFill>
                  <a:srgbClr val="001135"/>
                </a:solidFill>
              </a:rPr>
              <a:t>Inter-domain-option-b</a:t>
            </a:r>
          </a:p>
        </p:txBody>
      </p:sp>
      <p:sp>
        <p:nvSpPr>
          <p:cNvPr id="17" name="TextBox 16">
            <a:extLst>
              <a:ext uri="{FF2B5EF4-FFF2-40B4-BE49-F238E27FC236}">
                <a16:creationId xmlns:a16="http://schemas.microsoft.com/office/drawing/2014/main" id="{B928F716-E183-7826-C105-AAABD3C13556}"/>
              </a:ext>
            </a:extLst>
          </p:cNvPr>
          <p:cNvSpPr txBox="1"/>
          <p:nvPr/>
        </p:nvSpPr>
        <p:spPr>
          <a:xfrm>
            <a:off x="3120229" y="1863839"/>
            <a:ext cx="2614809" cy="2385268"/>
          </a:xfrm>
          <a:prstGeom prst="rect">
            <a:avLst/>
          </a:prstGeom>
          <a:noFill/>
          <a:ln>
            <a:noFill/>
          </a:ln>
        </p:spPr>
        <p:txBody>
          <a:bodyPr wrap="square">
            <a:spAutoFit/>
          </a:bodyPr>
          <a:lstStyle>
            <a:defPPr>
              <a:defRPr lang="en-US"/>
            </a:defPPr>
            <a:lvl1pPr marL="134938" indent="-134938">
              <a:spcAft>
                <a:spcPts val="600"/>
              </a:spcAft>
              <a:buFont typeface="Arial" panose="020B0604020202020204" pitchFamily="34" charset="0"/>
              <a:buChar char="•"/>
              <a:defRPr sz="1400"/>
            </a:lvl1pPr>
          </a:lstStyle>
          <a:p>
            <a:pPr marL="0" indent="0" defTabSz="514325">
              <a:spcAft>
                <a:spcPts val="200"/>
              </a:spcAft>
              <a:buNone/>
              <a:defRPr/>
            </a:pPr>
            <a:r>
              <a:rPr lang="en-US" sz="1600" b="1" dirty="0">
                <a:solidFill>
                  <a:schemeClr val="accent1"/>
                </a:solidFill>
                <a:latin typeface="Nokia Pure Headline Ultra Light" panose="020B0204040602060303" pitchFamily="34" charset="0"/>
                <a:ea typeface="Nokia Pure Text Light" panose="020B0403020202020204" pitchFamily="34" charset="0"/>
              </a:rPr>
              <a:t>Pros</a:t>
            </a:r>
          </a:p>
          <a:p>
            <a:pPr marL="136525" indent="-136525" defTabSz="514325">
              <a:spcAft>
                <a:spcPts val="200"/>
              </a:spcAft>
              <a:buSzPct val="100000"/>
              <a:defRPr/>
            </a:pPr>
            <a:r>
              <a:rPr lang="en-US" sz="1600" dirty="0">
                <a:latin typeface="Nokia Pure Text Light" panose="020B0403020202020204" pitchFamily="34" charset="0"/>
                <a:ea typeface="Nokia Pure Text Light" panose="020B0403020202020204" pitchFamily="34" charset="0"/>
              </a:rPr>
              <a:t>No service Instantiation on border routers</a:t>
            </a:r>
          </a:p>
          <a:p>
            <a:pPr marL="136525" indent="-136525" defTabSz="514325">
              <a:spcAft>
                <a:spcPts val="200"/>
              </a:spcAft>
              <a:buSzPct val="100000"/>
              <a:defRPr/>
            </a:pPr>
            <a:r>
              <a:rPr lang="en-US" sz="1600" dirty="0">
                <a:latin typeface="Nokia Pure Text Light" panose="020B0403020202020204" pitchFamily="34" charset="0"/>
                <a:ea typeface="Nokia Pure Text Light" panose="020B0403020202020204" pitchFamily="34" charset="0"/>
              </a:rPr>
              <a:t>No VPN next-hop scale pressure</a:t>
            </a:r>
          </a:p>
          <a:p>
            <a:pPr marL="136525" indent="-136525" defTabSz="514325">
              <a:spcAft>
                <a:spcPts val="200"/>
              </a:spcAft>
              <a:buSzPct val="100000"/>
              <a:defRPr/>
            </a:pPr>
            <a:r>
              <a:rPr lang="en-US" sz="1600" dirty="0">
                <a:latin typeface="Nokia Pure Text Light" panose="020B0403020202020204" pitchFamily="34" charset="0"/>
                <a:ea typeface="Nokia Pure Text Light" panose="020B0403020202020204" pitchFamily="34" charset="0"/>
              </a:rPr>
              <a:t>Translation of route-distinguishers/route-targets may be possible (not common)</a:t>
            </a:r>
          </a:p>
        </p:txBody>
      </p:sp>
      <p:pic>
        <p:nvPicPr>
          <p:cNvPr id="23" name="Picture 22">
            <a:extLst>
              <a:ext uri="{FF2B5EF4-FFF2-40B4-BE49-F238E27FC236}">
                <a16:creationId xmlns:a16="http://schemas.microsoft.com/office/drawing/2014/main" id="{040FFAAE-B798-5288-C48F-4C7B6B18899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344145" y="1741247"/>
            <a:ext cx="536095" cy="536095"/>
          </a:xfrm>
          <a:prstGeom prst="rect">
            <a:avLst/>
          </a:prstGeom>
        </p:spPr>
      </p:pic>
      <p:pic>
        <p:nvPicPr>
          <p:cNvPr id="26" name="Picture 25">
            <a:extLst>
              <a:ext uri="{FF2B5EF4-FFF2-40B4-BE49-F238E27FC236}">
                <a16:creationId xmlns:a16="http://schemas.microsoft.com/office/drawing/2014/main" id="{B8B0DA36-8705-073E-8DC4-6105ACF80C1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986473" y="1726338"/>
            <a:ext cx="536095" cy="536095"/>
          </a:xfrm>
          <a:prstGeom prst="rect">
            <a:avLst/>
          </a:prstGeom>
        </p:spPr>
      </p:pic>
      <p:sp>
        <p:nvSpPr>
          <p:cNvPr id="56" name="Cloud 55">
            <a:extLst>
              <a:ext uri="{FF2B5EF4-FFF2-40B4-BE49-F238E27FC236}">
                <a16:creationId xmlns:a16="http://schemas.microsoft.com/office/drawing/2014/main" id="{CAE29673-C085-C639-8DC1-EF3257BB6652}"/>
              </a:ext>
            </a:extLst>
          </p:cNvPr>
          <p:cNvSpPr/>
          <p:nvPr/>
        </p:nvSpPr>
        <p:spPr>
          <a:xfrm>
            <a:off x="1851356" y="899038"/>
            <a:ext cx="5088179" cy="728270"/>
          </a:xfrm>
          <a:prstGeom prst="cloud">
            <a:avLst/>
          </a:prstGeom>
          <a:solidFill>
            <a:srgbClr val="FFFFFF">
              <a:lumMod val="85000"/>
            </a:srgbClr>
          </a:solidFill>
          <a:ln w="12700" cap="flat" cmpd="sng" algn="ctr">
            <a:noFill/>
            <a:prstDash val="solid"/>
            <a:miter lim="800000"/>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lvl="0" indent="0" defTabSz="685800" eaLnBrk="1" fontAlgn="auto" latinLnBrk="0" hangingPunct="1">
              <a:lnSpc>
                <a:spcPct val="100000"/>
              </a:lnSpc>
              <a:spcBef>
                <a:spcPts val="0"/>
              </a:spcBef>
              <a:spcAft>
                <a:spcPts val="300"/>
              </a:spcAft>
              <a:buClrTx/>
              <a:buSzPct val="100000"/>
              <a:buFontTx/>
              <a:buNone/>
              <a:tabLst/>
              <a:defRPr/>
            </a:pPr>
            <a:endParaRPr kumimoji="0" lang="en-US" sz="1200" b="0" i="0" u="none" strike="noStrike" kern="0" cap="none" spc="0" normalizeH="0" baseline="0" noProof="0" dirty="0">
              <a:ln>
                <a:noFill/>
              </a:ln>
              <a:solidFill>
                <a:srgbClr val="001135"/>
              </a:solidFill>
              <a:effectLst/>
              <a:uLnTx/>
              <a:uFillTx/>
              <a:latin typeface="Nokia Pure Text Light"/>
              <a:ea typeface="+mn-ea"/>
              <a:cs typeface="+mn-cs"/>
            </a:endParaRPr>
          </a:p>
        </p:txBody>
      </p:sp>
      <p:sp>
        <p:nvSpPr>
          <p:cNvPr id="5" name="Rectangle: Top Corners Rounded 4">
            <a:extLst>
              <a:ext uri="{FF2B5EF4-FFF2-40B4-BE49-F238E27FC236}">
                <a16:creationId xmlns:a16="http://schemas.microsoft.com/office/drawing/2014/main" id="{5E56045C-D760-B887-F161-05980BD17E47}"/>
              </a:ext>
            </a:extLst>
          </p:cNvPr>
          <p:cNvSpPr/>
          <p:nvPr/>
        </p:nvSpPr>
        <p:spPr>
          <a:xfrm rot="5400000">
            <a:off x="2379412" y="1918160"/>
            <a:ext cx="626133" cy="193292"/>
          </a:xfrm>
          <a:prstGeom prst="round2SameRect">
            <a:avLst/>
          </a:prstGeom>
          <a:solidFill>
            <a:srgbClr val="0A0908"/>
          </a:solidFill>
          <a:ln w="12700" cap="flat" cmpd="sng" algn="ctr">
            <a:noFill/>
            <a:prstDash val="solid"/>
            <a:miter lim="800000"/>
          </a:ln>
          <a:effectLst>
            <a:softEdge rad="0"/>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defTabSz="685800">
              <a:spcAft>
                <a:spcPts val="300"/>
              </a:spcAft>
              <a:buSzPct val="100000"/>
              <a:defRPr/>
            </a:pPr>
            <a:r>
              <a:rPr lang="en-US" sz="1100" b="1" kern="0" dirty="0">
                <a:solidFill>
                  <a:srgbClr val="FFFFFF"/>
                </a:solidFill>
              </a:rPr>
              <a:t>B-Leaf</a:t>
            </a:r>
          </a:p>
        </p:txBody>
      </p:sp>
      <p:sp>
        <p:nvSpPr>
          <p:cNvPr id="9" name="Rectangle 8">
            <a:extLst>
              <a:ext uri="{FF2B5EF4-FFF2-40B4-BE49-F238E27FC236}">
                <a16:creationId xmlns:a16="http://schemas.microsoft.com/office/drawing/2014/main" id="{7B63B8C1-6D8C-B47F-3519-E536BAB6C19A}"/>
              </a:ext>
            </a:extLst>
          </p:cNvPr>
          <p:cNvSpPr/>
          <p:nvPr/>
        </p:nvSpPr>
        <p:spPr>
          <a:xfrm>
            <a:off x="956465" y="3877288"/>
            <a:ext cx="446391" cy="167682"/>
          </a:xfrm>
          <a:prstGeom prst="rect">
            <a:avLst/>
          </a:prstGeom>
          <a:solidFill>
            <a:srgbClr val="F47F31"/>
          </a:solidFill>
          <a:ln w="12700" cap="flat" cmpd="sng" algn="ctr">
            <a:solidFill>
              <a:srgbClr val="CCCCCC"/>
            </a:solidFill>
            <a:prstDash val="solid"/>
          </a:ln>
          <a:effectLst/>
        </p:spPr>
        <p:txBody>
          <a:bodyPr rtlCol="0" anchor="ctr"/>
          <a:lstStyle/>
          <a:p>
            <a:pPr algn="ctr" defTabSz="914400"/>
            <a:r>
              <a:rPr lang="en-GB" sz="900" b="1" kern="0" dirty="0">
                <a:solidFill>
                  <a:prstClr val="white"/>
                </a:solidFill>
                <a:latin typeface="Calibri"/>
              </a:rPr>
              <a:t>EVPN</a:t>
            </a:r>
            <a:endParaRPr lang="en-001" sz="900" b="1" kern="0" dirty="0">
              <a:solidFill>
                <a:prstClr val="white"/>
              </a:solidFill>
              <a:latin typeface="Calibri"/>
            </a:endParaRPr>
          </a:p>
        </p:txBody>
      </p:sp>
      <p:cxnSp>
        <p:nvCxnSpPr>
          <p:cNvPr id="18" name="Connector: Curved 17">
            <a:extLst>
              <a:ext uri="{FF2B5EF4-FFF2-40B4-BE49-F238E27FC236}">
                <a16:creationId xmlns:a16="http://schemas.microsoft.com/office/drawing/2014/main" id="{E767E0EA-E8F3-450D-CAAA-342E416A081F}"/>
              </a:ext>
            </a:extLst>
          </p:cNvPr>
          <p:cNvCxnSpPr>
            <a:cxnSpLocks/>
            <a:stCxn id="9" idx="0"/>
            <a:endCxn id="21" idx="0"/>
          </p:cNvCxnSpPr>
          <p:nvPr/>
        </p:nvCxnSpPr>
        <p:spPr>
          <a:xfrm rot="16200000" flipH="1">
            <a:off x="4355769" y="701180"/>
            <a:ext cx="72300" cy="6424516"/>
          </a:xfrm>
          <a:prstGeom prst="curvedConnector3">
            <a:avLst>
              <a:gd name="adj1" fmla="val -3867156"/>
            </a:avLst>
          </a:prstGeom>
          <a:ln w="76200">
            <a:gradFill>
              <a:gsLst>
                <a:gs pos="0">
                  <a:schemeClr val="accent4"/>
                </a:gs>
                <a:gs pos="80000">
                  <a:srgbClr val="E03DCD"/>
                </a:gs>
                <a:gs pos="20000">
                  <a:srgbClr val="E03DCD"/>
                </a:gs>
                <a:gs pos="18000">
                  <a:schemeClr val="accent4"/>
                </a:gs>
                <a:gs pos="82000">
                  <a:schemeClr val="accent4"/>
                </a:gs>
                <a:gs pos="100000">
                  <a:schemeClr val="accent4"/>
                </a:gs>
              </a:gsLst>
              <a:lin ang="5400000" scaled="1"/>
            </a:gra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97E4AD02-8D78-D086-D22F-20D00DA12407}"/>
              </a:ext>
            </a:extLst>
          </p:cNvPr>
          <p:cNvSpPr/>
          <p:nvPr/>
        </p:nvSpPr>
        <p:spPr>
          <a:xfrm>
            <a:off x="7380981" y="3949588"/>
            <a:ext cx="446391" cy="167682"/>
          </a:xfrm>
          <a:prstGeom prst="rect">
            <a:avLst/>
          </a:prstGeom>
          <a:solidFill>
            <a:srgbClr val="F47F31"/>
          </a:solidFill>
          <a:ln w="12700" cap="flat" cmpd="sng" algn="ctr">
            <a:solidFill>
              <a:srgbClr val="CCCCCC"/>
            </a:solidFill>
            <a:prstDash val="solid"/>
          </a:ln>
          <a:effectLst/>
        </p:spPr>
        <p:txBody>
          <a:bodyPr rtlCol="0" anchor="ctr"/>
          <a:lstStyle/>
          <a:p>
            <a:pPr algn="ctr" defTabSz="914400"/>
            <a:r>
              <a:rPr lang="en-GB" sz="900" b="1" kern="0" dirty="0">
                <a:solidFill>
                  <a:prstClr val="white"/>
                </a:solidFill>
                <a:latin typeface="Calibri"/>
              </a:rPr>
              <a:t>EVPN</a:t>
            </a:r>
            <a:endParaRPr lang="en-001" sz="900" b="1" kern="0" dirty="0">
              <a:solidFill>
                <a:prstClr val="white"/>
              </a:solidFill>
              <a:latin typeface="Calibri"/>
            </a:endParaRPr>
          </a:p>
        </p:txBody>
      </p:sp>
      <p:sp>
        <p:nvSpPr>
          <p:cNvPr id="22" name="TextBox 21">
            <a:extLst>
              <a:ext uri="{FF2B5EF4-FFF2-40B4-BE49-F238E27FC236}">
                <a16:creationId xmlns:a16="http://schemas.microsoft.com/office/drawing/2014/main" id="{052828B2-9201-0E49-2F3F-BEA1D6B1CAC8}"/>
              </a:ext>
            </a:extLst>
          </p:cNvPr>
          <p:cNvSpPr txBox="1"/>
          <p:nvPr/>
        </p:nvSpPr>
        <p:spPr>
          <a:xfrm>
            <a:off x="1668451" y="1269631"/>
            <a:ext cx="990733" cy="349702"/>
          </a:xfrm>
          <a:prstGeom prst="rect">
            <a:avLst/>
          </a:prstGeom>
          <a:solidFill>
            <a:schemeClr val="accent5"/>
          </a:solidFill>
          <a:ln>
            <a:noFill/>
          </a:ln>
        </p:spPr>
        <p:txBody>
          <a:bodyPr wrap="square" lIns="36000" tIns="36000" rIns="36000" bIns="36000" rtlCol="0">
            <a:spAutoFit/>
          </a:bodyPr>
          <a:lstStyle/>
          <a:p>
            <a:pPr algn="ctr" defTabSz="180000">
              <a:tabLst>
                <a:tab pos="180000" algn="l"/>
              </a:tabLst>
            </a:pPr>
            <a:r>
              <a:rPr lang="en-US" sz="900" b="1" dirty="0">
                <a:solidFill>
                  <a:schemeClr val="bg1"/>
                </a:solidFill>
                <a:latin typeface="Nokia Pure Text Light"/>
              </a:rPr>
              <a:t>NHopSelf swap (VNI </a:t>
            </a:r>
            <a:r>
              <a:rPr lang="en-US" sz="900" b="1" dirty="0">
                <a:solidFill>
                  <a:schemeClr val="bg1"/>
                </a:solidFill>
                <a:latin typeface="Nokia Pure Text Light"/>
                <a:sym typeface="Wingdings" panose="05000000000000000000" pitchFamily="2" charset="2"/>
              </a:rPr>
              <a:t> </a:t>
            </a:r>
            <a:r>
              <a:rPr lang="en-US" sz="900" b="1" dirty="0">
                <a:solidFill>
                  <a:schemeClr val="bg1"/>
                </a:solidFill>
                <a:latin typeface="Nokia Pure Text Light"/>
              </a:rPr>
              <a:t>MPLS)</a:t>
            </a:r>
            <a:endParaRPr kumimoji="0" lang="en-US" sz="900" b="1" i="0" u="none" strike="noStrike" kern="1200" cap="none" spc="0" normalizeH="0" baseline="0" noProof="0" dirty="0">
              <a:ln>
                <a:noFill/>
              </a:ln>
              <a:solidFill>
                <a:schemeClr val="bg1"/>
              </a:solidFill>
              <a:effectLst/>
              <a:uLnTx/>
              <a:uFillTx/>
              <a:latin typeface="Nokia Pure Text Light"/>
              <a:ea typeface="+mn-ea"/>
              <a:cs typeface="+mn-cs"/>
            </a:endParaRPr>
          </a:p>
        </p:txBody>
      </p:sp>
      <p:sp>
        <p:nvSpPr>
          <p:cNvPr id="31" name="TextBox 30">
            <a:extLst>
              <a:ext uri="{FF2B5EF4-FFF2-40B4-BE49-F238E27FC236}">
                <a16:creationId xmlns:a16="http://schemas.microsoft.com/office/drawing/2014/main" id="{64FE3635-1CA6-A125-6EB7-5D442D4B2030}"/>
              </a:ext>
            </a:extLst>
          </p:cNvPr>
          <p:cNvSpPr txBox="1"/>
          <p:nvPr/>
        </p:nvSpPr>
        <p:spPr>
          <a:xfrm>
            <a:off x="5885937" y="1200035"/>
            <a:ext cx="990733" cy="349702"/>
          </a:xfrm>
          <a:prstGeom prst="rect">
            <a:avLst/>
          </a:prstGeom>
          <a:solidFill>
            <a:schemeClr val="accent5"/>
          </a:solidFill>
          <a:ln>
            <a:noFill/>
          </a:ln>
        </p:spPr>
        <p:txBody>
          <a:bodyPr wrap="square" lIns="36000" tIns="36000" rIns="36000" bIns="36000" rtlCol="0">
            <a:spAutoFit/>
          </a:bodyPr>
          <a:lstStyle/>
          <a:p>
            <a:pPr algn="ctr" defTabSz="180000">
              <a:tabLst>
                <a:tab pos="180000" algn="l"/>
              </a:tabLst>
            </a:pPr>
            <a:r>
              <a:rPr lang="en-US" sz="900" b="1" dirty="0">
                <a:solidFill>
                  <a:schemeClr val="bg1"/>
                </a:solidFill>
                <a:latin typeface="Nokia Pure Text Light"/>
              </a:rPr>
              <a:t>NHopSelf swap (MPLS </a:t>
            </a:r>
            <a:r>
              <a:rPr lang="en-US" sz="900" b="1" dirty="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sym typeface="Wingdings" pitchFamily="2" charset="2"/>
              </a:rPr>
              <a:t> </a:t>
            </a:r>
            <a:r>
              <a:rPr lang="en-US" sz="900" b="1" dirty="0">
                <a:solidFill>
                  <a:schemeClr val="bg1"/>
                </a:solidFill>
                <a:latin typeface="Nokia Pure Text Light"/>
              </a:rPr>
              <a:t>VNI )</a:t>
            </a:r>
            <a:endParaRPr kumimoji="0" lang="en-US" sz="900" b="1" i="0" u="none" strike="noStrike" kern="1200" cap="none" spc="0" normalizeH="0" baseline="0" noProof="0" dirty="0">
              <a:ln>
                <a:noFill/>
              </a:ln>
              <a:solidFill>
                <a:schemeClr val="bg1"/>
              </a:solidFill>
              <a:effectLst/>
              <a:uLnTx/>
              <a:uFillTx/>
              <a:latin typeface="Nokia Pure Text Light"/>
              <a:ea typeface="+mn-ea"/>
              <a:cs typeface="+mn-cs"/>
            </a:endParaRPr>
          </a:p>
        </p:txBody>
      </p:sp>
    </p:spTree>
    <p:extLst>
      <p:ext uri="{BB962C8B-B14F-4D97-AF65-F5344CB8AC3E}">
        <p14:creationId xmlns:p14="http://schemas.microsoft.com/office/powerpoint/2010/main" val="270355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30E89B7-2E4F-6726-7EEA-7ACA9F302DE0}"/>
              </a:ext>
            </a:extLst>
          </p:cNvPr>
          <p:cNvSpPr>
            <a:spLocks noGrp="1"/>
          </p:cNvSpPr>
          <p:nvPr>
            <p:ph type="body" sz="quarter" idx="11"/>
          </p:nvPr>
        </p:nvSpPr>
        <p:spPr>
          <a:xfrm>
            <a:off x="417600" y="1080000"/>
            <a:ext cx="2038217" cy="1760501"/>
          </a:xfrm>
        </p:spPr>
        <p:txBody>
          <a:bodyPr/>
          <a:lstStyle/>
          <a:p>
            <a:r>
              <a:rPr lang="en-FI" dirty="0"/>
              <a:t>Agenda</a:t>
            </a:r>
            <a:endParaRPr lang="en-US" dirty="0"/>
          </a:p>
        </p:txBody>
      </p:sp>
      <p:sp>
        <p:nvSpPr>
          <p:cNvPr id="6" name="Text Placeholder 3">
            <a:extLst>
              <a:ext uri="{FF2B5EF4-FFF2-40B4-BE49-F238E27FC236}">
                <a16:creationId xmlns:a16="http://schemas.microsoft.com/office/drawing/2014/main" id="{2FB1D6E1-D991-0B08-B65E-F40CF19FAE34}"/>
              </a:ext>
            </a:extLst>
          </p:cNvPr>
          <p:cNvSpPr txBox="1">
            <a:spLocks/>
          </p:cNvSpPr>
          <p:nvPr/>
        </p:nvSpPr>
        <p:spPr>
          <a:xfrm>
            <a:off x="3889563" y="1097890"/>
            <a:ext cx="4702335" cy="2151747"/>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fr-BE" dirty="0" err="1">
                <a:solidFill>
                  <a:schemeClr val="bg1"/>
                </a:solidFill>
              </a:rPr>
              <a:t>Understanding</a:t>
            </a:r>
            <a:r>
              <a:rPr lang="fr-BE" dirty="0">
                <a:solidFill>
                  <a:schemeClr val="bg1"/>
                </a:solidFill>
              </a:rPr>
              <a:t> the </a:t>
            </a:r>
            <a:r>
              <a:rPr lang="fr-BE" dirty="0" err="1">
                <a:solidFill>
                  <a:schemeClr val="bg1"/>
                </a:solidFill>
              </a:rPr>
              <a:t>legacy</a:t>
            </a:r>
            <a:endParaRPr lang="fr-BE" dirty="0">
              <a:solidFill>
                <a:schemeClr val="bg1"/>
              </a:solidFill>
            </a:endParaRPr>
          </a:p>
          <a:p>
            <a:r>
              <a:rPr lang="fr-BE" dirty="0" err="1">
                <a:solidFill>
                  <a:schemeClr val="bg1"/>
                </a:solidFill>
              </a:rPr>
              <a:t>Today’s</a:t>
            </a:r>
            <a:r>
              <a:rPr lang="fr-BE" dirty="0">
                <a:solidFill>
                  <a:schemeClr val="bg1"/>
                </a:solidFill>
              </a:rPr>
              <a:t> data centers</a:t>
            </a:r>
          </a:p>
          <a:p>
            <a:r>
              <a:rPr lang="fr-BE" dirty="0" err="1">
                <a:solidFill>
                  <a:schemeClr val="bg1"/>
                </a:solidFill>
              </a:rPr>
              <a:t>Choosing</a:t>
            </a:r>
            <a:r>
              <a:rPr lang="fr-BE" dirty="0">
                <a:solidFill>
                  <a:schemeClr val="bg1"/>
                </a:solidFill>
              </a:rPr>
              <a:t> the right </a:t>
            </a:r>
            <a:r>
              <a:rPr lang="fr-BE" dirty="0" err="1">
                <a:solidFill>
                  <a:schemeClr val="bg1"/>
                </a:solidFill>
              </a:rPr>
              <a:t>routing</a:t>
            </a:r>
            <a:r>
              <a:rPr lang="fr-BE" dirty="0">
                <a:solidFill>
                  <a:schemeClr val="bg1"/>
                </a:solidFill>
              </a:rPr>
              <a:t> </a:t>
            </a:r>
            <a:r>
              <a:rPr lang="fr-BE" dirty="0" err="1">
                <a:solidFill>
                  <a:schemeClr val="bg1"/>
                </a:solidFill>
              </a:rPr>
              <a:t>protocols</a:t>
            </a:r>
            <a:endParaRPr lang="fr-BE" dirty="0">
              <a:solidFill>
                <a:schemeClr val="bg1"/>
              </a:solidFill>
            </a:endParaRPr>
          </a:p>
          <a:p>
            <a:r>
              <a:rPr lang="fr-BE" dirty="0" err="1">
                <a:solidFill>
                  <a:schemeClr val="bg1"/>
                </a:solidFill>
              </a:rPr>
              <a:t>Connecting</a:t>
            </a:r>
            <a:r>
              <a:rPr lang="fr-BE" dirty="0">
                <a:solidFill>
                  <a:schemeClr val="bg1"/>
                </a:solidFill>
              </a:rPr>
              <a:t> to WAN</a:t>
            </a:r>
          </a:p>
          <a:p>
            <a:r>
              <a:rPr lang="fr-BE" dirty="0" err="1">
                <a:solidFill>
                  <a:schemeClr val="bg1"/>
                </a:solidFill>
              </a:rPr>
              <a:t>Telemetry</a:t>
            </a:r>
            <a:r>
              <a:rPr lang="fr-BE" dirty="0">
                <a:solidFill>
                  <a:schemeClr val="bg1"/>
                </a:solidFill>
              </a:rPr>
              <a:t> </a:t>
            </a:r>
            <a:r>
              <a:rPr lang="fr-BE" dirty="0" err="1">
                <a:solidFill>
                  <a:schemeClr val="bg1"/>
                </a:solidFill>
              </a:rPr>
              <a:t>Based</a:t>
            </a:r>
            <a:r>
              <a:rPr lang="fr-BE" dirty="0">
                <a:solidFill>
                  <a:schemeClr val="bg1"/>
                </a:solidFill>
              </a:rPr>
              <a:t> </a:t>
            </a:r>
            <a:r>
              <a:rPr lang="fr-BE" dirty="0" err="1">
                <a:solidFill>
                  <a:schemeClr val="bg1"/>
                </a:solidFill>
              </a:rPr>
              <a:t>Device</a:t>
            </a:r>
            <a:r>
              <a:rPr lang="fr-BE" dirty="0">
                <a:solidFill>
                  <a:schemeClr val="bg1"/>
                </a:solidFill>
              </a:rPr>
              <a:t> Management</a:t>
            </a:r>
          </a:p>
          <a:p>
            <a:pPr marL="0" indent="0">
              <a:buNone/>
            </a:pPr>
            <a:endParaRPr lang="fr-BE" dirty="0"/>
          </a:p>
        </p:txBody>
      </p:sp>
    </p:spTree>
    <p:extLst>
      <p:ext uri="{BB962C8B-B14F-4D97-AF65-F5344CB8AC3E}">
        <p14:creationId xmlns:p14="http://schemas.microsoft.com/office/powerpoint/2010/main" val="27218048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D69FAA-DCD9-02F5-7053-CC0E81274F5F}"/>
            </a:ext>
          </a:extLst>
        </p:cNvPr>
        <p:cNvGrpSpPr/>
        <p:nvPr/>
      </p:nvGrpSpPr>
      <p:grpSpPr>
        <a:xfrm>
          <a:off x="0" y="0"/>
          <a:ext cx="0" cy="0"/>
          <a:chOff x="0" y="0"/>
          <a:chExt cx="0" cy="0"/>
        </a:xfrm>
      </p:grpSpPr>
      <p:sp>
        <p:nvSpPr>
          <p:cNvPr id="6" name="Rounded Rectangle 102">
            <a:extLst>
              <a:ext uri="{FF2B5EF4-FFF2-40B4-BE49-F238E27FC236}">
                <a16:creationId xmlns:a16="http://schemas.microsoft.com/office/drawing/2014/main" id="{3908534D-5E70-3BF2-36BA-4EFD27F7A324}"/>
              </a:ext>
            </a:extLst>
          </p:cNvPr>
          <p:cNvSpPr/>
          <p:nvPr/>
        </p:nvSpPr>
        <p:spPr>
          <a:xfrm>
            <a:off x="206925" y="3504713"/>
            <a:ext cx="2612114" cy="626135"/>
          </a:xfrm>
          <a:prstGeom prst="roundRect">
            <a:avLst>
              <a:gd name="adj" fmla="val 0"/>
            </a:avLst>
          </a:prstGeom>
          <a:solidFill>
            <a:srgbClr val="00B0F0">
              <a:alpha val="20000"/>
            </a:srgbClr>
          </a:solidFill>
          <a:ln w="9525" cap="flat" cmpd="sng" algn="ctr">
            <a:noFill/>
            <a:prstDash val="solid"/>
          </a:ln>
          <a:effectLst/>
        </p:spPr>
        <p:txBody>
          <a:bodyPr tIns="90000" bIns="90000" rtlCol="0" anchor="t" anchorCtr="0"/>
          <a:lstStyle/>
          <a:p>
            <a:pPr marL="0" marR="0" lvl="0" indent="0" algn="ctr" defTabSz="685800" eaLnBrk="0" fontAlgn="auto" latinLnBrk="0" hangingPunct="0">
              <a:lnSpc>
                <a:spcPct val="90000"/>
              </a:lnSpc>
              <a:spcBef>
                <a:spcPts val="0"/>
              </a:spcBef>
              <a:spcAft>
                <a:spcPts val="0"/>
              </a:spcAft>
              <a:buClr>
                <a:srgbClr val="00C9FF"/>
              </a:buClr>
              <a:buSzTx/>
              <a:buFontTx/>
              <a:buNone/>
              <a:tabLst/>
              <a:defRPr/>
            </a:pPr>
            <a:endParaRPr kumimoji="0" lang="en-US" sz="1800" b="0" i="0" u="none" strike="noStrike" kern="0" cap="none" spc="0" normalizeH="0" baseline="0" noProof="0">
              <a:ln>
                <a:noFill/>
              </a:ln>
              <a:solidFill>
                <a:srgbClr val="A8BBC0"/>
              </a:solidFill>
              <a:effectLst/>
              <a:uLnTx/>
              <a:uFillTx/>
            </a:endParaRPr>
          </a:p>
        </p:txBody>
      </p:sp>
      <p:sp>
        <p:nvSpPr>
          <p:cNvPr id="3" name="Rounded Rectangle 102">
            <a:extLst>
              <a:ext uri="{FF2B5EF4-FFF2-40B4-BE49-F238E27FC236}">
                <a16:creationId xmlns:a16="http://schemas.microsoft.com/office/drawing/2014/main" id="{5B2D2D52-EA3F-8865-9EEA-62F24B15E679}"/>
              </a:ext>
            </a:extLst>
          </p:cNvPr>
          <p:cNvSpPr/>
          <p:nvPr/>
        </p:nvSpPr>
        <p:spPr>
          <a:xfrm>
            <a:off x="1282069" y="1693694"/>
            <a:ext cx="1414214" cy="626135"/>
          </a:xfrm>
          <a:prstGeom prst="roundRect">
            <a:avLst>
              <a:gd name="adj" fmla="val 0"/>
            </a:avLst>
          </a:prstGeom>
          <a:solidFill>
            <a:srgbClr val="0A0908">
              <a:alpha val="20000"/>
            </a:srgbClr>
          </a:solidFill>
          <a:ln w="9525" cap="flat" cmpd="sng" algn="ctr">
            <a:noFill/>
            <a:prstDash val="solid"/>
          </a:ln>
          <a:effectLst/>
        </p:spPr>
        <p:txBody>
          <a:bodyPr tIns="90000" bIns="90000" rtlCol="0" anchor="t" anchorCtr="0"/>
          <a:lstStyle/>
          <a:p>
            <a:pPr marL="0" marR="0" lvl="0" indent="0" algn="ctr" defTabSz="685800" eaLnBrk="0" fontAlgn="auto" latinLnBrk="0" hangingPunct="0">
              <a:lnSpc>
                <a:spcPct val="90000"/>
              </a:lnSpc>
              <a:spcBef>
                <a:spcPts val="0"/>
              </a:spcBef>
              <a:spcAft>
                <a:spcPts val="0"/>
              </a:spcAft>
              <a:buClr>
                <a:srgbClr val="00C9FF"/>
              </a:buClr>
              <a:buSzTx/>
              <a:buFontTx/>
              <a:buNone/>
              <a:tabLst/>
              <a:defRPr/>
            </a:pPr>
            <a:endParaRPr kumimoji="0" lang="en-US" sz="1800" b="0" i="0" u="none" strike="noStrike" kern="0" cap="none" spc="0" normalizeH="0" baseline="0" noProof="0">
              <a:ln>
                <a:noFill/>
              </a:ln>
              <a:solidFill>
                <a:srgbClr val="A8BBC0"/>
              </a:solidFill>
              <a:effectLst/>
              <a:uLnTx/>
              <a:uFillTx/>
            </a:endParaRPr>
          </a:p>
        </p:txBody>
      </p:sp>
      <p:sp>
        <p:nvSpPr>
          <p:cNvPr id="7" name="Rounded Rectangle 102">
            <a:extLst>
              <a:ext uri="{FF2B5EF4-FFF2-40B4-BE49-F238E27FC236}">
                <a16:creationId xmlns:a16="http://schemas.microsoft.com/office/drawing/2014/main" id="{D1C57757-ABD3-E576-D2FD-2DFA5CF0F529}"/>
              </a:ext>
            </a:extLst>
          </p:cNvPr>
          <p:cNvSpPr/>
          <p:nvPr/>
        </p:nvSpPr>
        <p:spPr>
          <a:xfrm>
            <a:off x="908571" y="2701129"/>
            <a:ext cx="1455695" cy="612074"/>
          </a:xfrm>
          <a:prstGeom prst="roundRect">
            <a:avLst>
              <a:gd name="adj" fmla="val 0"/>
            </a:avLst>
          </a:prstGeom>
          <a:solidFill>
            <a:srgbClr val="00B050">
              <a:alpha val="20000"/>
            </a:srgbClr>
          </a:solidFill>
          <a:ln w="9525" cap="flat" cmpd="sng" algn="ctr">
            <a:noFill/>
            <a:prstDash val="solid"/>
          </a:ln>
          <a:effectLst/>
        </p:spPr>
        <p:txBody>
          <a:bodyPr tIns="90000" bIns="90000" rtlCol="0" anchor="t" anchorCtr="0"/>
          <a:lstStyle/>
          <a:p>
            <a:pPr marL="0" marR="0" lvl="0" indent="0" algn="ctr" defTabSz="685800" eaLnBrk="0" fontAlgn="auto" latinLnBrk="0" hangingPunct="0">
              <a:lnSpc>
                <a:spcPct val="90000"/>
              </a:lnSpc>
              <a:spcBef>
                <a:spcPts val="0"/>
              </a:spcBef>
              <a:spcAft>
                <a:spcPts val="0"/>
              </a:spcAft>
              <a:buClr>
                <a:srgbClr val="00C9FF"/>
              </a:buClr>
              <a:buSzTx/>
              <a:buFontTx/>
              <a:buNone/>
              <a:tabLst/>
              <a:defRPr/>
            </a:pPr>
            <a:endParaRPr kumimoji="0" lang="en-US" sz="1800" b="0" i="0" u="none" strike="noStrike" kern="0" cap="none" spc="0" normalizeH="0" baseline="0" noProof="0">
              <a:ln>
                <a:noFill/>
              </a:ln>
              <a:solidFill>
                <a:srgbClr val="A8BBC0"/>
              </a:solidFill>
              <a:effectLst/>
              <a:uLnTx/>
              <a:uFillTx/>
            </a:endParaRPr>
          </a:p>
        </p:txBody>
      </p:sp>
      <p:sp>
        <p:nvSpPr>
          <p:cNvPr id="8" name="Text Placeholder 1">
            <a:extLst>
              <a:ext uri="{FF2B5EF4-FFF2-40B4-BE49-F238E27FC236}">
                <a16:creationId xmlns:a16="http://schemas.microsoft.com/office/drawing/2014/main" id="{870764BA-155E-E124-CA4B-A1EE55F489A2}"/>
              </a:ext>
            </a:extLst>
          </p:cNvPr>
          <p:cNvSpPr txBox="1">
            <a:spLocks/>
          </p:cNvSpPr>
          <p:nvPr/>
        </p:nvSpPr>
        <p:spPr>
          <a:xfrm>
            <a:off x="410497" y="231425"/>
            <a:ext cx="4286629" cy="369332"/>
          </a:xfrm>
          <a:prstGeom prst="rect">
            <a:avLst/>
          </a:prstGeom>
        </p:spPr>
        <p:txBody>
          <a:bodyPr wrap="square" lIns="0" tIns="0" rIns="0" bIns="0">
            <a:spAutoFit/>
          </a:bodyPr>
          <a:lstStyle>
            <a:lvl1pPr marL="0" indent="0" algn="l" defTabSz="310010" rtl="0" eaLnBrk="1" latinLnBrk="0" hangingPunct="1">
              <a:lnSpc>
                <a:spcPct val="100000"/>
              </a:lnSpc>
              <a:spcBef>
                <a:spcPts val="0"/>
              </a:spcBef>
              <a:buFont typeface="Arial" panose="020B0604020202020204" pitchFamily="34" charset="0"/>
              <a:buNone/>
              <a:defRPr sz="2400" kern="1200" baseline="0">
                <a:solidFill>
                  <a:schemeClr val="accent1"/>
                </a:solidFill>
                <a:latin typeface="Nokia Pure Headline Light" panose="020B0304020202020204" pitchFamily="34" charset="0"/>
                <a:ea typeface="+mn-ea"/>
                <a:cs typeface="+mn-cs"/>
              </a:defRPr>
            </a:lvl1pPr>
            <a:lvl2pPr marL="232508" indent="-77502" algn="l" defTabSz="310010" rtl="0" eaLnBrk="1" latinLnBrk="0" hangingPunct="1">
              <a:lnSpc>
                <a:spcPct val="90000"/>
              </a:lnSpc>
              <a:spcBef>
                <a:spcPts val="169"/>
              </a:spcBef>
              <a:buFont typeface="Arial" panose="020B0604020202020204" pitchFamily="34" charset="0"/>
              <a:buChar char="•"/>
              <a:defRPr sz="814" kern="1200">
                <a:solidFill>
                  <a:schemeClr val="tx1"/>
                </a:solidFill>
                <a:latin typeface="+mn-lt"/>
                <a:ea typeface="+mn-ea"/>
                <a:cs typeface="+mn-cs"/>
              </a:defRPr>
            </a:lvl2pPr>
            <a:lvl3pPr marL="387513" indent="-77502" algn="l" defTabSz="310010" rtl="0" eaLnBrk="1" latinLnBrk="0" hangingPunct="1">
              <a:lnSpc>
                <a:spcPct val="90000"/>
              </a:lnSpc>
              <a:spcBef>
                <a:spcPts val="169"/>
              </a:spcBef>
              <a:buFont typeface="Arial" panose="020B0604020202020204" pitchFamily="34" charset="0"/>
              <a:buChar char="•"/>
              <a:defRPr sz="678" kern="1200">
                <a:solidFill>
                  <a:schemeClr val="tx1"/>
                </a:solidFill>
                <a:latin typeface="+mn-lt"/>
                <a:ea typeface="+mn-ea"/>
                <a:cs typeface="+mn-cs"/>
              </a:defRPr>
            </a:lvl3pPr>
            <a:lvl4pPr marL="542518" indent="-77502" algn="l" defTabSz="310010" rtl="0" eaLnBrk="1" latinLnBrk="0" hangingPunct="1">
              <a:lnSpc>
                <a:spcPct val="90000"/>
              </a:lnSpc>
              <a:spcBef>
                <a:spcPts val="169"/>
              </a:spcBef>
              <a:buFont typeface="Arial" panose="020B0604020202020204" pitchFamily="34" charset="0"/>
              <a:buChar char="•"/>
              <a:defRPr sz="610" kern="1200">
                <a:solidFill>
                  <a:schemeClr val="tx1"/>
                </a:solidFill>
                <a:latin typeface="+mn-lt"/>
                <a:ea typeface="+mn-ea"/>
                <a:cs typeface="+mn-cs"/>
              </a:defRPr>
            </a:lvl4pPr>
            <a:lvl5pPr marL="697523" indent="-77502" algn="l" defTabSz="310010" rtl="0" eaLnBrk="1" latinLnBrk="0" hangingPunct="1">
              <a:lnSpc>
                <a:spcPct val="90000"/>
              </a:lnSpc>
              <a:spcBef>
                <a:spcPts val="169"/>
              </a:spcBef>
              <a:buFont typeface="Arial" panose="020B0604020202020204" pitchFamily="34" charset="0"/>
              <a:buChar char="•"/>
              <a:defRPr sz="610" kern="1200">
                <a:solidFill>
                  <a:schemeClr val="tx1"/>
                </a:solidFill>
                <a:latin typeface="+mn-lt"/>
                <a:ea typeface="+mn-ea"/>
                <a:cs typeface="+mn-cs"/>
              </a:defRPr>
            </a:lvl5pPr>
            <a:lvl6pPr marL="852528" indent="-77502" algn="l" defTabSz="310010" rtl="0" eaLnBrk="1" latinLnBrk="0" hangingPunct="1">
              <a:lnSpc>
                <a:spcPct val="90000"/>
              </a:lnSpc>
              <a:spcBef>
                <a:spcPts val="169"/>
              </a:spcBef>
              <a:buFont typeface="Arial" panose="020B0604020202020204" pitchFamily="34" charset="0"/>
              <a:buChar char="•"/>
              <a:defRPr sz="610" kern="1200">
                <a:solidFill>
                  <a:schemeClr val="tx1"/>
                </a:solidFill>
                <a:latin typeface="+mn-lt"/>
                <a:ea typeface="+mn-ea"/>
                <a:cs typeface="+mn-cs"/>
              </a:defRPr>
            </a:lvl6pPr>
            <a:lvl7pPr marL="1007533" indent="-77502" algn="l" defTabSz="310010" rtl="0" eaLnBrk="1" latinLnBrk="0" hangingPunct="1">
              <a:lnSpc>
                <a:spcPct val="90000"/>
              </a:lnSpc>
              <a:spcBef>
                <a:spcPts val="169"/>
              </a:spcBef>
              <a:buFont typeface="Arial" panose="020B0604020202020204" pitchFamily="34" charset="0"/>
              <a:buChar char="•"/>
              <a:defRPr sz="610" kern="1200">
                <a:solidFill>
                  <a:schemeClr val="tx1"/>
                </a:solidFill>
                <a:latin typeface="+mn-lt"/>
                <a:ea typeface="+mn-ea"/>
                <a:cs typeface="+mn-cs"/>
              </a:defRPr>
            </a:lvl7pPr>
            <a:lvl8pPr marL="1162538" indent="-77502" algn="l" defTabSz="310010" rtl="0" eaLnBrk="1" latinLnBrk="0" hangingPunct="1">
              <a:lnSpc>
                <a:spcPct val="90000"/>
              </a:lnSpc>
              <a:spcBef>
                <a:spcPts val="169"/>
              </a:spcBef>
              <a:buFont typeface="Arial" panose="020B0604020202020204" pitchFamily="34" charset="0"/>
              <a:buChar char="•"/>
              <a:defRPr sz="610" kern="1200">
                <a:solidFill>
                  <a:schemeClr val="tx1"/>
                </a:solidFill>
                <a:latin typeface="+mn-lt"/>
                <a:ea typeface="+mn-ea"/>
                <a:cs typeface="+mn-cs"/>
              </a:defRPr>
            </a:lvl8pPr>
            <a:lvl9pPr marL="1317544" indent="-77502" algn="l" defTabSz="310010" rtl="0" eaLnBrk="1" latinLnBrk="0" hangingPunct="1">
              <a:lnSpc>
                <a:spcPct val="90000"/>
              </a:lnSpc>
              <a:spcBef>
                <a:spcPts val="169"/>
              </a:spcBef>
              <a:buFont typeface="Arial" panose="020B0604020202020204" pitchFamily="34" charset="0"/>
              <a:buChar char="•"/>
              <a:defRPr sz="610" kern="1200">
                <a:solidFill>
                  <a:schemeClr val="tx1"/>
                </a:solidFill>
                <a:latin typeface="+mn-lt"/>
                <a:ea typeface="+mn-ea"/>
                <a:cs typeface="+mn-cs"/>
              </a:defRPr>
            </a:lvl9pPr>
          </a:lstStyle>
          <a:p>
            <a:pPr marL="0" marR="0" lvl="0" indent="0" algn="l" defTabSz="31001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005AFF"/>
                </a:solidFill>
                <a:effectLst/>
                <a:uLnTx/>
                <a:uFillTx/>
                <a:latin typeface="Nokia Pure Headline Light" panose="020B0304020202020204" pitchFamily="34" charset="0"/>
                <a:ea typeface="+mn-ea"/>
                <a:cs typeface="+mn-cs"/>
              </a:rPr>
              <a:t>Datacenter Interconnect</a:t>
            </a:r>
          </a:p>
        </p:txBody>
      </p:sp>
      <p:grpSp>
        <p:nvGrpSpPr>
          <p:cNvPr id="10" name="Group 9">
            <a:extLst>
              <a:ext uri="{FF2B5EF4-FFF2-40B4-BE49-F238E27FC236}">
                <a16:creationId xmlns:a16="http://schemas.microsoft.com/office/drawing/2014/main" id="{184E90E4-72F7-EDC3-C414-9F9AE0209612}"/>
              </a:ext>
            </a:extLst>
          </p:cNvPr>
          <p:cNvGrpSpPr/>
          <p:nvPr/>
        </p:nvGrpSpPr>
        <p:grpSpPr>
          <a:xfrm>
            <a:off x="1073134" y="2802261"/>
            <a:ext cx="1001710" cy="446975"/>
            <a:chOff x="6189787" y="664528"/>
            <a:chExt cx="1431015" cy="638536"/>
          </a:xfrm>
        </p:grpSpPr>
        <p:pic>
          <p:nvPicPr>
            <p:cNvPr id="11" name="Picture 10">
              <a:extLst>
                <a:ext uri="{FF2B5EF4-FFF2-40B4-BE49-F238E27FC236}">
                  <a16:creationId xmlns:a16="http://schemas.microsoft.com/office/drawing/2014/main" id="{9DEF32CB-4327-7652-47A3-A5A59C94A345}"/>
                </a:ext>
              </a:extLst>
            </p:cNvPr>
            <p:cNvPicPr>
              <a:picLocks noChangeAspect="1"/>
            </p:cNvPicPr>
            <p:nvPr/>
          </p:nvPicPr>
          <p:blipFill>
            <a:blip r:embed="rId2"/>
            <a:stretch>
              <a:fillRect/>
            </a:stretch>
          </p:blipFill>
          <p:spPr>
            <a:xfrm>
              <a:off x="6189787" y="664528"/>
              <a:ext cx="638536" cy="638536"/>
            </a:xfrm>
            <a:prstGeom prst="rect">
              <a:avLst/>
            </a:prstGeom>
          </p:spPr>
        </p:pic>
        <p:pic>
          <p:nvPicPr>
            <p:cNvPr id="12" name="Picture 11">
              <a:extLst>
                <a:ext uri="{FF2B5EF4-FFF2-40B4-BE49-F238E27FC236}">
                  <a16:creationId xmlns:a16="http://schemas.microsoft.com/office/drawing/2014/main" id="{3F0EDF24-E755-6F73-A7BE-0B518DE47523}"/>
                </a:ext>
              </a:extLst>
            </p:cNvPr>
            <p:cNvPicPr>
              <a:picLocks noChangeAspect="1"/>
            </p:cNvPicPr>
            <p:nvPr/>
          </p:nvPicPr>
          <p:blipFill>
            <a:blip r:embed="rId2"/>
            <a:stretch>
              <a:fillRect/>
            </a:stretch>
          </p:blipFill>
          <p:spPr>
            <a:xfrm>
              <a:off x="6982266" y="664528"/>
              <a:ext cx="638536" cy="638536"/>
            </a:xfrm>
            <a:prstGeom prst="rect">
              <a:avLst/>
            </a:prstGeom>
          </p:spPr>
        </p:pic>
      </p:grpSp>
      <p:grpSp>
        <p:nvGrpSpPr>
          <p:cNvPr id="13" name="Group 12">
            <a:extLst>
              <a:ext uri="{FF2B5EF4-FFF2-40B4-BE49-F238E27FC236}">
                <a16:creationId xmlns:a16="http://schemas.microsoft.com/office/drawing/2014/main" id="{DE34F516-4DDD-676A-57E3-66959EE0F184}"/>
              </a:ext>
            </a:extLst>
          </p:cNvPr>
          <p:cNvGrpSpPr/>
          <p:nvPr/>
        </p:nvGrpSpPr>
        <p:grpSpPr>
          <a:xfrm>
            <a:off x="424353" y="3589776"/>
            <a:ext cx="1001710" cy="446975"/>
            <a:chOff x="6189787" y="664528"/>
            <a:chExt cx="1431015" cy="638536"/>
          </a:xfrm>
        </p:grpSpPr>
        <p:pic>
          <p:nvPicPr>
            <p:cNvPr id="14" name="Picture 13">
              <a:extLst>
                <a:ext uri="{FF2B5EF4-FFF2-40B4-BE49-F238E27FC236}">
                  <a16:creationId xmlns:a16="http://schemas.microsoft.com/office/drawing/2014/main" id="{D4DD952F-5E24-5E64-297F-F6B170FC8493}"/>
                </a:ext>
              </a:extLst>
            </p:cNvPr>
            <p:cNvPicPr>
              <a:picLocks noChangeAspect="1"/>
            </p:cNvPicPr>
            <p:nvPr/>
          </p:nvPicPr>
          <p:blipFill>
            <a:blip r:embed="rId2"/>
            <a:stretch>
              <a:fillRect/>
            </a:stretch>
          </p:blipFill>
          <p:spPr>
            <a:xfrm>
              <a:off x="6189787" y="664528"/>
              <a:ext cx="638536" cy="638536"/>
            </a:xfrm>
            <a:prstGeom prst="rect">
              <a:avLst/>
            </a:prstGeom>
          </p:spPr>
        </p:pic>
        <p:pic>
          <p:nvPicPr>
            <p:cNvPr id="15" name="Picture 14">
              <a:extLst>
                <a:ext uri="{FF2B5EF4-FFF2-40B4-BE49-F238E27FC236}">
                  <a16:creationId xmlns:a16="http://schemas.microsoft.com/office/drawing/2014/main" id="{0C88891E-2640-D574-999C-78E64666D03E}"/>
                </a:ext>
              </a:extLst>
            </p:cNvPr>
            <p:cNvPicPr>
              <a:picLocks noChangeAspect="1"/>
            </p:cNvPicPr>
            <p:nvPr/>
          </p:nvPicPr>
          <p:blipFill>
            <a:blip r:embed="rId2"/>
            <a:stretch>
              <a:fillRect/>
            </a:stretch>
          </p:blipFill>
          <p:spPr>
            <a:xfrm>
              <a:off x="6982266" y="664528"/>
              <a:ext cx="638536" cy="638536"/>
            </a:xfrm>
            <a:prstGeom prst="rect">
              <a:avLst/>
            </a:prstGeom>
          </p:spPr>
        </p:pic>
      </p:grpSp>
      <p:cxnSp>
        <p:nvCxnSpPr>
          <p:cNvPr id="19" name="Straight Connector 18">
            <a:extLst>
              <a:ext uri="{FF2B5EF4-FFF2-40B4-BE49-F238E27FC236}">
                <a16:creationId xmlns:a16="http://schemas.microsoft.com/office/drawing/2014/main" id="{76F91054-D0EE-FEF4-1372-7CE66413E472}"/>
              </a:ext>
            </a:extLst>
          </p:cNvPr>
          <p:cNvCxnSpPr>
            <a:cxnSpLocks/>
            <a:stCxn id="11" idx="2"/>
            <a:endCxn id="14" idx="0"/>
          </p:cNvCxnSpPr>
          <p:nvPr/>
        </p:nvCxnSpPr>
        <p:spPr>
          <a:xfrm flipH="1">
            <a:off x="647841" y="3249236"/>
            <a:ext cx="648781" cy="340540"/>
          </a:xfrm>
          <a:prstGeom prst="line">
            <a:avLst/>
          </a:prstGeom>
          <a:noFill/>
          <a:ln w="12700" cap="flat" cmpd="sng" algn="ctr">
            <a:solidFill>
              <a:srgbClr val="666666"/>
            </a:solidFill>
            <a:prstDash val="solid"/>
          </a:ln>
          <a:effectLst/>
        </p:spPr>
      </p:cxnSp>
      <p:cxnSp>
        <p:nvCxnSpPr>
          <p:cNvPr id="20" name="Straight Connector 19">
            <a:extLst>
              <a:ext uri="{FF2B5EF4-FFF2-40B4-BE49-F238E27FC236}">
                <a16:creationId xmlns:a16="http://schemas.microsoft.com/office/drawing/2014/main" id="{8B2FCB88-80E9-6B33-B31B-80F22BF8758E}"/>
              </a:ext>
            </a:extLst>
          </p:cNvPr>
          <p:cNvCxnSpPr>
            <a:cxnSpLocks/>
            <a:stCxn id="12" idx="2"/>
            <a:endCxn id="14" idx="0"/>
          </p:cNvCxnSpPr>
          <p:nvPr/>
        </p:nvCxnSpPr>
        <p:spPr>
          <a:xfrm flipH="1">
            <a:off x="647841" y="3249236"/>
            <a:ext cx="1203516" cy="340540"/>
          </a:xfrm>
          <a:prstGeom prst="line">
            <a:avLst/>
          </a:prstGeom>
          <a:noFill/>
          <a:ln w="12700" cap="flat" cmpd="sng" algn="ctr">
            <a:solidFill>
              <a:srgbClr val="666666"/>
            </a:solidFill>
            <a:prstDash val="solid"/>
          </a:ln>
          <a:effectLst/>
        </p:spPr>
      </p:cxnSp>
      <p:cxnSp>
        <p:nvCxnSpPr>
          <p:cNvPr id="24" name="Straight Connector 23">
            <a:extLst>
              <a:ext uri="{FF2B5EF4-FFF2-40B4-BE49-F238E27FC236}">
                <a16:creationId xmlns:a16="http://schemas.microsoft.com/office/drawing/2014/main" id="{F00FCE3C-BD09-58AF-28DC-2CCF8BBA8BFB}"/>
              </a:ext>
            </a:extLst>
          </p:cNvPr>
          <p:cNvCxnSpPr>
            <a:cxnSpLocks/>
            <a:stCxn id="67" idx="0"/>
            <a:endCxn id="29" idx="2"/>
          </p:cNvCxnSpPr>
          <p:nvPr/>
        </p:nvCxnSpPr>
        <p:spPr>
          <a:xfrm flipH="1" flipV="1">
            <a:off x="1880962" y="4036750"/>
            <a:ext cx="291959" cy="204534"/>
          </a:xfrm>
          <a:prstGeom prst="line">
            <a:avLst/>
          </a:prstGeom>
          <a:noFill/>
          <a:ln w="12700" cap="flat" cmpd="sng" algn="ctr">
            <a:solidFill>
              <a:srgbClr val="666666"/>
            </a:solidFill>
            <a:prstDash val="solid"/>
          </a:ln>
          <a:effectLst/>
        </p:spPr>
      </p:cxnSp>
      <p:cxnSp>
        <p:nvCxnSpPr>
          <p:cNvPr id="25" name="Straight Connector 24">
            <a:extLst>
              <a:ext uri="{FF2B5EF4-FFF2-40B4-BE49-F238E27FC236}">
                <a16:creationId xmlns:a16="http://schemas.microsoft.com/office/drawing/2014/main" id="{E291F71A-5F18-CE3F-04BA-E20FB35533DA}"/>
              </a:ext>
            </a:extLst>
          </p:cNvPr>
          <p:cNvCxnSpPr>
            <a:cxnSpLocks/>
            <a:stCxn id="67" idx="0"/>
            <a:endCxn id="30" idx="2"/>
          </p:cNvCxnSpPr>
          <p:nvPr/>
        </p:nvCxnSpPr>
        <p:spPr>
          <a:xfrm flipV="1">
            <a:off x="2172921" y="4036750"/>
            <a:ext cx="262776" cy="204534"/>
          </a:xfrm>
          <a:prstGeom prst="line">
            <a:avLst/>
          </a:prstGeom>
          <a:noFill/>
          <a:ln w="12700" cap="flat" cmpd="sng" algn="ctr">
            <a:solidFill>
              <a:srgbClr val="666666"/>
            </a:solidFill>
            <a:prstDash val="solid"/>
          </a:ln>
          <a:effectLst/>
        </p:spPr>
      </p:cxnSp>
      <p:sp>
        <p:nvSpPr>
          <p:cNvPr id="27" name="Rectangle: Top Corners Rounded 26">
            <a:extLst>
              <a:ext uri="{FF2B5EF4-FFF2-40B4-BE49-F238E27FC236}">
                <a16:creationId xmlns:a16="http://schemas.microsoft.com/office/drawing/2014/main" id="{D44D2666-E6A1-AC9A-55A9-DEA06774AAC5}"/>
              </a:ext>
            </a:extLst>
          </p:cNvPr>
          <p:cNvSpPr/>
          <p:nvPr/>
        </p:nvSpPr>
        <p:spPr>
          <a:xfrm rot="5400000">
            <a:off x="2032852" y="2906333"/>
            <a:ext cx="612073" cy="215736"/>
          </a:xfrm>
          <a:prstGeom prst="round2SameRect">
            <a:avLst/>
          </a:prstGeom>
          <a:solidFill>
            <a:srgbClr val="0A0908"/>
          </a:solidFill>
          <a:ln w="12700" cap="flat" cmpd="sng" algn="ctr">
            <a:noFill/>
            <a:prstDash val="solid"/>
            <a:miter lim="800000"/>
          </a:ln>
          <a:effectLst>
            <a:softEdge rad="0"/>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685800" eaLnBrk="1" fontAlgn="auto" latinLnBrk="0" hangingPunct="1">
              <a:lnSpc>
                <a:spcPct val="100000"/>
              </a:lnSpc>
              <a:spcBef>
                <a:spcPts val="0"/>
              </a:spcBef>
              <a:spcAft>
                <a:spcPts val="300"/>
              </a:spcAft>
              <a:buClrTx/>
              <a:buSzPct val="100000"/>
              <a:buFontTx/>
              <a:buNone/>
              <a:tabLst/>
              <a:defRPr/>
            </a:pPr>
            <a:r>
              <a:rPr kumimoji="0" lang="en-US" sz="1200" b="1" i="0" u="none" strike="noStrike" kern="0" cap="none" spc="0" normalizeH="0" baseline="0" noProof="0" dirty="0">
                <a:ln>
                  <a:noFill/>
                </a:ln>
                <a:solidFill>
                  <a:srgbClr val="FFFFFF"/>
                </a:solidFill>
                <a:effectLst/>
                <a:uLnTx/>
                <a:uFillTx/>
                <a:latin typeface="Nokia Pure Text Light"/>
                <a:ea typeface="+mn-ea"/>
                <a:cs typeface="+mn-cs"/>
              </a:rPr>
              <a:t>Spine</a:t>
            </a:r>
          </a:p>
        </p:txBody>
      </p:sp>
      <p:grpSp>
        <p:nvGrpSpPr>
          <p:cNvPr id="28" name="Group 27">
            <a:extLst>
              <a:ext uri="{FF2B5EF4-FFF2-40B4-BE49-F238E27FC236}">
                <a16:creationId xmlns:a16="http://schemas.microsoft.com/office/drawing/2014/main" id="{ADC6B180-5698-4578-453B-93EF2CDBF509}"/>
              </a:ext>
            </a:extLst>
          </p:cNvPr>
          <p:cNvGrpSpPr/>
          <p:nvPr/>
        </p:nvGrpSpPr>
        <p:grpSpPr>
          <a:xfrm>
            <a:off x="1657474" y="3589775"/>
            <a:ext cx="1001710" cy="446975"/>
            <a:chOff x="6189787" y="664528"/>
            <a:chExt cx="1431015" cy="638536"/>
          </a:xfrm>
        </p:grpSpPr>
        <p:pic>
          <p:nvPicPr>
            <p:cNvPr id="29" name="Picture 28">
              <a:extLst>
                <a:ext uri="{FF2B5EF4-FFF2-40B4-BE49-F238E27FC236}">
                  <a16:creationId xmlns:a16="http://schemas.microsoft.com/office/drawing/2014/main" id="{E8724FC2-9ECC-008B-36AA-3DC1BD9F7C0F}"/>
                </a:ext>
              </a:extLst>
            </p:cNvPr>
            <p:cNvPicPr>
              <a:picLocks noChangeAspect="1"/>
            </p:cNvPicPr>
            <p:nvPr/>
          </p:nvPicPr>
          <p:blipFill>
            <a:blip r:embed="rId2"/>
            <a:stretch>
              <a:fillRect/>
            </a:stretch>
          </p:blipFill>
          <p:spPr>
            <a:xfrm>
              <a:off x="6189787" y="664528"/>
              <a:ext cx="638536" cy="638536"/>
            </a:xfrm>
            <a:prstGeom prst="rect">
              <a:avLst/>
            </a:prstGeom>
          </p:spPr>
        </p:pic>
        <p:pic>
          <p:nvPicPr>
            <p:cNvPr id="30" name="Picture 29">
              <a:extLst>
                <a:ext uri="{FF2B5EF4-FFF2-40B4-BE49-F238E27FC236}">
                  <a16:creationId xmlns:a16="http://schemas.microsoft.com/office/drawing/2014/main" id="{D6B8DE2C-412B-F6DB-BD70-F326433DDA50}"/>
                </a:ext>
              </a:extLst>
            </p:cNvPr>
            <p:cNvPicPr>
              <a:picLocks noChangeAspect="1"/>
            </p:cNvPicPr>
            <p:nvPr/>
          </p:nvPicPr>
          <p:blipFill>
            <a:blip r:embed="rId2"/>
            <a:stretch>
              <a:fillRect/>
            </a:stretch>
          </p:blipFill>
          <p:spPr>
            <a:xfrm>
              <a:off x="6982266" y="664528"/>
              <a:ext cx="638536" cy="638536"/>
            </a:xfrm>
            <a:prstGeom prst="rect">
              <a:avLst/>
            </a:prstGeom>
          </p:spPr>
        </p:pic>
      </p:grpSp>
      <p:cxnSp>
        <p:nvCxnSpPr>
          <p:cNvPr id="39" name="Straight Connector 38">
            <a:extLst>
              <a:ext uri="{FF2B5EF4-FFF2-40B4-BE49-F238E27FC236}">
                <a16:creationId xmlns:a16="http://schemas.microsoft.com/office/drawing/2014/main" id="{2A61F917-37B2-24A7-BF9D-BE6E808C3E73}"/>
              </a:ext>
            </a:extLst>
          </p:cNvPr>
          <p:cNvCxnSpPr>
            <a:cxnSpLocks/>
            <a:stCxn id="11" idx="2"/>
            <a:endCxn id="15" idx="0"/>
          </p:cNvCxnSpPr>
          <p:nvPr/>
        </p:nvCxnSpPr>
        <p:spPr>
          <a:xfrm flipH="1">
            <a:off x="1202576" y="3249236"/>
            <a:ext cx="94046" cy="340540"/>
          </a:xfrm>
          <a:prstGeom prst="line">
            <a:avLst/>
          </a:prstGeom>
          <a:noFill/>
          <a:ln w="12700" cap="flat" cmpd="sng" algn="ctr">
            <a:solidFill>
              <a:srgbClr val="666666"/>
            </a:solidFill>
            <a:prstDash val="solid"/>
          </a:ln>
          <a:effectLst/>
        </p:spPr>
      </p:cxnSp>
      <p:cxnSp>
        <p:nvCxnSpPr>
          <p:cNvPr id="40" name="Straight Connector 39">
            <a:extLst>
              <a:ext uri="{FF2B5EF4-FFF2-40B4-BE49-F238E27FC236}">
                <a16:creationId xmlns:a16="http://schemas.microsoft.com/office/drawing/2014/main" id="{710B1C05-8E0B-B82F-F497-7AB8AB0ABBAF}"/>
              </a:ext>
            </a:extLst>
          </p:cNvPr>
          <p:cNvCxnSpPr>
            <a:cxnSpLocks/>
            <a:stCxn id="12" idx="2"/>
            <a:endCxn id="15" idx="0"/>
          </p:cNvCxnSpPr>
          <p:nvPr/>
        </p:nvCxnSpPr>
        <p:spPr>
          <a:xfrm flipH="1">
            <a:off x="1202576" y="3249236"/>
            <a:ext cx="648781" cy="340540"/>
          </a:xfrm>
          <a:prstGeom prst="line">
            <a:avLst/>
          </a:prstGeom>
          <a:noFill/>
          <a:ln w="12700" cap="flat" cmpd="sng" algn="ctr">
            <a:solidFill>
              <a:srgbClr val="666666"/>
            </a:solidFill>
            <a:prstDash val="solid"/>
          </a:ln>
          <a:effectLst/>
        </p:spPr>
      </p:cxnSp>
      <p:cxnSp>
        <p:nvCxnSpPr>
          <p:cNvPr id="43" name="Straight Connector 42">
            <a:extLst>
              <a:ext uri="{FF2B5EF4-FFF2-40B4-BE49-F238E27FC236}">
                <a16:creationId xmlns:a16="http://schemas.microsoft.com/office/drawing/2014/main" id="{257BA600-D16B-1A99-C7F9-089060282DAA}"/>
              </a:ext>
            </a:extLst>
          </p:cNvPr>
          <p:cNvCxnSpPr>
            <a:cxnSpLocks/>
            <a:stCxn id="11" idx="2"/>
            <a:endCxn id="29" idx="0"/>
          </p:cNvCxnSpPr>
          <p:nvPr/>
        </p:nvCxnSpPr>
        <p:spPr>
          <a:xfrm>
            <a:off x="1296622" y="3249236"/>
            <a:ext cx="584340" cy="340539"/>
          </a:xfrm>
          <a:prstGeom prst="line">
            <a:avLst/>
          </a:prstGeom>
          <a:noFill/>
          <a:ln w="12700" cap="flat" cmpd="sng" algn="ctr">
            <a:solidFill>
              <a:srgbClr val="666666"/>
            </a:solidFill>
            <a:prstDash val="solid"/>
          </a:ln>
          <a:effectLst/>
        </p:spPr>
      </p:cxnSp>
      <p:cxnSp>
        <p:nvCxnSpPr>
          <p:cNvPr id="44" name="Straight Connector 43">
            <a:extLst>
              <a:ext uri="{FF2B5EF4-FFF2-40B4-BE49-F238E27FC236}">
                <a16:creationId xmlns:a16="http://schemas.microsoft.com/office/drawing/2014/main" id="{D60EECCB-F869-0506-969A-DD5E79323591}"/>
              </a:ext>
            </a:extLst>
          </p:cNvPr>
          <p:cNvCxnSpPr>
            <a:cxnSpLocks/>
            <a:stCxn id="12" idx="2"/>
            <a:endCxn id="29" idx="0"/>
          </p:cNvCxnSpPr>
          <p:nvPr/>
        </p:nvCxnSpPr>
        <p:spPr>
          <a:xfrm>
            <a:off x="1851357" y="3249236"/>
            <a:ext cx="29605" cy="340539"/>
          </a:xfrm>
          <a:prstGeom prst="line">
            <a:avLst/>
          </a:prstGeom>
          <a:noFill/>
          <a:ln w="12700" cap="flat" cmpd="sng" algn="ctr">
            <a:solidFill>
              <a:srgbClr val="666666"/>
            </a:solidFill>
            <a:prstDash val="solid"/>
          </a:ln>
          <a:effectLst/>
        </p:spPr>
      </p:cxnSp>
      <p:cxnSp>
        <p:nvCxnSpPr>
          <p:cNvPr id="47" name="Straight Connector 46">
            <a:extLst>
              <a:ext uri="{FF2B5EF4-FFF2-40B4-BE49-F238E27FC236}">
                <a16:creationId xmlns:a16="http://schemas.microsoft.com/office/drawing/2014/main" id="{17ECCA16-907F-07E4-B01F-CCDC712C694D}"/>
              </a:ext>
            </a:extLst>
          </p:cNvPr>
          <p:cNvCxnSpPr>
            <a:cxnSpLocks/>
            <a:stCxn id="11" idx="2"/>
            <a:endCxn id="30" idx="0"/>
          </p:cNvCxnSpPr>
          <p:nvPr/>
        </p:nvCxnSpPr>
        <p:spPr>
          <a:xfrm>
            <a:off x="1296622" y="3249236"/>
            <a:ext cx="1139075" cy="340539"/>
          </a:xfrm>
          <a:prstGeom prst="line">
            <a:avLst/>
          </a:prstGeom>
          <a:noFill/>
          <a:ln w="12700" cap="flat" cmpd="sng" algn="ctr">
            <a:solidFill>
              <a:srgbClr val="666666"/>
            </a:solidFill>
            <a:prstDash val="solid"/>
          </a:ln>
          <a:effectLst/>
        </p:spPr>
      </p:cxnSp>
      <p:cxnSp>
        <p:nvCxnSpPr>
          <p:cNvPr id="48" name="Straight Connector 47">
            <a:extLst>
              <a:ext uri="{FF2B5EF4-FFF2-40B4-BE49-F238E27FC236}">
                <a16:creationId xmlns:a16="http://schemas.microsoft.com/office/drawing/2014/main" id="{EDC75D77-3354-08A6-14E0-3BF836DF2C78}"/>
              </a:ext>
            </a:extLst>
          </p:cNvPr>
          <p:cNvCxnSpPr>
            <a:cxnSpLocks/>
            <a:stCxn id="12" idx="2"/>
            <a:endCxn id="30" idx="0"/>
          </p:cNvCxnSpPr>
          <p:nvPr/>
        </p:nvCxnSpPr>
        <p:spPr>
          <a:xfrm>
            <a:off x="1851357" y="3249236"/>
            <a:ext cx="584340" cy="340539"/>
          </a:xfrm>
          <a:prstGeom prst="line">
            <a:avLst/>
          </a:prstGeom>
          <a:noFill/>
          <a:ln w="12700" cap="flat" cmpd="sng" algn="ctr">
            <a:solidFill>
              <a:srgbClr val="666666"/>
            </a:solidFill>
            <a:prstDash val="solid"/>
          </a:ln>
          <a:effectLst/>
        </p:spPr>
      </p:cxnSp>
      <p:cxnSp>
        <p:nvCxnSpPr>
          <p:cNvPr id="59" name="Straight Connector 58">
            <a:extLst>
              <a:ext uri="{FF2B5EF4-FFF2-40B4-BE49-F238E27FC236}">
                <a16:creationId xmlns:a16="http://schemas.microsoft.com/office/drawing/2014/main" id="{2071E3B4-B93E-1FCC-87F4-3587ED7E31C3}"/>
              </a:ext>
            </a:extLst>
          </p:cNvPr>
          <p:cNvCxnSpPr>
            <a:cxnSpLocks/>
            <a:stCxn id="12" idx="0"/>
            <a:endCxn id="69" idx="2"/>
          </p:cNvCxnSpPr>
          <p:nvPr/>
        </p:nvCxnSpPr>
        <p:spPr>
          <a:xfrm flipH="1" flipV="1">
            <a:off x="1597812" y="2282854"/>
            <a:ext cx="253545" cy="519407"/>
          </a:xfrm>
          <a:prstGeom prst="line">
            <a:avLst/>
          </a:prstGeom>
          <a:noFill/>
          <a:ln w="12700" cap="flat" cmpd="sng" algn="ctr">
            <a:solidFill>
              <a:srgbClr val="666666"/>
            </a:solidFill>
            <a:prstDash val="solid"/>
          </a:ln>
          <a:effectLst/>
        </p:spPr>
      </p:cxnSp>
      <p:cxnSp>
        <p:nvCxnSpPr>
          <p:cNvPr id="60" name="Straight Connector 59">
            <a:extLst>
              <a:ext uri="{FF2B5EF4-FFF2-40B4-BE49-F238E27FC236}">
                <a16:creationId xmlns:a16="http://schemas.microsoft.com/office/drawing/2014/main" id="{6859D74C-CA47-9498-02A6-CD2A179703CD}"/>
              </a:ext>
            </a:extLst>
          </p:cNvPr>
          <p:cNvCxnSpPr>
            <a:cxnSpLocks/>
            <a:stCxn id="11" idx="0"/>
            <a:endCxn id="69" idx="2"/>
          </p:cNvCxnSpPr>
          <p:nvPr/>
        </p:nvCxnSpPr>
        <p:spPr>
          <a:xfrm flipV="1">
            <a:off x="1296622" y="2282854"/>
            <a:ext cx="301190" cy="519407"/>
          </a:xfrm>
          <a:prstGeom prst="line">
            <a:avLst/>
          </a:prstGeom>
          <a:noFill/>
          <a:ln w="12700" cap="flat" cmpd="sng" algn="ctr">
            <a:solidFill>
              <a:srgbClr val="666666"/>
            </a:solidFill>
            <a:prstDash val="solid"/>
          </a:ln>
          <a:effectLst/>
        </p:spPr>
      </p:cxnSp>
      <p:cxnSp>
        <p:nvCxnSpPr>
          <p:cNvPr id="63" name="Straight Connector 62">
            <a:extLst>
              <a:ext uri="{FF2B5EF4-FFF2-40B4-BE49-F238E27FC236}">
                <a16:creationId xmlns:a16="http://schemas.microsoft.com/office/drawing/2014/main" id="{556C1514-A019-0C80-BB13-AC0DFCC58F21}"/>
              </a:ext>
            </a:extLst>
          </p:cNvPr>
          <p:cNvCxnSpPr>
            <a:cxnSpLocks/>
            <a:stCxn id="11" idx="0"/>
            <a:endCxn id="70" idx="2"/>
          </p:cNvCxnSpPr>
          <p:nvPr/>
        </p:nvCxnSpPr>
        <p:spPr>
          <a:xfrm flipV="1">
            <a:off x="1296622" y="2267945"/>
            <a:ext cx="943518" cy="534316"/>
          </a:xfrm>
          <a:prstGeom prst="line">
            <a:avLst/>
          </a:prstGeom>
          <a:noFill/>
          <a:ln w="12700" cap="flat" cmpd="sng" algn="ctr">
            <a:solidFill>
              <a:srgbClr val="666666"/>
            </a:solidFill>
            <a:prstDash val="solid"/>
          </a:ln>
          <a:effectLst/>
        </p:spPr>
      </p:cxnSp>
      <p:cxnSp>
        <p:nvCxnSpPr>
          <p:cNvPr id="64" name="Straight Connector 63">
            <a:extLst>
              <a:ext uri="{FF2B5EF4-FFF2-40B4-BE49-F238E27FC236}">
                <a16:creationId xmlns:a16="http://schemas.microsoft.com/office/drawing/2014/main" id="{5CB13638-768C-E598-340A-6A832E3806F7}"/>
              </a:ext>
            </a:extLst>
          </p:cNvPr>
          <p:cNvCxnSpPr>
            <a:cxnSpLocks/>
            <a:stCxn id="12" idx="0"/>
            <a:endCxn id="70" idx="2"/>
          </p:cNvCxnSpPr>
          <p:nvPr/>
        </p:nvCxnSpPr>
        <p:spPr>
          <a:xfrm flipV="1">
            <a:off x="1851357" y="2267945"/>
            <a:ext cx="388783" cy="534316"/>
          </a:xfrm>
          <a:prstGeom prst="line">
            <a:avLst/>
          </a:prstGeom>
          <a:noFill/>
          <a:ln w="12700" cap="flat" cmpd="sng" algn="ctr">
            <a:solidFill>
              <a:srgbClr val="666666"/>
            </a:solidFill>
            <a:prstDash val="solid"/>
          </a:ln>
          <a:effectLst/>
        </p:spPr>
      </p:cxnSp>
      <p:pic>
        <p:nvPicPr>
          <p:cNvPr id="67" name="Picture 66">
            <a:extLst>
              <a:ext uri="{FF2B5EF4-FFF2-40B4-BE49-F238E27FC236}">
                <a16:creationId xmlns:a16="http://schemas.microsoft.com/office/drawing/2014/main" id="{31FEF90A-81F1-56AB-90F2-415CBAAC264A}"/>
              </a:ext>
            </a:extLst>
          </p:cNvPr>
          <p:cNvPicPr>
            <a:picLocks noChangeAspect="1"/>
          </p:cNvPicPr>
          <p:nvPr/>
        </p:nvPicPr>
        <p:blipFill>
          <a:blip r:embed="rId3"/>
          <a:stretch>
            <a:fillRect/>
          </a:stretch>
        </p:blipFill>
        <p:spPr>
          <a:xfrm>
            <a:off x="2006953" y="4241284"/>
            <a:ext cx="331936" cy="331936"/>
          </a:xfrm>
          <a:prstGeom prst="rect">
            <a:avLst/>
          </a:prstGeom>
        </p:spPr>
      </p:pic>
      <p:pic>
        <p:nvPicPr>
          <p:cNvPr id="69" name="Picture 68">
            <a:extLst>
              <a:ext uri="{FF2B5EF4-FFF2-40B4-BE49-F238E27FC236}">
                <a16:creationId xmlns:a16="http://schemas.microsoft.com/office/drawing/2014/main" id="{CBF4B7F3-ABDF-1E35-A23E-C885EA475AB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329764" y="1746759"/>
            <a:ext cx="536095" cy="536095"/>
          </a:xfrm>
          <a:prstGeom prst="rect">
            <a:avLst/>
          </a:prstGeom>
        </p:spPr>
      </p:pic>
      <p:pic>
        <p:nvPicPr>
          <p:cNvPr id="70" name="Picture 69">
            <a:extLst>
              <a:ext uri="{FF2B5EF4-FFF2-40B4-BE49-F238E27FC236}">
                <a16:creationId xmlns:a16="http://schemas.microsoft.com/office/drawing/2014/main" id="{D65D7390-139A-985B-C1CA-44ECD26A8F5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972092" y="1731850"/>
            <a:ext cx="536095" cy="536095"/>
          </a:xfrm>
          <a:prstGeom prst="rect">
            <a:avLst/>
          </a:prstGeom>
        </p:spPr>
      </p:pic>
      <p:cxnSp>
        <p:nvCxnSpPr>
          <p:cNvPr id="76" name="Straight Connector 75">
            <a:extLst>
              <a:ext uri="{FF2B5EF4-FFF2-40B4-BE49-F238E27FC236}">
                <a16:creationId xmlns:a16="http://schemas.microsoft.com/office/drawing/2014/main" id="{96DE613A-BBE0-F3D8-84F6-A49E6C0AA884}"/>
              </a:ext>
            </a:extLst>
          </p:cNvPr>
          <p:cNvCxnSpPr>
            <a:cxnSpLocks/>
            <a:stCxn id="78" idx="0"/>
            <a:endCxn id="14" idx="2"/>
          </p:cNvCxnSpPr>
          <p:nvPr/>
        </p:nvCxnSpPr>
        <p:spPr>
          <a:xfrm flipH="1" flipV="1">
            <a:off x="647841" y="4036751"/>
            <a:ext cx="272893" cy="199199"/>
          </a:xfrm>
          <a:prstGeom prst="line">
            <a:avLst/>
          </a:prstGeom>
          <a:noFill/>
          <a:ln w="12700" cap="flat" cmpd="sng" algn="ctr">
            <a:solidFill>
              <a:srgbClr val="666666"/>
            </a:solidFill>
            <a:prstDash val="solid"/>
          </a:ln>
          <a:effectLst/>
        </p:spPr>
      </p:cxnSp>
      <p:cxnSp>
        <p:nvCxnSpPr>
          <p:cNvPr id="77" name="Straight Connector 76">
            <a:extLst>
              <a:ext uri="{FF2B5EF4-FFF2-40B4-BE49-F238E27FC236}">
                <a16:creationId xmlns:a16="http://schemas.microsoft.com/office/drawing/2014/main" id="{6D6E74B3-C167-BDAB-2856-46C8F2CEE53D}"/>
              </a:ext>
            </a:extLst>
          </p:cNvPr>
          <p:cNvCxnSpPr>
            <a:cxnSpLocks/>
            <a:stCxn id="78" idx="0"/>
            <a:endCxn id="15" idx="2"/>
          </p:cNvCxnSpPr>
          <p:nvPr/>
        </p:nvCxnSpPr>
        <p:spPr>
          <a:xfrm flipV="1">
            <a:off x="920734" y="4036751"/>
            <a:ext cx="281842" cy="199199"/>
          </a:xfrm>
          <a:prstGeom prst="line">
            <a:avLst/>
          </a:prstGeom>
          <a:noFill/>
          <a:ln w="12700" cap="flat" cmpd="sng" algn="ctr">
            <a:solidFill>
              <a:srgbClr val="666666"/>
            </a:solidFill>
            <a:prstDash val="solid"/>
          </a:ln>
          <a:effectLst/>
        </p:spPr>
      </p:cxnSp>
      <p:pic>
        <p:nvPicPr>
          <p:cNvPr id="78" name="Picture 77">
            <a:extLst>
              <a:ext uri="{FF2B5EF4-FFF2-40B4-BE49-F238E27FC236}">
                <a16:creationId xmlns:a16="http://schemas.microsoft.com/office/drawing/2014/main" id="{3BA4A99A-691E-358D-2DB2-188A76A53084}"/>
              </a:ext>
            </a:extLst>
          </p:cNvPr>
          <p:cNvPicPr>
            <a:picLocks noChangeAspect="1"/>
          </p:cNvPicPr>
          <p:nvPr/>
        </p:nvPicPr>
        <p:blipFill>
          <a:blip r:embed="rId3"/>
          <a:stretch>
            <a:fillRect/>
          </a:stretch>
        </p:blipFill>
        <p:spPr>
          <a:xfrm>
            <a:off x="754766" y="4235950"/>
            <a:ext cx="331936" cy="331936"/>
          </a:xfrm>
          <a:prstGeom prst="rect">
            <a:avLst/>
          </a:prstGeom>
        </p:spPr>
      </p:pic>
      <p:sp>
        <p:nvSpPr>
          <p:cNvPr id="112" name="Rectangle: Top Corners Rounded 111">
            <a:extLst>
              <a:ext uri="{FF2B5EF4-FFF2-40B4-BE49-F238E27FC236}">
                <a16:creationId xmlns:a16="http://schemas.microsoft.com/office/drawing/2014/main" id="{BAD2C278-AA50-62C0-E64C-F10EAE793774}"/>
              </a:ext>
            </a:extLst>
          </p:cNvPr>
          <p:cNvSpPr/>
          <p:nvPr/>
        </p:nvSpPr>
        <p:spPr>
          <a:xfrm rot="5400000">
            <a:off x="2528315" y="3726638"/>
            <a:ext cx="626133" cy="193292"/>
          </a:xfrm>
          <a:prstGeom prst="round2SameRect">
            <a:avLst/>
          </a:prstGeom>
          <a:solidFill>
            <a:srgbClr val="0A0908"/>
          </a:solidFill>
          <a:ln w="12700" cap="flat" cmpd="sng" algn="ctr">
            <a:noFill/>
            <a:prstDash val="solid"/>
            <a:miter lim="800000"/>
          </a:ln>
          <a:effectLst>
            <a:softEdge rad="0"/>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685800" eaLnBrk="1" fontAlgn="auto" latinLnBrk="0" hangingPunct="1">
              <a:lnSpc>
                <a:spcPct val="100000"/>
              </a:lnSpc>
              <a:spcBef>
                <a:spcPts val="0"/>
              </a:spcBef>
              <a:spcAft>
                <a:spcPts val="300"/>
              </a:spcAft>
              <a:buClrTx/>
              <a:buSzPct val="100000"/>
              <a:buFontTx/>
              <a:buNone/>
              <a:tabLst/>
              <a:defRPr/>
            </a:pPr>
            <a:r>
              <a:rPr kumimoji="0" lang="en-US" sz="1200" b="1" i="0" u="none" strike="noStrike" kern="0" cap="none" spc="0" normalizeH="0" baseline="0" noProof="0" dirty="0">
                <a:ln>
                  <a:noFill/>
                </a:ln>
                <a:solidFill>
                  <a:srgbClr val="FFFFFF"/>
                </a:solidFill>
                <a:effectLst/>
                <a:uLnTx/>
                <a:uFillTx/>
                <a:latin typeface="Nokia Pure Text Light"/>
                <a:ea typeface="+mn-ea"/>
                <a:cs typeface="+mn-cs"/>
              </a:rPr>
              <a:t>Leaf</a:t>
            </a:r>
          </a:p>
        </p:txBody>
      </p:sp>
      <p:sp>
        <p:nvSpPr>
          <p:cNvPr id="115" name="Rounded Rectangle 102">
            <a:extLst>
              <a:ext uri="{FF2B5EF4-FFF2-40B4-BE49-F238E27FC236}">
                <a16:creationId xmlns:a16="http://schemas.microsoft.com/office/drawing/2014/main" id="{C8AAB05B-559A-E881-275F-31A06FE55A45}"/>
              </a:ext>
            </a:extLst>
          </p:cNvPr>
          <p:cNvSpPr/>
          <p:nvPr/>
        </p:nvSpPr>
        <p:spPr>
          <a:xfrm>
            <a:off x="5881020" y="3530015"/>
            <a:ext cx="2612114" cy="626135"/>
          </a:xfrm>
          <a:prstGeom prst="roundRect">
            <a:avLst>
              <a:gd name="adj" fmla="val 0"/>
            </a:avLst>
          </a:prstGeom>
          <a:solidFill>
            <a:srgbClr val="00B0F0">
              <a:alpha val="20000"/>
            </a:srgbClr>
          </a:solidFill>
          <a:ln w="9525" cap="flat" cmpd="sng" algn="ctr">
            <a:noFill/>
            <a:prstDash val="solid"/>
          </a:ln>
          <a:effectLst/>
        </p:spPr>
        <p:txBody>
          <a:bodyPr tIns="90000" bIns="90000" rtlCol="0" anchor="t" anchorCtr="0"/>
          <a:lstStyle/>
          <a:p>
            <a:pPr marL="0" marR="0" lvl="0" indent="0" algn="ctr" defTabSz="685800" eaLnBrk="0" fontAlgn="auto" latinLnBrk="0" hangingPunct="0">
              <a:lnSpc>
                <a:spcPct val="90000"/>
              </a:lnSpc>
              <a:spcBef>
                <a:spcPts val="0"/>
              </a:spcBef>
              <a:spcAft>
                <a:spcPts val="0"/>
              </a:spcAft>
              <a:buClr>
                <a:srgbClr val="00C9FF"/>
              </a:buClr>
              <a:buSzTx/>
              <a:buFontTx/>
              <a:buNone/>
              <a:tabLst/>
              <a:defRPr/>
            </a:pPr>
            <a:endParaRPr kumimoji="0" lang="en-US" sz="1800" b="0" i="0" u="none" strike="noStrike" kern="0" cap="none" spc="0" normalizeH="0" baseline="0" noProof="0">
              <a:ln>
                <a:noFill/>
              </a:ln>
              <a:solidFill>
                <a:srgbClr val="A8BBC0"/>
              </a:solidFill>
              <a:effectLst/>
              <a:uLnTx/>
              <a:uFillTx/>
            </a:endParaRPr>
          </a:p>
        </p:txBody>
      </p:sp>
      <p:sp>
        <p:nvSpPr>
          <p:cNvPr id="116" name="Rounded Rectangle 102">
            <a:extLst>
              <a:ext uri="{FF2B5EF4-FFF2-40B4-BE49-F238E27FC236}">
                <a16:creationId xmlns:a16="http://schemas.microsoft.com/office/drawing/2014/main" id="{9F309994-2CA0-EC60-9723-CBF3F2977BF2}"/>
              </a:ext>
            </a:extLst>
          </p:cNvPr>
          <p:cNvSpPr/>
          <p:nvPr/>
        </p:nvSpPr>
        <p:spPr>
          <a:xfrm>
            <a:off x="6286890" y="1681392"/>
            <a:ext cx="1394158" cy="626135"/>
          </a:xfrm>
          <a:prstGeom prst="roundRect">
            <a:avLst>
              <a:gd name="adj" fmla="val 0"/>
            </a:avLst>
          </a:prstGeom>
          <a:solidFill>
            <a:srgbClr val="0A0908">
              <a:alpha val="20000"/>
            </a:srgbClr>
          </a:solidFill>
          <a:ln w="9525" cap="flat" cmpd="sng" algn="ctr">
            <a:noFill/>
            <a:prstDash val="solid"/>
          </a:ln>
          <a:effectLst/>
        </p:spPr>
        <p:txBody>
          <a:bodyPr tIns="90000" bIns="90000" rtlCol="0" anchor="t" anchorCtr="0"/>
          <a:lstStyle/>
          <a:p>
            <a:pPr marL="0" marR="0" lvl="0" indent="0" algn="ctr" defTabSz="685800" eaLnBrk="0" fontAlgn="auto" latinLnBrk="0" hangingPunct="0">
              <a:lnSpc>
                <a:spcPct val="90000"/>
              </a:lnSpc>
              <a:spcBef>
                <a:spcPts val="0"/>
              </a:spcBef>
              <a:spcAft>
                <a:spcPts val="0"/>
              </a:spcAft>
              <a:buClr>
                <a:srgbClr val="00C9FF"/>
              </a:buClr>
              <a:buSzTx/>
              <a:buFontTx/>
              <a:buNone/>
              <a:tabLst/>
              <a:defRPr/>
            </a:pPr>
            <a:endParaRPr kumimoji="0" lang="en-US" sz="1800" b="0" i="0" u="none" strike="noStrike" kern="0" cap="none" spc="0" normalizeH="0" baseline="0" noProof="0">
              <a:ln>
                <a:noFill/>
              </a:ln>
              <a:solidFill>
                <a:srgbClr val="A8BBC0"/>
              </a:solidFill>
              <a:effectLst/>
              <a:uLnTx/>
              <a:uFillTx/>
            </a:endParaRPr>
          </a:p>
        </p:txBody>
      </p:sp>
      <p:sp>
        <p:nvSpPr>
          <p:cNvPr id="117" name="Rounded Rectangle 102">
            <a:extLst>
              <a:ext uri="{FF2B5EF4-FFF2-40B4-BE49-F238E27FC236}">
                <a16:creationId xmlns:a16="http://schemas.microsoft.com/office/drawing/2014/main" id="{775B91F7-C2BF-7DD9-6835-B120BBDB5F59}"/>
              </a:ext>
            </a:extLst>
          </p:cNvPr>
          <p:cNvSpPr/>
          <p:nvPr/>
        </p:nvSpPr>
        <p:spPr>
          <a:xfrm>
            <a:off x="6582666" y="2726431"/>
            <a:ext cx="1455695" cy="612074"/>
          </a:xfrm>
          <a:prstGeom prst="roundRect">
            <a:avLst>
              <a:gd name="adj" fmla="val 0"/>
            </a:avLst>
          </a:prstGeom>
          <a:solidFill>
            <a:srgbClr val="00B050">
              <a:alpha val="20000"/>
            </a:srgbClr>
          </a:solidFill>
          <a:ln w="9525" cap="flat" cmpd="sng" algn="ctr">
            <a:noFill/>
            <a:prstDash val="solid"/>
          </a:ln>
          <a:effectLst/>
        </p:spPr>
        <p:txBody>
          <a:bodyPr tIns="90000" bIns="90000" rtlCol="0" anchor="t" anchorCtr="0"/>
          <a:lstStyle/>
          <a:p>
            <a:pPr marL="0" marR="0" lvl="0" indent="0" algn="ctr" defTabSz="685800" eaLnBrk="0" fontAlgn="auto" latinLnBrk="0" hangingPunct="0">
              <a:lnSpc>
                <a:spcPct val="90000"/>
              </a:lnSpc>
              <a:spcBef>
                <a:spcPts val="0"/>
              </a:spcBef>
              <a:spcAft>
                <a:spcPts val="0"/>
              </a:spcAft>
              <a:buClr>
                <a:srgbClr val="00C9FF"/>
              </a:buClr>
              <a:buSzTx/>
              <a:buFontTx/>
              <a:buNone/>
              <a:tabLst/>
              <a:defRPr/>
            </a:pPr>
            <a:endParaRPr kumimoji="0" lang="en-US" sz="1800" b="0" i="0" u="none" strike="noStrike" kern="0" cap="none" spc="0" normalizeH="0" baseline="0" noProof="0">
              <a:ln>
                <a:noFill/>
              </a:ln>
              <a:solidFill>
                <a:srgbClr val="A8BBC0"/>
              </a:solidFill>
              <a:effectLst/>
              <a:uLnTx/>
              <a:uFillTx/>
            </a:endParaRPr>
          </a:p>
        </p:txBody>
      </p:sp>
      <p:grpSp>
        <p:nvGrpSpPr>
          <p:cNvPr id="118" name="Group 117">
            <a:extLst>
              <a:ext uri="{FF2B5EF4-FFF2-40B4-BE49-F238E27FC236}">
                <a16:creationId xmlns:a16="http://schemas.microsoft.com/office/drawing/2014/main" id="{E841A60D-6A6F-9AAB-08E4-F08D4126D0CE}"/>
              </a:ext>
            </a:extLst>
          </p:cNvPr>
          <p:cNvGrpSpPr/>
          <p:nvPr/>
        </p:nvGrpSpPr>
        <p:grpSpPr>
          <a:xfrm>
            <a:off x="6747229" y="2827563"/>
            <a:ext cx="1001710" cy="446975"/>
            <a:chOff x="6189787" y="664528"/>
            <a:chExt cx="1431015" cy="638536"/>
          </a:xfrm>
        </p:grpSpPr>
        <p:pic>
          <p:nvPicPr>
            <p:cNvPr id="119" name="Picture 118">
              <a:extLst>
                <a:ext uri="{FF2B5EF4-FFF2-40B4-BE49-F238E27FC236}">
                  <a16:creationId xmlns:a16="http://schemas.microsoft.com/office/drawing/2014/main" id="{52D7E1B2-86A5-0B5B-4EA5-0190F4D5C686}"/>
                </a:ext>
              </a:extLst>
            </p:cNvPr>
            <p:cNvPicPr>
              <a:picLocks noChangeAspect="1"/>
            </p:cNvPicPr>
            <p:nvPr/>
          </p:nvPicPr>
          <p:blipFill>
            <a:blip r:embed="rId2"/>
            <a:stretch>
              <a:fillRect/>
            </a:stretch>
          </p:blipFill>
          <p:spPr>
            <a:xfrm>
              <a:off x="6189787" y="664528"/>
              <a:ext cx="638536" cy="638536"/>
            </a:xfrm>
            <a:prstGeom prst="rect">
              <a:avLst/>
            </a:prstGeom>
          </p:spPr>
        </p:pic>
        <p:pic>
          <p:nvPicPr>
            <p:cNvPr id="120" name="Picture 119">
              <a:extLst>
                <a:ext uri="{FF2B5EF4-FFF2-40B4-BE49-F238E27FC236}">
                  <a16:creationId xmlns:a16="http://schemas.microsoft.com/office/drawing/2014/main" id="{B42FFBE3-51AA-7255-3A1D-DBF06B81A2EF}"/>
                </a:ext>
              </a:extLst>
            </p:cNvPr>
            <p:cNvPicPr>
              <a:picLocks noChangeAspect="1"/>
            </p:cNvPicPr>
            <p:nvPr/>
          </p:nvPicPr>
          <p:blipFill>
            <a:blip r:embed="rId2"/>
            <a:stretch>
              <a:fillRect/>
            </a:stretch>
          </p:blipFill>
          <p:spPr>
            <a:xfrm>
              <a:off x="6982266" y="664528"/>
              <a:ext cx="638536" cy="638536"/>
            </a:xfrm>
            <a:prstGeom prst="rect">
              <a:avLst/>
            </a:prstGeom>
          </p:spPr>
        </p:pic>
      </p:grpSp>
      <p:grpSp>
        <p:nvGrpSpPr>
          <p:cNvPr id="121" name="Group 120">
            <a:extLst>
              <a:ext uri="{FF2B5EF4-FFF2-40B4-BE49-F238E27FC236}">
                <a16:creationId xmlns:a16="http://schemas.microsoft.com/office/drawing/2014/main" id="{54D46694-B59A-E02B-7201-3AAEA4B08510}"/>
              </a:ext>
            </a:extLst>
          </p:cNvPr>
          <p:cNvGrpSpPr/>
          <p:nvPr/>
        </p:nvGrpSpPr>
        <p:grpSpPr>
          <a:xfrm>
            <a:off x="6098448" y="3615078"/>
            <a:ext cx="1001710" cy="446975"/>
            <a:chOff x="6189787" y="664528"/>
            <a:chExt cx="1431015" cy="638536"/>
          </a:xfrm>
        </p:grpSpPr>
        <p:pic>
          <p:nvPicPr>
            <p:cNvPr id="122" name="Picture 121">
              <a:extLst>
                <a:ext uri="{FF2B5EF4-FFF2-40B4-BE49-F238E27FC236}">
                  <a16:creationId xmlns:a16="http://schemas.microsoft.com/office/drawing/2014/main" id="{66116D45-1DE6-1B38-E9E5-E2AA8701ABC5}"/>
                </a:ext>
              </a:extLst>
            </p:cNvPr>
            <p:cNvPicPr>
              <a:picLocks noChangeAspect="1"/>
            </p:cNvPicPr>
            <p:nvPr/>
          </p:nvPicPr>
          <p:blipFill>
            <a:blip r:embed="rId2"/>
            <a:stretch>
              <a:fillRect/>
            </a:stretch>
          </p:blipFill>
          <p:spPr>
            <a:xfrm>
              <a:off x="6189787" y="664528"/>
              <a:ext cx="638536" cy="638536"/>
            </a:xfrm>
            <a:prstGeom prst="rect">
              <a:avLst/>
            </a:prstGeom>
          </p:spPr>
        </p:pic>
        <p:pic>
          <p:nvPicPr>
            <p:cNvPr id="123" name="Picture 122">
              <a:extLst>
                <a:ext uri="{FF2B5EF4-FFF2-40B4-BE49-F238E27FC236}">
                  <a16:creationId xmlns:a16="http://schemas.microsoft.com/office/drawing/2014/main" id="{5F1CCD7C-31A6-4404-3085-9787557A7E06}"/>
                </a:ext>
              </a:extLst>
            </p:cNvPr>
            <p:cNvPicPr>
              <a:picLocks noChangeAspect="1"/>
            </p:cNvPicPr>
            <p:nvPr/>
          </p:nvPicPr>
          <p:blipFill>
            <a:blip r:embed="rId2"/>
            <a:stretch>
              <a:fillRect/>
            </a:stretch>
          </p:blipFill>
          <p:spPr>
            <a:xfrm>
              <a:off x="6982266" y="664528"/>
              <a:ext cx="638536" cy="638536"/>
            </a:xfrm>
            <a:prstGeom prst="rect">
              <a:avLst/>
            </a:prstGeom>
          </p:spPr>
        </p:pic>
      </p:grpSp>
      <p:cxnSp>
        <p:nvCxnSpPr>
          <p:cNvPr id="124" name="Straight Connector 123">
            <a:extLst>
              <a:ext uri="{FF2B5EF4-FFF2-40B4-BE49-F238E27FC236}">
                <a16:creationId xmlns:a16="http://schemas.microsoft.com/office/drawing/2014/main" id="{12758507-976C-299F-838A-6C7ACE178677}"/>
              </a:ext>
            </a:extLst>
          </p:cNvPr>
          <p:cNvCxnSpPr>
            <a:cxnSpLocks/>
            <a:stCxn id="119" idx="2"/>
            <a:endCxn id="122" idx="0"/>
          </p:cNvCxnSpPr>
          <p:nvPr/>
        </p:nvCxnSpPr>
        <p:spPr>
          <a:xfrm flipH="1">
            <a:off x="6321936" y="3274538"/>
            <a:ext cx="648781" cy="340540"/>
          </a:xfrm>
          <a:prstGeom prst="line">
            <a:avLst/>
          </a:prstGeom>
          <a:noFill/>
          <a:ln w="12700" cap="flat" cmpd="sng" algn="ctr">
            <a:solidFill>
              <a:srgbClr val="666666"/>
            </a:solidFill>
            <a:prstDash val="solid"/>
          </a:ln>
          <a:effectLst/>
        </p:spPr>
      </p:cxnSp>
      <p:cxnSp>
        <p:nvCxnSpPr>
          <p:cNvPr id="125" name="Straight Connector 124">
            <a:extLst>
              <a:ext uri="{FF2B5EF4-FFF2-40B4-BE49-F238E27FC236}">
                <a16:creationId xmlns:a16="http://schemas.microsoft.com/office/drawing/2014/main" id="{C6663D04-39DC-34F2-4BA6-A3035AA0EA26}"/>
              </a:ext>
            </a:extLst>
          </p:cNvPr>
          <p:cNvCxnSpPr>
            <a:cxnSpLocks/>
            <a:stCxn id="120" idx="2"/>
            <a:endCxn id="122" idx="0"/>
          </p:cNvCxnSpPr>
          <p:nvPr/>
        </p:nvCxnSpPr>
        <p:spPr>
          <a:xfrm flipH="1">
            <a:off x="6321936" y="3274538"/>
            <a:ext cx="1203516" cy="340540"/>
          </a:xfrm>
          <a:prstGeom prst="line">
            <a:avLst/>
          </a:prstGeom>
          <a:noFill/>
          <a:ln w="12700" cap="flat" cmpd="sng" algn="ctr">
            <a:solidFill>
              <a:srgbClr val="666666"/>
            </a:solidFill>
            <a:prstDash val="solid"/>
          </a:ln>
          <a:effectLst/>
        </p:spPr>
      </p:cxnSp>
      <p:cxnSp>
        <p:nvCxnSpPr>
          <p:cNvPr id="126" name="Straight Connector 125">
            <a:extLst>
              <a:ext uri="{FF2B5EF4-FFF2-40B4-BE49-F238E27FC236}">
                <a16:creationId xmlns:a16="http://schemas.microsoft.com/office/drawing/2014/main" id="{72D06CBF-1B01-037E-F8DF-21B4E1BDDDF8}"/>
              </a:ext>
            </a:extLst>
          </p:cNvPr>
          <p:cNvCxnSpPr>
            <a:cxnSpLocks/>
            <a:stCxn id="145" idx="0"/>
            <a:endCxn id="130" idx="2"/>
          </p:cNvCxnSpPr>
          <p:nvPr/>
        </p:nvCxnSpPr>
        <p:spPr>
          <a:xfrm flipH="1" flipV="1">
            <a:off x="7555057" y="4062052"/>
            <a:ext cx="291959" cy="204534"/>
          </a:xfrm>
          <a:prstGeom prst="line">
            <a:avLst/>
          </a:prstGeom>
          <a:noFill/>
          <a:ln w="12700" cap="flat" cmpd="sng" algn="ctr">
            <a:solidFill>
              <a:srgbClr val="666666"/>
            </a:solidFill>
            <a:prstDash val="solid"/>
          </a:ln>
          <a:effectLst/>
        </p:spPr>
      </p:cxnSp>
      <p:cxnSp>
        <p:nvCxnSpPr>
          <p:cNvPr id="127" name="Straight Connector 126">
            <a:extLst>
              <a:ext uri="{FF2B5EF4-FFF2-40B4-BE49-F238E27FC236}">
                <a16:creationId xmlns:a16="http://schemas.microsoft.com/office/drawing/2014/main" id="{B226CA47-4F59-2950-934F-D0649BFD55A5}"/>
              </a:ext>
            </a:extLst>
          </p:cNvPr>
          <p:cNvCxnSpPr>
            <a:cxnSpLocks/>
            <a:stCxn id="145" idx="0"/>
            <a:endCxn id="131" idx="2"/>
          </p:cNvCxnSpPr>
          <p:nvPr/>
        </p:nvCxnSpPr>
        <p:spPr>
          <a:xfrm flipV="1">
            <a:off x="7847016" y="4062052"/>
            <a:ext cx="262776" cy="204534"/>
          </a:xfrm>
          <a:prstGeom prst="line">
            <a:avLst/>
          </a:prstGeom>
          <a:noFill/>
          <a:ln w="12700" cap="flat" cmpd="sng" algn="ctr">
            <a:solidFill>
              <a:srgbClr val="666666"/>
            </a:solidFill>
            <a:prstDash val="solid"/>
          </a:ln>
          <a:effectLst/>
        </p:spPr>
      </p:cxnSp>
      <p:sp>
        <p:nvSpPr>
          <p:cNvPr id="128" name="Rectangle: Top Corners Rounded 127">
            <a:extLst>
              <a:ext uri="{FF2B5EF4-FFF2-40B4-BE49-F238E27FC236}">
                <a16:creationId xmlns:a16="http://schemas.microsoft.com/office/drawing/2014/main" id="{9FBF1694-3791-967F-CE7B-8DD23C4E1A09}"/>
              </a:ext>
            </a:extLst>
          </p:cNvPr>
          <p:cNvSpPr/>
          <p:nvPr/>
        </p:nvSpPr>
        <p:spPr>
          <a:xfrm rot="16200000">
            <a:off x="6243155" y="2917879"/>
            <a:ext cx="612073" cy="215736"/>
          </a:xfrm>
          <a:prstGeom prst="round2SameRect">
            <a:avLst/>
          </a:prstGeom>
          <a:solidFill>
            <a:srgbClr val="0A0908"/>
          </a:solidFill>
          <a:ln w="12700" cap="flat" cmpd="sng" algn="ctr">
            <a:noFill/>
            <a:prstDash val="solid"/>
            <a:miter lim="800000"/>
          </a:ln>
          <a:effectLst>
            <a:softEdge rad="0"/>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685800" eaLnBrk="1" fontAlgn="auto" latinLnBrk="0" hangingPunct="1">
              <a:lnSpc>
                <a:spcPct val="100000"/>
              </a:lnSpc>
              <a:spcBef>
                <a:spcPts val="0"/>
              </a:spcBef>
              <a:spcAft>
                <a:spcPts val="300"/>
              </a:spcAft>
              <a:buClrTx/>
              <a:buSzPct val="100000"/>
              <a:buFontTx/>
              <a:buNone/>
              <a:tabLst/>
              <a:defRPr/>
            </a:pPr>
            <a:r>
              <a:rPr kumimoji="0" lang="en-US" sz="1200" b="1" i="0" u="none" strike="noStrike" kern="0" cap="none" spc="0" normalizeH="0" baseline="0" noProof="0" dirty="0">
                <a:ln>
                  <a:noFill/>
                </a:ln>
                <a:solidFill>
                  <a:srgbClr val="FFFFFF"/>
                </a:solidFill>
                <a:effectLst/>
                <a:uLnTx/>
                <a:uFillTx/>
                <a:latin typeface="Nokia Pure Text Light"/>
                <a:ea typeface="+mn-ea"/>
                <a:cs typeface="+mn-cs"/>
              </a:rPr>
              <a:t>Spine</a:t>
            </a:r>
          </a:p>
        </p:txBody>
      </p:sp>
      <p:grpSp>
        <p:nvGrpSpPr>
          <p:cNvPr id="129" name="Group 128">
            <a:extLst>
              <a:ext uri="{FF2B5EF4-FFF2-40B4-BE49-F238E27FC236}">
                <a16:creationId xmlns:a16="http://schemas.microsoft.com/office/drawing/2014/main" id="{62D3381F-CD98-1FF2-25B3-7847C3C3286B}"/>
              </a:ext>
            </a:extLst>
          </p:cNvPr>
          <p:cNvGrpSpPr/>
          <p:nvPr/>
        </p:nvGrpSpPr>
        <p:grpSpPr>
          <a:xfrm>
            <a:off x="7331569" y="3615077"/>
            <a:ext cx="1001710" cy="446975"/>
            <a:chOff x="6189787" y="664528"/>
            <a:chExt cx="1431015" cy="638536"/>
          </a:xfrm>
        </p:grpSpPr>
        <p:pic>
          <p:nvPicPr>
            <p:cNvPr id="130" name="Picture 129">
              <a:extLst>
                <a:ext uri="{FF2B5EF4-FFF2-40B4-BE49-F238E27FC236}">
                  <a16:creationId xmlns:a16="http://schemas.microsoft.com/office/drawing/2014/main" id="{E10216F8-93FF-0ABA-D8EC-06129380BDDA}"/>
                </a:ext>
              </a:extLst>
            </p:cNvPr>
            <p:cNvPicPr>
              <a:picLocks noChangeAspect="1"/>
            </p:cNvPicPr>
            <p:nvPr/>
          </p:nvPicPr>
          <p:blipFill>
            <a:blip r:embed="rId2"/>
            <a:stretch>
              <a:fillRect/>
            </a:stretch>
          </p:blipFill>
          <p:spPr>
            <a:xfrm>
              <a:off x="6189787" y="664528"/>
              <a:ext cx="638536" cy="638536"/>
            </a:xfrm>
            <a:prstGeom prst="rect">
              <a:avLst/>
            </a:prstGeom>
          </p:spPr>
        </p:pic>
        <p:pic>
          <p:nvPicPr>
            <p:cNvPr id="131" name="Picture 130">
              <a:extLst>
                <a:ext uri="{FF2B5EF4-FFF2-40B4-BE49-F238E27FC236}">
                  <a16:creationId xmlns:a16="http://schemas.microsoft.com/office/drawing/2014/main" id="{368B905C-1EFA-3ECE-5303-29CD6C0442BC}"/>
                </a:ext>
              </a:extLst>
            </p:cNvPr>
            <p:cNvPicPr>
              <a:picLocks noChangeAspect="1"/>
            </p:cNvPicPr>
            <p:nvPr/>
          </p:nvPicPr>
          <p:blipFill>
            <a:blip r:embed="rId2"/>
            <a:stretch>
              <a:fillRect/>
            </a:stretch>
          </p:blipFill>
          <p:spPr>
            <a:xfrm>
              <a:off x="6982266" y="664528"/>
              <a:ext cx="638536" cy="638536"/>
            </a:xfrm>
            <a:prstGeom prst="rect">
              <a:avLst/>
            </a:prstGeom>
          </p:spPr>
        </p:pic>
      </p:grpSp>
      <p:cxnSp>
        <p:nvCxnSpPr>
          <p:cNvPr id="135" name="Straight Connector 134">
            <a:extLst>
              <a:ext uri="{FF2B5EF4-FFF2-40B4-BE49-F238E27FC236}">
                <a16:creationId xmlns:a16="http://schemas.microsoft.com/office/drawing/2014/main" id="{86D6095C-B294-30D2-08CD-C61678A7D137}"/>
              </a:ext>
            </a:extLst>
          </p:cNvPr>
          <p:cNvCxnSpPr>
            <a:cxnSpLocks/>
            <a:stCxn id="119" idx="2"/>
            <a:endCxn id="123" idx="0"/>
          </p:cNvCxnSpPr>
          <p:nvPr/>
        </p:nvCxnSpPr>
        <p:spPr>
          <a:xfrm flipH="1">
            <a:off x="6876671" y="3274538"/>
            <a:ext cx="94046" cy="340540"/>
          </a:xfrm>
          <a:prstGeom prst="line">
            <a:avLst/>
          </a:prstGeom>
          <a:noFill/>
          <a:ln w="12700" cap="flat" cmpd="sng" algn="ctr">
            <a:solidFill>
              <a:srgbClr val="666666"/>
            </a:solidFill>
            <a:prstDash val="solid"/>
          </a:ln>
          <a:effectLst/>
        </p:spPr>
      </p:cxnSp>
      <p:cxnSp>
        <p:nvCxnSpPr>
          <p:cNvPr id="136" name="Straight Connector 135">
            <a:extLst>
              <a:ext uri="{FF2B5EF4-FFF2-40B4-BE49-F238E27FC236}">
                <a16:creationId xmlns:a16="http://schemas.microsoft.com/office/drawing/2014/main" id="{2723A2D5-3848-2983-7283-213C5A24D28E}"/>
              </a:ext>
            </a:extLst>
          </p:cNvPr>
          <p:cNvCxnSpPr>
            <a:cxnSpLocks/>
            <a:stCxn id="120" idx="2"/>
            <a:endCxn id="123" idx="0"/>
          </p:cNvCxnSpPr>
          <p:nvPr/>
        </p:nvCxnSpPr>
        <p:spPr>
          <a:xfrm flipH="1">
            <a:off x="6876671" y="3274538"/>
            <a:ext cx="648781" cy="340540"/>
          </a:xfrm>
          <a:prstGeom prst="line">
            <a:avLst/>
          </a:prstGeom>
          <a:noFill/>
          <a:ln w="12700" cap="flat" cmpd="sng" algn="ctr">
            <a:solidFill>
              <a:srgbClr val="666666"/>
            </a:solidFill>
            <a:prstDash val="solid"/>
          </a:ln>
          <a:effectLst/>
        </p:spPr>
      </p:cxnSp>
      <p:cxnSp>
        <p:nvCxnSpPr>
          <p:cNvPr id="137" name="Straight Connector 136">
            <a:extLst>
              <a:ext uri="{FF2B5EF4-FFF2-40B4-BE49-F238E27FC236}">
                <a16:creationId xmlns:a16="http://schemas.microsoft.com/office/drawing/2014/main" id="{8F4FD9BD-90FE-651A-F71F-44BFBDB99B5B}"/>
              </a:ext>
            </a:extLst>
          </p:cNvPr>
          <p:cNvCxnSpPr>
            <a:cxnSpLocks/>
            <a:stCxn id="119" idx="2"/>
            <a:endCxn id="130" idx="0"/>
          </p:cNvCxnSpPr>
          <p:nvPr/>
        </p:nvCxnSpPr>
        <p:spPr>
          <a:xfrm>
            <a:off x="6970717" y="3274538"/>
            <a:ext cx="584340" cy="340539"/>
          </a:xfrm>
          <a:prstGeom prst="line">
            <a:avLst/>
          </a:prstGeom>
          <a:noFill/>
          <a:ln w="12700" cap="flat" cmpd="sng" algn="ctr">
            <a:solidFill>
              <a:srgbClr val="666666"/>
            </a:solidFill>
            <a:prstDash val="solid"/>
          </a:ln>
          <a:effectLst/>
        </p:spPr>
      </p:cxnSp>
      <p:cxnSp>
        <p:nvCxnSpPr>
          <p:cNvPr id="138" name="Straight Connector 137">
            <a:extLst>
              <a:ext uri="{FF2B5EF4-FFF2-40B4-BE49-F238E27FC236}">
                <a16:creationId xmlns:a16="http://schemas.microsoft.com/office/drawing/2014/main" id="{A326490F-89E6-A98E-3E77-DDAC8AC8298C}"/>
              </a:ext>
            </a:extLst>
          </p:cNvPr>
          <p:cNvCxnSpPr>
            <a:cxnSpLocks/>
            <a:stCxn id="120" idx="2"/>
            <a:endCxn id="130" idx="0"/>
          </p:cNvCxnSpPr>
          <p:nvPr/>
        </p:nvCxnSpPr>
        <p:spPr>
          <a:xfrm>
            <a:off x="7525452" y="3274538"/>
            <a:ext cx="29605" cy="340539"/>
          </a:xfrm>
          <a:prstGeom prst="line">
            <a:avLst/>
          </a:prstGeom>
          <a:noFill/>
          <a:ln w="12700" cap="flat" cmpd="sng" algn="ctr">
            <a:solidFill>
              <a:srgbClr val="666666"/>
            </a:solidFill>
            <a:prstDash val="solid"/>
          </a:ln>
          <a:effectLst/>
        </p:spPr>
      </p:cxnSp>
      <p:cxnSp>
        <p:nvCxnSpPr>
          <p:cNvPr id="139" name="Straight Connector 138">
            <a:extLst>
              <a:ext uri="{FF2B5EF4-FFF2-40B4-BE49-F238E27FC236}">
                <a16:creationId xmlns:a16="http://schemas.microsoft.com/office/drawing/2014/main" id="{3C8FC27A-1780-2599-5DBD-BCC560D5B609}"/>
              </a:ext>
            </a:extLst>
          </p:cNvPr>
          <p:cNvCxnSpPr>
            <a:cxnSpLocks/>
            <a:stCxn id="119" idx="2"/>
            <a:endCxn id="131" idx="0"/>
          </p:cNvCxnSpPr>
          <p:nvPr/>
        </p:nvCxnSpPr>
        <p:spPr>
          <a:xfrm>
            <a:off x="6970717" y="3274538"/>
            <a:ext cx="1139075" cy="340539"/>
          </a:xfrm>
          <a:prstGeom prst="line">
            <a:avLst/>
          </a:prstGeom>
          <a:noFill/>
          <a:ln w="12700" cap="flat" cmpd="sng" algn="ctr">
            <a:solidFill>
              <a:srgbClr val="666666"/>
            </a:solidFill>
            <a:prstDash val="solid"/>
          </a:ln>
          <a:effectLst/>
        </p:spPr>
      </p:cxnSp>
      <p:cxnSp>
        <p:nvCxnSpPr>
          <p:cNvPr id="140" name="Straight Connector 139">
            <a:extLst>
              <a:ext uri="{FF2B5EF4-FFF2-40B4-BE49-F238E27FC236}">
                <a16:creationId xmlns:a16="http://schemas.microsoft.com/office/drawing/2014/main" id="{850656C0-914D-06F0-D8CB-2A947FC6711A}"/>
              </a:ext>
            </a:extLst>
          </p:cNvPr>
          <p:cNvCxnSpPr>
            <a:cxnSpLocks/>
            <a:stCxn id="120" idx="2"/>
            <a:endCxn id="131" idx="0"/>
          </p:cNvCxnSpPr>
          <p:nvPr/>
        </p:nvCxnSpPr>
        <p:spPr>
          <a:xfrm>
            <a:off x="7525452" y="3274538"/>
            <a:ext cx="584340" cy="340539"/>
          </a:xfrm>
          <a:prstGeom prst="line">
            <a:avLst/>
          </a:prstGeom>
          <a:noFill/>
          <a:ln w="12700" cap="flat" cmpd="sng" algn="ctr">
            <a:solidFill>
              <a:srgbClr val="666666"/>
            </a:solidFill>
            <a:prstDash val="solid"/>
          </a:ln>
          <a:effectLst/>
        </p:spPr>
      </p:cxnSp>
      <p:cxnSp>
        <p:nvCxnSpPr>
          <p:cNvPr id="141" name="Straight Connector 140">
            <a:extLst>
              <a:ext uri="{FF2B5EF4-FFF2-40B4-BE49-F238E27FC236}">
                <a16:creationId xmlns:a16="http://schemas.microsoft.com/office/drawing/2014/main" id="{961F6DB8-64DD-662B-FEB0-8B3B2F4D0665}"/>
              </a:ext>
            </a:extLst>
          </p:cNvPr>
          <p:cNvCxnSpPr>
            <a:cxnSpLocks/>
            <a:stCxn id="120" idx="0"/>
            <a:endCxn id="23" idx="2"/>
          </p:cNvCxnSpPr>
          <p:nvPr/>
        </p:nvCxnSpPr>
        <p:spPr>
          <a:xfrm flipH="1" flipV="1">
            <a:off x="6612193" y="2277342"/>
            <a:ext cx="913259" cy="550221"/>
          </a:xfrm>
          <a:prstGeom prst="line">
            <a:avLst/>
          </a:prstGeom>
          <a:noFill/>
          <a:ln w="12700" cap="flat" cmpd="sng" algn="ctr">
            <a:solidFill>
              <a:srgbClr val="666666"/>
            </a:solidFill>
            <a:prstDash val="solid"/>
          </a:ln>
          <a:effectLst/>
        </p:spPr>
      </p:cxnSp>
      <p:cxnSp>
        <p:nvCxnSpPr>
          <p:cNvPr id="142" name="Straight Connector 141">
            <a:extLst>
              <a:ext uri="{FF2B5EF4-FFF2-40B4-BE49-F238E27FC236}">
                <a16:creationId xmlns:a16="http://schemas.microsoft.com/office/drawing/2014/main" id="{42918BB3-C86A-EC97-D55D-F801AAEF9056}"/>
              </a:ext>
            </a:extLst>
          </p:cNvPr>
          <p:cNvCxnSpPr>
            <a:cxnSpLocks/>
            <a:stCxn id="119" idx="0"/>
            <a:endCxn id="23" idx="2"/>
          </p:cNvCxnSpPr>
          <p:nvPr/>
        </p:nvCxnSpPr>
        <p:spPr>
          <a:xfrm flipH="1" flipV="1">
            <a:off x="6612193" y="2277342"/>
            <a:ext cx="358524" cy="550221"/>
          </a:xfrm>
          <a:prstGeom prst="line">
            <a:avLst/>
          </a:prstGeom>
          <a:noFill/>
          <a:ln w="12700" cap="flat" cmpd="sng" algn="ctr">
            <a:solidFill>
              <a:srgbClr val="666666"/>
            </a:solidFill>
            <a:prstDash val="solid"/>
          </a:ln>
          <a:effectLst/>
        </p:spPr>
      </p:cxnSp>
      <p:cxnSp>
        <p:nvCxnSpPr>
          <p:cNvPr id="143" name="Straight Connector 142">
            <a:extLst>
              <a:ext uri="{FF2B5EF4-FFF2-40B4-BE49-F238E27FC236}">
                <a16:creationId xmlns:a16="http://schemas.microsoft.com/office/drawing/2014/main" id="{F4B91CE5-1465-CF37-046F-DE7508023CC5}"/>
              </a:ext>
            </a:extLst>
          </p:cNvPr>
          <p:cNvCxnSpPr>
            <a:cxnSpLocks/>
            <a:stCxn id="119" idx="0"/>
            <a:endCxn id="26" idx="2"/>
          </p:cNvCxnSpPr>
          <p:nvPr/>
        </p:nvCxnSpPr>
        <p:spPr>
          <a:xfrm flipV="1">
            <a:off x="6970717" y="2262433"/>
            <a:ext cx="283804" cy="565130"/>
          </a:xfrm>
          <a:prstGeom prst="line">
            <a:avLst/>
          </a:prstGeom>
          <a:noFill/>
          <a:ln w="12700" cap="flat" cmpd="sng" algn="ctr">
            <a:solidFill>
              <a:srgbClr val="666666"/>
            </a:solidFill>
            <a:prstDash val="solid"/>
          </a:ln>
          <a:effectLst/>
        </p:spPr>
      </p:cxnSp>
      <p:cxnSp>
        <p:nvCxnSpPr>
          <p:cNvPr id="144" name="Straight Connector 143">
            <a:extLst>
              <a:ext uri="{FF2B5EF4-FFF2-40B4-BE49-F238E27FC236}">
                <a16:creationId xmlns:a16="http://schemas.microsoft.com/office/drawing/2014/main" id="{FFD0E357-1FA4-02DE-465C-F9BD118A8058}"/>
              </a:ext>
            </a:extLst>
          </p:cNvPr>
          <p:cNvCxnSpPr>
            <a:cxnSpLocks/>
            <a:stCxn id="120" idx="0"/>
            <a:endCxn id="26" idx="2"/>
          </p:cNvCxnSpPr>
          <p:nvPr/>
        </p:nvCxnSpPr>
        <p:spPr>
          <a:xfrm flipH="1" flipV="1">
            <a:off x="7254521" y="2262433"/>
            <a:ext cx="270931" cy="565130"/>
          </a:xfrm>
          <a:prstGeom prst="line">
            <a:avLst/>
          </a:prstGeom>
          <a:noFill/>
          <a:ln w="12700" cap="flat" cmpd="sng" algn="ctr">
            <a:solidFill>
              <a:srgbClr val="666666"/>
            </a:solidFill>
            <a:prstDash val="solid"/>
          </a:ln>
          <a:effectLst/>
        </p:spPr>
      </p:cxnSp>
      <p:pic>
        <p:nvPicPr>
          <p:cNvPr id="145" name="Picture 144">
            <a:extLst>
              <a:ext uri="{FF2B5EF4-FFF2-40B4-BE49-F238E27FC236}">
                <a16:creationId xmlns:a16="http://schemas.microsoft.com/office/drawing/2014/main" id="{C900106B-D97E-9CAA-BE14-F12232160C77}"/>
              </a:ext>
            </a:extLst>
          </p:cNvPr>
          <p:cNvPicPr>
            <a:picLocks noChangeAspect="1"/>
          </p:cNvPicPr>
          <p:nvPr/>
        </p:nvPicPr>
        <p:blipFill>
          <a:blip r:embed="rId3"/>
          <a:stretch>
            <a:fillRect/>
          </a:stretch>
        </p:blipFill>
        <p:spPr>
          <a:xfrm>
            <a:off x="7681048" y="4266586"/>
            <a:ext cx="331936" cy="331936"/>
          </a:xfrm>
          <a:prstGeom prst="rect">
            <a:avLst/>
          </a:prstGeom>
        </p:spPr>
      </p:pic>
      <p:cxnSp>
        <p:nvCxnSpPr>
          <p:cNvPr id="152" name="Straight Connector 151">
            <a:extLst>
              <a:ext uri="{FF2B5EF4-FFF2-40B4-BE49-F238E27FC236}">
                <a16:creationId xmlns:a16="http://schemas.microsoft.com/office/drawing/2014/main" id="{20DB0B35-D93D-82F2-1964-F827D1A717CF}"/>
              </a:ext>
            </a:extLst>
          </p:cNvPr>
          <p:cNvCxnSpPr>
            <a:cxnSpLocks/>
            <a:stCxn id="154" idx="0"/>
            <a:endCxn id="122" idx="2"/>
          </p:cNvCxnSpPr>
          <p:nvPr/>
        </p:nvCxnSpPr>
        <p:spPr>
          <a:xfrm flipH="1" flipV="1">
            <a:off x="6321936" y="4062053"/>
            <a:ext cx="272893" cy="199199"/>
          </a:xfrm>
          <a:prstGeom prst="line">
            <a:avLst/>
          </a:prstGeom>
          <a:noFill/>
          <a:ln w="12700" cap="flat" cmpd="sng" algn="ctr">
            <a:solidFill>
              <a:srgbClr val="666666"/>
            </a:solidFill>
            <a:prstDash val="solid"/>
          </a:ln>
          <a:effectLst/>
        </p:spPr>
      </p:cxnSp>
      <p:cxnSp>
        <p:nvCxnSpPr>
          <p:cNvPr id="153" name="Straight Connector 152">
            <a:extLst>
              <a:ext uri="{FF2B5EF4-FFF2-40B4-BE49-F238E27FC236}">
                <a16:creationId xmlns:a16="http://schemas.microsoft.com/office/drawing/2014/main" id="{7D9DB486-7A52-0EA8-F322-286DF31A83B9}"/>
              </a:ext>
            </a:extLst>
          </p:cNvPr>
          <p:cNvCxnSpPr>
            <a:cxnSpLocks/>
            <a:stCxn id="154" idx="0"/>
            <a:endCxn id="123" idx="2"/>
          </p:cNvCxnSpPr>
          <p:nvPr/>
        </p:nvCxnSpPr>
        <p:spPr>
          <a:xfrm flipV="1">
            <a:off x="6594829" y="4062053"/>
            <a:ext cx="281842" cy="199199"/>
          </a:xfrm>
          <a:prstGeom prst="line">
            <a:avLst/>
          </a:prstGeom>
          <a:noFill/>
          <a:ln w="12700" cap="flat" cmpd="sng" algn="ctr">
            <a:solidFill>
              <a:srgbClr val="666666"/>
            </a:solidFill>
            <a:prstDash val="solid"/>
          </a:ln>
          <a:effectLst/>
        </p:spPr>
      </p:cxnSp>
      <p:pic>
        <p:nvPicPr>
          <p:cNvPr id="154" name="Picture 153">
            <a:extLst>
              <a:ext uri="{FF2B5EF4-FFF2-40B4-BE49-F238E27FC236}">
                <a16:creationId xmlns:a16="http://schemas.microsoft.com/office/drawing/2014/main" id="{09E79630-CF44-D481-7A36-5E31F9C15F57}"/>
              </a:ext>
            </a:extLst>
          </p:cNvPr>
          <p:cNvPicPr>
            <a:picLocks noChangeAspect="1"/>
          </p:cNvPicPr>
          <p:nvPr/>
        </p:nvPicPr>
        <p:blipFill>
          <a:blip r:embed="rId3"/>
          <a:stretch>
            <a:fillRect/>
          </a:stretch>
        </p:blipFill>
        <p:spPr>
          <a:xfrm>
            <a:off x="6428861" y="4261252"/>
            <a:ext cx="331936" cy="331936"/>
          </a:xfrm>
          <a:prstGeom prst="rect">
            <a:avLst/>
          </a:prstGeom>
        </p:spPr>
      </p:pic>
      <p:sp>
        <p:nvSpPr>
          <p:cNvPr id="155" name="Rectangle: Top Corners Rounded 154">
            <a:extLst>
              <a:ext uri="{FF2B5EF4-FFF2-40B4-BE49-F238E27FC236}">
                <a16:creationId xmlns:a16="http://schemas.microsoft.com/office/drawing/2014/main" id="{C9135CB7-8ADD-2947-7CA5-477F8B1A3C62}"/>
              </a:ext>
            </a:extLst>
          </p:cNvPr>
          <p:cNvSpPr/>
          <p:nvPr/>
        </p:nvSpPr>
        <p:spPr>
          <a:xfrm rot="16200000">
            <a:off x="5877177" y="1897812"/>
            <a:ext cx="626133" cy="193292"/>
          </a:xfrm>
          <a:prstGeom prst="round2SameRect">
            <a:avLst/>
          </a:prstGeom>
          <a:solidFill>
            <a:srgbClr val="0A0908"/>
          </a:solidFill>
          <a:ln w="12700" cap="flat" cmpd="sng" algn="ctr">
            <a:noFill/>
            <a:prstDash val="solid"/>
            <a:miter lim="800000"/>
          </a:ln>
          <a:effectLst>
            <a:softEdge rad="0"/>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defTabSz="685800">
              <a:spcAft>
                <a:spcPts val="300"/>
              </a:spcAft>
              <a:buSzPct val="100000"/>
              <a:defRPr/>
            </a:pPr>
            <a:r>
              <a:rPr lang="en-US" sz="1100" b="1" kern="0" dirty="0">
                <a:solidFill>
                  <a:srgbClr val="FFFFFF"/>
                </a:solidFill>
              </a:rPr>
              <a:t>B-Leaf</a:t>
            </a:r>
          </a:p>
        </p:txBody>
      </p:sp>
      <p:sp>
        <p:nvSpPr>
          <p:cNvPr id="156" name="Rectangle: Top Corners Rounded 155">
            <a:extLst>
              <a:ext uri="{FF2B5EF4-FFF2-40B4-BE49-F238E27FC236}">
                <a16:creationId xmlns:a16="http://schemas.microsoft.com/office/drawing/2014/main" id="{5877148E-19B2-1393-95F5-8D1277B6BF48}"/>
              </a:ext>
            </a:extLst>
          </p:cNvPr>
          <p:cNvSpPr/>
          <p:nvPr/>
        </p:nvSpPr>
        <p:spPr>
          <a:xfrm rot="16200000">
            <a:off x="5564923" y="3743187"/>
            <a:ext cx="626133" cy="193292"/>
          </a:xfrm>
          <a:prstGeom prst="round2SameRect">
            <a:avLst/>
          </a:prstGeom>
          <a:solidFill>
            <a:srgbClr val="0A0908"/>
          </a:solidFill>
          <a:ln w="12700" cap="flat" cmpd="sng" algn="ctr">
            <a:noFill/>
            <a:prstDash val="solid"/>
            <a:miter lim="800000"/>
          </a:ln>
          <a:effectLst>
            <a:softEdge rad="0"/>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685800" eaLnBrk="1" fontAlgn="auto" latinLnBrk="0" hangingPunct="1">
              <a:lnSpc>
                <a:spcPct val="100000"/>
              </a:lnSpc>
              <a:spcBef>
                <a:spcPts val="0"/>
              </a:spcBef>
              <a:spcAft>
                <a:spcPts val="300"/>
              </a:spcAft>
              <a:buClrTx/>
              <a:buSzPct val="100000"/>
              <a:buFontTx/>
              <a:buNone/>
              <a:tabLst/>
              <a:defRPr/>
            </a:pPr>
            <a:r>
              <a:rPr kumimoji="0" lang="en-US" sz="1200" b="1" i="0" u="none" strike="noStrike" kern="0" cap="none" spc="0" normalizeH="0" baseline="0" noProof="0" dirty="0">
                <a:ln>
                  <a:noFill/>
                </a:ln>
                <a:solidFill>
                  <a:srgbClr val="FFFFFF"/>
                </a:solidFill>
                <a:effectLst/>
                <a:uLnTx/>
                <a:uFillTx/>
                <a:latin typeface="Nokia Pure Text Light"/>
                <a:ea typeface="+mn-ea"/>
                <a:cs typeface="+mn-cs"/>
              </a:rPr>
              <a:t>Leaf</a:t>
            </a:r>
          </a:p>
        </p:txBody>
      </p:sp>
      <p:sp>
        <p:nvSpPr>
          <p:cNvPr id="2" name="Rectangle 1">
            <a:extLst>
              <a:ext uri="{FF2B5EF4-FFF2-40B4-BE49-F238E27FC236}">
                <a16:creationId xmlns:a16="http://schemas.microsoft.com/office/drawing/2014/main" id="{768755E3-6655-F024-3D49-72AADD9D153C}"/>
              </a:ext>
            </a:extLst>
          </p:cNvPr>
          <p:cNvSpPr/>
          <p:nvPr/>
        </p:nvSpPr>
        <p:spPr>
          <a:xfrm>
            <a:off x="132183" y="4718412"/>
            <a:ext cx="3497557" cy="249297"/>
          </a:xfrm>
          <a:prstGeom prst="rect">
            <a:avLst/>
          </a:prstGeom>
          <a:solidFill>
            <a:srgbClr val="00000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Aft>
                <a:spcPts val="0"/>
              </a:spcAft>
              <a:buSzPct val="100000"/>
            </a:pPr>
            <a:r>
              <a:rPr lang="en-US" sz="1200" b="1" dirty="0">
                <a:solidFill>
                  <a:schemeClr val="bg1"/>
                </a:solidFill>
              </a:rPr>
              <a:t>Datacenter 1</a:t>
            </a:r>
          </a:p>
        </p:txBody>
      </p:sp>
      <p:sp>
        <p:nvSpPr>
          <p:cNvPr id="4" name="Rectangle 3">
            <a:extLst>
              <a:ext uri="{FF2B5EF4-FFF2-40B4-BE49-F238E27FC236}">
                <a16:creationId xmlns:a16="http://schemas.microsoft.com/office/drawing/2014/main" id="{DF3D7416-33DB-B50E-0F3C-CC7BC53238DE}"/>
              </a:ext>
            </a:extLst>
          </p:cNvPr>
          <p:cNvSpPr/>
          <p:nvPr/>
        </p:nvSpPr>
        <p:spPr>
          <a:xfrm>
            <a:off x="5386626" y="4718943"/>
            <a:ext cx="3497557" cy="249297"/>
          </a:xfrm>
          <a:prstGeom prst="rect">
            <a:avLst/>
          </a:prstGeom>
          <a:solidFill>
            <a:srgbClr val="00000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Aft>
                <a:spcPts val="0"/>
              </a:spcAft>
              <a:buSzPct val="100000"/>
            </a:pPr>
            <a:r>
              <a:rPr lang="en-US" sz="1200" b="1" dirty="0">
                <a:solidFill>
                  <a:schemeClr val="bg1"/>
                </a:solidFill>
              </a:rPr>
              <a:t>Datacenter 2</a:t>
            </a:r>
          </a:p>
        </p:txBody>
      </p:sp>
      <p:sp>
        <p:nvSpPr>
          <p:cNvPr id="16" name="Text Placeholder 2">
            <a:extLst>
              <a:ext uri="{FF2B5EF4-FFF2-40B4-BE49-F238E27FC236}">
                <a16:creationId xmlns:a16="http://schemas.microsoft.com/office/drawing/2014/main" id="{D7E52814-440F-12BC-A7A2-C7BBDB5F101B}"/>
              </a:ext>
            </a:extLst>
          </p:cNvPr>
          <p:cNvSpPr txBox="1">
            <a:spLocks/>
          </p:cNvSpPr>
          <p:nvPr/>
        </p:nvSpPr>
        <p:spPr>
          <a:xfrm>
            <a:off x="424884" y="588677"/>
            <a:ext cx="5524136" cy="246221"/>
          </a:xfrm>
          <a:prstGeom prst="rect">
            <a:avLst/>
          </a:prstGeom>
        </p:spPr>
        <p:txBody>
          <a:bodyPr lIns="0" tIns="0" rIns="0" bIns="0">
            <a:spAutoFit/>
          </a:bodyPr>
          <a:lstStyle>
            <a:lvl1pPr marL="0" indent="0" algn="l" defTabSz="310010" rtl="0" eaLnBrk="1" latinLnBrk="0" hangingPunct="1">
              <a:lnSpc>
                <a:spcPct val="100000"/>
              </a:lnSpc>
              <a:spcBef>
                <a:spcPts val="0"/>
              </a:spcBef>
              <a:buFont typeface="Arial" panose="020B0604020202020204" pitchFamily="34" charset="0"/>
              <a:buNone/>
              <a:defRPr sz="1600" kern="1200" baseline="0">
                <a:solidFill>
                  <a:schemeClr val="tx2"/>
                </a:solidFill>
                <a:latin typeface="Nokia Pure Headline Light" panose="020B0304020202020204" pitchFamily="34" charset="0"/>
                <a:ea typeface="+mn-ea"/>
                <a:cs typeface="+mn-cs"/>
              </a:defRPr>
            </a:lvl1pPr>
            <a:lvl2pPr marL="232508" indent="-77502" algn="l" defTabSz="310010" rtl="0" eaLnBrk="1" latinLnBrk="0" hangingPunct="1">
              <a:lnSpc>
                <a:spcPct val="90000"/>
              </a:lnSpc>
              <a:spcBef>
                <a:spcPts val="169"/>
              </a:spcBef>
              <a:buFont typeface="Arial" panose="020B0604020202020204" pitchFamily="34" charset="0"/>
              <a:buChar char="•"/>
              <a:defRPr sz="814" kern="1200">
                <a:solidFill>
                  <a:schemeClr val="tx1"/>
                </a:solidFill>
                <a:latin typeface="+mn-lt"/>
                <a:ea typeface="+mn-ea"/>
                <a:cs typeface="+mn-cs"/>
              </a:defRPr>
            </a:lvl2pPr>
            <a:lvl3pPr marL="387513" indent="-77502" algn="l" defTabSz="310010" rtl="0" eaLnBrk="1" latinLnBrk="0" hangingPunct="1">
              <a:lnSpc>
                <a:spcPct val="90000"/>
              </a:lnSpc>
              <a:spcBef>
                <a:spcPts val="169"/>
              </a:spcBef>
              <a:buFont typeface="Arial" panose="020B0604020202020204" pitchFamily="34" charset="0"/>
              <a:buChar char="•"/>
              <a:defRPr sz="678" kern="1200">
                <a:solidFill>
                  <a:schemeClr val="tx1"/>
                </a:solidFill>
                <a:latin typeface="+mn-lt"/>
                <a:ea typeface="+mn-ea"/>
                <a:cs typeface="+mn-cs"/>
              </a:defRPr>
            </a:lvl3pPr>
            <a:lvl4pPr marL="542518" indent="-77502" algn="l" defTabSz="310010" rtl="0" eaLnBrk="1" latinLnBrk="0" hangingPunct="1">
              <a:lnSpc>
                <a:spcPct val="90000"/>
              </a:lnSpc>
              <a:spcBef>
                <a:spcPts val="169"/>
              </a:spcBef>
              <a:buFont typeface="Arial" panose="020B0604020202020204" pitchFamily="34" charset="0"/>
              <a:buChar char="•"/>
              <a:defRPr sz="610" kern="1200">
                <a:solidFill>
                  <a:schemeClr val="tx1"/>
                </a:solidFill>
                <a:latin typeface="+mn-lt"/>
                <a:ea typeface="+mn-ea"/>
                <a:cs typeface="+mn-cs"/>
              </a:defRPr>
            </a:lvl4pPr>
            <a:lvl5pPr marL="697523" indent="-77502" algn="l" defTabSz="310010" rtl="0" eaLnBrk="1" latinLnBrk="0" hangingPunct="1">
              <a:lnSpc>
                <a:spcPct val="90000"/>
              </a:lnSpc>
              <a:spcBef>
                <a:spcPts val="169"/>
              </a:spcBef>
              <a:buFont typeface="Arial" panose="020B0604020202020204" pitchFamily="34" charset="0"/>
              <a:buChar char="•"/>
              <a:defRPr sz="610" kern="1200">
                <a:solidFill>
                  <a:schemeClr val="tx1"/>
                </a:solidFill>
                <a:latin typeface="+mn-lt"/>
                <a:ea typeface="+mn-ea"/>
                <a:cs typeface="+mn-cs"/>
              </a:defRPr>
            </a:lvl5pPr>
            <a:lvl6pPr marL="852528" indent="-77502" algn="l" defTabSz="310010" rtl="0" eaLnBrk="1" latinLnBrk="0" hangingPunct="1">
              <a:lnSpc>
                <a:spcPct val="90000"/>
              </a:lnSpc>
              <a:spcBef>
                <a:spcPts val="169"/>
              </a:spcBef>
              <a:buFont typeface="Arial" panose="020B0604020202020204" pitchFamily="34" charset="0"/>
              <a:buChar char="•"/>
              <a:defRPr sz="610" kern="1200">
                <a:solidFill>
                  <a:schemeClr val="tx1"/>
                </a:solidFill>
                <a:latin typeface="+mn-lt"/>
                <a:ea typeface="+mn-ea"/>
                <a:cs typeface="+mn-cs"/>
              </a:defRPr>
            </a:lvl6pPr>
            <a:lvl7pPr marL="1007533" indent="-77502" algn="l" defTabSz="310010" rtl="0" eaLnBrk="1" latinLnBrk="0" hangingPunct="1">
              <a:lnSpc>
                <a:spcPct val="90000"/>
              </a:lnSpc>
              <a:spcBef>
                <a:spcPts val="169"/>
              </a:spcBef>
              <a:buFont typeface="Arial" panose="020B0604020202020204" pitchFamily="34" charset="0"/>
              <a:buChar char="•"/>
              <a:defRPr sz="610" kern="1200">
                <a:solidFill>
                  <a:schemeClr val="tx1"/>
                </a:solidFill>
                <a:latin typeface="+mn-lt"/>
                <a:ea typeface="+mn-ea"/>
                <a:cs typeface="+mn-cs"/>
              </a:defRPr>
            </a:lvl7pPr>
            <a:lvl8pPr marL="1162538" indent="-77502" algn="l" defTabSz="310010" rtl="0" eaLnBrk="1" latinLnBrk="0" hangingPunct="1">
              <a:lnSpc>
                <a:spcPct val="90000"/>
              </a:lnSpc>
              <a:spcBef>
                <a:spcPts val="169"/>
              </a:spcBef>
              <a:buFont typeface="Arial" panose="020B0604020202020204" pitchFamily="34" charset="0"/>
              <a:buChar char="•"/>
              <a:defRPr sz="610" kern="1200">
                <a:solidFill>
                  <a:schemeClr val="tx1"/>
                </a:solidFill>
                <a:latin typeface="+mn-lt"/>
                <a:ea typeface="+mn-ea"/>
                <a:cs typeface="+mn-cs"/>
              </a:defRPr>
            </a:lvl8pPr>
            <a:lvl9pPr marL="1317544" indent="-77502" algn="l" defTabSz="310010" rtl="0" eaLnBrk="1" latinLnBrk="0" hangingPunct="1">
              <a:lnSpc>
                <a:spcPct val="90000"/>
              </a:lnSpc>
              <a:spcBef>
                <a:spcPts val="169"/>
              </a:spcBef>
              <a:buFont typeface="Arial" panose="020B0604020202020204" pitchFamily="34" charset="0"/>
              <a:buChar char="•"/>
              <a:defRPr sz="610" kern="1200">
                <a:solidFill>
                  <a:schemeClr val="tx1"/>
                </a:solidFill>
                <a:latin typeface="+mn-lt"/>
                <a:ea typeface="+mn-ea"/>
                <a:cs typeface="+mn-cs"/>
              </a:defRPr>
            </a:lvl9pPr>
          </a:lstStyle>
          <a:p>
            <a:pPr lvl="0">
              <a:defRPr/>
            </a:pPr>
            <a:r>
              <a:rPr lang="en-US" dirty="0">
                <a:solidFill>
                  <a:srgbClr val="001135"/>
                </a:solidFill>
              </a:rPr>
              <a:t>Inter-domain-option-b</a:t>
            </a:r>
          </a:p>
        </p:txBody>
      </p:sp>
      <p:sp>
        <p:nvSpPr>
          <p:cNvPr id="17" name="TextBox 16">
            <a:extLst>
              <a:ext uri="{FF2B5EF4-FFF2-40B4-BE49-F238E27FC236}">
                <a16:creationId xmlns:a16="http://schemas.microsoft.com/office/drawing/2014/main" id="{DDCAFCCF-BA65-9827-2300-D1172EE7A714}"/>
              </a:ext>
            </a:extLst>
          </p:cNvPr>
          <p:cNvSpPr txBox="1"/>
          <p:nvPr/>
        </p:nvSpPr>
        <p:spPr>
          <a:xfrm>
            <a:off x="3121577" y="1896233"/>
            <a:ext cx="2667905" cy="2569934"/>
          </a:xfrm>
          <a:prstGeom prst="rect">
            <a:avLst/>
          </a:prstGeom>
          <a:noFill/>
          <a:ln>
            <a:noFill/>
          </a:ln>
        </p:spPr>
        <p:txBody>
          <a:bodyPr wrap="square">
            <a:spAutoFit/>
          </a:bodyPr>
          <a:lstStyle>
            <a:defPPr>
              <a:defRPr lang="en-US"/>
            </a:defPPr>
            <a:lvl1pPr marL="134938" indent="-134938">
              <a:spcAft>
                <a:spcPts val="600"/>
              </a:spcAft>
              <a:buFont typeface="Arial" panose="020B0604020202020204" pitchFamily="34" charset="0"/>
              <a:buChar char="•"/>
              <a:defRPr sz="1400"/>
            </a:lvl1pPr>
          </a:lstStyle>
          <a:p>
            <a:pPr marL="0" indent="0" defTabSz="514325">
              <a:spcAft>
                <a:spcPts val="200"/>
              </a:spcAft>
              <a:buNone/>
              <a:defRPr/>
            </a:pPr>
            <a:r>
              <a:rPr lang="en-US" sz="1600" b="1" dirty="0">
                <a:solidFill>
                  <a:schemeClr val="accent1"/>
                </a:solidFill>
                <a:latin typeface="Nokia Pure Headline Ultra Light" panose="020B0204040602060303" pitchFamily="34" charset="0"/>
                <a:ea typeface="Nokia Pure Text Light" panose="020B0403020202020204" pitchFamily="34" charset="0"/>
              </a:rPr>
              <a:t>Cons</a:t>
            </a:r>
          </a:p>
          <a:p>
            <a:pPr marL="136525" indent="-136525" defTabSz="514325">
              <a:spcAft>
                <a:spcPts val="200"/>
              </a:spcAft>
              <a:buSzPct val="100000"/>
              <a:defRPr/>
            </a:pPr>
            <a:r>
              <a:rPr lang="en-US" dirty="0">
                <a:latin typeface="Nokia Pure Text Light" panose="020B0403020202020204" pitchFamily="34" charset="0"/>
                <a:ea typeface="Nokia Pure Text Light" panose="020B0403020202020204" pitchFamily="34" charset="0"/>
              </a:rPr>
              <a:t>No translation of VPN route attributes across domains (other than RD/RTs)</a:t>
            </a:r>
          </a:p>
          <a:p>
            <a:pPr marL="136525" indent="-136525" defTabSz="514325">
              <a:spcAft>
                <a:spcPts val="200"/>
              </a:spcAft>
              <a:buSzPct val="100000"/>
              <a:defRPr/>
            </a:pPr>
            <a:r>
              <a:rPr lang="en-US" dirty="0">
                <a:latin typeface="Nokia Pure Text Light" panose="020B0403020202020204" pitchFamily="34" charset="0"/>
                <a:ea typeface="Nokia Pure Text Light" panose="020B0403020202020204" pitchFamily="34" charset="0"/>
              </a:rPr>
              <a:t>Requires MPLS service label swap, hence limited to MPLS, SR-MPLS, MPLS over IP tunneling</a:t>
            </a:r>
          </a:p>
          <a:p>
            <a:pPr marL="136525" indent="-136525" defTabSz="514325">
              <a:spcAft>
                <a:spcPts val="200"/>
              </a:spcAft>
              <a:buSzPct val="100000"/>
              <a:defRPr/>
            </a:pPr>
            <a:r>
              <a:rPr lang="en-US" dirty="0">
                <a:latin typeface="Nokia Pure Text Light" panose="020B0403020202020204" pitchFamily="34" charset="0"/>
                <a:ea typeface="Nokia Pure Text Light" panose="020B0403020202020204" pitchFamily="34" charset="0"/>
              </a:rPr>
              <a:t>BUM ingress replication at the ingress PE for L2 broadcast domains</a:t>
            </a:r>
          </a:p>
        </p:txBody>
      </p:sp>
      <p:pic>
        <p:nvPicPr>
          <p:cNvPr id="23" name="Picture 22">
            <a:extLst>
              <a:ext uri="{FF2B5EF4-FFF2-40B4-BE49-F238E27FC236}">
                <a16:creationId xmlns:a16="http://schemas.microsoft.com/office/drawing/2014/main" id="{05BD028B-56A2-1036-9827-57C87A632B2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344145" y="1741247"/>
            <a:ext cx="536095" cy="536095"/>
          </a:xfrm>
          <a:prstGeom prst="rect">
            <a:avLst/>
          </a:prstGeom>
        </p:spPr>
      </p:pic>
      <p:pic>
        <p:nvPicPr>
          <p:cNvPr id="26" name="Picture 25">
            <a:extLst>
              <a:ext uri="{FF2B5EF4-FFF2-40B4-BE49-F238E27FC236}">
                <a16:creationId xmlns:a16="http://schemas.microsoft.com/office/drawing/2014/main" id="{B9B407A3-CFE1-2CA6-D2C5-FD9C6D45497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986473" y="1726338"/>
            <a:ext cx="536095" cy="536095"/>
          </a:xfrm>
          <a:prstGeom prst="rect">
            <a:avLst/>
          </a:prstGeom>
        </p:spPr>
      </p:pic>
      <p:sp>
        <p:nvSpPr>
          <p:cNvPr id="56" name="Cloud 55">
            <a:extLst>
              <a:ext uri="{FF2B5EF4-FFF2-40B4-BE49-F238E27FC236}">
                <a16:creationId xmlns:a16="http://schemas.microsoft.com/office/drawing/2014/main" id="{18EBF9AD-218E-D2D2-8B16-14CA311A8A80}"/>
              </a:ext>
            </a:extLst>
          </p:cNvPr>
          <p:cNvSpPr/>
          <p:nvPr/>
        </p:nvSpPr>
        <p:spPr>
          <a:xfrm>
            <a:off x="1851356" y="899038"/>
            <a:ext cx="5088179" cy="728270"/>
          </a:xfrm>
          <a:prstGeom prst="cloud">
            <a:avLst/>
          </a:prstGeom>
          <a:solidFill>
            <a:srgbClr val="FFFFFF">
              <a:lumMod val="85000"/>
            </a:srgbClr>
          </a:solidFill>
          <a:ln w="12700" cap="flat" cmpd="sng" algn="ctr">
            <a:noFill/>
            <a:prstDash val="solid"/>
            <a:miter lim="800000"/>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lvl="0" indent="0" defTabSz="685800" eaLnBrk="1" fontAlgn="auto" latinLnBrk="0" hangingPunct="1">
              <a:lnSpc>
                <a:spcPct val="100000"/>
              </a:lnSpc>
              <a:spcBef>
                <a:spcPts val="0"/>
              </a:spcBef>
              <a:spcAft>
                <a:spcPts val="300"/>
              </a:spcAft>
              <a:buClrTx/>
              <a:buSzPct val="100000"/>
              <a:buFontTx/>
              <a:buNone/>
              <a:tabLst/>
              <a:defRPr/>
            </a:pPr>
            <a:endParaRPr kumimoji="0" lang="en-US" sz="1200" b="0" i="0" u="none" strike="noStrike" kern="0" cap="none" spc="0" normalizeH="0" baseline="0" noProof="0" dirty="0">
              <a:ln>
                <a:noFill/>
              </a:ln>
              <a:solidFill>
                <a:srgbClr val="001135"/>
              </a:solidFill>
              <a:effectLst/>
              <a:uLnTx/>
              <a:uFillTx/>
              <a:latin typeface="Nokia Pure Text Light"/>
              <a:ea typeface="+mn-ea"/>
              <a:cs typeface="+mn-cs"/>
            </a:endParaRPr>
          </a:p>
        </p:txBody>
      </p:sp>
      <p:sp>
        <p:nvSpPr>
          <p:cNvPr id="5" name="Rectangle: Top Corners Rounded 4">
            <a:extLst>
              <a:ext uri="{FF2B5EF4-FFF2-40B4-BE49-F238E27FC236}">
                <a16:creationId xmlns:a16="http://schemas.microsoft.com/office/drawing/2014/main" id="{0A7654A4-FA9F-9A95-C602-C3FA0CB5469C}"/>
              </a:ext>
            </a:extLst>
          </p:cNvPr>
          <p:cNvSpPr/>
          <p:nvPr/>
        </p:nvSpPr>
        <p:spPr>
          <a:xfrm rot="5400000">
            <a:off x="2379412" y="1918160"/>
            <a:ext cx="626133" cy="193292"/>
          </a:xfrm>
          <a:prstGeom prst="round2SameRect">
            <a:avLst/>
          </a:prstGeom>
          <a:solidFill>
            <a:srgbClr val="0A0908"/>
          </a:solidFill>
          <a:ln w="12700" cap="flat" cmpd="sng" algn="ctr">
            <a:noFill/>
            <a:prstDash val="solid"/>
            <a:miter lim="800000"/>
          </a:ln>
          <a:effectLst>
            <a:softEdge rad="0"/>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defTabSz="685800">
              <a:spcAft>
                <a:spcPts val="300"/>
              </a:spcAft>
              <a:buSzPct val="100000"/>
              <a:defRPr/>
            </a:pPr>
            <a:r>
              <a:rPr lang="en-US" sz="1100" b="1" kern="0" dirty="0">
                <a:solidFill>
                  <a:srgbClr val="FFFFFF"/>
                </a:solidFill>
              </a:rPr>
              <a:t>B-Leaf</a:t>
            </a:r>
          </a:p>
        </p:txBody>
      </p:sp>
      <p:sp>
        <p:nvSpPr>
          <p:cNvPr id="9" name="Rectangle 8">
            <a:extLst>
              <a:ext uri="{FF2B5EF4-FFF2-40B4-BE49-F238E27FC236}">
                <a16:creationId xmlns:a16="http://schemas.microsoft.com/office/drawing/2014/main" id="{68A578DC-66B5-EBDA-C5BD-3A4484923F53}"/>
              </a:ext>
            </a:extLst>
          </p:cNvPr>
          <p:cNvSpPr/>
          <p:nvPr/>
        </p:nvSpPr>
        <p:spPr>
          <a:xfrm>
            <a:off x="956465" y="3877288"/>
            <a:ext cx="446391" cy="167682"/>
          </a:xfrm>
          <a:prstGeom prst="rect">
            <a:avLst/>
          </a:prstGeom>
          <a:solidFill>
            <a:srgbClr val="F47F31"/>
          </a:solidFill>
          <a:ln w="12700" cap="flat" cmpd="sng" algn="ctr">
            <a:solidFill>
              <a:srgbClr val="CCCCCC"/>
            </a:solidFill>
            <a:prstDash val="solid"/>
          </a:ln>
          <a:effectLst/>
        </p:spPr>
        <p:txBody>
          <a:bodyPr rtlCol="0" anchor="ctr"/>
          <a:lstStyle/>
          <a:p>
            <a:pPr algn="ctr" defTabSz="914400"/>
            <a:r>
              <a:rPr lang="en-GB" sz="900" b="1" kern="0" dirty="0">
                <a:solidFill>
                  <a:prstClr val="white"/>
                </a:solidFill>
                <a:latin typeface="Calibri"/>
              </a:rPr>
              <a:t>EVPN</a:t>
            </a:r>
            <a:endParaRPr lang="en-001" sz="900" b="1" kern="0" dirty="0">
              <a:solidFill>
                <a:prstClr val="white"/>
              </a:solidFill>
              <a:latin typeface="Calibri"/>
            </a:endParaRPr>
          </a:p>
        </p:txBody>
      </p:sp>
      <p:cxnSp>
        <p:nvCxnSpPr>
          <p:cNvPr id="18" name="Connector: Curved 17">
            <a:extLst>
              <a:ext uri="{FF2B5EF4-FFF2-40B4-BE49-F238E27FC236}">
                <a16:creationId xmlns:a16="http://schemas.microsoft.com/office/drawing/2014/main" id="{3DC98635-AF47-BA8E-2A1C-C4EBCE674377}"/>
              </a:ext>
            </a:extLst>
          </p:cNvPr>
          <p:cNvCxnSpPr>
            <a:cxnSpLocks/>
            <a:stCxn id="9" idx="0"/>
            <a:endCxn id="21" idx="0"/>
          </p:cNvCxnSpPr>
          <p:nvPr/>
        </p:nvCxnSpPr>
        <p:spPr>
          <a:xfrm rot="16200000" flipH="1">
            <a:off x="4355769" y="701180"/>
            <a:ext cx="72300" cy="6424516"/>
          </a:xfrm>
          <a:prstGeom prst="curvedConnector3">
            <a:avLst>
              <a:gd name="adj1" fmla="val -3867156"/>
            </a:avLst>
          </a:prstGeom>
          <a:ln w="76200">
            <a:gradFill>
              <a:gsLst>
                <a:gs pos="0">
                  <a:schemeClr val="accent4"/>
                </a:gs>
                <a:gs pos="80000">
                  <a:srgbClr val="E03DCD"/>
                </a:gs>
                <a:gs pos="20000">
                  <a:srgbClr val="E03DCD"/>
                </a:gs>
                <a:gs pos="18000">
                  <a:schemeClr val="accent4"/>
                </a:gs>
                <a:gs pos="82000">
                  <a:schemeClr val="accent4"/>
                </a:gs>
                <a:gs pos="100000">
                  <a:schemeClr val="accent4"/>
                </a:gs>
              </a:gsLst>
              <a:lin ang="5400000" scaled="1"/>
            </a:gra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C14D58EC-272C-1518-30AE-158A6711DEDD}"/>
              </a:ext>
            </a:extLst>
          </p:cNvPr>
          <p:cNvSpPr/>
          <p:nvPr/>
        </p:nvSpPr>
        <p:spPr>
          <a:xfrm>
            <a:off x="7380981" y="3949588"/>
            <a:ext cx="446391" cy="167682"/>
          </a:xfrm>
          <a:prstGeom prst="rect">
            <a:avLst/>
          </a:prstGeom>
          <a:solidFill>
            <a:srgbClr val="F47F31"/>
          </a:solidFill>
          <a:ln w="12700" cap="flat" cmpd="sng" algn="ctr">
            <a:solidFill>
              <a:srgbClr val="CCCCCC"/>
            </a:solidFill>
            <a:prstDash val="solid"/>
          </a:ln>
          <a:effectLst/>
        </p:spPr>
        <p:txBody>
          <a:bodyPr rtlCol="0" anchor="ctr"/>
          <a:lstStyle/>
          <a:p>
            <a:pPr algn="ctr" defTabSz="914400"/>
            <a:r>
              <a:rPr lang="en-GB" sz="900" b="1" kern="0" dirty="0">
                <a:solidFill>
                  <a:prstClr val="white"/>
                </a:solidFill>
                <a:latin typeface="Calibri"/>
              </a:rPr>
              <a:t>EVPN</a:t>
            </a:r>
            <a:endParaRPr lang="en-001" sz="900" b="1" kern="0" dirty="0">
              <a:solidFill>
                <a:prstClr val="white"/>
              </a:solidFill>
              <a:latin typeface="Calibri"/>
            </a:endParaRPr>
          </a:p>
        </p:txBody>
      </p:sp>
      <p:sp>
        <p:nvSpPr>
          <p:cNvPr id="22" name="TextBox 21">
            <a:extLst>
              <a:ext uri="{FF2B5EF4-FFF2-40B4-BE49-F238E27FC236}">
                <a16:creationId xmlns:a16="http://schemas.microsoft.com/office/drawing/2014/main" id="{1B6BAFAC-57FB-806C-211B-A20A701FB179}"/>
              </a:ext>
            </a:extLst>
          </p:cNvPr>
          <p:cNvSpPr txBox="1"/>
          <p:nvPr/>
        </p:nvSpPr>
        <p:spPr>
          <a:xfrm>
            <a:off x="1668451" y="1269631"/>
            <a:ext cx="990733" cy="349702"/>
          </a:xfrm>
          <a:prstGeom prst="rect">
            <a:avLst/>
          </a:prstGeom>
          <a:solidFill>
            <a:schemeClr val="accent5"/>
          </a:solidFill>
          <a:ln>
            <a:noFill/>
          </a:ln>
        </p:spPr>
        <p:txBody>
          <a:bodyPr wrap="square" lIns="36000" tIns="36000" rIns="36000" bIns="36000" rtlCol="0">
            <a:spAutoFit/>
          </a:bodyPr>
          <a:lstStyle/>
          <a:p>
            <a:pPr algn="ctr" defTabSz="180000">
              <a:tabLst>
                <a:tab pos="180000" algn="l"/>
              </a:tabLst>
            </a:pPr>
            <a:r>
              <a:rPr lang="en-US" sz="900" b="1" dirty="0">
                <a:solidFill>
                  <a:schemeClr val="bg1"/>
                </a:solidFill>
                <a:latin typeface="Nokia Pure Text Light"/>
              </a:rPr>
              <a:t>NHopSelf swap (VNI </a:t>
            </a:r>
            <a:r>
              <a:rPr lang="en-US" sz="900" b="1" dirty="0">
                <a:solidFill>
                  <a:schemeClr val="bg1"/>
                </a:solidFill>
                <a:latin typeface="Nokia Pure Text Light"/>
                <a:sym typeface="Wingdings" panose="05000000000000000000" pitchFamily="2" charset="2"/>
              </a:rPr>
              <a:t> </a:t>
            </a:r>
            <a:r>
              <a:rPr lang="en-US" sz="900" b="1" dirty="0">
                <a:solidFill>
                  <a:schemeClr val="bg1"/>
                </a:solidFill>
                <a:latin typeface="Nokia Pure Text Light"/>
              </a:rPr>
              <a:t>MPLS)</a:t>
            </a:r>
            <a:endParaRPr kumimoji="0" lang="en-US" sz="900" b="1" i="0" u="none" strike="noStrike" kern="1200" cap="none" spc="0" normalizeH="0" baseline="0" noProof="0" dirty="0">
              <a:ln>
                <a:noFill/>
              </a:ln>
              <a:solidFill>
                <a:schemeClr val="bg1"/>
              </a:solidFill>
              <a:effectLst/>
              <a:uLnTx/>
              <a:uFillTx/>
              <a:latin typeface="Nokia Pure Text Light"/>
              <a:ea typeface="+mn-ea"/>
              <a:cs typeface="+mn-cs"/>
            </a:endParaRPr>
          </a:p>
        </p:txBody>
      </p:sp>
      <p:sp>
        <p:nvSpPr>
          <p:cNvPr id="31" name="TextBox 30">
            <a:extLst>
              <a:ext uri="{FF2B5EF4-FFF2-40B4-BE49-F238E27FC236}">
                <a16:creationId xmlns:a16="http://schemas.microsoft.com/office/drawing/2014/main" id="{CA66EFC9-1AB6-B13F-27AB-D69AB52448ED}"/>
              </a:ext>
            </a:extLst>
          </p:cNvPr>
          <p:cNvSpPr txBox="1"/>
          <p:nvPr/>
        </p:nvSpPr>
        <p:spPr>
          <a:xfrm>
            <a:off x="5885937" y="1200035"/>
            <a:ext cx="990733" cy="349702"/>
          </a:xfrm>
          <a:prstGeom prst="rect">
            <a:avLst/>
          </a:prstGeom>
          <a:solidFill>
            <a:schemeClr val="accent5"/>
          </a:solidFill>
          <a:ln>
            <a:noFill/>
          </a:ln>
        </p:spPr>
        <p:txBody>
          <a:bodyPr wrap="square" lIns="36000" tIns="36000" rIns="36000" bIns="36000" rtlCol="0">
            <a:spAutoFit/>
          </a:bodyPr>
          <a:lstStyle/>
          <a:p>
            <a:pPr algn="ctr" defTabSz="180000">
              <a:tabLst>
                <a:tab pos="180000" algn="l"/>
              </a:tabLst>
            </a:pPr>
            <a:r>
              <a:rPr lang="en-US" sz="900" b="1" dirty="0">
                <a:solidFill>
                  <a:schemeClr val="bg1"/>
                </a:solidFill>
                <a:latin typeface="Nokia Pure Text Light"/>
              </a:rPr>
              <a:t>NHopSelf swap (MPLS </a:t>
            </a:r>
            <a:r>
              <a:rPr lang="en-US" sz="900" b="1" dirty="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sym typeface="Wingdings" pitchFamily="2" charset="2"/>
              </a:rPr>
              <a:t> </a:t>
            </a:r>
            <a:r>
              <a:rPr lang="en-US" sz="900" b="1" dirty="0">
                <a:solidFill>
                  <a:schemeClr val="bg1"/>
                </a:solidFill>
                <a:latin typeface="Nokia Pure Text Light"/>
              </a:rPr>
              <a:t>VNI )</a:t>
            </a:r>
            <a:endParaRPr kumimoji="0" lang="en-US" sz="900" b="1" i="0" u="none" strike="noStrike" kern="1200" cap="none" spc="0" normalizeH="0" baseline="0" noProof="0" dirty="0">
              <a:ln>
                <a:noFill/>
              </a:ln>
              <a:solidFill>
                <a:schemeClr val="bg1"/>
              </a:solidFill>
              <a:effectLst/>
              <a:uLnTx/>
              <a:uFillTx/>
              <a:latin typeface="Nokia Pure Text Light"/>
              <a:ea typeface="+mn-ea"/>
              <a:cs typeface="+mn-cs"/>
            </a:endParaRPr>
          </a:p>
        </p:txBody>
      </p:sp>
    </p:spTree>
    <p:extLst>
      <p:ext uri="{BB962C8B-B14F-4D97-AF65-F5344CB8AC3E}">
        <p14:creationId xmlns:p14="http://schemas.microsoft.com/office/powerpoint/2010/main" val="2987272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937F47-09C8-744A-1F68-BA477C129F66}"/>
            </a:ext>
          </a:extLst>
        </p:cNvPr>
        <p:cNvGrpSpPr/>
        <p:nvPr/>
      </p:nvGrpSpPr>
      <p:grpSpPr>
        <a:xfrm>
          <a:off x="0" y="0"/>
          <a:ext cx="0" cy="0"/>
          <a:chOff x="0" y="0"/>
          <a:chExt cx="0" cy="0"/>
        </a:xfrm>
      </p:grpSpPr>
      <p:sp>
        <p:nvSpPr>
          <p:cNvPr id="6" name="Rounded Rectangle 102">
            <a:extLst>
              <a:ext uri="{FF2B5EF4-FFF2-40B4-BE49-F238E27FC236}">
                <a16:creationId xmlns:a16="http://schemas.microsoft.com/office/drawing/2014/main" id="{D4357FF7-B540-DBA1-8FE7-9AF2EAD5C40F}"/>
              </a:ext>
            </a:extLst>
          </p:cNvPr>
          <p:cNvSpPr/>
          <p:nvPr/>
        </p:nvSpPr>
        <p:spPr>
          <a:xfrm>
            <a:off x="206925" y="3504713"/>
            <a:ext cx="2612114" cy="626135"/>
          </a:xfrm>
          <a:prstGeom prst="roundRect">
            <a:avLst>
              <a:gd name="adj" fmla="val 0"/>
            </a:avLst>
          </a:prstGeom>
          <a:solidFill>
            <a:srgbClr val="00B0F0">
              <a:alpha val="20000"/>
            </a:srgbClr>
          </a:solidFill>
          <a:ln w="9525" cap="flat" cmpd="sng" algn="ctr">
            <a:noFill/>
            <a:prstDash val="solid"/>
          </a:ln>
          <a:effectLst/>
        </p:spPr>
        <p:txBody>
          <a:bodyPr tIns="90000" bIns="90000" rtlCol="0" anchor="t" anchorCtr="0"/>
          <a:lstStyle/>
          <a:p>
            <a:pPr marL="0" marR="0" lvl="0" indent="0" algn="ctr" defTabSz="685800" eaLnBrk="0" fontAlgn="auto" latinLnBrk="0" hangingPunct="0">
              <a:lnSpc>
                <a:spcPct val="90000"/>
              </a:lnSpc>
              <a:spcBef>
                <a:spcPts val="0"/>
              </a:spcBef>
              <a:spcAft>
                <a:spcPts val="0"/>
              </a:spcAft>
              <a:buClr>
                <a:srgbClr val="00C9FF"/>
              </a:buClr>
              <a:buSzTx/>
              <a:buFontTx/>
              <a:buNone/>
              <a:tabLst/>
              <a:defRPr/>
            </a:pPr>
            <a:endParaRPr kumimoji="0" lang="en-US" sz="1800" b="0" i="0" u="none" strike="noStrike" kern="0" cap="none" spc="0" normalizeH="0" baseline="0" noProof="0">
              <a:ln>
                <a:noFill/>
              </a:ln>
              <a:solidFill>
                <a:srgbClr val="A8BBC0"/>
              </a:solidFill>
              <a:effectLst/>
              <a:uLnTx/>
              <a:uFillTx/>
            </a:endParaRPr>
          </a:p>
        </p:txBody>
      </p:sp>
      <p:sp>
        <p:nvSpPr>
          <p:cNvPr id="3" name="Rounded Rectangle 102">
            <a:extLst>
              <a:ext uri="{FF2B5EF4-FFF2-40B4-BE49-F238E27FC236}">
                <a16:creationId xmlns:a16="http://schemas.microsoft.com/office/drawing/2014/main" id="{D53377C6-B033-D9A1-53B1-1DF6A8B51AA8}"/>
              </a:ext>
            </a:extLst>
          </p:cNvPr>
          <p:cNvSpPr/>
          <p:nvPr/>
        </p:nvSpPr>
        <p:spPr>
          <a:xfrm>
            <a:off x="1282069" y="1693694"/>
            <a:ext cx="1414214" cy="626135"/>
          </a:xfrm>
          <a:prstGeom prst="roundRect">
            <a:avLst>
              <a:gd name="adj" fmla="val 0"/>
            </a:avLst>
          </a:prstGeom>
          <a:solidFill>
            <a:srgbClr val="0A0908">
              <a:alpha val="20000"/>
            </a:srgbClr>
          </a:solidFill>
          <a:ln w="9525" cap="flat" cmpd="sng" algn="ctr">
            <a:noFill/>
            <a:prstDash val="solid"/>
          </a:ln>
          <a:effectLst/>
        </p:spPr>
        <p:txBody>
          <a:bodyPr tIns="90000" bIns="90000" rtlCol="0" anchor="t" anchorCtr="0"/>
          <a:lstStyle/>
          <a:p>
            <a:pPr marL="0" marR="0" lvl="0" indent="0" algn="ctr" defTabSz="685800" eaLnBrk="0" fontAlgn="auto" latinLnBrk="0" hangingPunct="0">
              <a:lnSpc>
                <a:spcPct val="90000"/>
              </a:lnSpc>
              <a:spcBef>
                <a:spcPts val="0"/>
              </a:spcBef>
              <a:spcAft>
                <a:spcPts val="0"/>
              </a:spcAft>
              <a:buClr>
                <a:srgbClr val="00C9FF"/>
              </a:buClr>
              <a:buSzTx/>
              <a:buFontTx/>
              <a:buNone/>
              <a:tabLst/>
              <a:defRPr/>
            </a:pPr>
            <a:endParaRPr kumimoji="0" lang="en-US" sz="1800" b="0" i="0" u="none" strike="noStrike" kern="0" cap="none" spc="0" normalizeH="0" baseline="0" noProof="0">
              <a:ln>
                <a:noFill/>
              </a:ln>
              <a:solidFill>
                <a:srgbClr val="A8BBC0"/>
              </a:solidFill>
              <a:effectLst/>
              <a:uLnTx/>
              <a:uFillTx/>
            </a:endParaRPr>
          </a:p>
        </p:txBody>
      </p:sp>
      <p:sp>
        <p:nvSpPr>
          <p:cNvPr id="7" name="Rounded Rectangle 102">
            <a:extLst>
              <a:ext uri="{FF2B5EF4-FFF2-40B4-BE49-F238E27FC236}">
                <a16:creationId xmlns:a16="http://schemas.microsoft.com/office/drawing/2014/main" id="{74A5C085-F634-E164-9C52-A8ACED4F9094}"/>
              </a:ext>
            </a:extLst>
          </p:cNvPr>
          <p:cNvSpPr/>
          <p:nvPr/>
        </p:nvSpPr>
        <p:spPr>
          <a:xfrm>
            <a:off x="908571" y="2701129"/>
            <a:ext cx="1455695" cy="612074"/>
          </a:xfrm>
          <a:prstGeom prst="roundRect">
            <a:avLst>
              <a:gd name="adj" fmla="val 0"/>
            </a:avLst>
          </a:prstGeom>
          <a:solidFill>
            <a:srgbClr val="00B050">
              <a:alpha val="20000"/>
            </a:srgbClr>
          </a:solidFill>
          <a:ln w="9525" cap="flat" cmpd="sng" algn="ctr">
            <a:noFill/>
            <a:prstDash val="solid"/>
          </a:ln>
          <a:effectLst/>
        </p:spPr>
        <p:txBody>
          <a:bodyPr tIns="90000" bIns="90000" rtlCol="0" anchor="t" anchorCtr="0"/>
          <a:lstStyle/>
          <a:p>
            <a:pPr marL="0" marR="0" lvl="0" indent="0" algn="ctr" defTabSz="685800" eaLnBrk="0" fontAlgn="auto" latinLnBrk="0" hangingPunct="0">
              <a:lnSpc>
                <a:spcPct val="90000"/>
              </a:lnSpc>
              <a:spcBef>
                <a:spcPts val="0"/>
              </a:spcBef>
              <a:spcAft>
                <a:spcPts val="0"/>
              </a:spcAft>
              <a:buClr>
                <a:srgbClr val="00C9FF"/>
              </a:buClr>
              <a:buSzTx/>
              <a:buFontTx/>
              <a:buNone/>
              <a:tabLst/>
              <a:defRPr/>
            </a:pPr>
            <a:endParaRPr kumimoji="0" lang="en-US" sz="1800" b="0" i="0" u="none" strike="noStrike" kern="0" cap="none" spc="0" normalizeH="0" baseline="0" noProof="0">
              <a:ln>
                <a:noFill/>
              </a:ln>
              <a:solidFill>
                <a:srgbClr val="A8BBC0"/>
              </a:solidFill>
              <a:effectLst/>
              <a:uLnTx/>
              <a:uFillTx/>
            </a:endParaRPr>
          </a:p>
        </p:txBody>
      </p:sp>
      <p:sp>
        <p:nvSpPr>
          <p:cNvPr id="8" name="Text Placeholder 1">
            <a:extLst>
              <a:ext uri="{FF2B5EF4-FFF2-40B4-BE49-F238E27FC236}">
                <a16:creationId xmlns:a16="http://schemas.microsoft.com/office/drawing/2014/main" id="{9D18A777-E66D-205C-FB31-A79B8F3A05C4}"/>
              </a:ext>
            </a:extLst>
          </p:cNvPr>
          <p:cNvSpPr txBox="1">
            <a:spLocks/>
          </p:cNvSpPr>
          <p:nvPr/>
        </p:nvSpPr>
        <p:spPr>
          <a:xfrm>
            <a:off x="410497" y="231425"/>
            <a:ext cx="4286629" cy="369332"/>
          </a:xfrm>
          <a:prstGeom prst="rect">
            <a:avLst/>
          </a:prstGeom>
        </p:spPr>
        <p:txBody>
          <a:bodyPr wrap="square" lIns="0" tIns="0" rIns="0" bIns="0">
            <a:spAutoFit/>
          </a:bodyPr>
          <a:lstStyle>
            <a:lvl1pPr marL="0" indent="0" algn="l" defTabSz="310010" rtl="0" eaLnBrk="1" latinLnBrk="0" hangingPunct="1">
              <a:lnSpc>
                <a:spcPct val="100000"/>
              </a:lnSpc>
              <a:spcBef>
                <a:spcPts val="0"/>
              </a:spcBef>
              <a:buFont typeface="Arial" panose="020B0604020202020204" pitchFamily="34" charset="0"/>
              <a:buNone/>
              <a:defRPr sz="2400" kern="1200" baseline="0">
                <a:solidFill>
                  <a:schemeClr val="accent1"/>
                </a:solidFill>
                <a:latin typeface="Nokia Pure Headline Light" panose="020B0304020202020204" pitchFamily="34" charset="0"/>
                <a:ea typeface="+mn-ea"/>
                <a:cs typeface="+mn-cs"/>
              </a:defRPr>
            </a:lvl1pPr>
            <a:lvl2pPr marL="232508" indent="-77502" algn="l" defTabSz="310010" rtl="0" eaLnBrk="1" latinLnBrk="0" hangingPunct="1">
              <a:lnSpc>
                <a:spcPct val="90000"/>
              </a:lnSpc>
              <a:spcBef>
                <a:spcPts val="169"/>
              </a:spcBef>
              <a:buFont typeface="Arial" panose="020B0604020202020204" pitchFamily="34" charset="0"/>
              <a:buChar char="•"/>
              <a:defRPr sz="814" kern="1200">
                <a:solidFill>
                  <a:schemeClr val="tx1"/>
                </a:solidFill>
                <a:latin typeface="+mn-lt"/>
                <a:ea typeface="+mn-ea"/>
                <a:cs typeface="+mn-cs"/>
              </a:defRPr>
            </a:lvl2pPr>
            <a:lvl3pPr marL="387513" indent="-77502" algn="l" defTabSz="310010" rtl="0" eaLnBrk="1" latinLnBrk="0" hangingPunct="1">
              <a:lnSpc>
                <a:spcPct val="90000"/>
              </a:lnSpc>
              <a:spcBef>
                <a:spcPts val="169"/>
              </a:spcBef>
              <a:buFont typeface="Arial" panose="020B0604020202020204" pitchFamily="34" charset="0"/>
              <a:buChar char="•"/>
              <a:defRPr sz="678" kern="1200">
                <a:solidFill>
                  <a:schemeClr val="tx1"/>
                </a:solidFill>
                <a:latin typeface="+mn-lt"/>
                <a:ea typeface="+mn-ea"/>
                <a:cs typeface="+mn-cs"/>
              </a:defRPr>
            </a:lvl3pPr>
            <a:lvl4pPr marL="542518" indent="-77502" algn="l" defTabSz="310010" rtl="0" eaLnBrk="1" latinLnBrk="0" hangingPunct="1">
              <a:lnSpc>
                <a:spcPct val="90000"/>
              </a:lnSpc>
              <a:spcBef>
                <a:spcPts val="169"/>
              </a:spcBef>
              <a:buFont typeface="Arial" panose="020B0604020202020204" pitchFamily="34" charset="0"/>
              <a:buChar char="•"/>
              <a:defRPr sz="610" kern="1200">
                <a:solidFill>
                  <a:schemeClr val="tx1"/>
                </a:solidFill>
                <a:latin typeface="+mn-lt"/>
                <a:ea typeface="+mn-ea"/>
                <a:cs typeface="+mn-cs"/>
              </a:defRPr>
            </a:lvl4pPr>
            <a:lvl5pPr marL="697523" indent="-77502" algn="l" defTabSz="310010" rtl="0" eaLnBrk="1" latinLnBrk="0" hangingPunct="1">
              <a:lnSpc>
                <a:spcPct val="90000"/>
              </a:lnSpc>
              <a:spcBef>
                <a:spcPts val="169"/>
              </a:spcBef>
              <a:buFont typeface="Arial" panose="020B0604020202020204" pitchFamily="34" charset="0"/>
              <a:buChar char="•"/>
              <a:defRPr sz="610" kern="1200">
                <a:solidFill>
                  <a:schemeClr val="tx1"/>
                </a:solidFill>
                <a:latin typeface="+mn-lt"/>
                <a:ea typeface="+mn-ea"/>
                <a:cs typeface="+mn-cs"/>
              </a:defRPr>
            </a:lvl5pPr>
            <a:lvl6pPr marL="852528" indent="-77502" algn="l" defTabSz="310010" rtl="0" eaLnBrk="1" latinLnBrk="0" hangingPunct="1">
              <a:lnSpc>
                <a:spcPct val="90000"/>
              </a:lnSpc>
              <a:spcBef>
                <a:spcPts val="169"/>
              </a:spcBef>
              <a:buFont typeface="Arial" panose="020B0604020202020204" pitchFamily="34" charset="0"/>
              <a:buChar char="•"/>
              <a:defRPr sz="610" kern="1200">
                <a:solidFill>
                  <a:schemeClr val="tx1"/>
                </a:solidFill>
                <a:latin typeface="+mn-lt"/>
                <a:ea typeface="+mn-ea"/>
                <a:cs typeface="+mn-cs"/>
              </a:defRPr>
            </a:lvl6pPr>
            <a:lvl7pPr marL="1007533" indent="-77502" algn="l" defTabSz="310010" rtl="0" eaLnBrk="1" latinLnBrk="0" hangingPunct="1">
              <a:lnSpc>
                <a:spcPct val="90000"/>
              </a:lnSpc>
              <a:spcBef>
                <a:spcPts val="169"/>
              </a:spcBef>
              <a:buFont typeface="Arial" panose="020B0604020202020204" pitchFamily="34" charset="0"/>
              <a:buChar char="•"/>
              <a:defRPr sz="610" kern="1200">
                <a:solidFill>
                  <a:schemeClr val="tx1"/>
                </a:solidFill>
                <a:latin typeface="+mn-lt"/>
                <a:ea typeface="+mn-ea"/>
                <a:cs typeface="+mn-cs"/>
              </a:defRPr>
            </a:lvl7pPr>
            <a:lvl8pPr marL="1162538" indent="-77502" algn="l" defTabSz="310010" rtl="0" eaLnBrk="1" latinLnBrk="0" hangingPunct="1">
              <a:lnSpc>
                <a:spcPct val="90000"/>
              </a:lnSpc>
              <a:spcBef>
                <a:spcPts val="169"/>
              </a:spcBef>
              <a:buFont typeface="Arial" panose="020B0604020202020204" pitchFamily="34" charset="0"/>
              <a:buChar char="•"/>
              <a:defRPr sz="610" kern="1200">
                <a:solidFill>
                  <a:schemeClr val="tx1"/>
                </a:solidFill>
                <a:latin typeface="+mn-lt"/>
                <a:ea typeface="+mn-ea"/>
                <a:cs typeface="+mn-cs"/>
              </a:defRPr>
            </a:lvl8pPr>
            <a:lvl9pPr marL="1317544" indent="-77502" algn="l" defTabSz="310010" rtl="0" eaLnBrk="1" latinLnBrk="0" hangingPunct="1">
              <a:lnSpc>
                <a:spcPct val="90000"/>
              </a:lnSpc>
              <a:spcBef>
                <a:spcPts val="169"/>
              </a:spcBef>
              <a:buFont typeface="Arial" panose="020B0604020202020204" pitchFamily="34" charset="0"/>
              <a:buChar char="•"/>
              <a:defRPr sz="610" kern="1200">
                <a:solidFill>
                  <a:schemeClr val="tx1"/>
                </a:solidFill>
                <a:latin typeface="+mn-lt"/>
                <a:ea typeface="+mn-ea"/>
                <a:cs typeface="+mn-cs"/>
              </a:defRPr>
            </a:lvl9pPr>
          </a:lstStyle>
          <a:p>
            <a:pPr marL="0" marR="0" lvl="0" indent="0" algn="l" defTabSz="31001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005AFF"/>
                </a:solidFill>
                <a:effectLst/>
                <a:uLnTx/>
                <a:uFillTx/>
                <a:latin typeface="Nokia Pure Headline Light" panose="020B0304020202020204" pitchFamily="34" charset="0"/>
                <a:ea typeface="+mn-ea"/>
                <a:cs typeface="+mn-cs"/>
              </a:rPr>
              <a:t>Datacenter Interconnect</a:t>
            </a:r>
          </a:p>
        </p:txBody>
      </p:sp>
      <p:grpSp>
        <p:nvGrpSpPr>
          <p:cNvPr id="10" name="Group 9">
            <a:extLst>
              <a:ext uri="{FF2B5EF4-FFF2-40B4-BE49-F238E27FC236}">
                <a16:creationId xmlns:a16="http://schemas.microsoft.com/office/drawing/2014/main" id="{0EF7E349-ED6D-0D1C-4908-ABBA3C4C6486}"/>
              </a:ext>
            </a:extLst>
          </p:cNvPr>
          <p:cNvGrpSpPr/>
          <p:nvPr/>
        </p:nvGrpSpPr>
        <p:grpSpPr>
          <a:xfrm>
            <a:off x="1073134" y="2802261"/>
            <a:ext cx="1001710" cy="446975"/>
            <a:chOff x="6189787" y="664528"/>
            <a:chExt cx="1431015" cy="638536"/>
          </a:xfrm>
        </p:grpSpPr>
        <p:pic>
          <p:nvPicPr>
            <p:cNvPr id="11" name="Picture 10">
              <a:extLst>
                <a:ext uri="{FF2B5EF4-FFF2-40B4-BE49-F238E27FC236}">
                  <a16:creationId xmlns:a16="http://schemas.microsoft.com/office/drawing/2014/main" id="{20441DD2-53A1-0B5E-C427-AFDEC8AA491F}"/>
                </a:ext>
              </a:extLst>
            </p:cNvPr>
            <p:cNvPicPr>
              <a:picLocks noChangeAspect="1"/>
            </p:cNvPicPr>
            <p:nvPr/>
          </p:nvPicPr>
          <p:blipFill>
            <a:blip r:embed="rId2"/>
            <a:stretch>
              <a:fillRect/>
            </a:stretch>
          </p:blipFill>
          <p:spPr>
            <a:xfrm>
              <a:off x="6189787" y="664528"/>
              <a:ext cx="638536" cy="638536"/>
            </a:xfrm>
            <a:prstGeom prst="rect">
              <a:avLst/>
            </a:prstGeom>
          </p:spPr>
        </p:pic>
        <p:pic>
          <p:nvPicPr>
            <p:cNvPr id="12" name="Picture 11">
              <a:extLst>
                <a:ext uri="{FF2B5EF4-FFF2-40B4-BE49-F238E27FC236}">
                  <a16:creationId xmlns:a16="http://schemas.microsoft.com/office/drawing/2014/main" id="{305E3C73-95EE-8A9A-4316-B53A0BDC8448}"/>
                </a:ext>
              </a:extLst>
            </p:cNvPr>
            <p:cNvPicPr>
              <a:picLocks noChangeAspect="1"/>
            </p:cNvPicPr>
            <p:nvPr/>
          </p:nvPicPr>
          <p:blipFill>
            <a:blip r:embed="rId2"/>
            <a:stretch>
              <a:fillRect/>
            </a:stretch>
          </p:blipFill>
          <p:spPr>
            <a:xfrm>
              <a:off x="6982266" y="664528"/>
              <a:ext cx="638536" cy="638536"/>
            </a:xfrm>
            <a:prstGeom prst="rect">
              <a:avLst/>
            </a:prstGeom>
          </p:spPr>
        </p:pic>
      </p:grpSp>
      <p:grpSp>
        <p:nvGrpSpPr>
          <p:cNvPr id="13" name="Group 12">
            <a:extLst>
              <a:ext uri="{FF2B5EF4-FFF2-40B4-BE49-F238E27FC236}">
                <a16:creationId xmlns:a16="http://schemas.microsoft.com/office/drawing/2014/main" id="{EACBF513-499C-A413-6C31-311EB8DDF78E}"/>
              </a:ext>
            </a:extLst>
          </p:cNvPr>
          <p:cNvGrpSpPr/>
          <p:nvPr/>
        </p:nvGrpSpPr>
        <p:grpSpPr>
          <a:xfrm>
            <a:off x="424353" y="3589776"/>
            <a:ext cx="1001710" cy="446975"/>
            <a:chOff x="6189787" y="664528"/>
            <a:chExt cx="1431015" cy="638536"/>
          </a:xfrm>
        </p:grpSpPr>
        <p:pic>
          <p:nvPicPr>
            <p:cNvPr id="14" name="Picture 13">
              <a:extLst>
                <a:ext uri="{FF2B5EF4-FFF2-40B4-BE49-F238E27FC236}">
                  <a16:creationId xmlns:a16="http://schemas.microsoft.com/office/drawing/2014/main" id="{608EC33D-22DC-6610-4E34-174923B505A2}"/>
                </a:ext>
              </a:extLst>
            </p:cNvPr>
            <p:cNvPicPr>
              <a:picLocks noChangeAspect="1"/>
            </p:cNvPicPr>
            <p:nvPr/>
          </p:nvPicPr>
          <p:blipFill>
            <a:blip r:embed="rId2"/>
            <a:stretch>
              <a:fillRect/>
            </a:stretch>
          </p:blipFill>
          <p:spPr>
            <a:xfrm>
              <a:off x="6189787" y="664528"/>
              <a:ext cx="638536" cy="638536"/>
            </a:xfrm>
            <a:prstGeom prst="rect">
              <a:avLst/>
            </a:prstGeom>
          </p:spPr>
        </p:pic>
        <p:pic>
          <p:nvPicPr>
            <p:cNvPr id="15" name="Picture 14">
              <a:extLst>
                <a:ext uri="{FF2B5EF4-FFF2-40B4-BE49-F238E27FC236}">
                  <a16:creationId xmlns:a16="http://schemas.microsoft.com/office/drawing/2014/main" id="{4B90770A-8CD0-3BD8-8E61-1ACE1455A72E}"/>
                </a:ext>
              </a:extLst>
            </p:cNvPr>
            <p:cNvPicPr>
              <a:picLocks noChangeAspect="1"/>
            </p:cNvPicPr>
            <p:nvPr/>
          </p:nvPicPr>
          <p:blipFill>
            <a:blip r:embed="rId2"/>
            <a:stretch>
              <a:fillRect/>
            </a:stretch>
          </p:blipFill>
          <p:spPr>
            <a:xfrm>
              <a:off x="6982266" y="664528"/>
              <a:ext cx="638536" cy="638536"/>
            </a:xfrm>
            <a:prstGeom prst="rect">
              <a:avLst/>
            </a:prstGeom>
          </p:spPr>
        </p:pic>
      </p:grpSp>
      <p:cxnSp>
        <p:nvCxnSpPr>
          <p:cNvPr id="19" name="Straight Connector 18">
            <a:extLst>
              <a:ext uri="{FF2B5EF4-FFF2-40B4-BE49-F238E27FC236}">
                <a16:creationId xmlns:a16="http://schemas.microsoft.com/office/drawing/2014/main" id="{81E074BC-7C74-3C4C-D952-2C0994C565B6}"/>
              </a:ext>
            </a:extLst>
          </p:cNvPr>
          <p:cNvCxnSpPr>
            <a:cxnSpLocks/>
            <a:stCxn id="11" idx="2"/>
            <a:endCxn id="14" idx="0"/>
          </p:cNvCxnSpPr>
          <p:nvPr/>
        </p:nvCxnSpPr>
        <p:spPr>
          <a:xfrm flipH="1">
            <a:off x="647841" y="3249236"/>
            <a:ext cx="648781" cy="340540"/>
          </a:xfrm>
          <a:prstGeom prst="line">
            <a:avLst/>
          </a:prstGeom>
          <a:noFill/>
          <a:ln w="12700" cap="flat" cmpd="sng" algn="ctr">
            <a:solidFill>
              <a:srgbClr val="666666"/>
            </a:solidFill>
            <a:prstDash val="solid"/>
          </a:ln>
          <a:effectLst/>
        </p:spPr>
      </p:cxnSp>
      <p:cxnSp>
        <p:nvCxnSpPr>
          <p:cNvPr id="20" name="Straight Connector 19">
            <a:extLst>
              <a:ext uri="{FF2B5EF4-FFF2-40B4-BE49-F238E27FC236}">
                <a16:creationId xmlns:a16="http://schemas.microsoft.com/office/drawing/2014/main" id="{F2258272-1326-A3CA-9464-0585BC7A01DF}"/>
              </a:ext>
            </a:extLst>
          </p:cNvPr>
          <p:cNvCxnSpPr>
            <a:cxnSpLocks/>
            <a:stCxn id="12" idx="2"/>
            <a:endCxn id="14" idx="0"/>
          </p:cNvCxnSpPr>
          <p:nvPr/>
        </p:nvCxnSpPr>
        <p:spPr>
          <a:xfrm flipH="1">
            <a:off x="647841" y="3249236"/>
            <a:ext cx="1203516" cy="340540"/>
          </a:xfrm>
          <a:prstGeom prst="line">
            <a:avLst/>
          </a:prstGeom>
          <a:noFill/>
          <a:ln w="12700" cap="flat" cmpd="sng" algn="ctr">
            <a:solidFill>
              <a:srgbClr val="666666"/>
            </a:solidFill>
            <a:prstDash val="solid"/>
          </a:ln>
          <a:effectLst/>
        </p:spPr>
      </p:cxnSp>
      <p:cxnSp>
        <p:nvCxnSpPr>
          <p:cNvPr id="24" name="Straight Connector 23">
            <a:extLst>
              <a:ext uri="{FF2B5EF4-FFF2-40B4-BE49-F238E27FC236}">
                <a16:creationId xmlns:a16="http://schemas.microsoft.com/office/drawing/2014/main" id="{CBDF9F29-DF6B-F3C9-DC12-8875FC946977}"/>
              </a:ext>
            </a:extLst>
          </p:cNvPr>
          <p:cNvCxnSpPr>
            <a:cxnSpLocks/>
            <a:stCxn id="67" idx="0"/>
            <a:endCxn id="29" idx="2"/>
          </p:cNvCxnSpPr>
          <p:nvPr/>
        </p:nvCxnSpPr>
        <p:spPr>
          <a:xfrm flipH="1" flipV="1">
            <a:off x="1880962" y="4036750"/>
            <a:ext cx="291959" cy="204534"/>
          </a:xfrm>
          <a:prstGeom prst="line">
            <a:avLst/>
          </a:prstGeom>
          <a:noFill/>
          <a:ln w="12700" cap="flat" cmpd="sng" algn="ctr">
            <a:solidFill>
              <a:srgbClr val="666666"/>
            </a:solidFill>
            <a:prstDash val="solid"/>
          </a:ln>
          <a:effectLst/>
        </p:spPr>
      </p:cxnSp>
      <p:cxnSp>
        <p:nvCxnSpPr>
          <p:cNvPr id="25" name="Straight Connector 24">
            <a:extLst>
              <a:ext uri="{FF2B5EF4-FFF2-40B4-BE49-F238E27FC236}">
                <a16:creationId xmlns:a16="http://schemas.microsoft.com/office/drawing/2014/main" id="{2B59E113-8066-2749-C118-EA1D2FE1F764}"/>
              </a:ext>
            </a:extLst>
          </p:cNvPr>
          <p:cNvCxnSpPr>
            <a:cxnSpLocks/>
            <a:stCxn id="67" idx="0"/>
            <a:endCxn id="30" idx="2"/>
          </p:cNvCxnSpPr>
          <p:nvPr/>
        </p:nvCxnSpPr>
        <p:spPr>
          <a:xfrm flipV="1">
            <a:off x="2172921" y="4036750"/>
            <a:ext cx="262776" cy="204534"/>
          </a:xfrm>
          <a:prstGeom prst="line">
            <a:avLst/>
          </a:prstGeom>
          <a:noFill/>
          <a:ln w="12700" cap="flat" cmpd="sng" algn="ctr">
            <a:solidFill>
              <a:srgbClr val="666666"/>
            </a:solidFill>
            <a:prstDash val="solid"/>
          </a:ln>
          <a:effectLst/>
        </p:spPr>
      </p:cxnSp>
      <p:sp>
        <p:nvSpPr>
          <p:cNvPr id="27" name="Rectangle: Top Corners Rounded 26">
            <a:extLst>
              <a:ext uri="{FF2B5EF4-FFF2-40B4-BE49-F238E27FC236}">
                <a16:creationId xmlns:a16="http://schemas.microsoft.com/office/drawing/2014/main" id="{FB265EE0-9F1C-28F7-50D3-950173C69770}"/>
              </a:ext>
            </a:extLst>
          </p:cNvPr>
          <p:cNvSpPr/>
          <p:nvPr/>
        </p:nvSpPr>
        <p:spPr>
          <a:xfrm rot="5400000">
            <a:off x="2032852" y="2906333"/>
            <a:ext cx="612073" cy="215736"/>
          </a:xfrm>
          <a:prstGeom prst="round2SameRect">
            <a:avLst/>
          </a:prstGeom>
          <a:solidFill>
            <a:srgbClr val="0A0908"/>
          </a:solidFill>
          <a:ln w="12700" cap="flat" cmpd="sng" algn="ctr">
            <a:noFill/>
            <a:prstDash val="solid"/>
            <a:miter lim="800000"/>
          </a:ln>
          <a:effectLst>
            <a:softEdge rad="0"/>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685800" eaLnBrk="1" fontAlgn="auto" latinLnBrk="0" hangingPunct="1">
              <a:lnSpc>
                <a:spcPct val="100000"/>
              </a:lnSpc>
              <a:spcBef>
                <a:spcPts val="0"/>
              </a:spcBef>
              <a:spcAft>
                <a:spcPts val="300"/>
              </a:spcAft>
              <a:buClrTx/>
              <a:buSzPct val="100000"/>
              <a:buFontTx/>
              <a:buNone/>
              <a:tabLst/>
              <a:defRPr/>
            </a:pPr>
            <a:r>
              <a:rPr kumimoji="0" lang="en-US" sz="1200" b="1" i="0" u="none" strike="noStrike" kern="0" cap="none" spc="0" normalizeH="0" baseline="0" noProof="0" dirty="0">
                <a:ln>
                  <a:noFill/>
                </a:ln>
                <a:solidFill>
                  <a:srgbClr val="FFFFFF"/>
                </a:solidFill>
                <a:effectLst/>
                <a:uLnTx/>
                <a:uFillTx/>
                <a:latin typeface="Nokia Pure Text Light"/>
                <a:ea typeface="+mn-ea"/>
                <a:cs typeface="+mn-cs"/>
              </a:rPr>
              <a:t>Spine</a:t>
            </a:r>
          </a:p>
        </p:txBody>
      </p:sp>
      <p:grpSp>
        <p:nvGrpSpPr>
          <p:cNvPr id="28" name="Group 27">
            <a:extLst>
              <a:ext uri="{FF2B5EF4-FFF2-40B4-BE49-F238E27FC236}">
                <a16:creationId xmlns:a16="http://schemas.microsoft.com/office/drawing/2014/main" id="{47C48A1F-13FE-B764-A4ED-408DBD5FA952}"/>
              </a:ext>
            </a:extLst>
          </p:cNvPr>
          <p:cNvGrpSpPr/>
          <p:nvPr/>
        </p:nvGrpSpPr>
        <p:grpSpPr>
          <a:xfrm>
            <a:off x="1657474" y="3589775"/>
            <a:ext cx="1001710" cy="446975"/>
            <a:chOff x="6189787" y="664528"/>
            <a:chExt cx="1431015" cy="638536"/>
          </a:xfrm>
        </p:grpSpPr>
        <p:pic>
          <p:nvPicPr>
            <p:cNvPr id="29" name="Picture 28">
              <a:extLst>
                <a:ext uri="{FF2B5EF4-FFF2-40B4-BE49-F238E27FC236}">
                  <a16:creationId xmlns:a16="http://schemas.microsoft.com/office/drawing/2014/main" id="{C69106BA-0B34-2D5C-4AB5-DF4A4FB5A1F0}"/>
                </a:ext>
              </a:extLst>
            </p:cNvPr>
            <p:cNvPicPr>
              <a:picLocks noChangeAspect="1"/>
            </p:cNvPicPr>
            <p:nvPr/>
          </p:nvPicPr>
          <p:blipFill>
            <a:blip r:embed="rId2"/>
            <a:stretch>
              <a:fillRect/>
            </a:stretch>
          </p:blipFill>
          <p:spPr>
            <a:xfrm>
              <a:off x="6189787" y="664528"/>
              <a:ext cx="638536" cy="638536"/>
            </a:xfrm>
            <a:prstGeom prst="rect">
              <a:avLst/>
            </a:prstGeom>
          </p:spPr>
        </p:pic>
        <p:pic>
          <p:nvPicPr>
            <p:cNvPr id="30" name="Picture 29">
              <a:extLst>
                <a:ext uri="{FF2B5EF4-FFF2-40B4-BE49-F238E27FC236}">
                  <a16:creationId xmlns:a16="http://schemas.microsoft.com/office/drawing/2014/main" id="{69070418-9BEF-06B0-00BB-B4ED3CA9FC5F}"/>
                </a:ext>
              </a:extLst>
            </p:cNvPr>
            <p:cNvPicPr>
              <a:picLocks noChangeAspect="1"/>
            </p:cNvPicPr>
            <p:nvPr/>
          </p:nvPicPr>
          <p:blipFill>
            <a:blip r:embed="rId2"/>
            <a:stretch>
              <a:fillRect/>
            </a:stretch>
          </p:blipFill>
          <p:spPr>
            <a:xfrm>
              <a:off x="6982266" y="664528"/>
              <a:ext cx="638536" cy="638536"/>
            </a:xfrm>
            <a:prstGeom prst="rect">
              <a:avLst/>
            </a:prstGeom>
          </p:spPr>
        </p:pic>
      </p:grpSp>
      <p:cxnSp>
        <p:nvCxnSpPr>
          <p:cNvPr id="39" name="Straight Connector 38">
            <a:extLst>
              <a:ext uri="{FF2B5EF4-FFF2-40B4-BE49-F238E27FC236}">
                <a16:creationId xmlns:a16="http://schemas.microsoft.com/office/drawing/2014/main" id="{EBEC9C6A-007E-662C-A833-F09F92BAAFE4}"/>
              </a:ext>
            </a:extLst>
          </p:cNvPr>
          <p:cNvCxnSpPr>
            <a:cxnSpLocks/>
            <a:stCxn id="11" idx="2"/>
            <a:endCxn id="15" idx="0"/>
          </p:cNvCxnSpPr>
          <p:nvPr/>
        </p:nvCxnSpPr>
        <p:spPr>
          <a:xfrm flipH="1">
            <a:off x="1202576" y="3249236"/>
            <a:ext cx="94046" cy="340540"/>
          </a:xfrm>
          <a:prstGeom prst="line">
            <a:avLst/>
          </a:prstGeom>
          <a:noFill/>
          <a:ln w="12700" cap="flat" cmpd="sng" algn="ctr">
            <a:solidFill>
              <a:srgbClr val="666666"/>
            </a:solidFill>
            <a:prstDash val="solid"/>
          </a:ln>
          <a:effectLst/>
        </p:spPr>
      </p:cxnSp>
      <p:cxnSp>
        <p:nvCxnSpPr>
          <p:cNvPr id="40" name="Straight Connector 39">
            <a:extLst>
              <a:ext uri="{FF2B5EF4-FFF2-40B4-BE49-F238E27FC236}">
                <a16:creationId xmlns:a16="http://schemas.microsoft.com/office/drawing/2014/main" id="{24FA7D6B-FDE2-E2A3-6CC7-C723AAA6386B}"/>
              </a:ext>
            </a:extLst>
          </p:cNvPr>
          <p:cNvCxnSpPr>
            <a:cxnSpLocks/>
            <a:stCxn id="12" idx="2"/>
            <a:endCxn id="15" idx="0"/>
          </p:cNvCxnSpPr>
          <p:nvPr/>
        </p:nvCxnSpPr>
        <p:spPr>
          <a:xfrm flipH="1">
            <a:off x="1202576" y="3249236"/>
            <a:ext cx="648781" cy="340540"/>
          </a:xfrm>
          <a:prstGeom prst="line">
            <a:avLst/>
          </a:prstGeom>
          <a:noFill/>
          <a:ln w="12700" cap="flat" cmpd="sng" algn="ctr">
            <a:solidFill>
              <a:srgbClr val="666666"/>
            </a:solidFill>
            <a:prstDash val="solid"/>
          </a:ln>
          <a:effectLst/>
        </p:spPr>
      </p:cxnSp>
      <p:cxnSp>
        <p:nvCxnSpPr>
          <p:cNvPr id="43" name="Straight Connector 42">
            <a:extLst>
              <a:ext uri="{FF2B5EF4-FFF2-40B4-BE49-F238E27FC236}">
                <a16:creationId xmlns:a16="http://schemas.microsoft.com/office/drawing/2014/main" id="{331EFBF6-DB99-5DD0-0B11-ED98D01042B4}"/>
              </a:ext>
            </a:extLst>
          </p:cNvPr>
          <p:cNvCxnSpPr>
            <a:cxnSpLocks/>
            <a:stCxn id="11" idx="2"/>
            <a:endCxn id="29" idx="0"/>
          </p:cNvCxnSpPr>
          <p:nvPr/>
        </p:nvCxnSpPr>
        <p:spPr>
          <a:xfrm>
            <a:off x="1296622" y="3249236"/>
            <a:ext cx="584340" cy="340539"/>
          </a:xfrm>
          <a:prstGeom prst="line">
            <a:avLst/>
          </a:prstGeom>
          <a:noFill/>
          <a:ln w="12700" cap="flat" cmpd="sng" algn="ctr">
            <a:solidFill>
              <a:srgbClr val="666666"/>
            </a:solidFill>
            <a:prstDash val="solid"/>
          </a:ln>
          <a:effectLst/>
        </p:spPr>
      </p:cxnSp>
      <p:cxnSp>
        <p:nvCxnSpPr>
          <p:cNvPr id="44" name="Straight Connector 43">
            <a:extLst>
              <a:ext uri="{FF2B5EF4-FFF2-40B4-BE49-F238E27FC236}">
                <a16:creationId xmlns:a16="http://schemas.microsoft.com/office/drawing/2014/main" id="{4D59CA86-491A-1C28-36B6-BE1E34CA19F0}"/>
              </a:ext>
            </a:extLst>
          </p:cNvPr>
          <p:cNvCxnSpPr>
            <a:cxnSpLocks/>
            <a:stCxn id="12" idx="2"/>
            <a:endCxn id="29" idx="0"/>
          </p:cNvCxnSpPr>
          <p:nvPr/>
        </p:nvCxnSpPr>
        <p:spPr>
          <a:xfrm>
            <a:off x="1851357" y="3249236"/>
            <a:ext cx="29605" cy="340539"/>
          </a:xfrm>
          <a:prstGeom prst="line">
            <a:avLst/>
          </a:prstGeom>
          <a:noFill/>
          <a:ln w="12700" cap="flat" cmpd="sng" algn="ctr">
            <a:solidFill>
              <a:srgbClr val="666666"/>
            </a:solidFill>
            <a:prstDash val="solid"/>
          </a:ln>
          <a:effectLst/>
        </p:spPr>
      </p:cxnSp>
      <p:cxnSp>
        <p:nvCxnSpPr>
          <p:cNvPr id="47" name="Straight Connector 46">
            <a:extLst>
              <a:ext uri="{FF2B5EF4-FFF2-40B4-BE49-F238E27FC236}">
                <a16:creationId xmlns:a16="http://schemas.microsoft.com/office/drawing/2014/main" id="{3095DCAE-6795-0512-6C64-F4EE7FCFE1A0}"/>
              </a:ext>
            </a:extLst>
          </p:cNvPr>
          <p:cNvCxnSpPr>
            <a:cxnSpLocks/>
            <a:stCxn id="11" idx="2"/>
            <a:endCxn id="30" idx="0"/>
          </p:cNvCxnSpPr>
          <p:nvPr/>
        </p:nvCxnSpPr>
        <p:spPr>
          <a:xfrm>
            <a:off x="1296622" y="3249236"/>
            <a:ext cx="1139075" cy="340539"/>
          </a:xfrm>
          <a:prstGeom prst="line">
            <a:avLst/>
          </a:prstGeom>
          <a:noFill/>
          <a:ln w="12700" cap="flat" cmpd="sng" algn="ctr">
            <a:solidFill>
              <a:srgbClr val="666666"/>
            </a:solidFill>
            <a:prstDash val="solid"/>
          </a:ln>
          <a:effectLst/>
        </p:spPr>
      </p:cxnSp>
      <p:cxnSp>
        <p:nvCxnSpPr>
          <p:cNvPr id="48" name="Straight Connector 47">
            <a:extLst>
              <a:ext uri="{FF2B5EF4-FFF2-40B4-BE49-F238E27FC236}">
                <a16:creationId xmlns:a16="http://schemas.microsoft.com/office/drawing/2014/main" id="{05A369DF-79F8-B511-2294-B4D8DA7EC47F}"/>
              </a:ext>
            </a:extLst>
          </p:cNvPr>
          <p:cNvCxnSpPr>
            <a:cxnSpLocks/>
            <a:stCxn id="12" idx="2"/>
            <a:endCxn id="30" idx="0"/>
          </p:cNvCxnSpPr>
          <p:nvPr/>
        </p:nvCxnSpPr>
        <p:spPr>
          <a:xfrm>
            <a:off x="1851357" y="3249236"/>
            <a:ext cx="584340" cy="340539"/>
          </a:xfrm>
          <a:prstGeom prst="line">
            <a:avLst/>
          </a:prstGeom>
          <a:noFill/>
          <a:ln w="12700" cap="flat" cmpd="sng" algn="ctr">
            <a:solidFill>
              <a:srgbClr val="666666"/>
            </a:solidFill>
            <a:prstDash val="solid"/>
          </a:ln>
          <a:effectLst/>
        </p:spPr>
      </p:cxnSp>
      <p:cxnSp>
        <p:nvCxnSpPr>
          <p:cNvPr id="59" name="Straight Connector 58">
            <a:extLst>
              <a:ext uri="{FF2B5EF4-FFF2-40B4-BE49-F238E27FC236}">
                <a16:creationId xmlns:a16="http://schemas.microsoft.com/office/drawing/2014/main" id="{9A16B474-618E-E995-1A0F-23992E81F787}"/>
              </a:ext>
            </a:extLst>
          </p:cNvPr>
          <p:cNvCxnSpPr>
            <a:cxnSpLocks/>
            <a:stCxn id="12" idx="0"/>
            <a:endCxn id="69" idx="2"/>
          </p:cNvCxnSpPr>
          <p:nvPr/>
        </p:nvCxnSpPr>
        <p:spPr>
          <a:xfrm flipH="1" flipV="1">
            <a:off x="1597812" y="2282854"/>
            <a:ext cx="253545" cy="519407"/>
          </a:xfrm>
          <a:prstGeom prst="line">
            <a:avLst/>
          </a:prstGeom>
          <a:noFill/>
          <a:ln w="12700" cap="flat" cmpd="sng" algn="ctr">
            <a:solidFill>
              <a:srgbClr val="666666"/>
            </a:solidFill>
            <a:prstDash val="solid"/>
          </a:ln>
          <a:effectLst/>
        </p:spPr>
      </p:cxnSp>
      <p:cxnSp>
        <p:nvCxnSpPr>
          <p:cNvPr id="60" name="Straight Connector 59">
            <a:extLst>
              <a:ext uri="{FF2B5EF4-FFF2-40B4-BE49-F238E27FC236}">
                <a16:creationId xmlns:a16="http://schemas.microsoft.com/office/drawing/2014/main" id="{3D028F97-288E-8710-50C1-126D92ED9333}"/>
              </a:ext>
            </a:extLst>
          </p:cNvPr>
          <p:cNvCxnSpPr>
            <a:cxnSpLocks/>
            <a:stCxn id="11" idx="0"/>
            <a:endCxn id="69" idx="2"/>
          </p:cNvCxnSpPr>
          <p:nvPr/>
        </p:nvCxnSpPr>
        <p:spPr>
          <a:xfrm flipV="1">
            <a:off x="1296622" y="2282854"/>
            <a:ext cx="301190" cy="519407"/>
          </a:xfrm>
          <a:prstGeom prst="line">
            <a:avLst/>
          </a:prstGeom>
          <a:noFill/>
          <a:ln w="12700" cap="flat" cmpd="sng" algn="ctr">
            <a:solidFill>
              <a:srgbClr val="666666"/>
            </a:solidFill>
            <a:prstDash val="solid"/>
          </a:ln>
          <a:effectLst/>
        </p:spPr>
      </p:cxnSp>
      <p:cxnSp>
        <p:nvCxnSpPr>
          <p:cNvPr id="63" name="Straight Connector 62">
            <a:extLst>
              <a:ext uri="{FF2B5EF4-FFF2-40B4-BE49-F238E27FC236}">
                <a16:creationId xmlns:a16="http://schemas.microsoft.com/office/drawing/2014/main" id="{783FC227-3B4C-4039-F4AF-7B0DEB4C5CB6}"/>
              </a:ext>
            </a:extLst>
          </p:cNvPr>
          <p:cNvCxnSpPr>
            <a:cxnSpLocks/>
            <a:stCxn id="11" idx="0"/>
            <a:endCxn id="70" idx="2"/>
          </p:cNvCxnSpPr>
          <p:nvPr/>
        </p:nvCxnSpPr>
        <p:spPr>
          <a:xfrm flipV="1">
            <a:off x="1296622" y="2267945"/>
            <a:ext cx="943518" cy="534316"/>
          </a:xfrm>
          <a:prstGeom prst="line">
            <a:avLst/>
          </a:prstGeom>
          <a:noFill/>
          <a:ln w="12700" cap="flat" cmpd="sng" algn="ctr">
            <a:solidFill>
              <a:srgbClr val="666666"/>
            </a:solidFill>
            <a:prstDash val="solid"/>
          </a:ln>
          <a:effectLst/>
        </p:spPr>
      </p:cxnSp>
      <p:cxnSp>
        <p:nvCxnSpPr>
          <p:cNvPr id="64" name="Straight Connector 63">
            <a:extLst>
              <a:ext uri="{FF2B5EF4-FFF2-40B4-BE49-F238E27FC236}">
                <a16:creationId xmlns:a16="http://schemas.microsoft.com/office/drawing/2014/main" id="{747F818B-BDD4-106C-D71B-F38853241728}"/>
              </a:ext>
            </a:extLst>
          </p:cNvPr>
          <p:cNvCxnSpPr>
            <a:cxnSpLocks/>
            <a:stCxn id="12" idx="0"/>
            <a:endCxn id="70" idx="2"/>
          </p:cNvCxnSpPr>
          <p:nvPr/>
        </p:nvCxnSpPr>
        <p:spPr>
          <a:xfrm flipV="1">
            <a:off x="1851357" y="2267945"/>
            <a:ext cx="388783" cy="534316"/>
          </a:xfrm>
          <a:prstGeom prst="line">
            <a:avLst/>
          </a:prstGeom>
          <a:noFill/>
          <a:ln w="12700" cap="flat" cmpd="sng" algn="ctr">
            <a:solidFill>
              <a:srgbClr val="666666"/>
            </a:solidFill>
            <a:prstDash val="solid"/>
          </a:ln>
          <a:effectLst/>
        </p:spPr>
      </p:cxnSp>
      <p:pic>
        <p:nvPicPr>
          <p:cNvPr id="67" name="Picture 66">
            <a:extLst>
              <a:ext uri="{FF2B5EF4-FFF2-40B4-BE49-F238E27FC236}">
                <a16:creationId xmlns:a16="http://schemas.microsoft.com/office/drawing/2014/main" id="{19D6925A-FD41-409E-B034-91A22C280A98}"/>
              </a:ext>
            </a:extLst>
          </p:cNvPr>
          <p:cNvPicPr>
            <a:picLocks noChangeAspect="1"/>
          </p:cNvPicPr>
          <p:nvPr/>
        </p:nvPicPr>
        <p:blipFill>
          <a:blip r:embed="rId3"/>
          <a:stretch>
            <a:fillRect/>
          </a:stretch>
        </p:blipFill>
        <p:spPr>
          <a:xfrm>
            <a:off x="2006953" y="4241284"/>
            <a:ext cx="331936" cy="331936"/>
          </a:xfrm>
          <a:prstGeom prst="rect">
            <a:avLst/>
          </a:prstGeom>
        </p:spPr>
      </p:pic>
      <p:pic>
        <p:nvPicPr>
          <p:cNvPr id="69" name="Picture 68">
            <a:extLst>
              <a:ext uri="{FF2B5EF4-FFF2-40B4-BE49-F238E27FC236}">
                <a16:creationId xmlns:a16="http://schemas.microsoft.com/office/drawing/2014/main" id="{46961D0C-3338-0CFD-B8BD-AB90D77F187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329764" y="1746759"/>
            <a:ext cx="536095" cy="536095"/>
          </a:xfrm>
          <a:prstGeom prst="rect">
            <a:avLst/>
          </a:prstGeom>
        </p:spPr>
      </p:pic>
      <p:pic>
        <p:nvPicPr>
          <p:cNvPr id="70" name="Picture 69">
            <a:extLst>
              <a:ext uri="{FF2B5EF4-FFF2-40B4-BE49-F238E27FC236}">
                <a16:creationId xmlns:a16="http://schemas.microsoft.com/office/drawing/2014/main" id="{BE7AD97F-BA06-2694-AEA0-8BAE10B7550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972092" y="1731850"/>
            <a:ext cx="536095" cy="536095"/>
          </a:xfrm>
          <a:prstGeom prst="rect">
            <a:avLst/>
          </a:prstGeom>
        </p:spPr>
      </p:pic>
      <p:cxnSp>
        <p:nvCxnSpPr>
          <p:cNvPr id="76" name="Straight Connector 75">
            <a:extLst>
              <a:ext uri="{FF2B5EF4-FFF2-40B4-BE49-F238E27FC236}">
                <a16:creationId xmlns:a16="http://schemas.microsoft.com/office/drawing/2014/main" id="{1538E626-A1A0-4BDD-13BE-DC4F7DA17726}"/>
              </a:ext>
            </a:extLst>
          </p:cNvPr>
          <p:cNvCxnSpPr>
            <a:cxnSpLocks/>
            <a:stCxn id="78" idx="0"/>
            <a:endCxn id="14" idx="2"/>
          </p:cNvCxnSpPr>
          <p:nvPr/>
        </p:nvCxnSpPr>
        <p:spPr>
          <a:xfrm flipH="1" flipV="1">
            <a:off x="647841" y="4036751"/>
            <a:ext cx="272893" cy="199199"/>
          </a:xfrm>
          <a:prstGeom prst="line">
            <a:avLst/>
          </a:prstGeom>
          <a:noFill/>
          <a:ln w="12700" cap="flat" cmpd="sng" algn="ctr">
            <a:solidFill>
              <a:srgbClr val="666666"/>
            </a:solidFill>
            <a:prstDash val="solid"/>
          </a:ln>
          <a:effectLst/>
        </p:spPr>
      </p:cxnSp>
      <p:cxnSp>
        <p:nvCxnSpPr>
          <p:cNvPr id="77" name="Straight Connector 76">
            <a:extLst>
              <a:ext uri="{FF2B5EF4-FFF2-40B4-BE49-F238E27FC236}">
                <a16:creationId xmlns:a16="http://schemas.microsoft.com/office/drawing/2014/main" id="{14553375-8BE8-58A9-DC8A-BB6DEA2F359C}"/>
              </a:ext>
            </a:extLst>
          </p:cNvPr>
          <p:cNvCxnSpPr>
            <a:cxnSpLocks/>
            <a:stCxn id="78" idx="0"/>
            <a:endCxn id="15" idx="2"/>
          </p:cNvCxnSpPr>
          <p:nvPr/>
        </p:nvCxnSpPr>
        <p:spPr>
          <a:xfrm flipV="1">
            <a:off x="920734" y="4036751"/>
            <a:ext cx="281842" cy="199199"/>
          </a:xfrm>
          <a:prstGeom prst="line">
            <a:avLst/>
          </a:prstGeom>
          <a:noFill/>
          <a:ln w="12700" cap="flat" cmpd="sng" algn="ctr">
            <a:solidFill>
              <a:srgbClr val="666666"/>
            </a:solidFill>
            <a:prstDash val="solid"/>
          </a:ln>
          <a:effectLst/>
        </p:spPr>
      </p:cxnSp>
      <p:pic>
        <p:nvPicPr>
          <p:cNvPr id="78" name="Picture 77">
            <a:extLst>
              <a:ext uri="{FF2B5EF4-FFF2-40B4-BE49-F238E27FC236}">
                <a16:creationId xmlns:a16="http://schemas.microsoft.com/office/drawing/2014/main" id="{E8F32229-031F-F17A-0711-EF068790A111}"/>
              </a:ext>
            </a:extLst>
          </p:cNvPr>
          <p:cNvPicPr>
            <a:picLocks noChangeAspect="1"/>
          </p:cNvPicPr>
          <p:nvPr/>
        </p:nvPicPr>
        <p:blipFill>
          <a:blip r:embed="rId3"/>
          <a:stretch>
            <a:fillRect/>
          </a:stretch>
        </p:blipFill>
        <p:spPr>
          <a:xfrm>
            <a:off x="754766" y="4235950"/>
            <a:ext cx="331936" cy="331936"/>
          </a:xfrm>
          <a:prstGeom prst="rect">
            <a:avLst/>
          </a:prstGeom>
        </p:spPr>
      </p:pic>
      <p:sp>
        <p:nvSpPr>
          <p:cNvPr id="112" name="Rectangle: Top Corners Rounded 111">
            <a:extLst>
              <a:ext uri="{FF2B5EF4-FFF2-40B4-BE49-F238E27FC236}">
                <a16:creationId xmlns:a16="http://schemas.microsoft.com/office/drawing/2014/main" id="{C434B97B-5E36-8604-98BA-DA9636F2FCD5}"/>
              </a:ext>
            </a:extLst>
          </p:cNvPr>
          <p:cNvSpPr/>
          <p:nvPr/>
        </p:nvSpPr>
        <p:spPr>
          <a:xfrm rot="5400000">
            <a:off x="2528315" y="3726638"/>
            <a:ext cx="626133" cy="193292"/>
          </a:xfrm>
          <a:prstGeom prst="round2SameRect">
            <a:avLst/>
          </a:prstGeom>
          <a:solidFill>
            <a:srgbClr val="0A0908"/>
          </a:solidFill>
          <a:ln w="12700" cap="flat" cmpd="sng" algn="ctr">
            <a:noFill/>
            <a:prstDash val="solid"/>
            <a:miter lim="800000"/>
          </a:ln>
          <a:effectLst>
            <a:softEdge rad="0"/>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685800" eaLnBrk="1" fontAlgn="auto" latinLnBrk="0" hangingPunct="1">
              <a:lnSpc>
                <a:spcPct val="100000"/>
              </a:lnSpc>
              <a:spcBef>
                <a:spcPts val="0"/>
              </a:spcBef>
              <a:spcAft>
                <a:spcPts val="300"/>
              </a:spcAft>
              <a:buClrTx/>
              <a:buSzPct val="100000"/>
              <a:buFontTx/>
              <a:buNone/>
              <a:tabLst/>
              <a:defRPr/>
            </a:pPr>
            <a:r>
              <a:rPr kumimoji="0" lang="en-US" sz="1200" b="1" i="0" u="none" strike="noStrike" kern="0" cap="none" spc="0" normalizeH="0" baseline="0" noProof="0" dirty="0">
                <a:ln>
                  <a:noFill/>
                </a:ln>
                <a:solidFill>
                  <a:srgbClr val="FFFFFF"/>
                </a:solidFill>
                <a:effectLst/>
                <a:uLnTx/>
                <a:uFillTx/>
                <a:latin typeface="Nokia Pure Text Light"/>
                <a:ea typeface="+mn-ea"/>
                <a:cs typeface="+mn-cs"/>
              </a:rPr>
              <a:t>Leaf</a:t>
            </a:r>
          </a:p>
        </p:txBody>
      </p:sp>
      <p:sp>
        <p:nvSpPr>
          <p:cNvPr id="115" name="Rounded Rectangle 102">
            <a:extLst>
              <a:ext uri="{FF2B5EF4-FFF2-40B4-BE49-F238E27FC236}">
                <a16:creationId xmlns:a16="http://schemas.microsoft.com/office/drawing/2014/main" id="{10B6CD4F-9E33-AED8-E0DB-70C26FF6A80B}"/>
              </a:ext>
            </a:extLst>
          </p:cNvPr>
          <p:cNvSpPr/>
          <p:nvPr/>
        </p:nvSpPr>
        <p:spPr>
          <a:xfrm>
            <a:off x="5881020" y="3530015"/>
            <a:ext cx="2612114" cy="626135"/>
          </a:xfrm>
          <a:prstGeom prst="roundRect">
            <a:avLst>
              <a:gd name="adj" fmla="val 0"/>
            </a:avLst>
          </a:prstGeom>
          <a:solidFill>
            <a:srgbClr val="00B0F0">
              <a:alpha val="20000"/>
            </a:srgbClr>
          </a:solidFill>
          <a:ln w="9525" cap="flat" cmpd="sng" algn="ctr">
            <a:noFill/>
            <a:prstDash val="solid"/>
          </a:ln>
          <a:effectLst/>
        </p:spPr>
        <p:txBody>
          <a:bodyPr tIns="90000" bIns="90000" rtlCol="0" anchor="t" anchorCtr="0"/>
          <a:lstStyle/>
          <a:p>
            <a:pPr marL="0" marR="0" lvl="0" indent="0" algn="ctr" defTabSz="685800" eaLnBrk="0" fontAlgn="auto" latinLnBrk="0" hangingPunct="0">
              <a:lnSpc>
                <a:spcPct val="90000"/>
              </a:lnSpc>
              <a:spcBef>
                <a:spcPts val="0"/>
              </a:spcBef>
              <a:spcAft>
                <a:spcPts val="0"/>
              </a:spcAft>
              <a:buClr>
                <a:srgbClr val="00C9FF"/>
              </a:buClr>
              <a:buSzTx/>
              <a:buFontTx/>
              <a:buNone/>
              <a:tabLst/>
              <a:defRPr/>
            </a:pPr>
            <a:endParaRPr kumimoji="0" lang="en-US" sz="1800" b="0" i="0" u="none" strike="noStrike" kern="0" cap="none" spc="0" normalizeH="0" baseline="0" noProof="0">
              <a:ln>
                <a:noFill/>
              </a:ln>
              <a:solidFill>
                <a:srgbClr val="A8BBC0"/>
              </a:solidFill>
              <a:effectLst/>
              <a:uLnTx/>
              <a:uFillTx/>
            </a:endParaRPr>
          </a:p>
        </p:txBody>
      </p:sp>
      <p:sp>
        <p:nvSpPr>
          <p:cNvPr id="116" name="Rounded Rectangle 102">
            <a:extLst>
              <a:ext uri="{FF2B5EF4-FFF2-40B4-BE49-F238E27FC236}">
                <a16:creationId xmlns:a16="http://schemas.microsoft.com/office/drawing/2014/main" id="{2B19AE86-D4B2-2500-97C0-DC736ABC3D14}"/>
              </a:ext>
            </a:extLst>
          </p:cNvPr>
          <p:cNvSpPr/>
          <p:nvPr/>
        </p:nvSpPr>
        <p:spPr>
          <a:xfrm>
            <a:off x="6286890" y="1681392"/>
            <a:ext cx="1394158" cy="626135"/>
          </a:xfrm>
          <a:prstGeom prst="roundRect">
            <a:avLst>
              <a:gd name="adj" fmla="val 0"/>
            </a:avLst>
          </a:prstGeom>
          <a:solidFill>
            <a:srgbClr val="0A0908">
              <a:alpha val="20000"/>
            </a:srgbClr>
          </a:solidFill>
          <a:ln w="9525" cap="flat" cmpd="sng" algn="ctr">
            <a:noFill/>
            <a:prstDash val="solid"/>
          </a:ln>
          <a:effectLst/>
        </p:spPr>
        <p:txBody>
          <a:bodyPr tIns="90000" bIns="90000" rtlCol="0" anchor="t" anchorCtr="0"/>
          <a:lstStyle/>
          <a:p>
            <a:pPr marL="0" marR="0" lvl="0" indent="0" algn="ctr" defTabSz="685800" eaLnBrk="0" fontAlgn="auto" latinLnBrk="0" hangingPunct="0">
              <a:lnSpc>
                <a:spcPct val="90000"/>
              </a:lnSpc>
              <a:spcBef>
                <a:spcPts val="0"/>
              </a:spcBef>
              <a:spcAft>
                <a:spcPts val="0"/>
              </a:spcAft>
              <a:buClr>
                <a:srgbClr val="00C9FF"/>
              </a:buClr>
              <a:buSzTx/>
              <a:buFontTx/>
              <a:buNone/>
              <a:tabLst/>
              <a:defRPr/>
            </a:pPr>
            <a:endParaRPr kumimoji="0" lang="en-US" sz="1800" b="0" i="0" u="none" strike="noStrike" kern="0" cap="none" spc="0" normalizeH="0" baseline="0" noProof="0">
              <a:ln>
                <a:noFill/>
              </a:ln>
              <a:solidFill>
                <a:srgbClr val="A8BBC0"/>
              </a:solidFill>
              <a:effectLst/>
              <a:uLnTx/>
              <a:uFillTx/>
            </a:endParaRPr>
          </a:p>
        </p:txBody>
      </p:sp>
      <p:sp>
        <p:nvSpPr>
          <p:cNvPr id="117" name="Rounded Rectangle 102">
            <a:extLst>
              <a:ext uri="{FF2B5EF4-FFF2-40B4-BE49-F238E27FC236}">
                <a16:creationId xmlns:a16="http://schemas.microsoft.com/office/drawing/2014/main" id="{DA11C9A3-C21E-B32D-684A-C2FC72961376}"/>
              </a:ext>
            </a:extLst>
          </p:cNvPr>
          <p:cNvSpPr/>
          <p:nvPr/>
        </p:nvSpPr>
        <p:spPr>
          <a:xfrm>
            <a:off x="6582666" y="2726431"/>
            <a:ext cx="1455695" cy="612074"/>
          </a:xfrm>
          <a:prstGeom prst="roundRect">
            <a:avLst>
              <a:gd name="adj" fmla="val 0"/>
            </a:avLst>
          </a:prstGeom>
          <a:solidFill>
            <a:srgbClr val="00B050">
              <a:alpha val="20000"/>
            </a:srgbClr>
          </a:solidFill>
          <a:ln w="9525" cap="flat" cmpd="sng" algn="ctr">
            <a:noFill/>
            <a:prstDash val="solid"/>
          </a:ln>
          <a:effectLst/>
        </p:spPr>
        <p:txBody>
          <a:bodyPr tIns="90000" bIns="90000" rtlCol="0" anchor="t" anchorCtr="0"/>
          <a:lstStyle/>
          <a:p>
            <a:pPr marL="0" marR="0" lvl="0" indent="0" algn="ctr" defTabSz="685800" eaLnBrk="0" fontAlgn="auto" latinLnBrk="0" hangingPunct="0">
              <a:lnSpc>
                <a:spcPct val="90000"/>
              </a:lnSpc>
              <a:spcBef>
                <a:spcPts val="0"/>
              </a:spcBef>
              <a:spcAft>
                <a:spcPts val="0"/>
              </a:spcAft>
              <a:buClr>
                <a:srgbClr val="00C9FF"/>
              </a:buClr>
              <a:buSzTx/>
              <a:buFontTx/>
              <a:buNone/>
              <a:tabLst/>
              <a:defRPr/>
            </a:pPr>
            <a:endParaRPr kumimoji="0" lang="en-US" sz="1800" b="0" i="0" u="none" strike="noStrike" kern="0" cap="none" spc="0" normalizeH="0" baseline="0" noProof="0">
              <a:ln>
                <a:noFill/>
              </a:ln>
              <a:solidFill>
                <a:srgbClr val="A8BBC0"/>
              </a:solidFill>
              <a:effectLst/>
              <a:uLnTx/>
              <a:uFillTx/>
            </a:endParaRPr>
          </a:p>
        </p:txBody>
      </p:sp>
      <p:grpSp>
        <p:nvGrpSpPr>
          <p:cNvPr id="118" name="Group 117">
            <a:extLst>
              <a:ext uri="{FF2B5EF4-FFF2-40B4-BE49-F238E27FC236}">
                <a16:creationId xmlns:a16="http://schemas.microsoft.com/office/drawing/2014/main" id="{2017D37D-C4AE-ECC3-44BA-160315F2EE0D}"/>
              </a:ext>
            </a:extLst>
          </p:cNvPr>
          <p:cNvGrpSpPr/>
          <p:nvPr/>
        </p:nvGrpSpPr>
        <p:grpSpPr>
          <a:xfrm>
            <a:off x="6747229" y="2827563"/>
            <a:ext cx="1001710" cy="446975"/>
            <a:chOff x="6189787" y="664528"/>
            <a:chExt cx="1431015" cy="638536"/>
          </a:xfrm>
        </p:grpSpPr>
        <p:pic>
          <p:nvPicPr>
            <p:cNvPr id="119" name="Picture 118">
              <a:extLst>
                <a:ext uri="{FF2B5EF4-FFF2-40B4-BE49-F238E27FC236}">
                  <a16:creationId xmlns:a16="http://schemas.microsoft.com/office/drawing/2014/main" id="{FFA66A5E-53F4-629E-8E38-5C7CACF523C3}"/>
                </a:ext>
              </a:extLst>
            </p:cNvPr>
            <p:cNvPicPr>
              <a:picLocks noChangeAspect="1"/>
            </p:cNvPicPr>
            <p:nvPr/>
          </p:nvPicPr>
          <p:blipFill>
            <a:blip r:embed="rId2"/>
            <a:stretch>
              <a:fillRect/>
            </a:stretch>
          </p:blipFill>
          <p:spPr>
            <a:xfrm>
              <a:off x="6189787" y="664528"/>
              <a:ext cx="638536" cy="638536"/>
            </a:xfrm>
            <a:prstGeom prst="rect">
              <a:avLst/>
            </a:prstGeom>
          </p:spPr>
        </p:pic>
        <p:pic>
          <p:nvPicPr>
            <p:cNvPr id="120" name="Picture 119">
              <a:extLst>
                <a:ext uri="{FF2B5EF4-FFF2-40B4-BE49-F238E27FC236}">
                  <a16:creationId xmlns:a16="http://schemas.microsoft.com/office/drawing/2014/main" id="{08E10AB6-DC1C-191A-E694-613C0F9435CA}"/>
                </a:ext>
              </a:extLst>
            </p:cNvPr>
            <p:cNvPicPr>
              <a:picLocks noChangeAspect="1"/>
            </p:cNvPicPr>
            <p:nvPr/>
          </p:nvPicPr>
          <p:blipFill>
            <a:blip r:embed="rId2"/>
            <a:stretch>
              <a:fillRect/>
            </a:stretch>
          </p:blipFill>
          <p:spPr>
            <a:xfrm>
              <a:off x="6982266" y="664528"/>
              <a:ext cx="638536" cy="638536"/>
            </a:xfrm>
            <a:prstGeom prst="rect">
              <a:avLst/>
            </a:prstGeom>
          </p:spPr>
        </p:pic>
      </p:grpSp>
      <p:grpSp>
        <p:nvGrpSpPr>
          <p:cNvPr id="121" name="Group 120">
            <a:extLst>
              <a:ext uri="{FF2B5EF4-FFF2-40B4-BE49-F238E27FC236}">
                <a16:creationId xmlns:a16="http://schemas.microsoft.com/office/drawing/2014/main" id="{F9DC9715-E6A2-AB21-18D5-E26E7942C271}"/>
              </a:ext>
            </a:extLst>
          </p:cNvPr>
          <p:cNvGrpSpPr/>
          <p:nvPr/>
        </p:nvGrpSpPr>
        <p:grpSpPr>
          <a:xfrm>
            <a:off x="6098448" y="3615078"/>
            <a:ext cx="1001710" cy="446975"/>
            <a:chOff x="6189787" y="664528"/>
            <a:chExt cx="1431015" cy="638536"/>
          </a:xfrm>
        </p:grpSpPr>
        <p:pic>
          <p:nvPicPr>
            <p:cNvPr id="122" name="Picture 121">
              <a:extLst>
                <a:ext uri="{FF2B5EF4-FFF2-40B4-BE49-F238E27FC236}">
                  <a16:creationId xmlns:a16="http://schemas.microsoft.com/office/drawing/2014/main" id="{B562C102-8404-6F91-9DB5-8946C135B063}"/>
                </a:ext>
              </a:extLst>
            </p:cNvPr>
            <p:cNvPicPr>
              <a:picLocks noChangeAspect="1"/>
            </p:cNvPicPr>
            <p:nvPr/>
          </p:nvPicPr>
          <p:blipFill>
            <a:blip r:embed="rId2"/>
            <a:stretch>
              <a:fillRect/>
            </a:stretch>
          </p:blipFill>
          <p:spPr>
            <a:xfrm>
              <a:off x="6189787" y="664528"/>
              <a:ext cx="638536" cy="638536"/>
            </a:xfrm>
            <a:prstGeom prst="rect">
              <a:avLst/>
            </a:prstGeom>
          </p:spPr>
        </p:pic>
        <p:pic>
          <p:nvPicPr>
            <p:cNvPr id="123" name="Picture 122">
              <a:extLst>
                <a:ext uri="{FF2B5EF4-FFF2-40B4-BE49-F238E27FC236}">
                  <a16:creationId xmlns:a16="http://schemas.microsoft.com/office/drawing/2014/main" id="{E7D85675-52CC-F884-D715-591DB49E2F66}"/>
                </a:ext>
              </a:extLst>
            </p:cNvPr>
            <p:cNvPicPr>
              <a:picLocks noChangeAspect="1"/>
            </p:cNvPicPr>
            <p:nvPr/>
          </p:nvPicPr>
          <p:blipFill>
            <a:blip r:embed="rId2"/>
            <a:stretch>
              <a:fillRect/>
            </a:stretch>
          </p:blipFill>
          <p:spPr>
            <a:xfrm>
              <a:off x="6982266" y="664528"/>
              <a:ext cx="638536" cy="638536"/>
            </a:xfrm>
            <a:prstGeom prst="rect">
              <a:avLst/>
            </a:prstGeom>
          </p:spPr>
        </p:pic>
      </p:grpSp>
      <p:cxnSp>
        <p:nvCxnSpPr>
          <p:cNvPr id="124" name="Straight Connector 123">
            <a:extLst>
              <a:ext uri="{FF2B5EF4-FFF2-40B4-BE49-F238E27FC236}">
                <a16:creationId xmlns:a16="http://schemas.microsoft.com/office/drawing/2014/main" id="{1ECD5132-A7E1-E203-71B1-DBE94F5D8B0A}"/>
              </a:ext>
            </a:extLst>
          </p:cNvPr>
          <p:cNvCxnSpPr>
            <a:cxnSpLocks/>
            <a:stCxn id="119" idx="2"/>
            <a:endCxn id="122" idx="0"/>
          </p:cNvCxnSpPr>
          <p:nvPr/>
        </p:nvCxnSpPr>
        <p:spPr>
          <a:xfrm flipH="1">
            <a:off x="6321936" y="3274538"/>
            <a:ext cx="648781" cy="340540"/>
          </a:xfrm>
          <a:prstGeom prst="line">
            <a:avLst/>
          </a:prstGeom>
          <a:noFill/>
          <a:ln w="12700" cap="flat" cmpd="sng" algn="ctr">
            <a:solidFill>
              <a:srgbClr val="666666"/>
            </a:solidFill>
            <a:prstDash val="solid"/>
          </a:ln>
          <a:effectLst/>
        </p:spPr>
      </p:cxnSp>
      <p:cxnSp>
        <p:nvCxnSpPr>
          <p:cNvPr id="125" name="Straight Connector 124">
            <a:extLst>
              <a:ext uri="{FF2B5EF4-FFF2-40B4-BE49-F238E27FC236}">
                <a16:creationId xmlns:a16="http://schemas.microsoft.com/office/drawing/2014/main" id="{9A696C71-72F0-657A-15B3-1A1B24871343}"/>
              </a:ext>
            </a:extLst>
          </p:cNvPr>
          <p:cNvCxnSpPr>
            <a:cxnSpLocks/>
            <a:stCxn id="120" idx="2"/>
            <a:endCxn id="122" idx="0"/>
          </p:cNvCxnSpPr>
          <p:nvPr/>
        </p:nvCxnSpPr>
        <p:spPr>
          <a:xfrm flipH="1">
            <a:off x="6321936" y="3274538"/>
            <a:ext cx="1203516" cy="340540"/>
          </a:xfrm>
          <a:prstGeom prst="line">
            <a:avLst/>
          </a:prstGeom>
          <a:noFill/>
          <a:ln w="12700" cap="flat" cmpd="sng" algn="ctr">
            <a:solidFill>
              <a:srgbClr val="666666"/>
            </a:solidFill>
            <a:prstDash val="solid"/>
          </a:ln>
          <a:effectLst/>
        </p:spPr>
      </p:cxnSp>
      <p:cxnSp>
        <p:nvCxnSpPr>
          <p:cNvPr id="126" name="Straight Connector 125">
            <a:extLst>
              <a:ext uri="{FF2B5EF4-FFF2-40B4-BE49-F238E27FC236}">
                <a16:creationId xmlns:a16="http://schemas.microsoft.com/office/drawing/2014/main" id="{F7FE6847-9103-3F1D-0EB6-ABC1232FAF31}"/>
              </a:ext>
            </a:extLst>
          </p:cNvPr>
          <p:cNvCxnSpPr>
            <a:cxnSpLocks/>
            <a:stCxn id="145" idx="0"/>
            <a:endCxn id="130" idx="2"/>
          </p:cNvCxnSpPr>
          <p:nvPr/>
        </p:nvCxnSpPr>
        <p:spPr>
          <a:xfrm flipH="1" flipV="1">
            <a:off x="7555057" y="4062052"/>
            <a:ext cx="291959" cy="204534"/>
          </a:xfrm>
          <a:prstGeom prst="line">
            <a:avLst/>
          </a:prstGeom>
          <a:noFill/>
          <a:ln w="12700" cap="flat" cmpd="sng" algn="ctr">
            <a:solidFill>
              <a:srgbClr val="666666"/>
            </a:solidFill>
            <a:prstDash val="solid"/>
          </a:ln>
          <a:effectLst/>
        </p:spPr>
      </p:cxnSp>
      <p:cxnSp>
        <p:nvCxnSpPr>
          <p:cNvPr id="127" name="Straight Connector 126">
            <a:extLst>
              <a:ext uri="{FF2B5EF4-FFF2-40B4-BE49-F238E27FC236}">
                <a16:creationId xmlns:a16="http://schemas.microsoft.com/office/drawing/2014/main" id="{BDA206B9-D348-BA4F-4D0A-3AD68518D33E}"/>
              </a:ext>
            </a:extLst>
          </p:cNvPr>
          <p:cNvCxnSpPr>
            <a:cxnSpLocks/>
            <a:stCxn id="145" idx="0"/>
            <a:endCxn id="131" idx="2"/>
          </p:cNvCxnSpPr>
          <p:nvPr/>
        </p:nvCxnSpPr>
        <p:spPr>
          <a:xfrm flipV="1">
            <a:off x="7847016" y="4062052"/>
            <a:ext cx="262776" cy="204534"/>
          </a:xfrm>
          <a:prstGeom prst="line">
            <a:avLst/>
          </a:prstGeom>
          <a:noFill/>
          <a:ln w="12700" cap="flat" cmpd="sng" algn="ctr">
            <a:solidFill>
              <a:srgbClr val="666666"/>
            </a:solidFill>
            <a:prstDash val="solid"/>
          </a:ln>
          <a:effectLst/>
        </p:spPr>
      </p:cxnSp>
      <p:sp>
        <p:nvSpPr>
          <p:cNvPr id="128" name="Rectangle: Top Corners Rounded 127">
            <a:extLst>
              <a:ext uri="{FF2B5EF4-FFF2-40B4-BE49-F238E27FC236}">
                <a16:creationId xmlns:a16="http://schemas.microsoft.com/office/drawing/2014/main" id="{066DFF65-1BB4-C9FD-1AC6-B94A2859D81B}"/>
              </a:ext>
            </a:extLst>
          </p:cNvPr>
          <p:cNvSpPr/>
          <p:nvPr/>
        </p:nvSpPr>
        <p:spPr>
          <a:xfrm rot="16200000">
            <a:off x="6243155" y="2917879"/>
            <a:ext cx="612073" cy="215736"/>
          </a:xfrm>
          <a:prstGeom prst="round2SameRect">
            <a:avLst/>
          </a:prstGeom>
          <a:solidFill>
            <a:srgbClr val="0A0908"/>
          </a:solidFill>
          <a:ln w="12700" cap="flat" cmpd="sng" algn="ctr">
            <a:noFill/>
            <a:prstDash val="solid"/>
            <a:miter lim="800000"/>
          </a:ln>
          <a:effectLst>
            <a:softEdge rad="0"/>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685800" eaLnBrk="1" fontAlgn="auto" latinLnBrk="0" hangingPunct="1">
              <a:lnSpc>
                <a:spcPct val="100000"/>
              </a:lnSpc>
              <a:spcBef>
                <a:spcPts val="0"/>
              </a:spcBef>
              <a:spcAft>
                <a:spcPts val="300"/>
              </a:spcAft>
              <a:buClrTx/>
              <a:buSzPct val="100000"/>
              <a:buFontTx/>
              <a:buNone/>
              <a:tabLst/>
              <a:defRPr/>
            </a:pPr>
            <a:r>
              <a:rPr kumimoji="0" lang="en-US" sz="1200" b="1" i="0" u="none" strike="noStrike" kern="0" cap="none" spc="0" normalizeH="0" baseline="0" noProof="0" dirty="0">
                <a:ln>
                  <a:noFill/>
                </a:ln>
                <a:solidFill>
                  <a:srgbClr val="FFFFFF"/>
                </a:solidFill>
                <a:effectLst/>
                <a:uLnTx/>
                <a:uFillTx/>
                <a:latin typeface="Nokia Pure Text Light"/>
                <a:ea typeface="+mn-ea"/>
                <a:cs typeface="+mn-cs"/>
              </a:rPr>
              <a:t>Spine</a:t>
            </a:r>
          </a:p>
        </p:txBody>
      </p:sp>
      <p:grpSp>
        <p:nvGrpSpPr>
          <p:cNvPr id="129" name="Group 128">
            <a:extLst>
              <a:ext uri="{FF2B5EF4-FFF2-40B4-BE49-F238E27FC236}">
                <a16:creationId xmlns:a16="http://schemas.microsoft.com/office/drawing/2014/main" id="{D28E7051-D8A8-6E01-57C3-5F4395FBC402}"/>
              </a:ext>
            </a:extLst>
          </p:cNvPr>
          <p:cNvGrpSpPr/>
          <p:nvPr/>
        </p:nvGrpSpPr>
        <p:grpSpPr>
          <a:xfrm>
            <a:off x="7331569" y="3615077"/>
            <a:ext cx="1001710" cy="446975"/>
            <a:chOff x="6189787" y="664528"/>
            <a:chExt cx="1431015" cy="638536"/>
          </a:xfrm>
        </p:grpSpPr>
        <p:pic>
          <p:nvPicPr>
            <p:cNvPr id="130" name="Picture 129">
              <a:extLst>
                <a:ext uri="{FF2B5EF4-FFF2-40B4-BE49-F238E27FC236}">
                  <a16:creationId xmlns:a16="http://schemas.microsoft.com/office/drawing/2014/main" id="{369D7419-00C4-B951-89D9-32171541E5B8}"/>
                </a:ext>
              </a:extLst>
            </p:cNvPr>
            <p:cNvPicPr>
              <a:picLocks noChangeAspect="1"/>
            </p:cNvPicPr>
            <p:nvPr/>
          </p:nvPicPr>
          <p:blipFill>
            <a:blip r:embed="rId2"/>
            <a:stretch>
              <a:fillRect/>
            </a:stretch>
          </p:blipFill>
          <p:spPr>
            <a:xfrm>
              <a:off x="6189787" y="664528"/>
              <a:ext cx="638536" cy="638536"/>
            </a:xfrm>
            <a:prstGeom prst="rect">
              <a:avLst/>
            </a:prstGeom>
          </p:spPr>
        </p:pic>
        <p:pic>
          <p:nvPicPr>
            <p:cNvPr id="131" name="Picture 130">
              <a:extLst>
                <a:ext uri="{FF2B5EF4-FFF2-40B4-BE49-F238E27FC236}">
                  <a16:creationId xmlns:a16="http://schemas.microsoft.com/office/drawing/2014/main" id="{59FF5ED3-FC74-04D6-D259-E92CB6FDB451}"/>
                </a:ext>
              </a:extLst>
            </p:cNvPr>
            <p:cNvPicPr>
              <a:picLocks noChangeAspect="1"/>
            </p:cNvPicPr>
            <p:nvPr/>
          </p:nvPicPr>
          <p:blipFill>
            <a:blip r:embed="rId2"/>
            <a:stretch>
              <a:fillRect/>
            </a:stretch>
          </p:blipFill>
          <p:spPr>
            <a:xfrm>
              <a:off x="6982266" y="664528"/>
              <a:ext cx="638536" cy="638536"/>
            </a:xfrm>
            <a:prstGeom prst="rect">
              <a:avLst/>
            </a:prstGeom>
          </p:spPr>
        </p:pic>
      </p:grpSp>
      <p:cxnSp>
        <p:nvCxnSpPr>
          <p:cNvPr id="135" name="Straight Connector 134">
            <a:extLst>
              <a:ext uri="{FF2B5EF4-FFF2-40B4-BE49-F238E27FC236}">
                <a16:creationId xmlns:a16="http://schemas.microsoft.com/office/drawing/2014/main" id="{4043E451-3AE3-B63A-5418-2B737A5649CA}"/>
              </a:ext>
            </a:extLst>
          </p:cNvPr>
          <p:cNvCxnSpPr>
            <a:cxnSpLocks/>
            <a:stCxn id="119" idx="2"/>
            <a:endCxn id="123" idx="0"/>
          </p:cNvCxnSpPr>
          <p:nvPr/>
        </p:nvCxnSpPr>
        <p:spPr>
          <a:xfrm flipH="1">
            <a:off x="6876671" y="3274538"/>
            <a:ext cx="94046" cy="340540"/>
          </a:xfrm>
          <a:prstGeom prst="line">
            <a:avLst/>
          </a:prstGeom>
          <a:noFill/>
          <a:ln w="12700" cap="flat" cmpd="sng" algn="ctr">
            <a:solidFill>
              <a:srgbClr val="666666"/>
            </a:solidFill>
            <a:prstDash val="solid"/>
          </a:ln>
          <a:effectLst/>
        </p:spPr>
      </p:cxnSp>
      <p:cxnSp>
        <p:nvCxnSpPr>
          <p:cNvPr id="136" name="Straight Connector 135">
            <a:extLst>
              <a:ext uri="{FF2B5EF4-FFF2-40B4-BE49-F238E27FC236}">
                <a16:creationId xmlns:a16="http://schemas.microsoft.com/office/drawing/2014/main" id="{184A0E2D-741E-B317-B101-9EAC57CFA764}"/>
              </a:ext>
            </a:extLst>
          </p:cNvPr>
          <p:cNvCxnSpPr>
            <a:cxnSpLocks/>
            <a:stCxn id="120" idx="2"/>
            <a:endCxn id="123" idx="0"/>
          </p:cNvCxnSpPr>
          <p:nvPr/>
        </p:nvCxnSpPr>
        <p:spPr>
          <a:xfrm flipH="1">
            <a:off x="6876671" y="3274538"/>
            <a:ext cx="648781" cy="340540"/>
          </a:xfrm>
          <a:prstGeom prst="line">
            <a:avLst/>
          </a:prstGeom>
          <a:noFill/>
          <a:ln w="12700" cap="flat" cmpd="sng" algn="ctr">
            <a:solidFill>
              <a:srgbClr val="666666"/>
            </a:solidFill>
            <a:prstDash val="solid"/>
          </a:ln>
          <a:effectLst/>
        </p:spPr>
      </p:cxnSp>
      <p:cxnSp>
        <p:nvCxnSpPr>
          <p:cNvPr id="137" name="Straight Connector 136">
            <a:extLst>
              <a:ext uri="{FF2B5EF4-FFF2-40B4-BE49-F238E27FC236}">
                <a16:creationId xmlns:a16="http://schemas.microsoft.com/office/drawing/2014/main" id="{44BEF228-856C-8BF2-A5C9-D38C37535435}"/>
              </a:ext>
            </a:extLst>
          </p:cNvPr>
          <p:cNvCxnSpPr>
            <a:cxnSpLocks/>
            <a:stCxn id="119" idx="2"/>
            <a:endCxn id="130" idx="0"/>
          </p:cNvCxnSpPr>
          <p:nvPr/>
        </p:nvCxnSpPr>
        <p:spPr>
          <a:xfrm>
            <a:off x="6970717" y="3274538"/>
            <a:ext cx="584340" cy="340539"/>
          </a:xfrm>
          <a:prstGeom prst="line">
            <a:avLst/>
          </a:prstGeom>
          <a:noFill/>
          <a:ln w="12700" cap="flat" cmpd="sng" algn="ctr">
            <a:solidFill>
              <a:srgbClr val="666666"/>
            </a:solidFill>
            <a:prstDash val="solid"/>
          </a:ln>
          <a:effectLst/>
        </p:spPr>
      </p:cxnSp>
      <p:cxnSp>
        <p:nvCxnSpPr>
          <p:cNvPr id="138" name="Straight Connector 137">
            <a:extLst>
              <a:ext uri="{FF2B5EF4-FFF2-40B4-BE49-F238E27FC236}">
                <a16:creationId xmlns:a16="http://schemas.microsoft.com/office/drawing/2014/main" id="{5A051C46-E0A3-28DD-4D29-E77E1936A7F3}"/>
              </a:ext>
            </a:extLst>
          </p:cNvPr>
          <p:cNvCxnSpPr>
            <a:cxnSpLocks/>
            <a:stCxn id="120" idx="2"/>
            <a:endCxn id="130" idx="0"/>
          </p:cNvCxnSpPr>
          <p:nvPr/>
        </p:nvCxnSpPr>
        <p:spPr>
          <a:xfrm>
            <a:off x="7525452" y="3274538"/>
            <a:ext cx="29605" cy="340539"/>
          </a:xfrm>
          <a:prstGeom prst="line">
            <a:avLst/>
          </a:prstGeom>
          <a:noFill/>
          <a:ln w="12700" cap="flat" cmpd="sng" algn="ctr">
            <a:solidFill>
              <a:srgbClr val="666666"/>
            </a:solidFill>
            <a:prstDash val="solid"/>
          </a:ln>
          <a:effectLst/>
        </p:spPr>
      </p:cxnSp>
      <p:cxnSp>
        <p:nvCxnSpPr>
          <p:cNvPr id="139" name="Straight Connector 138">
            <a:extLst>
              <a:ext uri="{FF2B5EF4-FFF2-40B4-BE49-F238E27FC236}">
                <a16:creationId xmlns:a16="http://schemas.microsoft.com/office/drawing/2014/main" id="{96F56314-2FB3-2F12-255F-D80060830D29}"/>
              </a:ext>
            </a:extLst>
          </p:cNvPr>
          <p:cNvCxnSpPr>
            <a:cxnSpLocks/>
            <a:stCxn id="119" idx="2"/>
            <a:endCxn id="131" idx="0"/>
          </p:cNvCxnSpPr>
          <p:nvPr/>
        </p:nvCxnSpPr>
        <p:spPr>
          <a:xfrm>
            <a:off x="6970717" y="3274538"/>
            <a:ext cx="1139075" cy="340539"/>
          </a:xfrm>
          <a:prstGeom prst="line">
            <a:avLst/>
          </a:prstGeom>
          <a:noFill/>
          <a:ln w="12700" cap="flat" cmpd="sng" algn="ctr">
            <a:solidFill>
              <a:srgbClr val="666666"/>
            </a:solidFill>
            <a:prstDash val="solid"/>
          </a:ln>
          <a:effectLst/>
        </p:spPr>
      </p:cxnSp>
      <p:cxnSp>
        <p:nvCxnSpPr>
          <p:cNvPr id="140" name="Straight Connector 139">
            <a:extLst>
              <a:ext uri="{FF2B5EF4-FFF2-40B4-BE49-F238E27FC236}">
                <a16:creationId xmlns:a16="http://schemas.microsoft.com/office/drawing/2014/main" id="{72BC414A-0EC5-D768-0B34-F34D551923B7}"/>
              </a:ext>
            </a:extLst>
          </p:cNvPr>
          <p:cNvCxnSpPr>
            <a:cxnSpLocks/>
            <a:stCxn id="120" idx="2"/>
            <a:endCxn id="131" idx="0"/>
          </p:cNvCxnSpPr>
          <p:nvPr/>
        </p:nvCxnSpPr>
        <p:spPr>
          <a:xfrm>
            <a:off x="7525452" y="3274538"/>
            <a:ext cx="584340" cy="340539"/>
          </a:xfrm>
          <a:prstGeom prst="line">
            <a:avLst/>
          </a:prstGeom>
          <a:noFill/>
          <a:ln w="12700" cap="flat" cmpd="sng" algn="ctr">
            <a:solidFill>
              <a:srgbClr val="666666"/>
            </a:solidFill>
            <a:prstDash val="solid"/>
          </a:ln>
          <a:effectLst/>
        </p:spPr>
      </p:cxnSp>
      <p:cxnSp>
        <p:nvCxnSpPr>
          <p:cNvPr id="141" name="Straight Connector 140">
            <a:extLst>
              <a:ext uri="{FF2B5EF4-FFF2-40B4-BE49-F238E27FC236}">
                <a16:creationId xmlns:a16="http://schemas.microsoft.com/office/drawing/2014/main" id="{3A969F8A-CE61-EC12-798A-700463F88DC3}"/>
              </a:ext>
            </a:extLst>
          </p:cNvPr>
          <p:cNvCxnSpPr>
            <a:cxnSpLocks/>
            <a:stCxn id="120" idx="0"/>
            <a:endCxn id="23" idx="2"/>
          </p:cNvCxnSpPr>
          <p:nvPr/>
        </p:nvCxnSpPr>
        <p:spPr>
          <a:xfrm flipH="1" flipV="1">
            <a:off x="6612193" y="2277342"/>
            <a:ext cx="913259" cy="550221"/>
          </a:xfrm>
          <a:prstGeom prst="line">
            <a:avLst/>
          </a:prstGeom>
          <a:noFill/>
          <a:ln w="12700" cap="flat" cmpd="sng" algn="ctr">
            <a:solidFill>
              <a:srgbClr val="666666"/>
            </a:solidFill>
            <a:prstDash val="solid"/>
          </a:ln>
          <a:effectLst/>
        </p:spPr>
      </p:cxnSp>
      <p:cxnSp>
        <p:nvCxnSpPr>
          <p:cNvPr id="142" name="Straight Connector 141">
            <a:extLst>
              <a:ext uri="{FF2B5EF4-FFF2-40B4-BE49-F238E27FC236}">
                <a16:creationId xmlns:a16="http://schemas.microsoft.com/office/drawing/2014/main" id="{0010DE9C-723E-4D96-0F77-264DE521AD72}"/>
              </a:ext>
            </a:extLst>
          </p:cNvPr>
          <p:cNvCxnSpPr>
            <a:cxnSpLocks/>
            <a:stCxn id="119" idx="0"/>
            <a:endCxn id="23" idx="2"/>
          </p:cNvCxnSpPr>
          <p:nvPr/>
        </p:nvCxnSpPr>
        <p:spPr>
          <a:xfrm flipH="1" flipV="1">
            <a:off x="6612193" y="2277342"/>
            <a:ext cx="358524" cy="550221"/>
          </a:xfrm>
          <a:prstGeom prst="line">
            <a:avLst/>
          </a:prstGeom>
          <a:noFill/>
          <a:ln w="12700" cap="flat" cmpd="sng" algn="ctr">
            <a:solidFill>
              <a:srgbClr val="666666"/>
            </a:solidFill>
            <a:prstDash val="solid"/>
          </a:ln>
          <a:effectLst/>
        </p:spPr>
      </p:cxnSp>
      <p:cxnSp>
        <p:nvCxnSpPr>
          <p:cNvPr id="143" name="Straight Connector 142">
            <a:extLst>
              <a:ext uri="{FF2B5EF4-FFF2-40B4-BE49-F238E27FC236}">
                <a16:creationId xmlns:a16="http://schemas.microsoft.com/office/drawing/2014/main" id="{E4A83800-906F-863C-92D6-BB2B15465011}"/>
              </a:ext>
            </a:extLst>
          </p:cNvPr>
          <p:cNvCxnSpPr>
            <a:cxnSpLocks/>
            <a:stCxn id="119" idx="0"/>
            <a:endCxn id="26" idx="2"/>
          </p:cNvCxnSpPr>
          <p:nvPr/>
        </p:nvCxnSpPr>
        <p:spPr>
          <a:xfrm flipV="1">
            <a:off x="6970717" y="2262433"/>
            <a:ext cx="283804" cy="565130"/>
          </a:xfrm>
          <a:prstGeom prst="line">
            <a:avLst/>
          </a:prstGeom>
          <a:noFill/>
          <a:ln w="12700" cap="flat" cmpd="sng" algn="ctr">
            <a:solidFill>
              <a:srgbClr val="666666"/>
            </a:solidFill>
            <a:prstDash val="solid"/>
          </a:ln>
          <a:effectLst/>
        </p:spPr>
      </p:cxnSp>
      <p:cxnSp>
        <p:nvCxnSpPr>
          <p:cNvPr id="144" name="Straight Connector 143">
            <a:extLst>
              <a:ext uri="{FF2B5EF4-FFF2-40B4-BE49-F238E27FC236}">
                <a16:creationId xmlns:a16="http://schemas.microsoft.com/office/drawing/2014/main" id="{4E3D22ED-552D-FA03-667D-8CC2B0E09967}"/>
              </a:ext>
            </a:extLst>
          </p:cNvPr>
          <p:cNvCxnSpPr>
            <a:cxnSpLocks/>
            <a:stCxn id="120" idx="0"/>
            <a:endCxn id="26" idx="2"/>
          </p:cNvCxnSpPr>
          <p:nvPr/>
        </p:nvCxnSpPr>
        <p:spPr>
          <a:xfrm flipH="1" flipV="1">
            <a:off x="7254521" y="2262433"/>
            <a:ext cx="270931" cy="565130"/>
          </a:xfrm>
          <a:prstGeom prst="line">
            <a:avLst/>
          </a:prstGeom>
          <a:noFill/>
          <a:ln w="12700" cap="flat" cmpd="sng" algn="ctr">
            <a:solidFill>
              <a:srgbClr val="666666"/>
            </a:solidFill>
            <a:prstDash val="solid"/>
          </a:ln>
          <a:effectLst/>
        </p:spPr>
      </p:cxnSp>
      <p:pic>
        <p:nvPicPr>
          <p:cNvPr id="145" name="Picture 144">
            <a:extLst>
              <a:ext uri="{FF2B5EF4-FFF2-40B4-BE49-F238E27FC236}">
                <a16:creationId xmlns:a16="http://schemas.microsoft.com/office/drawing/2014/main" id="{F1E221DE-C8F2-95D1-19A5-A9C326FB1785}"/>
              </a:ext>
            </a:extLst>
          </p:cNvPr>
          <p:cNvPicPr>
            <a:picLocks noChangeAspect="1"/>
          </p:cNvPicPr>
          <p:nvPr/>
        </p:nvPicPr>
        <p:blipFill>
          <a:blip r:embed="rId3"/>
          <a:stretch>
            <a:fillRect/>
          </a:stretch>
        </p:blipFill>
        <p:spPr>
          <a:xfrm>
            <a:off x="7681048" y="4266586"/>
            <a:ext cx="331936" cy="331936"/>
          </a:xfrm>
          <a:prstGeom prst="rect">
            <a:avLst/>
          </a:prstGeom>
        </p:spPr>
      </p:pic>
      <p:cxnSp>
        <p:nvCxnSpPr>
          <p:cNvPr id="152" name="Straight Connector 151">
            <a:extLst>
              <a:ext uri="{FF2B5EF4-FFF2-40B4-BE49-F238E27FC236}">
                <a16:creationId xmlns:a16="http://schemas.microsoft.com/office/drawing/2014/main" id="{E0831BBB-1ECD-E4F2-4CE3-613EEEBCB8E1}"/>
              </a:ext>
            </a:extLst>
          </p:cNvPr>
          <p:cNvCxnSpPr>
            <a:cxnSpLocks/>
            <a:stCxn id="154" idx="0"/>
            <a:endCxn id="122" idx="2"/>
          </p:cNvCxnSpPr>
          <p:nvPr/>
        </p:nvCxnSpPr>
        <p:spPr>
          <a:xfrm flipH="1" flipV="1">
            <a:off x="6321936" y="4062053"/>
            <a:ext cx="272893" cy="199199"/>
          </a:xfrm>
          <a:prstGeom prst="line">
            <a:avLst/>
          </a:prstGeom>
          <a:noFill/>
          <a:ln w="12700" cap="flat" cmpd="sng" algn="ctr">
            <a:solidFill>
              <a:srgbClr val="666666"/>
            </a:solidFill>
            <a:prstDash val="solid"/>
          </a:ln>
          <a:effectLst/>
        </p:spPr>
      </p:cxnSp>
      <p:cxnSp>
        <p:nvCxnSpPr>
          <p:cNvPr id="153" name="Straight Connector 152">
            <a:extLst>
              <a:ext uri="{FF2B5EF4-FFF2-40B4-BE49-F238E27FC236}">
                <a16:creationId xmlns:a16="http://schemas.microsoft.com/office/drawing/2014/main" id="{46C73DB1-1695-168B-C320-F0A28B9248F9}"/>
              </a:ext>
            </a:extLst>
          </p:cNvPr>
          <p:cNvCxnSpPr>
            <a:cxnSpLocks/>
            <a:stCxn id="154" idx="0"/>
            <a:endCxn id="123" idx="2"/>
          </p:cNvCxnSpPr>
          <p:nvPr/>
        </p:nvCxnSpPr>
        <p:spPr>
          <a:xfrm flipV="1">
            <a:off x="6594829" y="4062053"/>
            <a:ext cx="281842" cy="199199"/>
          </a:xfrm>
          <a:prstGeom prst="line">
            <a:avLst/>
          </a:prstGeom>
          <a:noFill/>
          <a:ln w="12700" cap="flat" cmpd="sng" algn="ctr">
            <a:solidFill>
              <a:srgbClr val="666666"/>
            </a:solidFill>
            <a:prstDash val="solid"/>
          </a:ln>
          <a:effectLst/>
        </p:spPr>
      </p:cxnSp>
      <p:pic>
        <p:nvPicPr>
          <p:cNvPr id="154" name="Picture 153">
            <a:extLst>
              <a:ext uri="{FF2B5EF4-FFF2-40B4-BE49-F238E27FC236}">
                <a16:creationId xmlns:a16="http://schemas.microsoft.com/office/drawing/2014/main" id="{BAC64E54-1D18-F026-CB58-9D1B44A91BC9}"/>
              </a:ext>
            </a:extLst>
          </p:cNvPr>
          <p:cNvPicPr>
            <a:picLocks noChangeAspect="1"/>
          </p:cNvPicPr>
          <p:nvPr/>
        </p:nvPicPr>
        <p:blipFill>
          <a:blip r:embed="rId3"/>
          <a:stretch>
            <a:fillRect/>
          </a:stretch>
        </p:blipFill>
        <p:spPr>
          <a:xfrm>
            <a:off x="6428861" y="4261252"/>
            <a:ext cx="331936" cy="331936"/>
          </a:xfrm>
          <a:prstGeom prst="rect">
            <a:avLst/>
          </a:prstGeom>
        </p:spPr>
      </p:pic>
      <p:sp>
        <p:nvSpPr>
          <p:cNvPr id="155" name="Rectangle: Top Corners Rounded 154">
            <a:extLst>
              <a:ext uri="{FF2B5EF4-FFF2-40B4-BE49-F238E27FC236}">
                <a16:creationId xmlns:a16="http://schemas.microsoft.com/office/drawing/2014/main" id="{7150E9EF-D766-6FE5-196F-531D2E524E37}"/>
              </a:ext>
            </a:extLst>
          </p:cNvPr>
          <p:cNvSpPr/>
          <p:nvPr/>
        </p:nvSpPr>
        <p:spPr>
          <a:xfrm rot="16200000">
            <a:off x="5877177" y="1897812"/>
            <a:ext cx="626133" cy="193292"/>
          </a:xfrm>
          <a:prstGeom prst="round2SameRect">
            <a:avLst/>
          </a:prstGeom>
          <a:solidFill>
            <a:srgbClr val="0A0908"/>
          </a:solidFill>
          <a:ln w="12700" cap="flat" cmpd="sng" algn="ctr">
            <a:noFill/>
            <a:prstDash val="solid"/>
            <a:miter lim="800000"/>
          </a:ln>
          <a:effectLst>
            <a:softEdge rad="0"/>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lvl="0" algn="ctr" defTabSz="685800">
              <a:spcAft>
                <a:spcPts val="300"/>
              </a:spcAft>
              <a:buSzPct val="100000"/>
              <a:defRPr/>
            </a:pPr>
            <a:r>
              <a:rPr lang="en-US" sz="1100" b="1" kern="0" dirty="0">
                <a:solidFill>
                  <a:srgbClr val="FFFFFF"/>
                </a:solidFill>
              </a:rPr>
              <a:t>DCGW</a:t>
            </a:r>
          </a:p>
        </p:txBody>
      </p:sp>
      <p:sp>
        <p:nvSpPr>
          <p:cNvPr id="156" name="Rectangle: Top Corners Rounded 155">
            <a:extLst>
              <a:ext uri="{FF2B5EF4-FFF2-40B4-BE49-F238E27FC236}">
                <a16:creationId xmlns:a16="http://schemas.microsoft.com/office/drawing/2014/main" id="{0B3C4461-9AEF-22F6-51C9-807E30D5F6FF}"/>
              </a:ext>
            </a:extLst>
          </p:cNvPr>
          <p:cNvSpPr/>
          <p:nvPr/>
        </p:nvSpPr>
        <p:spPr>
          <a:xfrm rot="16200000">
            <a:off x="5564923" y="3743187"/>
            <a:ext cx="626133" cy="193292"/>
          </a:xfrm>
          <a:prstGeom prst="round2SameRect">
            <a:avLst/>
          </a:prstGeom>
          <a:solidFill>
            <a:srgbClr val="0A0908"/>
          </a:solidFill>
          <a:ln w="12700" cap="flat" cmpd="sng" algn="ctr">
            <a:noFill/>
            <a:prstDash val="solid"/>
            <a:miter lim="800000"/>
          </a:ln>
          <a:effectLst>
            <a:softEdge rad="0"/>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685800" eaLnBrk="1" fontAlgn="auto" latinLnBrk="0" hangingPunct="1">
              <a:lnSpc>
                <a:spcPct val="100000"/>
              </a:lnSpc>
              <a:spcBef>
                <a:spcPts val="0"/>
              </a:spcBef>
              <a:spcAft>
                <a:spcPts val="300"/>
              </a:spcAft>
              <a:buClrTx/>
              <a:buSzPct val="100000"/>
              <a:buFontTx/>
              <a:buNone/>
              <a:tabLst/>
              <a:defRPr/>
            </a:pPr>
            <a:r>
              <a:rPr kumimoji="0" lang="en-US" sz="1200" b="1" i="0" u="none" strike="noStrike" kern="0" cap="none" spc="0" normalizeH="0" baseline="0" noProof="0" dirty="0">
                <a:ln>
                  <a:noFill/>
                </a:ln>
                <a:solidFill>
                  <a:srgbClr val="FFFFFF"/>
                </a:solidFill>
                <a:effectLst/>
                <a:uLnTx/>
                <a:uFillTx/>
                <a:latin typeface="Nokia Pure Text Light"/>
                <a:ea typeface="+mn-ea"/>
                <a:cs typeface="+mn-cs"/>
              </a:rPr>
              <a:t>Leaf</a:t>
            </a:r>
          </a:p>
        </p:txBody>
      </p:sp>
      <p:sp>
        <p:nvSpPr>
          <p:cNvPr id="2" name="Rectangle 1">
            <a:extLst>
              <a:ext uri="{FF2B5EF4-FFF2-40B4-BE49-F238E27FC236}">
                <a16:creationId xmlns:a16="http://schemas.microsoft.com/office/drawing/2014/main" id="{BCA3C109-13BA-7369-B0C6-27AECA3EA726}"/>
              </a:ext>
            </a:extLst>
          </p:cNvPr>
          <p:cNvSpPr/>
          <p:nvPr/>
        </p:nvSpPr>
        <p:spPr>
          <a:xfrm>
            <a:off x="132183" y="4718412"/>
            <a:ext cx="3497557" cy="249297"/>
          </a:xfrm>
          <a:prstGeom prst="rect">
            <a:avLst/>
          </a:prstGeom>
          <a:solidFill>
            <a:srgbClr val="00000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Aft>
                <a:spcPts val="0"/>
              </a:spcAft>
              <a:buSzPct val="100000"/>
            </a:pPr>
            <a:r>
              <a:rPr lang="en-US" sz="1200" b="1" dirty="0">
                <a:solidFill>
                  <a:schemeClr val="bg1"/>
                </a:solidFill>
              </a:rPr>
              <a:t>Datacenter 1</a:t>
            </a:r>
          </a:p>
        </p:txBody>
      </p:sp>
      <p:sp>
        <p:nvSpPr>
          <p:cNvPr id="4" name="Rectangle 3">
            <a:extLst>
              <a:ext uri="{FF2B5EF4-FFF2-40B4-BE49-F238E27FC236}">
                <a16:creationId xmlns:a16="http://schemas.microsoft.com/office/drawing/2014/main" id="{07126FD6-9DEC-AF4A-596F-E06D96A9150E}"/>
              </a:ext>
            </a:extLst>
          </p:cNvPr>
          <p:cNvSpPr/>
          <p:nvPr/>
        </p:nvSpPr>
        <p:spPr>
          <a:xfrm>
            <a:off x="5386626" y="4718943"/>
            <a:ext cx="3497557" cy="249297"/>
          </a:xfrm>
          <a:prstGeom prst="rect">
            <a:avLst/>
          </a:prstGeom>
          <a:solidFill>
            <a:srgbClr val="00000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Aft>
                <a:spcPts val="0"/>
              </a:spcAft>
              <a:buSzPct val="100000"/>
            </a:pPr>
            <a:r>
              <a:rPr lang="en-US" sz="1200" b="1" dirty="0">
                <a:solidFill>
                  <a:schemeClr val="bg1"/>
                </a:solidFill>
              </a:rPr>
              <a:t>Datacenter 2</a:t>
            </a:r>
          </a:p>
        </p:txBody>
      </p:sp>
      <p:sp>
        <p:nvSpPr>
          <p:cNvPr id="16" name="Text Placeholder 2">
            <a:extLst>
              <a:ext uri="{FF2B5EF4-FFF2-40B4-BE49-F238E27FC236}">
                <a16:creationId xmlns:a16="http://schemas.microsoft.com/office/drawing/2014/main" id="{8B48F4F9-659C-8F67-1D55-D931EFE34129}"/>
              </a:ext>
            </a:extLst>
          </p:cNvPr>
          <p:cNvSpPr txBox="1">
            <a:spLocks/>
          </p:cNvSpPr>
          <p:nvPr/>
        </p:nvSpPr>
        <p:spPr>
          <a:xfrm>
            <a:off x="424884" y="588677"/>
            <a:ext cx="5524136" cy="246221"/>
          </a:xfrm>
          <a:prstGeom prst="rect">
            <a:avLst/>
          </a:prstGeom>
        </p:spPr>
        <p:txBody>
          <a:bodyPr lIns="0" tIns="0" rIns="0" bIns="0">
            <a:spAutoFit/>
          </a:bodyPr>
          <a:lstStyle>
            <a:lvl1pPr marL="0" indent="0" algn="l" defTabSz="310010" rtl="0" eaLnBrk="1" latinLnBrk="0" hangingPunct="1">
              <a:lnSpc>
                <a:spcPct val="100000"/>
              </a:lnSpc>
              <a:spcBef>
                <a:spcPts val="0"/>
              </a:spcBef>
              <a:buFont typeface="Arial" panose="020B0604020202020204" pitchFamily="34" charset="0"/>
              <a:buNone/>
              <a:defRPr sz="1600" kern="1200" baseline="0">
                <a:solidFill>
                  <a:schemeClr val="tx2"/>
                </a:solidFill>
                <a:latin typeface="Nokia Pure Headline Light" panose="020B0304020202020204" pitchFamily="34" charset="0"/>
                <a:ea typeface="+mn-ea"/>
                <a:cs typeface="+mn-cs"/>
              </a:defRPr>
            </a:lvl1pPr>
            <a:lvl2pPr marL="232508" indent="-77502" algn="l" defTabSz="310010" rtl="0" eaLnBrk="1" latinLnBrk="0" hangingPunct="1">
              <a:lnSpc>
                <a:spcPct val="90000"/>
              </a:lnSpc>
              <a:spcBef>
                <a:spcPts val="169"/>
              </a:spcBef>
              <a:buFont typeface="Arial" panose="020B0604020202020204" pitchFamily="34" charset="0"/>
              <a:buChar char="•"/>
              <a:defRPr sz="814" kern="1200">
                <a:solidFill>
                  <a:schemeClr val="tx1"/>
                </a:solidFill>
                <a:latin typeface="+mn-lt"/>
                <a:ea typeface="+mn-ea"/>
                <a:cs typeface="+mn-cs"/>
              </a:defRPr>
            </a:lvl2pPr>
            <a:lvl3pPr marL="387513" indent="-77502" algn="l" defTabSz="310010" rtl="0" eaLnBrk="1" latinLnBrk="0" hangingPunct="1">
              <a:lnSpc>
                <a:spcPct val="90000"/>
              </a:lnSpc>
              <a:spcBef>
                <a:spcPts val="169"/>
              </a:spcBef>
              <a:buFont typeface="Arial" panose="020B0604020202020204" pitchFamily="34" charset="0"/>
              <a:buChar char="•"/>
              <a:defRPr sz="678" kern="1200">
                <a:solidFill>
                  <a:schemeClr val="tx1"/>
                </a:solidFill>
                <a:latin typeface="+mn-lt"/>
                <a:ea typeface="+mn-ea"/>
                <a:cs typeface="+mn-cs"/>
              </a:defRPr>
            </a:lvl3pPr>
            <a:lvl4pPr marL="542518" indent="-77502" algn="l" defTabSz="310010" rtl="0" eaLnBrk="1" latinLnBrk="0" hangingPunct="1">
              <a:lnSpc>
                <a:spcPct val="90000"/>
              </a:lnSpc>
              <a:spcBef>
                <a:spcPts val="169"/>
              </a:spcBef>
              <a:buFont typeface="Arial" panose="020B0604020202020204" pitchFamily="34" charset="0"/>
              <a:buChar char="•"/>
              <a:defRPr sz="610" kern="1200">
                <a:solidFill>
                  <a:schemeClr val="tx1"/>
                </a:solidFill>
                <a:latin typeface="+mn-lt"/>
                <a:ea typeface="+mn-ea"/>
                <a:cs typeface="+mn-cs"/>
              </a:defRPr>
            </a:lvl4pPr>
            <a:lvl5pPr marL="697523" indent="-77502" algn="l" defTabSz="310010" rtl="0" eaLnBrk="1" latinLnBrk="0" hangingPunct="1">
              <a:lnSpc>
                <a:spcPct val="90000"/>
              </a:lnSpc>
              <a:spcBef>
                <a:spcPts val="169"/>
              </a:spcBef>
              <a:buFont typeface="Arial" panose="020B0604020202020204" pitchFamily="34" charset="0"/>
              <a:buChar char="•"/>
              <a:defRPr sz="610" kern="1200">
                <a:solidFill>
                  <a:schemeClr val="tx1"/>
                </a:solidFill>
                <a:latin typeface="+mn-lt"/>
                <a:ea typeface="+mn-ea"/>
                <a:cs typeface="+mn-cs"/>
              </a:defRPr>
            </a:lvl5pPr>
            <a:lvl6pPr marL="852528" indent="-77502" algn="l" defTabSz="310010" rtl="0" eaLnBrk="1" latinLnBrk="0" hangingPunct="1">
              <a:lnSpc>
                <a:spcPct val="90000"/>
              </a:lnSpc>
              <a:spcBef>
                <a:spcPts val="169"/>
              </a:spcBef>
              <a:buFont typeface="Arial" panose="020B0604020202020204" pitchFamily="34" charset="0"/>
              <a:buChar char="•"/>
              <a:defRPr sz="610" kern="1200">
                <a:solidFill>
                  <a:schemeClr val="tx1"/>
                </a:solidFill>
                <a:latin typeface="+mn-lt"/>
                <a:ea typeface="+mn-ea"/>
                <a:cs typeface="+mn-cs"/>
              </a:defRPr>
            </a:lvl6pPr>
            <a:lvl7pPr marL="1007533" indent="-77502" algn="l" defTabSz="310010" rtl="0" eaLnBrk="1" latinLnBrk="0" hangingPunct="1">
              <a:lnSpc>
                <a:spcPct val="90000"/>
              </a:lnSpc>
              <a:spcBef>
                <a:spcPts val="169"/>
              </a:spcBef>
              <a:buFont typeface="Arial" panose="020B0604020202020204" pitchFamily="34" charset="0"/>
              <a:buChar char="•"/>
              <a:defRPr sz="610" kern="1200">
                <a:solidFill>
                  <a:schemeClr val="tx1"/>
                </a:solidFill>
                <a:latin typeface="+mn-lt"/>
                <a:ea typeface="+mn-ea"/>
                <a:cs typeface="+mn-cs"/>
              </a:defRPr>
            </a:lvl7pPr>
            <a:lvl8pPr marL="1162538" indent="-77502" algn="l" defTabSz="310010" rtl="0" eaLnBrk="1" latinLnBrk="0" hangingPunct="1">
              <a:lnSpc>
                <a:spcPct val="90000"/>
              </a:lnSpc>
              <a:spcBef>
                <a:spcPts val="169"/>
              </a:spcBef>
              <a:buFont typeface="Arial" panose="020B0604020202020204" pitchFamily="34" charset="0"/>
              <a:buChar char="•"/>
              <a:defRPr sz="610" kern="1200">
                <a:solidFill>
                  <a:schemeClr val="tx1"/>
                </a:solidFill>
                <a:latin typeface="+mn-lt"/>
                <a:ea typeface="+mn-ea"/>
                <a:cs typeface="+mn-cs"/>
              </a:defRPr>
            </a:lvl8pPr>
            <a:lvl9pPr marL="1317544" indent="-77502" algn="l" defTabSz="310010" rtl="0" eaLnBrk="1" latinLnBrk="0" hangingPunct="1">
              <a:lnSpc>
                <a:spcPct val="90000"/>
              </a:lnSpc>
              <a:spcBef>
                <a:spcPts val="169"/>
              </a:spcBef>
              <a:buFont typeface="Arial" panose="020B0604020202020204" pitchFamily="34" charset="0"/>
              <a:buChar char="•"/>
              <a:defRPr sz="610" kern="1200">
                <a:solidFill>
                  <a:schemeClr val="tx1"/>
                </a:solidFill>
                <a:latin typeface="+mn-lt"/>
                <a:ea typeface="+mn-ea"/>
                <a:cs typeface="+mn-cs"/>
              </a:defRPr>
            </a:lvl9pPr>
          </a:lstStyle>
          <a:p>
            <a:pPr>
              <a:defRPr/>
            </a:pPr>
            <a:r>
              <a:rPr lang="en-US" dirty="0">
                <a:solidFill>
                  <a:srgbClr val="001135"/>
                </a:solidFill>
              </a:rPr>
              <a:t>Service Gateway Solution</a:t>
            </a:r>
          </a:p>
        </p:txBody>
      </p:sp>
      <p:sp>
        <p:nvSpPr>
          <p:cNvPr id="17" name="TextBox 16">
            <a:extLst>
              <a:ext uri="{FF2B5EF4-FFF2-40B4-BE49-F238E27FC236}">
                <a16:creationId xmlns:a16="http://schemas.microsoft.com/office/drawing/2014/main" id="{E7D531B2-B35F-6673-63EF-CC5A790E71EA}"/>
              </a:ext>
            </a:extLst>
          </p:cNvPr>
          <p:cNvSpPr txBox="1"/>
          <p:nvPr/>
        </p:nvSpPr>
        <p:spPr>
          <a:xfrm>
            <a:off x="3072542" y="2154803"/>
            <a:ext cx="2667905" cy="2272417"/>
          </a:xfrm>
          <a:prstGeom prst="rect">
            <a:avLst/>
          </a:prstGeom>
          <a:noFill/>
          <a:ln>
            <a:noFill/>
          </a:ln>
        </p:spPr>
        <p:txBody>
          <a:bodyPr wrap="square">
            <a:spAutoFit/>
          </a:bodyPr>
          <a:lstStyle>
            <a:defPPr>
              <a:defRPr lang="en-US"/>
            </a:defPPr>
            <a:lvl1pPr marL="134938" indent="-134938">
              <a:spcAft>
                <a:spcPts val="600"/>
              </a:spcAft>
              <a:buFont typeface="Arial" panose="020B0604020202020204" pitchFamily="34" charset="0"/>
              <a:buChar char="•"/>
              <a:defRPr sz="1400"/>
            </a:lvl1pPr>
          </a:lstStyle>
          <a:p>
            <a:pPr marL="136525" indent="-136525" defTabSz="514325">
              <a:spcAft>
                <a:spcPts val="200"/>
              </a:spcAft>
              <a:buSzPct val="100000"/>
              <a:defRPr/>
            </a:pPr>
            <a:r>
              <a:rPr lang="en-US" dirty="0">
                <a:latin typeface="Nokia Pure Text Light" panose="020B0403020202020204" pitchFamily="34" charset="0"/>
                <a:ea typeface="Nokia Pure Text Light" panose="020B0403020202020204" pitchFamily="34" charset="0"/>
              </a:rPr>
              <a:t>Import/process route, install Prefix in FIB </a:t>
            </a:r>
            <a:br>
              <a:rPr lang="en-US" dirty="0">
                <a:latin typeface="Nokia Pure Text Light" panose="020B0403020202020204" pitchFamily="34" charset="0"/>
                <a:ea typeface="Nokia Pure Text Light" panose="020B0403020202020204" pitchFamily="34" charset="0"/>
              </a:rPr>
            </a:br>
            <a:r>
              <a:rPr lang="en-US" dirty="0">
                <a:latin typeface="Nokia Pure Text Light" panose="020B0403020202020204" pitchFamily="34" charset="0"/>
                <a:ea typeface="Nokia Pure Text Light" panose="020B0403020202020204" pitchFamily="34" charset="0"/>
              </a:rPr>
              <a:t>(IP-prefix, MAC, Tag), allocate demultiplexer </a:t>
            </a:r>
            <a:br>
              <a:rPr lang="en-US" dirty="0">
                <a:latin typeface="Nokia Pure Text Light" panose="020B0403020202020204" pitchFamily="34" charset="0"/>
                <a:ea typeface="Nokia Pure Text Light" panose="020B0403020202020204" pitchFamily="34" charset="0"/>
              </a:rPr>
            </a:br>
            <a:r>
              <a:rPr lang="en-US" dirty="0">
                <a:latin typeface="Nokia Pure Text Light" panose="020B0403020202020204" pitchFamily="34" charset="0"/>
                <a:ea typeface="Nokia Pure Text Light" panose="020B0403020202020204" pitchFamily="34" charset="0"/>
              </a:rPr>
              <a:t>for the next domain encapsulation and redistribute route into the next domain</a:t>
            </a:r>
          </a:p>
          <a:p>
            <a:pPr marL="136525" indent="-136525" defTabSz="514325">
              <a:spcAft>
                <a:spcPts val="200"/>
              </a:spcAft>
              <a:buSzPct val="100000"/>
              <a:defRPr/>
            </a:pPr>
            <a:r>
              <a:rPr lang="en-US" dirty="0">
                <a:latin typeface="Nokia Pure Text Light" panose="020B0403020202020204" pitchFamily="34" charset="0"/>
                <a:ea typeface="Nokia Pure Text Light" panose="020B0403020202020204" pitchFamily="34" charset="0"/>
              </a:rPr>
              <a:t>Any encapsulation is possible in each domain</a:t>
            </a:r>
          </a:p>
        </p:txBody>
      </p:sp>
      <p:pic>
        <p:nvPicPr>
          <p:cNvPr id="23" name="Picture 22">
            <a:extLst>
              <a:ext uri="{FF2B5EF4-FFF2-40B4-BE49-F238E27FC236}">
                <a16:creationId xmlns:a16="http://schemas.microsoft.com/office/drawing/2014/main" id="{0E497751-7D89-1B05-98D7-A5C133777CF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344145" y="1741247"/>
            <a:ext cx="536095" cy="536095"/>
          </a:xfrm>
          <a:prstGeom prst="rect">
            <a:avLst/>
          </a:prstGeom>
        </p:spPr>
      </p:pic>
      <p:pic>
        <p:nvPicPr>
          <p:cNvPr id="26" name="Picture 25">
            <a:extLst>
              <a:ext uri="{FF2B5EF4-FFF2-40B4-BE49-F238E27FC236}">
                <a16:creationId xmlns:a16="http://schemas.microsoft.com/office/drawing/2014/main" id="{A76CD9B9-EC2C-3BB1-802A-118FA37B351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986473" y="1726338"/>
            <a:ext cx="536095" cy="536095"/>
          </a:xfrm>
          <a:prstGeom prst="rect">
            <a:avLst/>
          </a:prstGeom>
        </p:spPr>
      </p:pic>
      <p:sp>
        <p:nvSpPr>
          <p:cNvPr id="56" name="Cloud 55">
            <a:extLst>
              <a:ext uri="{FF2B5EF4-FFF2-40B4-BE49-F238E27FC236}">
                <a16:creationId xmlns:a16="http://schemas.microsoft.com/office/drawing/2014/main" id="{711AE2DC-C006-9D82-489C-6B72DE42583F}"/>
              </a:ext>
            </a:extLst>
          </p:cNvPr>
          <p:cNvSpPr/>
          <p:nvPr/>
        </p:nvSpPr>
        <p:spPr>
          <a:xfrm>
            <a:off x="1851356" y="899038"/>
            <a:ext cx="5088179" cy="728270"/>
          </a:xfrm>
          <a:prstGeom prst="cloud">
            <a:avLst/>
          </a:prstGeom>
          <a:solidFill>
            <a:srgbClr val="FFFFFF">
              <a:lumMod val="85000"/>
            </a:srgbClr>
          </a:solidFill>
          <a:ln w="12700" cap="flat" cmpd="sng" algn="ctr">
            <a:noFill/>
            <a:prstDash val="solid"/>
            <a:miter lim="800000"/>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lvl="0" indent="0" defTabSz="685800" eaLnBrk="1" fontAlgn="auto" latinLnBrk="0" hangingPunct="1">
              <a:lnSpc>
                <a:spcPct val="100000"/>
              </a:lnSpc>
              <a:spcBef>
                <a:spcPts val="0"/>
              </a:spcBef>
              <a:spcAft>
                <a:spcPts val="300"/>
              </a:spcAft>
              <a:buClrTx/>
              <a:buSzPct val="100000"/>
              <a:buFontTx/>
              <a:buNone/>
              <a:tabLst/>
              <a:defRPr/>
            </a:pPr>
            <a:endParaRPr kumimoji="0" lang="en-US" sz="1200" b="0" i="0" u="none" strike="noStrike" kern="0" cap="none" spc="0" normalizeH="0" baseline="0" noProof="0" dirty="0">
              <a:ln>
                <a:noFill/>
              </a:ln>
              <a:solidFill>
                <a:srgbClr val="001135"/>
              </a:solidFill>
              <a:effectLst/>
              <a:uLnTx/>
              <a:uFillTx/>
              <a:latin typeface="Nokia Pure Text Light"/>
              <a:ea typeface="+mn-ea"/>
              <a:cs typeface="+mn-cs"/>
            </a:endParaRPr>
          </a:p>
        </p:txBody>
      </p:sp>
      <p:sp>
        <p:nvSpPr>
          <p:cNvPr id="5" name="Rectangle: Top Corners Rounded 4">
            <a:extLst>
              <a:ext uri="{FF2B5EF4-FFF2-40B4-BE49-F238E27FC236}">
                <a16:creationId xmlns:a16="http://schemas.microsoft.com/office/drawing/2014/main" id="{EF497C34-C847-5510-5238-0C1C5F4D25B9}"/>
              </a:ext>
            </a:extLst>
          </p:cNvPr>
          <p:cNvSpPr/>
          <p:nvPr/>
        </p:nvSpPr>
        <p:spPr>
          <a:xfrm rot="5400000">
            <a:off x="2379412" y="1918160"/>
            <a:ext cx="626133" cy="193292"/>
          </a:xfrm>
          <a:prstGeom prst="round2SameRect">
            <a:avLst/>
          </a:prstGeom>
          <a:solidFill>
            <a:srgbClr val="0A0908"/>
          </a:solidFill>
          <a:ln w="12700" cap="flat" cmpd="sng" algn="ctr">
            <a:noFill/>
            <a:prstDash val="solid"/>
            <a:miter lim="800000"/>
          </a:ln>
          <a:effectLst>
            <a:softEdge rad="0"/>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lvl="0" algn="ctr" defTabSz="685800">
              <a:spcAft>
                <a:spcPts val="300"/>
              </a:spcAft>
              <a:buSzPct val="100000"/>
              <a:defRPr/>
            </a:pPr>
            <a:r>
              <a:rPr lang="en-US" sz="1100" b="1" kern="0" dirty="0">
                <a:solidFill>
                  <a:srgbClr val="FFFFFF"/>
                </a:solidFill>
              </a:rPr>
              <a:t>DCGW</a:t>
            </a:r>
          </a:p>
        </p:txBody>
      </p:sp>
      <p:sp>
        <p:nvSpPr>
          <p:cNvPr id="9" name="Rectangle 8">
            <a:extLst>
              <a:ext uri="{FF2B5EF4-FFF2-40B4-BE49-F238E27FC236}">
                <a16:creationId xmlns:a16="http://schemas.microsoft.com/office/drawing/2014/main" id="{445C5FED-75D4-F33D-15DB-26D279A8C3C1}"/>
              </a:ext>
            </a:extLst>
          </p:cNvPr>
          <p:cNvSpPr/>
          <p:nvPr/>
        </p:nvSpPr>
        <p:spPr>
          <a:xfrm>
            <a:off x="956465" y="3877288"/>
            <a:ext cx="446391" cy="167682"/>
          </a:xfrm>
          <a:prstGeom prst="rect">
            <a:avLst/>
          </a:prstGeom>
          <a:solidFill>
            <a:srgbClr val="F47F31"/>
          </a:solidFill>
          <a:ln w="12700" cap="flat" cmpd="sng" algn="ctr">
            <a:solidFill>
              <a:srgbClr val="CCCCCC"/>
            </a:solidFill>
            <a:prstDash val="solid"/>
          </a:ln>
          <a:effectLst/>
        </p:spPr>
        <p:txBody>
          <a:bodyPr rtlCol="0" anchor="ctr"/>
          <a:lstStyle/>
          <a:p>
            <a:pPr algn="ctr" defTabSz="914400"/>
            <a:r>
              <a:rPr lang="en-GB" sz="900" b="1" kern="0" dirty="0">
                <a:solidFill>
                  <a:prstClr val="white"/>
                </a:solidFill>
                <a:latin typeface="Calibri"/>
              </a:rPr>
              <a:t>EVPN</a:t>
            </a:r>
            <a:endParaRPr lang="en-001" sz="900" b="1" kern="0" dirty="0">
              <a:solidFill>
                <a:prstClr val="white"/>
              </a:solidFill>
              <a:latin typeface="Calibri"/>
            </a:endParaRPr>
          </a:p>
        </p:txBody>
      </p:sp>
      <p:cxnSp>
        <p:nvCxnSpPr>
          <p:cNvPr id="18" name="Connector: Curved 17">
            <a:extLst>
              <a:ext uri="{FF2B5EF4-FFF2-40B4-BE49-F238E27FC236}">
                <a16:creationId xmlns:a16="http://schemas.microsoft.com/office/drawing/2014/main" id="{CC1774D6-0183-BED6-3EB5-BBAE2F5E5ADD}"/>
              </a:ext>
            </a:extLst>
          </p:cNvPr>
          <p:cNvCxnSpPr>
            <a:cxnSpLocks/>
            <a:stCxn id="9" idx="0"/>
            <a:endCxn id="21" idx="0"/>
          </p:cNvCxnSpPr>
          <p:nvPr/>
        </p:nvCxnSpPr>
        <p:spPr>
          <a:xfrm rot="16200000" flipH="1">
            <a:off x="4355769" y="701180"/>
            <a:ext cx="72300" cy="6424516"/>
          </a:xfrm>
          <a:prstGeom prst="curvedConnector3">
            <a:avLst>
              <a:gd name="adj1" fmla="val -3867156"/>
            </a:avLst>
          </a:prstGeom>
          <a:ln w="76200">
            <a:gradFill>
              <a:gsLst>
                <a:gs pos="0">
                  <a:schemeClr val="accent4"/>
                </a:gs>
                <a:gs pos="80000">
                  <a:srgbClr val="E03DCD"/>
                </a:gs>
                <a:gs pos="20000">
                  <a:srgbClr val="E03DCD"/>
                </a:gs>
                <a:gs pos="18000">
                  <a:schemeClr val="accent4"/>
                </a:gs>
                <a:gs pos="82000">
                  <a:schemeClr val="accent4"/>
                </a:gs>
                <a:gs pos="100000">
                  <a:schemeClr val="accent4"/>
                </a:gs>
              </a:gsLst>
              <a:lin ang="5400000" scaled="1"/>
            </a:gra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2C5D5CEC-0822-F336-A8A3-E5E23B2673AD}"/>
              </a:ext>
            </a:extLst>
          </p:cNvPr>
          <p:cNvSpPr/>
          <p:nvPr/>
        </p:nvSpPr>
        <p:spPr>
          <a:xfrm>
            <a:off x="7380981" y="3949588"/>
            <a:ext cx="446391" cy="167682"/>
          </a:xfrm>
          <a:prstGeom prst="rect">
            <a:avLst/>
          </a:prstGeom>
          <a:solidFill>
            <a:srgbClr val="F47F31"/>
          </a:solidFill>
          <a:ln w="12700" cap="flat" cmpd="sng" algn="ctr">
            <a:solidFill>
              <a:srgbClr val="CCCCCC"/>
            </a:solidFill>
            <a:prstDash val="solid"/>
          </a:ln>
          <a:effectLst/>
        </p:spPr>
        <p:txBody>
          <a:bodyPr rtlCol="0" anchor="ctr"/>
          <a:lstStyle/>
          <a:p>
            <a:pPr algn="ctr" defTabSz="914400"/>
            <a:r>
              <a:rPr lang="en-GB" sz="900" b="1" kern="0" dirty="0">
                <a:solidFill>
                  <a:prstClr val="white"/>
                </a:solidFill>
                <a:latin typeface="Calibri"/>
              </a:rPr>
              <a:t>EVPN</a:t>
            </a:r>
            <a:endParaRPr lang="en-001" sz="900" b="1" kern="0" dirty="0">
              <a:solidFill>
                <a:prstClr val="white"/>
              </a:solidFill>
              <a:latin typeface="Calibri"/>
            </a:endParaRPr>
          </a:p>
        </p:txBody>
      </p:sp>
      <p:sp>
        <p:nvSpPr>
          <p:cNvPr id="22" name="TextBox 21">
            <a:extLst>
              <a:ext uri="{FF2B5EF4-FFF2-40B4-BE49-F238E27FC236}">
                <a16:creationId xmlns:a16="http://schemas.microsoft.com/office/drawing/2014/main" id="{61F7ECC9-7177-121B-211F-18C14608518C}"/>
              </a:ext>
            </a:extLst>
          </p:cNvPr>
          <p:cNvSpPr txBox="1"/>
          <p:nvPr/>
        </p:nvSpPr>
        <p:spPr>
          <a:xfrm>
            <a:off x="1668451" y="1269631"/>
            <a:ext cx="990733" cy="349702"/>
          </a:xfrm>
          <a:prstGeom prst="rect">
            <a:avLst/>
          </a:prstGeom>
          <a:solidFill>
            <a:schemeClr val="accent5"/>
          </a:solidFill>
          <a:ln>
            <a:noFill/>
          </a:ln>
        </p:spPr>
        <p:txBody>
          <a:bodyPr wrap="square" lIns="36000" tIns="36000" rIns="36000" bIns="36000" rtlCol="0">
            <a:spAutoFit/>
          </a:bodyPr>
          <a:lstStyle/>
          <a:p>
            <a:pPr algn="ctr" defTabSz="180000">
              <a:tabLst>
                <a:tab pos="180000" algn="l"/>
              </a:tabLst>
            </a:pPr>
            <a:r>
              <a:rPr lang="en-US" sz="900" b="1" dirty="0">
                <a:solidFill>
                  <a:schemeClr val="bg1"/>
                </a:solidFill>
                <a:latin typeface="Nokia Pure Text Light"/>
              </a:rPr>
              <a:t>NHopSelf swap (SRv6 </a:t>
            </a:r>
            <a:r>
              <a:rPr lang="en-US" sz="900" b="1" dirty="0">
                <a:solidFill>
                  <a:schemeClr val="bg1"/>
                </a:solidFill>
                <a:latin typeface="Nokia Pure Text Light"/>
                <a:sym typeface="Wingdings" panose="05000000000000000000" pitchFamily="2" charset="2"/>
              </a:rPr>
              <a:t> </a:t>
            </a:r>
            <a:r>
              <a:rPr lang="en-US" sz="900" b="1" dirty="0">
                <a:solidFill>
                  <a:schemeClr val="bg1"/>
                </a:solidFill>
                <a:latin typeface="Nokia Pure Text Light"/>
              </a:rPr>
              <a:t>MPLS)</a:t>
            </a:r>
            <a:endParaRPr kumimoji="0" lang="en-US" sz="900" b="1" i="0" u="none" strike="noStrike" kern="1200" cap="none" spc="0" normalizeH="0" baseline="0" noProof="0" dirty="0">
              <a:ln>
                <a:noFill/>
              </a:ln>
              <a:solidFill>
                <a:schemeClr val="bg1"/>
              </a:solidFill>
              <a:effectLst/>
              <a:uLnTx/>
              <a:uFillTx/>
              <a:latin typeface="Nokia Pure Text Light"/>
              <a:ea typeface="+mn-ea"/>
              <a:cs typeface="+mn-cs"/>
            </a:endParaRPr>
          </a:p>
        </p:txBody>
      </p:sp>
      <p:sp>
        <p:nvSpPr>
          <p:cNvPr id="31" name="TextBox 30">
            <a:extLst>
              <a:ext uri="{FF2B5EF4-FFF2-40B4-BE49-F238E27FC236}">
                <a16:creationId xmlns:a16="http://schemas.microsoft.com/office/drawing/2014/main" id="{990ADA3D-4F3C-BF0B-2671-4B02997F4C7E}"/>
              </a:ext>
            </a:extLst>
          </p:cNvPr>
          <p:cNvSpPr txBox="1"/>
          <p:nvPr/>
        </p:nvSpPr>
        <p:spPr>
          <a:xfrm>
            <a:off x="5885937" y="1200035"/>
            <a:ext cx="990733" cy="349702"/>
          </a:xfrm>
          <a:prstGeom prst="rect">
            <a:avLst/>
          </a:prstGeom>
          <a:solidFill>
            <a:schemeClr val="accent5"/>
          </a:solidFill>
          <a:ln>
            <a:noFill/>
          </a:ln>
        </p:spPr>
        <p:txBody>
          <a:bodyPr wrap="square" lIns="36000" tIns="36000" rIns="36000" bIns="36000" rtlCol="0">
            <a:spAutoFit/>
          </a:bodyPr>
          <a:lstStyle/>
          <a:p>
            <a:pPr algn="ctr" defTabSz="180000">
              <a:tabLst>
                <a:tab pos="180000" algn="l"/>
              </a:tabLst>
            </a:pPr>
            <a:r>
              <a:rPr lang="en-US" sz="900" b="1" dirty="0">
                <a:solidFill>
                  <a:schemeClr val="bg1"/>
                </a:solidFill>
                <a:latin typeface="Nokia Pure Text Light"/>
              </a:rPr>
              <a:t>NHopSelf swap (MPLS </a:t>
            </a:r>
            <a:r>
              <a:rPr lang="en-US" sz="900" b="1" dirty="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sym typeface="Wingdings" pitchFamily="2" charset="2"/>
              </a:rPr>
              <a:t> </a:t>
            </a:r>
            <a:r>
              <a:rPr lang="en-US" sz="900" b="1" dirty="0">
                <a:solidFill>
                  <a:schemeClr val="bg1"/>
                </a:solidFill>
                <a:latin typeface="Nokia Pure Text Light"/>
              </a:rPr>
              <a:t>VNI )</a:t>
            </a:r>
            <a:endParaRPr kumimoji="0" lang="en-US" sz="900" b="1" i="0" u="none" strike="noStrike" kern="1200" cap="none" spc="0" normalizeH="0" baseline="0" noProof="0" dirty="0">
              <a:ln>
                <a:noFill/>
              </a:ln>
              <a:solidFill>
                <a:schemeClr val="bg1"/>
              </a:solidFill>
              <a:effectLst/>
              <a:uLnTx/>
              <a:uFillTx/>
              <a:latin typeface="Nokia Pure Text Light"/>
              <a:ea typeface="+mn-ea"/>
              <a:cs typeface="+mn-cs"/>
            </a:endParaRPr>
          </a:p>
        </p:txBody>
      </p:sp>
    </p:spTree>
    <p:extLst>
      <p:ext uri="{BB962C8B-B14F-4D97-AF65-F5344CB8AC3E}">
        <p14:creationId xmlns:p14="http://schemas.microsoft.com/office/powerpoint/2010/main" val="2744808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AEC9F0-AA48-200E-E738-511C608AE506}"/>
            </a:ext>
          </a:extLst>
        </p:cNvPr>
        <p:cNvGrpSpPr/>
        <p:nvPr/>
      </p:nvGrpSpPr>
      <p:grpSpPr>
        <a:xfrm>
          <a:off x="0" y="0"/>
          <a:ext cx="0" cy="0"/>
          <a:chOff x="0" y="0"/>
          <a:chExt cx="0" cy="0"/>
        </a:xfrm>
      </p:grpSpPr>
      <p:sp>
        <p:nvSpPr>
          <p:cNvPr id="6" name="Rounded Rectangle 102">
            <a:extLst>
              <a:ext uri="{FF2B5EF4-FFF2-40B4-BE49-F238E27FC236}">
                <a16:creationId xmlns:a16="http://schemas.microsoft.com/office/drawing/2014/main" id="{09FA7A7A-EBBF-0DFC-5C17-F4A43FE671D5}"/>
              </a:ext>
            </a:extLst>
          </p:cNvPr>
          <p:cNvSpPr/>
          <p:nvPr/>
        </p:nvSpPr>
        <p:spPr>
          <a:xfrm>
            <a:off x="206925" y="3504713"/>
            <a:ext cx="2612114" cy="626135"/>
          </a:xfrm>
          <a:prstGeom prst="roundRect">
            <a:avLst>
              <a:gd name="adj" fmla="val 0"/>
            </a:avLst>
          </a:prstGeom>
          <a:solidFill>
            <a:srgbClr val="00B0F0">
              <a:alpha val="20000"/>
            </a:srgbClr>
          </a:solidFill>
          <a:ln w="9525" cap="flat" cmpd="sng" algn="ctr">
            <a:noFill/>
            <a:prstDash val="solid"/>
          </a:ln>
          <a:effectLst/>
        </p:spPr>
        <p:txBody>
          <a:bodyPr tIns="90000" bIns="90000" rtlCol="0" anchor="t" anchorCtr="0"/>
          <a:lstStyle/>
          <a:p>
            <a:pPr marL="0" marR="0" lvl="0" indent="0" algn="ctr" defTabSz="685800" eaLnBrk="0" fontAlgn="auto" latinLnBrk="0" hangingPunct="0">
              <a:lnSpc>
                <a:spcPct val="90000"/>
              </a:lnSpc>
              <a:spcBef>
                <a:spcPts val="0"/>
              </a:spcBef>
              <a:spcAft>
                <a:spcPts val="0"/>
              </a:spcAft>
              <a:buClr>
                <a:srgbClr val="00C9FF"/>
              </a:buClr>
              <a:buSzTx/>
              <a:buFontTx/>
              <a:buNone/>
              <a:tabLst/>
              <a:defRPr/>
            </a:pPr>
            <a:endParaRPr kumimoji="0" lang="en-US" sz="1800" b="0" i="0" u="none" strike="noStrike" kern="0" cap="none" spc="0" normalizeH="0" baseline="0" noProof="0">
              <a:ln>
                <a:noFill/>
              </a:ln>
              <a:solidFill>
                <a:srgbClr val="A8BBC0"/>
              </a:solidFill>
              <a:effectLst/>
              <a:uLnTx/>
              <a:uFillTx/>
            </a:endParaRPr>
          </a:p>
        </p:txBody>
      </p:sp>
      <p:sp>
        <p:nvSpPr>
          <p:cNvPr id="3" name="Rounded Rectangle 102">
            <a:extLst>
              <a:ext uri="{FF2B5EF4-FFF2-40B4-BE49-F238E27FC236}">
                <a16:creationId xmlns:a16="http://schemas.microsoft.com/office/drawing/2014/main" id="{34CFB665-45F7-B0ED-2B58-170D3ED71144}"/>
              </a:ext>
            </a:extLst>
          </p:cNvPr>
          <p:cNvSpPr/>
          <p:nvPr/>
        </p:nvSpPr>
        <p:spPr>
          <a:xfrm>
            <a:off x="1282069" y="1693694"/>
            <a:ext cx="1414214" cy="626135"/>
          </a:xfrm>
          <a:prstGeom prst="roundRect">
            <a:avLst>
              <a:gd name="adj" fmla="val 0"/>
            </a:avLst>
          </a:prstGeom>
          <a:solidFill>
            <a:srgbClr val="0A0908">
              <a:alpha val="20000"/>
            </a:srgbClr>
          </a:solidFill>
          <a:ln w="9525" cap="flat" cmpd="sng" algn="ctr">
            <a:noFill/>
            <a:prstDash val="solid"/>
          </a:ln>
          <a:effectLst/>
        </p:spPr>
        <p:txBody>
          <a:bodyPr tIns="90000" bIns="90000" rtlCol="0" anchor="t" anchorCtr="0"/>
          <a:lstStyle/>
          <a:p>
            <a:pPr marL="0" marR="0" lvl="0" indent="0" algn="ctr" defTabSz="685800" eaLnBrk="0" fontAlgn="auto" latinLnBrk="0" hangingPunct="0">
              <a:lnSpc>
                <a:spcPct val="90000"/>
              </a:lnSpc>
              <a:spcBef>
                <a:spcPts val="0"/>
              </a:spcBef>
              <a:spcAft>
                <a:spcPts val="0"/>
              </a:spcAft>
              <a:buClr>
                <a:srgbClr val="00C9FF"/>
              </a:buClr>
              <a:buSzTx/>
              <a:buFontTx/>
              <a:buNone/>
              <a:tabLst/>
              <a:defRPr/>
            </a:pPr>
            <a:endParaRPr kumimoji="0" lang="en-US" sz="1800" b="0" i="0" u="none" strike="noStrike" kern="0" cap="none" spc="0" normalizeH="0" baseline="0" noProof="0">
              <a:ln>
                <a:noFill/>
              </a:ln>
              <a:solidFill>
                <a:srgbClr val="A8BBC0"/>
              </a:solidFill>
              <a:effectLst/>
              <a:uLnTx/>
              <a:uFillTx/>
            </a:endParaRPr>
          </a:p>
        </p:txBody>
      </p:sp>
      <p:sp>
        <p:nvSpPr>
          <p:cNvPr id="7" name="Rounded Rectangle 102">
            <a:extLst>
              <a:ext uri="{FF2B5EF4-FFF2-40B4-BE49-F238E27FC236}">
                <a16:creationId xmlns:a16="http://schemas.microsoft.com/office/drawing/2014/main" id="{83ED2F28-E38D-943D-1862-AF02BD50EC02}"/>
              </a:ext>
            </a:extLst>
          </p:cNvPr>
          <p:cNvSpPr/>
          <p:nvPr/>
        </p:nvSpPr>
        <p:spPr>
          <a:xfrm>
            <a:off x="908571" y="2701129"/>
            <a:ext cx="1455695" cy="612074"/>
          </a:xfrm>
          <a:prstGeom prst="roundRect">
            <a:avLst>
              <a:gd name="adj" fmla="val 0"/>
            </a:avLst>
          </a:prstGeom>
          <a:solidFill>
            <a:srgbClr val="00B050">
              <a:alpha val="20000"/>
            </a:srgbClr>
          </a:solidFill>
          <a:ln w="9525" cap="flat" cmpd="sng" algn="ctr">
            <a:noFill/>
            <a:prstDash val="solid"/>
          </a:ln>
          <a:effectLst/>
        </p:spPr>
        <p:txBody>
          <a:bodyPr tIns="90000" bIns="90000" rtlCol="0" anchor="t" anchorCtr="0"/>
          <a:lstStyle/>
          <a:p>
            <a:pPr marL="0" marR="0" lvl="0" indent="0" algn="ctr" defTabSz="685800" eaLnBrk="0" fontAlgn="auto" latinLnBrk="0" hangingPunct="0">
              <a:lnSpc>
                <a:spcPct val="90000"/>
              </a:lnSpc>
              <a:spcBef>
                <a:spcPts val="0"/>
              </a:spcBef>
              <a:spcAft>
                <a:spcPts val="0"/>
              </a:spcAft>
              <a:buClr>
                <a:srgbClr val="00C9FF"/>
              </a:buClr>
              <a:buSzTx/>
              <a:buFontTx/>
              <a:buNone/>
              <a:tabLst/>
              <a:defRPr/>
            </a:pPr>
            <a:endParaRPr kumimoji="0" lang="en-US" sz="1800" b="0" i="0" u="none" strike="noStrike" kern="0" cap="none" spc="0" normalizeH="0" baseline="0" noProof="0">
              <a:ln>
                <a:noFill/>
              </a:ln>
              <a:solidFill>
                <a:srgbClr val="A8BBC0"/>
              </a:solidFill>
              <a:effectLst/>
              <a:uLnTx/>
              <a:uFillTx/>
            </a:endParaRPr>
          </a:p>
        </p:txBody>
      </p:sp>
      <p:sp>
        <p:nvSpPr>
          <p:cNvPr id="8" name="Text Placeholder 1">
            <a:extLst>
              <a:ext uri="{FF2B5EF4-FFF2-40B4-BE49-F238E27FC236}">
                <a16:creationId xmlns:a16="http://schemas.microsoft.com/office/drawing/2014/main" id="{42B70759-173A-365D-A30E-149E7C7D6613}"/>
              </a:ext>
            </a:extLst>
          </p:cNvPr>
          <p:cNvSpPr txBox="1">
            <a:spLocks/>
          </p:cNvSpPr>
          <p:nvPr/>
        </p:nvSpPr>
        <p:spPr>
          <a:xfrm>
            <a:off x="410497" y="231425"/>
            <a:ext cx="4286629" cy="369332"/>
          </a:xfrm>
          <a:prstGeom prst="rect">
            <a:avLst/>
          </a:prstGeom>
        </p:spPr>
        <p:txBody>
          <a:bodyPr wrap="square" lIns="0" tIns="0" rIns="0" bIns="0">
            <a:spAutoFit/>
          </a:bodyPr>
          <a:lstStyle>
            <a:lvl1pPr marL="0" indent="0" algn="l" defTabSz="310010" rtl="0" eaLnBrk="1" latinLnBrk="0" hangingPunct="1">
              <a:lnSpc>
                <a:spcPct val="100000"/>
              </a:lnSpc>
              <a:spcBef>
                <a:spcPts val="0"/>
              </a:spcBef>
              <a:buFont typeface="Arial" panose="020B0604020202020204" pitchFamily="34" charset="0"/>
              <a:buNone/>
              <a:defRPr sz="2400" kern="1200" baseline="0">
                <a:solidFill>
                  <a:schemeClr val="accent1"/>
                </a:solidFill>
                <a:latin typeface="Nokia Pure Headline Light" panose="020B0304020202020204" pitchFamily="34" charset="0"/>
                <a:ea typeface="+mn-ea"/>
                <a:cs typeface="+mn-cs"/>
              </a:defRPr>
            </a:lvl1pPr>
            <a:lvl2pPr marL="232508" indent="-77502" algn="l" defTabSz="310010" rtl="0" eaLnBrk="1" latinLnBrk="0" hangingPunct="1">
              <a:lnSpc>
                <a:spcPct val="90000"/>
              </a:lnSpc>
              <a:spcBef>
                <a:spcPts val="169"/>
              </a:spcBef>
              <a:buFont typeface="Arial" panose="020B0604020202020204" pitchFamily="34" charset="0"/>
              <a:buChar char="•"/>
              <a:defRPr sz="814" kern="1200">
                <a:solidFill>
                  <a:schemeClr val="tx1"/>
                </a:solidFill>
                <a:latin typeface="+mn-lt"/>
                <a:ea typeface="+mn-ea"/>
                <a:cs typeface="+mn-cs"/>
              </a:defRPr>
            </a:lvl2pPr>
            <a:lvl3pPr marL="387513" indent="-77502" algn="l" defTabSz="310010" rtl="0" eaLnBrk="1" latinLnBrk="0" hangingPunct="1">
              <a:lnSpc>
                <a:spcPct val="90000"/>
              </a:lnSpc>
              <a:spcBef>
                <a:spcPts val="169"/>
              </a:spcBef>
              <a:buFont typeface="Arial" panose="020B0604020202020204" pitchFamily="34" charset="0"/>
              <a:buChar char="•"/>
              <a:defRPr sz="678" kern="1200">
                <a:solidFill>
                  <a:schemeClr val="tx1"/>
                </a:solidFill>
                <a:latin typeface="+mn-lt"/>
                <a:ea typeface="+mn-ea"/>
                <a:cs typeface="+mn-cs"/>
              </a:defRPr>
            </a:lvl3pPr>
            <a:lvl4pPr marL="542518" indent="-77502" algn="l" defTabSz="310010" rtl="0" eaLnBrk="1" latinLnBrk="0" hangingPunct="1">
              <a:lnSpc>
                <a:spcPct val="90000"/>
              </a:lnSpc>
              <a:spcBef>
                <a:spcPts val="169"/>
              </a:spcBef>
              <a:buFont typeface="Arial" panose="020B0604020202020204" pitchFamily="34" charset="0"/>
              <a:buChar char="•"/>
              <a:defRPr sz="610" kern="1200">
                <a:solidFill>
                  <a:schemeClr val="tx1"/>
                </a:solidFill>
                <a:latin typeface="+mn-lt"/>
                <a:ea typeface="+mn-ea"/>
                <a:cs typeface="+mn-cs"/>
              </a:defRPr>
            </a:lvl4pPr>
            <a:lvl5pPr marL="697523" indent="-77502" algn="l" defTabSz="310010" rtl="0" eaLnBrk="1" latinLnBrk="0" hangingPunct="1">
              <a:lnSpc>
                <a:spcPct val="90000"/>
              </a:lnSpc>
              <a:spcBef>
                <a:spcPts val="169"/>
              </a:spcBef>
              <a:buFont typeface="Arial" panose="020B0604020202020204" pitchFamily="34" charset="0"/>
              <a:buChar char="•"/>
              <a:defRPr sz="610" kern="1200">
                <a:solidFill>
                  <a:schemeClr val="tx1"/>
                </a:solidFill>
                <a:latin typeface="+mn-lt"/>
                <a:ea typeface="+mn-ea"/>
                <a:cs typeface="+mn-cs"/>
              </a:defRPr>
            </a:lvl5pPr>
            <a:lvl6pPr marL="852528" indent="-77502" algn="l" defTabSz="310010" rtl="0" eaLnBrk="1" latinLnBrk="0" hangingPunct="1">
              <a:lnSpc>
                <a:spcPct val="90000"/>
              </a:lnSpc>
              <a:spcBef>
                <a:spcPts val="169"/>
              </a:spcBef>
              <a:buFont typeface="Arial" panose="020B0604020202020204" pitchFamily="34" charset="0"/>
              <a:buChar char="•"/>
              <a:defRPr sz="610" kern="1200">
                <a:solidFill>
                  <a:schemeClr val="tx1"/>
                </a:solidFill>
                <a:latin typeface="+mn-lt"/>
                <a:ea typeface="+mn-ea"/>
                <a:cs typeface="+mn-cs"/>
              </a:defRPr>
            </a:lvl6pPr>
            <a:lvl7pPr marL="1007533" indent="-77502" algn="l" defTabSz="310010" rtl="0" eaLnBrk="1" latinLnBrk="0" hangingPunct="1">
              <a:lnSpc>
                <a:spcPct val="90000"/>
              </a:lnSpc>
              <a:spcBef>
                <a:spcPts val="169"/>
              </a:spcBef>
              <a:buFont typeface="Arial" panose="020B0604020202020204" pitchFamily="34" charset="0"/>
              <a:buChar char="•"/>
              <a:defRPr sz="610" kern="1200">
                <a:solidFill>
                  <a:schemeClr val="tx1"/>
                </a:solidFill>
                <a:latin typeface="+mn-lt"/>
                <a:ea typeface="+mn-ea"/>
                <a:cs typeface="+mn-cs"/>
              </a:defRPr>
            </a:lvl7pPr>
            <a:lvl8pPr marL="1162538" indent="-77502" algn="l" defTabSz="310010" rtl="0" eaLnBrk="1" latinLnBrk="0" hangingPunct="1">
              <a:lnSpc>
                <a:spcPct val="90000"/>
              </a:lnSpc>
              <a:spcBef>
                <a:spcPts val="169"/>
              </a:spcBef>
              <a:buFont typeface="Arial" panose="020B0604020202020204" pitchFamily="34" charset="0"/>
              <a:buChar char="•"/>
              <a:defRPr sz="610" kern="1200">
                <a:solidFill>
                  <a:schemeClr val="tx1"/>
                </a:solidFill>
                <a:latin typeface="+mn-lt"/>
                <a:ea typeface="+mn-ea"/>
                <a:cs typeface="+mn-cs"/>
              </a:defRPr>
            </a:lvl8pPr>
            <a:lvl9pPr marL="1317544" indent="-77502" algn="l" defTabSz="310010" rtl="0" eaLnBrk="1" latinLnBrk="0" hangingPunct="1">
              <a:lnSpc>
                <a:spcPct val="90000"/>
              </a:lnSpc>
              <a:spcBef>
                <a:spcPts val="169"/>
              </a:spcBef>
              <a:buFont typeface="Arial" panose="020B0604020202020204" pitchFamily="34" charset="0"/>
              <a:buChar char="•"/>
              <a:defRPr sz="610" kern="1200">
                <a:solidFill>
                  <a:schemeClr val="tx1"/>
                </a:solidFill>
                <a:latin typeface="+mn-lt"/>
                <a:ea typeface="+mn-ea"/>
                <a:cs typeface="+mn-cs"/>
              </a:defRPr>
            </a:lvl9pPr>
          </a:lstStyle>
          <a:p>
            <a:pPr marL="0" marR="0" lvl="0" indent="0" algn="l" defTabSz="31001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005AFF"/>
                </a:solidFill>
                <a:effectLst/>
                <a:uLnTx/>
                <a:uFillTx/>
                <a:latin typeface="Nokia Pure Headline Light" panose="020B0304020202020204" pitchFamily="34" charset="0"/>
                <a:ea typeface="+mn-ea"/>
                <a:cs typeface="+mn-cs"/>
              </a:rPr>
              <a:t>Datacenter Interconnect</a:t>
            </a:r>
          </a:p>
        </p:txBody>
      </p:sp>
      <p:grpSp>
        <p:nvGrpSpPr>
          <p:cNvPr id="10" name="Group 9">
            <a:extLst>
              <a:ext uri="{FF2B5EF4-FFF2-40B4-BE49-F238E27FC236}">
                <a16:creationId xmlns:a16="http://schemas.microsoft.com/office/drawing/2014/main" id="{8F1A4BDF-BB0A-F20F-DA54-236B8F34D95E}"/>
              </a:ext>
            </a:extLst>
          </p:cNvPr>
          <p:cNvGrpSpPr/>
          <p:nvPr/>
        </p:nvGrpSpPr>
        <p:grpSpPr>
          <a:xfrm>
            <a:off x="1073134" y="2802261"/>
            <a:ext cx="1001710" cy="446975"/>
            <a:chOff x="6189787" y="664528"/>
            <a:chExt cx="1431015" cy="638536"/>
          </a:xfrm>
        </p:grpSpPr>
        <p:pic>
          <p:nvPicPr>
            <p:cNvPr id="11" name="Picture 10">
              <a:extLst>
                <a:ext uri="{FF2B5EF4-FFF2-40B4-BE49-F238E27FC236}">
                  <a16:creationId xmlns:a16="http://schemas.microsoft.com/office/drawing/2014/main" id="{083E7507-40D8-1F3A-47E7-3A99834DCEE5}"/>
                </a:ext>
              </a:extLst>
            </p:cNvPr>
            <p:cNvPicPr>
              <a:picLocks noChangeAspect="1"/>
            </p:cNvPicPr>
            <p:nvPr/>
          </p:nvPicPr>
          <p:blipFill>
            <a:blip r:embed="rId2"/>
            <a:stretch>
              <a:fillRect/>
            </a:stretch>
          </p:blipFill>
          <p:spPr>
            <a:xfrm>
              <a:off x="6189787" y="664528"/>
              <a:ext cx="638536" cy="638536"/>
            </a:xfrm>
            <a:prstGeom prst="rect">
              <a:avLst/>
            </a:prstGeom>
          </p:spPr>
        </p:pic>
        <p:pic>
          <p:nvPicPr>
            <p:cNvPr id="12" name="Picture 11">
              <a:extLst>
                <a:ext uri="{FF2B5EF4-FFF2-40B4-BE49-F238E27FC236}">
                  <a16:creationId xmlns:a16="http://schemas.microsoft.com/office/drawing/2014/main" id="{B0C8D75E-BE8B-8628-61F4-DC5B201862C8}"/>
                </a:ext>
              </a:extLst>
            </p:cNvPr>
            <p:cNvPicPr>
              <a:picLocks noChangeAspect="1"/>
            </p:cNvPicPr>
            <p:nvPr/>
          </p:nvPicPr>
          <p:blipFill>
            <a:blip r:embed="rId2"/>
            <a:stretch>
              <a:fillRect/>
            </a:stretch>
          </p:blipFill>
          <p:spPr>
            <a:xfrm>
              <a:off x="6982266" y="664528"/>
              <a:ext cx="638536" cy="638536"/>
            </a:xfrm>
            <a:prstGeom prst="rect">
              <a:avLst/>
            </a:prstGeom>
          </p:spPr>
        </p:pic>
      </p:grpSp>
      <p:grpSp>
        <p:nvGrpSpPr>
          <p:cNvPr id="13" name="Group 12">
            <a:extLst>
              <a:ext uri="{FF2B5EF4-FFF2-40B4-BE49-F238E27FC236}">
                <a16:creationId xmlns:a16="http://schemas.microsoft.com/office/drawing/2014/main" id="{24CF9C6B-D5A0-6DD4-E581-7B57ABB40422}"/>
              </a:ext>
            </a:extLst>
          </p:cNvPr>
          <p:cNvGrpSpPr/>
          <p:nvPr/>
        </p:nvGrpSpPr>
        <p:grpSpPr>
          <a:xfrm>
            <a:off x="424353" y="3589776"/>
            <a:ext cx="1001710" cy="446975"/>
            <a:chOff x="6189787" y="664528"/>
            <a:chExt cx="1431015" cy="638536"/>
          </a:xfrm>
        </p:grpSpPr>
        <p:pic>
          <p:nvPicPr>
            <p:cNvPr id="14" name="Picture 13">
              <a:extLst>
                <a:ext uri="{FF2B5EF4-FFF2-40B4-BE49-F238E27FC236}">
                  <a16:creationId xmlns:a16="http://schemas.microsoft.com/office/drawing/2014/main" id="{01BEFFB4-F597-482D-3BE1-1EE65C79F561}"/>
                </a:ext>
              </a:extLst>
            </p:cNvPr>
            <p:cNvPicPr>
              <a:picLocks noChangeAspect="1"/>
            </p:cNvPicPr>
            <p:nvPr/>
          </p:nvPicPr>
          <p:blipFill>
            <a:blip r:embed="rId2"/>
            <a:stretch>
              <a:fillRect/>
            </a:stretch>
          </p:blipFill>
          <p:spPr>
            <a:xfrm>
              <a:off x="6189787" y="664528"/>
              <a:ext cx="638536" cy="638536"/>
            </a:xfrm>
            <a:prstGeom prst="rect">
              <a:avLst/>
            </a:prstGeom>
          </p:spPr>
        </p:pic>
        <p:pic>
          <p:nvPicPr>
            <p:cNvPr id="15" name="Picture 14">
              <a:extLst>
                <a:ext uri="{FF2B5EF4-FFF2-40B4-BE49-F238E27FC236}">
                  <a16:creationId xmlns:a16="http://schemas.microsoft.com/office/drawing/2014/main" id="{BB5FCF3B-CBAE-B382-A76E-F4494AB90627}"/>
                </a:ext>
              </a:extLst>
            </p:cNvPr>
            <p:cNvPicPr>
              <a:picLocks noChangeAspect="1"/>
            </p:cNvPicPr>
            <p:nvPr/>
          </p:nvPicPr>
          <p:blipFill>
            <a:blip r:embed="rId2"/>
            <a:stretch>
              <a:fillRect/>
            </a:stretch>
          </p:blipFill>
          <p:spPr>
            <a:xfrm>
              <a:off x="6982266" y="664528"/>
              <a:ext cx="638536" cy="638536"/>
            </a:xfrm>
            <a:prstGeom prst="rect">
              <a:avLst/>
            </a:prstGeom>
          </p:spPr>
        </p:pic>
      </p:grpSp>
      <p:cxnSp>
        <p:nvCxnSpPr>
          <p:cNvPr id="19" name="Straight Connector 18">
            <a:extLst>
              <a:ext uri="{FF2B5EF4-FFF2-40B4-BE49-F238E27FC236}">
                <a16:creationId xmlns:a16="http://schemas.microsoft.com/office/drawing/2014/main" id="{4EAB1288-7215-8CCD-C300-C8A90F4D4A87}"/>
              </a:ext>
            </a:extLst>
          </p:cNvPr>
          <p:cNvCxnSpPr>
            <a:cxnSpLocks/>
            <a:stCxn id="11" idx="2"/>
            <a:endCxn id="14" idx="0"/>
          </p:cNvCxnSpPr>
          <p:nvPr/>
        </p:nvCxnSpPr>
        <p:spPr>
          <a:xfrm flipH="1">
            <a:off x="647841" y="3249236"/>
            <a:ext cx="648781" cy="340540"/>
          </a:xfrm>
          <a:prstGeom prst="line">
            <a:avLst/>
          </a:prstGeom>
          <a:noFill/>
          <a:ln w="12700" cap="flat" cmpd="sng" algn="ctr">
            <a:solidFill>
              <a:srgbClr val="666666"/>
            </a:solidFill>
            <a:prstDash val="solid"/>
          </a:ln>
          <a:effectLst/>
        </p:spPr>
      </p:cxnSp>
      <p:cxnSp>
        <p:nvCxnSpPr>
          <p:cNvPr id="20" name="Straight Connector 19">
            <a:extLst>
              <a:ext uri="{FF2B5EF4-FFF2-40B4-BE49-F238E27FC236}">
                <a16:creationId xmlns:a16="http://schemas.microsoft.com/office/drawing/2014/main" id="{17D42AB8-BF12-557C-57D8-B26CFE22583F}"/>
              </a:ext>
            </a:extLst>
          </p:cNvPr>
          <p:cNvCxnSpPr>
            <a:cxnSpLocks/>
            <a:stCxn id="12" idx="2"/>
            <a:endCxn id="14" idx="0"/>
          </p:cNvCxnSpPr>
          <p:nvPr/>
        </p:nvCxnSpPr>
        <p:spPr>
          <a:xfrm flipH="1">
            <a:off x="647841" y="3249236"/>
            <a:ext cx="1203516" cy="340540"/>
          </a:xfrm>
          <a:prstGeom prst="line">
            <a:avLst/>
          </a:prstGeom>
          <a:noFill/>
          <a:ln w="12700" cap="flat" cmpd="sng" algn="ctr">
            <a:solidFill>
              <a:srgbClr val="666666"/>
            </a:solidFill>
            <a:prstDash val="solid"/>
          </a:ln>
          <a:effectLst/>
        </p:spPr>
      </p:cxnSp>
      <p:cxnSp>
        <p:nvCxnSpPr>
          <p:cNvPr id="24" name="Straight Connector 23">
            <a:extLst>
              <a:ext uri="{FF2B5EF4-FFF2-40B4-BE49-F238E27FC236}">
                <a16:creationId xmlns:a16="http://schemas.microsoft.com/office/drawing/2014/main" id="{DAFA5468-883A-BDB8-92FC-EA6653EA2274}"/>
              </a:ext>
            </a:extLst>
          </p:cNvPr>
          <p:cNvCxnSpPr>
            <a:cxnSpLocks/>
            <a:stCxn id="67" idx="0"/>
            <a:endCxn id="29" idx="2"/>
          </p:cNvCxnSpPr>
          <p:nvPr/>
        </p:nvCxnSpPr>
        <p:spPr>
          <a:xfrm flipH="1" flipV="1">
            <a:off x="1880962" y="4036750"/>
            <a:ext cx="291959" cy="204534"/>
          </a:xfrm>
          <a:prstGeom prst="line">
            <a:avLst/>
          </a:prstGeom>
          <a:noFill/>
          <a:ln w="12700" cap="flat" cmpd="sng" algn="ctr">
            <a:solidFill>
              <a:srgbClr val="666666"/>
            </a:solidFill>
            <a:prstDash val="solid"/>
          </a:ln>
          <a:effectLst/>
        </p:spPr>
      </p:cxnSp>
      <p:cxnSp>
        <p:nvCxnSpPr>
          <p:cNvPr id="25" name="Straight Connector 24">
            <a:extLst>
              <a:ext uri="{FF2B5EF4-FFF2-40B4-BE49-F238E27FC236}">
                <a16:creationId xmlns:a16="http://schemas.microsoft.com/office/drawing/2014/main" id="{CD19E74B-267E-1435-971D-312D4A084806}"/>
              </a:ext>
            </a:extLst>
          </p:cNvPr>
          <p:cNvCxnSpPr>
            <a:cxnSpLocks/>
            <a:stCxn id="67" idx="0"/>
            <a:endCxn id="30" idx="2"/>
          </p:cNvCxnSpPr>
          <p:nvPr/>
        </p:nvCxnSpPr>
        <p:spPr>
          <a:xfrm flipV="1">
            <a:off x="2172921" y="4036750"/>
            <a:ext cx="262776" cy="204534"/>
          </a:xfrm>
          <a:prstGeom prst="line">
            <a:avLst/>
          </a:prstGeom>
          <a:noFill/>
          <a:ln w="12700" cap="flat" cmpd="sng" algn="ctr">
            <a:solidFill>
              <a:srgbClr val="666666"/>
            </a:solidFill>
            <a:prstDash val="solid"/>
          </a:ln>
          <a:effectLst/>
        </p:spPr>
      </p:cxnSp>
      <p:sp>
        <p:nvSpPr>
          <p:cNvPr id="27" name="Rectangle: Top Corners Rounded 26">
            <a:extLst>
              <a:ext uri="{FF2B5EF4-FFF2-40B4-BE49-F238E27FC236}">
                <a16:creationId xmlns:a16="http://schemas.microsoft.com/office/drawing/2014/main" id="{B6FD3535-2242-BC9F-4A5F-D39C9FD72A48}"/>
              </a:ext>
            </a:extLst>
          </p:cNvPr>
          <p:cNvSpPr/>
          <p:nvPr/>
        </p:nvSpPr>
        <p:spPr>
          <a:xfrm rot="5400000">
            <a:off x="2032852" y="2906333"/>
            <a:ext cx="612073" cy="215736"/>
          </a:xfrm>
          <a:prstGeom prst="round2SameRect">
            <a:avLst/>
          </a:prstGeom>
          <a:solidFill>
            <a:srgbClr val="0A0908"/>
          </a:solidFill>
          <a:ln w="12700" cap="flat" cmpd="sng" algn="ctr">
            <a:noFill/>
            <a:prstDash val="solid"/>
            <a:miter lim="800000"/>
          </a:ln>
          <a:effectLst>
            <a:softEdge rad="0"/>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685800" eaLnBrk="1" fontAlgn="auto" latinLnBrk="0" hangingPunct="1">
              <a:lnSpc>
                <a:spcPct val="100000"/>
              </a:lnSpc>
              <a:spcBef>
                <a:spcPts val="0"/>
              </a:spcBef>
              <a:spcAft>
                <a:spcPts val="300"/>
              </a:spcAft>
              <a:buClrTx/>
              <a:buSzPct val="100000"/>
              <a:buFontTx/>
              <a:buNone/>
              <a:tabLst/>
              <a:defRPr/>
            </a:pPr>
            <a:r>
              <a:rPr kumimoji="0" lang="en-US" sz="1200" b="1" i="0" u="none" strike="noStrike" kern="0" cap="none" spc="0" normalizeH="0" baseline="0" noProof="0" dirty="0">
                <a:ln>
                  <a:noFill/>
                </a:ln>
                <a:solidFill>
                  <a:srgbClr val="FFFFFF"/>
                </a:solidFill>
                <a:effectLst/>
                <a:uLnTx/>
                <a:uFillTx/>
                <a:latin typeface="Nokia Pure Text Light"/>
                <a:ea typeface="+mn-ea"/>
                <a:cs typeface="+mn-cs"/>
              </a:rPr>
              <a:t>Spine</a:t>
            </a:r>
          </a:p>
        </p:txBody>
      </p:sp>
      <p:grpSp>
        <p:nvGrpSpPr>
          <p:cNvPr id="28" name="Group 27">
            <a:extLst>
              <a:ext uri="{FF2B5EF4-FFF2-40B4-BE49-F238E27FC236}">
                <a16:creationId xmlns:a16="http://schemas.microsoft.com/office/drawing/2014/main" id="{138CEEDE-0782-C3D7-41A4-505D53C82578}"/>
              </a:ext>
            </a:extLst>
          </p:cNvPr>
          <p:cNvGrpSpPr/>
          <p:nvPr/>
        </p:nvGrpSpPr>
        <p:grpSpPr>
          <a:xfrm>
            <a:off x="1657474" y="3589775"/>
            <a:ext cx="1001710" cy="446975"/>
            <a:chOff x="6189787" y="664528"/>
            <a:chExt cx="1431015" cy="638536"/>
          </a:xfrm>
        </p:grpSpPr>
        <p:pic>
          <p:nvPicPr>
            <p:cNvPr id="29" name="Picture 28">
              <a:extLst>
                <a:ext uri="{FF2B5EF4-FFF2-40B4-BE49-F238E27FC236}">
                  <a16:creationId xmlns:a16="http://schemas.microsoft.com/office/drawing/2014/main" id="{DA5241BD-3CD2-CA6D-C4D8-67957F19BFBD}"/>
                </a:ext>
              </a:extLst>
            </p:cNvPr>
            <p:cNvPicPr>
              <a:picLocks noChangeAspect="1"/>
            </p:cNvPicPr>
            <p:nvPr/>
          </p:nvPicPr>
          <p:blipFill>
            <a:blip r:embed="rId2"/>
            <a:stretch>
              <a:fillRect/>
            </a:stretch>
          </p:blipFill>
          <p:spPr>
            <a:xfrm>
              <a:off x="6189787" y="664528"/>
              <a:ext cx="638536" cy="638536"/>
            </a:xfrm>
            <a:prstGeom prst="rect">
              <a:avLst/>
            </a:prstGeom>
          </p:spPr>
        </p:pic>
        <p:pic>
          <p:nvPicPr>
            <p:cNvPr id="30" name="Picture 29">
              <a:extLst>
                <a:ext uri="{FF2B5EF4-FFF2-40B4-BE49-F238E27FC236}">
                  <a16:creationId xmlns:a16="http://schemas.microsoft.com/office/drawing/2014/main" id="{B08B2E9F-B1F7-513A-B055-7AC45FD652E0}"/>
                </a:ext>
              </a:extLst>
            </p:cNvPr>
            <p:cNvPicPr>
              <a:picLocks noChangeAspect="1"/>
            </p:cNvPicPr>
            <p:nvPr/>
          </p:nvPicPr>
          <p:blipFill>
            <a:blip r:embed="rId2"/>
            <a:stretch>
              <a:fillRect/>
            </a:stretch>
          </p:blipFill>
          <p:spPr>
            <a:xfrm>
              <a:off x="6982266" y="664528"/>
              <a:ext cx="638536" cy="638536"/>
            </a:xfrm>
            <a:prstGeom prst="rect">
              <a:avLst/>
            </a:prstGeom>
          </p:spPr>
        </p:pic>
      </p:grpSp>
      <p:cxnSp>
        <p:nvCxnSpPr>
          <p:cNvPr id="39" name="Straight Connector 38">
            <a:extLst>
              <a:ext uri="{FF2B5EF4-FFF2-40B4-BE49-F238E27FC236}">
                <a16:creationId xmlns:a16="http://schemas.microsoft.com/office/drawing/2014/main" id="{5E4AF8CF-7125-ECCD-9E6A-EDEA046A3E2E}"/>
              </a:ext>
            </a:extLst>
          </p:cNvPr>
          <p:cNvCxnSpPr>
            <a:cxnSpLocks/>
            <a:stCxn id="11" idx="2"/>
            <a:endCxn id="15" idx="0"/>
          </p:cNvCxnSpPr>
          <p:nvPr/>
        </p:nvCxnSpPr>
        <p:spPr>
          <a:xfrm flipH="1">
            <a:off x="1202576" y="3249236"/>
            <a:ext cx="94046" cy="340540"/>
          </a:xfrm>
          <a:prstGeom prst="line">
            <a:avLst/>
          </a:prstGeom>
          <a:noFill/>
          <a:ln w="12700" cap="flat" cmpd="sng" algn="ctr">
            <a:solidFill>
              <a:srgbClr val="666666"/>
            </a:solidFill>
            <a:prstDash val="solid"/>
          </a:ln>
          <a:effectLst/>
        </p:spPr>
      </p:cxnSp>
      <p:cxnSp>
        <p:nvCxnSpPr>
          <p:cNvPr id="40" name="Straight Connector 39">
            <a:extLst>
              <a:ext uri="{FF2B5EF4-FFF2-40B4-BE49-F238E27FC236}">
                <a16:creationId xmlns:a16="http://schemas.microsoft.com/office/drawing/2014/main" id="{F8F913E0-CE64-BC60-2975-B67D262C18C5}"/>
              </a:ext>
            </a:extLst>
          </p:cNvPr>
          <p:cNvCxnSpPr>
            <a:cxnSpLocks/>
            <a:stCxn id="12" idx="2"/>
            <a:endCxn id="15" idx="0"/>
          </p:cNvCxnSpPr>
          <p:nvPr/>
        </p:nvCxnSpPr>
        <p:spPr>
          <a:xfrm flipH="1">
            <a:off x="1202576" y="3249236"/>
            <a:ext cx="648781" cy="340540"/>
          </a:xfrm>
          <a:prstGeom prst="line">
            <a:avLst/>
          </a:prstGeom>
          <a:noFill/>
          <a:ln w="12700" cap="flat" cmpd="sng" algn="ctr">
            <a:solidFill>
              <a:srgbClr val="666666"/>
            </a:solidFill>
            <a:prstDash val="solid"/>
          </a:ln>
          <a:effectLst/>
        </p:spPr>
      </p:cxnSp>
      <p:cxnSp>
        <p:nvCxnSpPr>
          <p:cNvPr id="43" name="Straight Connector 42">
            <a:extLst>
              <a:ext uri="{FF2B5EF4-FFF2-40B4-BE49-F238E27FC236}">
                <a16:creationId xmlns:a16="http://schemas.microsoft.com/office/drawing/2014/main" id="{E596D606-74F8-1689-C04C-F9069C224593}"/>
              </a:ext>
            </a:extLst>
          </p:cNvPr>
          <p:cNvCxnSpPr>
            <a:cxnSpLocks/>
            <a:stCxn id="11" idx="2"/>
            <a:endCxn id="29" idx="0"/>
          </p:cNvCxnSpPr>
          <p:nvPr/>
        </p:nvCxnSpPr>
        <p:spPr>
          <a:xfrm>
            <a:off x="1296622" y="3249236"/>
            <a:ext cx="584340" cy="340539"/>
          </a:xfrm>
          <a:prstGeom prst="line">
            <a:avLst/>
          </a:prstGeom>
          <a:noFill/>
          <a:ln w="12700" cap="flat" cmpd="sng" algn="ctr">
            <a:solidFill>
              <a:srgbClr val="666666"/>
            </a:solidFill>
            <a:prstDash val="solid"/>
          </a:ln>
          <a:effectLst/>
        </p:spPr>
      </p:cxnSp>
      <p:cxnSp>
        <p:nvCxnSpPr>
          <p:cNvPr id="44" name="Straight Connector 43">
            <a:extLst>
              <a:ext uri="{FF2B5EF4-FFF2-40B4-BE49-F238E27FC236}">
                <a16:creationId xmlns:a16="http://schemas.microsoft.com/office/drawing/2014/main" id="{C13A8EEA-A705-76C6-1975-27AEDE18765E}"/>
              </a:ext>
            </a:extLst>
          </p:cNvPr>
          <p:cNvCxnSpPr>
            <a:cxnSpLocks/>
            <a:stCxn id="12" idx="2"/>
            <a:endCxn id="29" idx="0"/>
          </p:cNvCxnSpPr>
          <p:nvPr/>
        </p:nvCxnSpPr>
        <p:spPr>
          <a:xfrm>
            <a:off x="1851357" y="3249236"/>
            <a:ext cx="29605" cy="340539"/>
          </a:xfrm>
          <a:prstGeom prst="line">
            <a:avLst/>
          </a:prstGeom>
          <a:noFill/>
          <a:ln w="12700" cap="flat" cmpd="sng" algn="ctr">
            <a:solidFill>
              <a:srgbClr val="666666"/>
            </a:solidFill>
            <a:prstDash val="solid"/>
          </a:ln>
          <a:effectLst/>
        </p:spPr>
      </p:cxnSp>
      <p:cxnSp>
        <p:nvCxnSpPr>
          <p:cNvPr id="47" name="Straight Connector 46">
            <a:extLst>
              <a:ext uri="{FF2B5EF4-FFF2-40B4-BE49-F238E27FC236}">
                <a16:creationId xmlns:a16="http://schemas.microsoft.com/office/drawing/2014/main" id="{8876527C-6258-298F-9162-FA083293F244}"/>
              </a:ext>
            </a:extLst>
          </p:cNvPr>
          <p:cNvCxnSpPr>
            <a:cxnSpLocks/>
            <a:stCxn id="11" idx="2"/>
            <a:endCxn id="30" idx="0"/>
          </p:cNvCxnSpPr>
          <p:nvPr/>
        </p:nvCxnSpPr>
        <p:spPr>
          <a:xfrm>
            <a:off x="1296622" y="3249236"/>
            <a:ext cx="1139075" cy="340539"/>
          </a:xfrm>
          <a:prstGeom prst="line">
            <a:avLst/>
          </a:prstGeom>
          <a:noFill/>
          <a:ln w="12700" cap="flat" cmpd="sng" algn="ctr">
            <a:solidFill>
              <a:srgbClr val="666666"/>
            </a:solidFill>
            <a:prstDash val="solid"/>
          </a:ln>
          <a:effectLst/>
        </p:spPr>
      </p:cxnSp>
      <p:cxnSp>
        <p:nvCxnSpPr>
          <p:cNvPr id="48" name="Straight Connector 47">
            <a:extLst>
              <a:ext uri="{FF2B5EF4-FFF2-40B4-BE49-F238E27FC236}">
                <a16:creationId xmlns:a16="http://schemas.microsoft.com/office/drawing/2014/main" id="{64FD6718-E532-B83E-DDB2-3048566D5007}"/>
              </a:ext>
            </a:extLst>
          </p:cNvPr>
          <p:cNvCxnSpPr>
            <a:cxnSpLocks/>
            <a:stCxn id="12" idx="2"/>
            <a:endCxn id="30" idx="0"/>
          </p:cNvCxnSpPr>
          <p:nvPr/>
        </p:nvCxnSpPr>
        <p:spPr>
          <a:xfrm>
            <a:off x="1851357" y="3249236"/>
            <a:ext cx="584340" cy="340539"/>
          </a:xfrm>
          <a:prstGeom prst="line">
            <a:avLst/>
          </a:prstGeom>
          <a:noFill/>
          <a:ln w="12700" cap="flat" cmpd="sng" algn="ctr">
            <a:solidFill>
              <a:srgbClr val="666666"/>
            </a:solidFill>
            <a:prstDash val="solid"/>
          </a:ln>
          <a:effectLst/>
        </p:spPr>
      </p:cxnSp>
      <p:cxnSp>
        <p:nvCxnSpPr>
          <p:cNvPr id="59" name="Straight Connector 58">
            <a:extLst>
              <a:ext uri="{FF2B5EF4-FFF2-40B4-BE49-F238E27FC236}">
                <a16:creationId xmlns:a16="http://schemas.microsoft.com/office/drawing/2014/main" id="{3987E8C3-111E-C09F-3FDE-56F0010FF9E9}"/>
              </a:ext>
            </a:extLst>
          </p:cNvPr>
          <p:cNvCxnSpPr>
            <a:cxnSpLocks/>
            <a:stCxn id="12" idx="0"/>
            <a:endCxn id="69" idx="2"/>
          </p:cNvCxnSpPr>
          <p:nvPr/>
        </p:nvCxnSpPr>
        <p:spPr>
          <a:xfrm flipH="1" flipV="1">
            <a:off x="1597812" y="2282854"/>
            <a:ext cx="253545" cy="519407"/>
          </a:xfrm>
          <a:prstGeom prst="line">
            <a:avLst/>
          </a:prstGeom>
          <a:noFill/>
          <a:ln w="12700" cap="flat" cmpd="sng" algn="ctr">
            <a:solidFill>
              <a:srgbClr val="666666"/>
            </a:solidFill>
            <a:prstDash val="solid"/>
          </a:ln>
          <a:effectLst/>
        </p:spPr>
      </p:cxnSp>
      <p:cxnSp>
        <p:nvCxnSpPr>
          <p:cNvPr id="60" name="Straight Connector 59">
            <a:extLst>
              <a:ext uri="{FF2B5EF4-FFF2-40B4-BE49-F238E27FC236}">
                <a16:creationId xmlns:a16="http://schemas.microsoft.com/office/drawing/2014/main" id="{0CC0EB9F-14E4-4C75-7AC6-4B6BBAD28802}"/>
              </a:ext>
            </a:extLst>
          </p:cNvPr>
          <p:cNvCxnSpPr>
            <a:cxnSpLocks/>
            <a:stCxn id="11" idx="0"/>
            <a:endCxn id="69" idx="2"/>
          </p:cNvCxnSpPr>
          <p:nvPr/>
        </p:nvCxnSpPr>
        <p:spPr>
          <a:xfrm flipV="1">
            <a:off x="1296622" y="2282854"/>
            <a:ext cx="301190" cy="519407"/>
          </a:xfrm>
          <a:prstGeom prst="line">
            <a:avLst/>
          </a:prstGeom>
          <a:noFill/>
          <a:ln w="12700" cap="flat" cmpd="sng" algn="ctr">
            <a:solidFill>
              <a:srgbClr val="666666"/>
            </a:solidFill>
            <a:prstDash val="solid"/>
          </a:ln>
          <a:effectLst/>
        </p:spPr>
      </p:cxnSp>
      <p:cxnSp>
        <p:nvCxnSpPr>
          <p:cNvPr id="63" name="Straight Connector 62">
            <a:extLst>
              <a:ext uri="{FF2B5EF4-FFF2-40B4-BE49-F238E27FC236}">
                <a16:creationId xmlns:a16="http://schemas.microsoft.com/office/drawing/2014/main" id="{6E487393-A3EC-F667-3824-F3F8F20D7436}"/>
              </a:ext>
            </a:extLst>
          </p:cNvPr>
          <p:cNvCxnSpPr>
            <a:cxnSpLocks/>
            <a:stCxn id="11" idx="0"/>
            <a:endCxn id="70" idx="2"/>
          </p:cNvCxnSpPr>
          <p:nvPr/>
        </p:nvCxnSpPr>
        <p:spPr>
          <a:xfrm flipV="1">
            <a:off x="1296622" y="2267945"/>
            <a:ext cx="943518" cy="534316"/>
          </a:xfrm>
          <a:prstGeom prst="line">
            <a:avLst/>
          </a:prstGeom>
          <a:noFill/>
          <a:ln w="12700" cap="flat" cmpd="sng" algn="ctr">
            <a:solidFill>
              <a:srgbClr val="666666"/>
            </a:solidFill>
            <a:prstDash val="solid"/>
          </a:ln>
          <a:effectLst/>
        </p:spPr>
      </p:cxnSp>
      <p:cxnSp>
        <p:nvCxnSpPr>
          <p:cNvPr id="64" name="Straight Connector 63">
            <a:extLst>
              <a:ext uri="{FF2B5EF4-FFF2-40B4-BE49-F238E27FC236}">
                <a16:creationId xmlns:a16="http://schemas.microsoft.com/office/drawing/2014/main" id="{C994CD7D-458B-06B5-0C01-CD551D502695}"/>
              </a:ext>
            </a:extLst>
          </p:cNvPr>
          <p:cNvCxnSpPr>
            <a:cxnSpLocks/>
            <a:stCxn id="12" idx="0"/>
            <a:endCxn id="70" idx="2"/>
          </p:cNvCxnSpPr>
          <p:nvPr/>
        </p:nvCxnSpPr>
        <p:spPr>
          <a:xfrm flipV="1">
            <a:off x="1851357" y="2267945"/>
            <a:ext cx="388783" cy="534316"/>
          </a:xfrm>
          <a:prstGeom prst="line">
            <a:avLst/>
          </a:prstGeom>
          <a:noFill/>
          <a:ln w="12700" cap="flat" cmpd="sng" algn="ctr">
            <a:solidFill>
              <a:srgbClr val="666666"/>
            </a:solidFill>
            <a:prstDash val="solid"/>
          </a:ln>
          <a:effectLst/>
        </p:spPr>
      </p:cxnSp>
      <p:pic>
        <p:nvPicPr>
          <p:cNvPr id="67" name="Picture 66">
            <a:extLst>
              <a:ext uri="{FF2B5EF4-FFF2-40B4-BE49-F238E27FC236}">
                <a16:creationId xmlns:a16="http://schemas.microsoft.com/office/drawing/2014/main" id="{AA2B4AF4-84A8-F6AD-21AD-0989412FBB23}"/>
              </a:ext>
            </a:extLst>
          </p:cNvPr>
          <p:cNvPicPr>
            <a:picLocks noChangeAspect="1"/>
          </p:cNvPicPr>
          <p:nvPr/>
        </p:nvPicPr>
        <p:blipFill>
          <a:blip r:embed="rId3"/>
          <a:stretch>
            <a:fillRect/>
          </a:stretch>
        </p:blipFill>
        <p:spPr>
          <a:xfrm>
            <a:off x="2006953" y="4241284"/>
            <a:ext cx="331936" cy="331936"/>
          </a:xfrm>
          <a:prstGeom prst="rect">
            <a:avLst/>
          </a:prstGeom>
        </p:spPr>
      </p:pic>
      <p:pic>
        <p:nvPicPr>
          <p:cNvPr id="69" name="Picture 68">
            <a:extLst>
              <a:ext uri="{FF2B5EF4-FFF2-40B4-BE49-F238E27FC236}">
                <a16:creationId xmlns:a16="http://schemas.microsoft.com/office/drawing/2014/main" id="{5474E872-A190-87D0-F410-F3C322C82F0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329764" y="1746759"/>
            <a:ext cx="536095" cy="536095"/>
          </a:xfrm>
          <a:prstGeom prst="rect">
            <a:avLst/>
          </a:prstGeom>
        </p:spPr>
      </p:pic>
      <p:pic>
        <p:nvPicPr>
          <p:cNvPr id="70" name="Picture 69">
            <a:extLst>
              <a:ext uri="{FF2B5EF4-FFF2-40B4-BE49-F238E27FC236}">
                <a16:creationId xmlns:a16="http://schemas.microsoft.com/office/drawing/2014/main" id="{803AF9E3-9321-28C1-98E8-178FE2222B0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972092" y="1731850"/>
            <a:ext cx="536095" cy="536095"/>
          </a:xfrm>
          <a:prstGeom prst="rect">
            <a:avLst/>
          </a:prstGeom>
        </p:spPr>
      </p:pic>
      <p:cxnSp>
        <p:nvCxnSpPr>
          <p:cNvPr id="76" name="Straight Connector 75">
            <a:extLst>
              <a:ext uri="{FF2B5EF4-FFF2-40B4-BE49-F238E27FC236}">
                <a16:creationId xmlns:a16="http://schemas.microsoft.com/office/drawing/2014/main" id="{4538E994-265C-E41B-9E86-0427FC471F06}"/>
              </a:ext>
            </a:extLst>
          </p:cNvPr>
          <p:cNvCxnSpPr>
            <a:cxnSpLocks/>
            <a:stCxn id="78" idx="0"/>
            <a:endCxn id="14" idx="2"/>
          </p:cNvCxnSpPr>
          <p:nvPr/>
        </p:nvCxnSpPr>
        <p:spPr>
          <a:xfrm flipH="1" flipV="1">
            <a:off x="647841" y="4036751"/>
            <a:ext cx="272893" cy="199199"/>
          </a:xfrm>
          <a:prstGeom prst="line">
            <a:avLst/>
          </a:prstGeom>
          <a:noFill/>
          <a:ln w="12700" cap="flat" cmpd="sng" algn="ctr">
            <a:solidFill>
              <a:srgbClr val="666666"/>
            </a:solidFill>
            <a:prstDash val="solid"/>
          </a:ln>
          <a:effectLst/>
        </p:spPr>
      </p:cxnSp>
      <p:cxnSp>
        <p:nvCxnSpPr>
          <p:cNvPr id="77" name="Straight Connector 76">
            <a:extLst>
              <a:ext uri="{FF2B5EF4-FFF2-40B4-BE49-F238E27FC236}">
                <a16:creationId xmlns:a16="http://schemas.microsoft.com/office/drawing/2014/main" id="{F91FA2F9-4FF5-394C-BCEE-A785364085C8}"/>
              </a:ext>
            </a:extLst>
          </p:cNvPr>
          <p:cNvCxnSpPr>
            <a:cxnSpLocks/>
            <a:stCxn id="78" idx="0"/>
            <a:endCxn id="15" idx="2"/>
          </p:cNvCxnSpPr>
          <p:nvPr/>
        </p:nvCxnSpPr>
        <p:spPr>
          <a:xfrm flipV="1">
            <a:off x="920734" y="4036751"/>
            <a:ext cx="281842" cy="199199"/>
          </a:xfrm>
          <a:prstGeom prst="line">
            <a:avLst/>
          </a:prstGeom>
          <a:noFill/>
          <a:ln w="12700" cap="flat" cmpd="sng" algn="ctr">
            <a:solidFill>
              <a:srgbClr val="666666"/>
            </a:solidFill>
            <a:prstDash val="solid"/>
          </a:ln>
          <a:effectLst/>
        </p:spPr>
      </p:cxnSp>
      <p:pic>
        <p:nvPicPr>
          <p:cNvPr id="78" name="Picture 77">
            <a:extLst>
              <a:ext uri="{FF2B5EF4-FFF2-40B4-BE49-F238E27FC236}">
                <a16:creationId xmlns:a16="http://schemas.microsoft.com/office/drawing/2014/main" id="{4DBF9F0E-BDA8-52B1-8436-C8DC691BD1FF}"/>
              </a:ext>
            </a:extLst>
          </p:cNvPr>
          <p:cNvPicPr>
            <a:picLocks noChangeAspect="1"/>
          </p:cNvPicPr>
          <p:nvPr/>
        </p:nvPicPr>
        <p:blipFill>
          <a:blip r:embed="rId3"/>
          <a:stretch>
            <a:fillRect/>
          </a:stretch>
        </p:blipFill>
        <p:spPr>
          <a:xfrm>
            <a:off x="754766" y="4235950"/>
            <a:ext cx="331936" cy="331936"/>
          </a:xfrm>
          <a:prstGeom prst="rect">
            <a:avLst/>
          </a:prstGeom>
        </p:spPr>
      </p:pic>
      <p:sp>
        <p:nvSpPr>
          <p:cNvPr id="112" name="Rectangle: Top Corners Rounded 111">
            <a:extLst>
              <a:ext uri="{FF2B5EF4-FFF2-40B4-BE49-F238E27FC236}">
                <a16:creationId xmlns:a16="http://schemas.microsoft.com/office/drawing/2014/main" id="{1B176233-A829-C3C2-A854-BEAA2A5F534D}"/>
              </a:ext>
            </a:extLst>
          </p:cNvPr>
          <p:cNvSpPr/>
          <p:nvPr/>
        </p:nvSpPr>
        <p:spPr>
          <a:xfrm rot="5400000">
            <a:off x="2528315" y="3726638"/>
            <a:ext cx="626133" cy="193292"/>
          </a:xfrm>
          <a:prstGeom prst="round2SameRect">
            <a:avLst/>
          </a:prstGeom>
          <a:solidFill>
            <a:srgbClr val="0A0908"/>
          </a:solidFill>
          <a:ln w="12700" cap="flat" cmpd="sng" algn="ctr">
            <a:noFill/>
            <a:prstDash val="solid"/>
            <a:miter lim="800000"/>
          </a:ln>
          <a:effectLst>
            <a:softEdge rad="0"/>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685800" eaLnBrk="1" fontAlgn="auto" latinLnBrk="0" hangingPunct="1">
              <a:lnSpc>
                <a:spcPct val="100000"/>
              </a:lnSpc>
              <a:spcBef>
                <a:spcPts val="0"/>
              </a:spcBef>
              <a:spcAft>
                <a:spcPts val="300"/>
              </a:spcAft>
              <a:buClrTx/>
              <a:buSzPct val="100000"/>
              <a:buFontTx/>
              <a:buNone/>
              <a:tabLst/>
              <a:defRPr/>
            </a:pPr>
            <a:r>
              <a:rPr kumimoji="0" lang="en-US" sz="1200" b="1" i="0" u="none" strike="noStrike" kern="0" cap="none" spc="0" normalizeH="0" baseline="0" noProof="0" dirty="0">
                <a:ln>
                  <a:noFill/>
                </a:ln>
                <a:solidFill>
                  <a:srgbClr val="FFFFFF"/>
                </a:solidFill>
                <a:effectLst/>
                <a:uLnTx/>
                <a:uFillTx/>
                <a:latin typeface="Nokia Pure Text Light"/>
                <a:ea typeface="+mn-ea"/>
                <a:cs typeface="+mn-cs"/>
              </a:rPr>
              <a:t>Leaf</a:t>
            </a:r>
          </a:p>
        </p:txBody>
      </p:sp>
      <p:sp>
        <p:nvSpPr>
          <p:cNvPr id="115" name="Rounded Rectangle 102">
            <a:extLst>
              <a:ext uri="{FF2B5EF4-FFF2-40B4-BE49-F238E27FC236}">
                <a16:creationId xmlns:a16="http://schemas.microsoft.com/office/drawing/2014/main" id="{97BBBA4D-0DD7-E86F-F2AD-4C10D3C49EFB}"/>
              </a:ext>
            </a:extLst>
          </p:cNvPr>
          <p:cNvSpPr/>
          <p:nvPr/>
        </p:nvSpPr>
        <p:spPr>
          <a:xfrm>
            <a:off x="5881020" y="3530015"/>
            <a:ext cx="2612114" cy="626135"/>
          </a:xfrm>
          <a:prstGeom prst="roundRect">
            <a:avLst>
              <a:gd name="adj" fmla="val 0"/>
            </a:avLst>
          </a:prstGeom>
          <a:solidFill>
            <a:srgbClr val="00B0F0">
              <a:alpha val="20000"/>
            </a:srgbClr>
          </a:solidFill>
          <a:ln w="9525" cap="flat" cmpd="sng" algn="ctr">
            <a:noFill/>
            <a:prstDash val="solid"/>
          </a:ln>
          <a:effectLst/>
        </p:spPr>
        <p:txBody>
          <a:bodyPr tIns="90000" bIns="90000" rtlCol="0" anchor="t" anchorCtr="0"/>
          <a:lstStyle/>
          <a:p>
            <a:pPr marL="0" marR="0" lvl="0" indent="0" algn="ctr" defTabSz="685800" eaLnBrk="0" fontAlgn="auto" latinLnBrk="0" hangingPunct="0">
              <a:lnSpc>
                <a:spcPct val="90000"/>
              </a:lnSpc>
              <a:spcBef>
                <a:spcPts val="0"/>
              </a:spcBef>
              <a:spcAft>
                <a:spcPts val="0"/>
              </a:spcAft>
              <a:buClr>
                <a:srgbClr val="00C9FF"/>
              </a:buClr>
              <a:buSzTx/>
              <a:buFontTx/>
              <a:buNone/>
              <a:tabLst/>
              <a:defRPr/>
            </a:pPr>
            <a:endParaRPr kumimoji="0" lang="en-US" sz="1800" b="0" i="0" u="none" strike="noStrike" kern="0" cap="none" spc="0" normalizeH="0" baseline="0" noProof="0">
              <a:ln>
                <a:noFill/>
              </a:ln>
              <a:solidFill>
                <a:srgbClr val="A8BBC0"/>
              </a:solidFill>
              <a:effectLst/>
              <a:uLnTx/>
              <a:uFillTx/>
            </a:endParaRPr>
          </a:p>
        </p:txBody>
      </p:sp>
      <p:sp>
        <p:nvSpPr>
          <p:cNvPr id="116" name="Rounded Rectangle 102">
            <a:extLst>
              <a:ext uri="{FF2B5EF4-FFF2-40B4-BE49-F238E27FC236}">
                <a16:creationId xmlns:a16="http://schemas.microsoft.com/office/drawing/2014/main" id="{1B9DC93E-2BAC-D1D4-3D4A-234596D20AB1}"/>
              </a:ext>
            </a:extLst>
          </p:cNvPr>
          <p:cNvSpPr/>
          <p:nvPr/>
        </p:nvSpPr>
        <p:spPr>
          <a:xfrm>
            <a:off x="6286890" y="1681392"/>
            <a:ext cx="1394158" cy="626135"/>
          </a:xfrm>
          <a:prstGeom prst="roundRect">
            <a:avLst>
              <a:gd name="adj" fmla="val 0"/>
            </a:avLst>
          </a:prstGeom>
          <a:solidFill>
            <a:srgbClr val="0A0908">
              <a:alpha val="20000"/>
            </a:srgbClr>
          </a:solidFill>
          <a:ln w="9525" cap="flat" cmpd="sng" algn="ctr">
            <a:noFill/>
            <a:prstDash val="solid"/>
          </a:ln>
          <a:effectLst/>
        </p:spPr>
        <p:txBody>
          <a:bodyPr tIns="90000" bIns="90000" rtlCol="0" anchor="t" anchorCtr="0"/>
          <a:lstStyle/>
          <a:p>
            <a:pPr marL="0" marR="0" lvl="0" indent="0" algn="ctr" defTabSz="685800" eaLnBrk="0" fontAlgn="auto" latinLnBrk="0" hangingPunct="0">
              <a:lnSpc>
                <a:spcPct val="90000"/>
              </a:lnSpc>
              <a:spcBef>
                <a:spcPts val="0"/>
              </a:spcBef>
              <a:spcAft>
                <a:spcPts val="0"/>
              </a:spcAft>
              <a:buClr>
                <a:srgbClr val="00C9FF"/>
              </a:buClr>
              <a:buSzTx/>
              <a:buFontTx/>
              <a:buNone/>
              <a:tabLst/>
              <a:defRPr/>
            </a:pPr>
            <a:endParaRPr kumimoji="0" lang="en-US" sz="1800" b="0" i="0" u="none" strike="noStrike" kern="0" cap="none" spc="0" normalizeH="0" baseline="0" noProof="0">
              <a:ln>
                <a:noFill/>
              </a:ln>
              <a:solidFill>
                <a:srgbClr val="A8BBC0"/>
              </a:solidFill>
              <a:effectLst/>
              <a:uLnTx/>
              <a:uFillTx/>
            </a:endParaRPr>
          </a:p>
        </p:txBody>
      </p:sp>
      <p:sp>
        <p:nvSpPr>
          <p:cNvPr id="117" name="Rounded Rectangle 102">
            <a:extLst>
              <a:ext uri="{FF2B5EF4-FFF2-40B4-BE49-F238E27FC236}">
                <a16:creationId xmlns:a16="http://schemas.microsoft.com/office/drawing/2014/main" id="{5150604D-56D6-8141-5C1D-5D07DBA1A3C9}"/>
              </a:ext>
            </a:extLst>
          </p:cNvPr>
          <p:cNvSpPr/>
          <p:nvPr/>
        </p:nvSpPr>
        <p:spPr>
          <a:xfrm>
            <a:off x="6582666" y="2726431"/>
            <a:ext cx="1455695" cy="612074"/>
          </a:xfrm>
          <a:prstGeom prst="roundRect">
            <a:avLst>
              <a:gd name="adj" fmla="val 0"/>
            </a:avLst>
          </a:prstGeom>
          <a:solidFill>
            <a:srgbClr val="00B050">
              <a:alpha val="20000"/>
            </a:srgbClr>
          </a:solidFill>
          <a:ln w="9525" cap="flat" cmpd="sng" algn="ctr">
            <a:noFill/>
            <a:prstDash val="solid"/>
          </a:ln>
          <a:effectLst/>
        </p:spPr>
        <p:txBody>
          <a:bodyPr tIns="90000" bIns="90000" rtlCol="0" anchor="t" anchorCtr="0"/>
          <a:lstStyle/>
          <a:p>
            <a:pPr marL="0" marR="0" lvl="0" indent="0" algn="ctr" defTabSz="685800" eaLnBrk="0" fontAlgn="auto" latinLnBrk="0" hangingPunct="0">
              <a:lnSpc>
                <a:spcPct val="90000"/>
              </a:lnSpc>
              <a:spcBef>
                <a:spcPts val="0"/>
              </a:spcBef>
              <a:spcAft>
                <a:spcPts val="0"/>
              </a:spcAft>
              <a:buClr>
                <a:srgbClr val="00C9FF"/>
              </a:buClr>
              <a:buSzTx/>
              <a:buFontTx/>
              <a:buNone/>
              <a:tabLst/>
              <a:defRPr/>
            </a:pPr>
            <a:endParaRPr kumimoji="0" lang="en-US" sz="1800" b="0" i="0" u="none" strike="noStrike" kern="0" cap="none" spc="0" normalizeH="0" baseline="0" noProof="0">
              <a:ln>
                <a:noFill/>
              </a:ln>
              <a:solidFill>
                <a:srgbClr val="A8BBC0"/>
              </a:solidFill>
              <a:effectLst/>
              <a:uLnTx/>
              <a:uFillTx/>
            </a:endParaRPr>
          </a:p>
        </p:txBody>
      </p:sp>
      <p:grpSp>
        <p:nvGrpSpPr>
          <p:cNvPr id="118" name="Group 117">
            <a:extLst>
              <a:ext uri="{FF2B5EF4-FFF2-40B4-BE49-F238E27FC236}">
                <a16:creationId xmlns:a16="http://schemas.microsoft.com/office/drawing/2014/main" id="{99BBA39E-25DA-9A47-C416-B6D7BB1DE9A8}"/>
              </a:ext>
            </a:extLst>
          </p:cNvPr>
          <p:cNvGrpSpPr/>
          <p:nvPr/>
        </p:nvGrpSpPr>
        <p:grpSpPr>
          <a:xfrm>
            <a:off x="6747229" y="2827563"/>
            <a:ext cx="1001710" cy="446975"/>
            <a:chOff x="6189787" y="664528"/>
            <a:chExt cx="1431015" cy="638536"/>
          </a:xfrm>
        </p:grpSpPr>
        <p:pic>
          <p:nvPicPr>
            <p:cNvPr id="119" name="Picture 118">
              <a:extLst>
                <a:ext uri="{FF2B5EF4-FFF2-40B4-BE49-F238E27FC236}">
                  <a16:creationId xmlns:a16="http://schemas.microsoft.com/office/drawing/2014/main" id="{33C1242F-E53A-E1BD-39B6-2D5BE08B5414}"/>
                </a:ext>
              </a:extLst>
            </p:cNvPr>
            <p:cNvPicPr>
              <a:picLocks noChangeAspect="1"/>
            </p:cNvPicPr>
            <p:nvPr/>
          </p:nvPicPr>
          <p:blipFill>
            <a:blip r:embed="rId2"/>
            <a:stretch>
              <a:fillRect/>
            </a:stretch>
          </p:blipFill>
          <p:spPr>
            <a:xfrm>
              <a:off x="6189787" y="664528"/>
              <a:ext cx="638536" cy="638536"/>
            </a:xfrm>
            <a:prstGeom prst="rect">
              <a:avLst/>
            </a:prstGeom>
          </p:spPr>
        </p:pic>
        <p:pic>
          <p:nvPicPr>
            <p:cNvPr id="120" name="Picture 119">
              <a:extLst>
                <a:ext uri="{FF2B5EF4-FFF2-40B4-BE49-F238E27FC236}">
                  <a16:creationId xmlns:a16="http://schemas.microsoft.com/office/drawing/2014/main" id="{E1C773D3-F5D7-77E6-98D1-BAD9695CAEE6}"/>
                </a:ext>
              </a:extLst>
            </p:cNvPr>
            <p:cNvPicPr>
              <a:picLocks noChangeAspect="1"/>
            </p:cNvPicPr>
            <p:nvPr/>
          </p:nvPicPr>
          <p:blipFill>
            <a:blip r:embed="rId2"/>
            <a:stretch>
              <a:fillRect/>
            </a:stretch>
          </p:blipFill>
          <p:spPr>
            <a:xfrm>
              <a:off x="6982266" y="664528"/>
              <a:ext cx="638536" cy="638536"/>
            </a:xfrm>
            <a:prstGeom prst="rect">
              <a:avLst/>
            </a:prstGeom>
          </p:spPr>
        </p:pic>
      </p:grpSp>
      <p:grpSp>
        <p:nvGrpSpPr>
          <p:cNvPr id="121" name="Group 120">
            <a:extLst>
              <a:ext uri="{FF2B5EF4-FFF2-40B4-BE49-F238E27FC236}">
                <a16:creationId xmlns:a16="http://schemas.microsoft.com/office/drawing/2014/main" id="{BFADD5A7-2C60-ED00-95CD-BB2B51EBD4C9}"/>
              </a:ext>
            </a:extLst>
          </p:cNvPr>
          <p:cNvGrpSpPr/>
          <p:nvPr/>
        </p:nvGrpSpPr>
        <p:grpSpPr>
          <a:xfrm>
            <a:off x="6098448" y="3615078"/>
            <a:ext cx="1001710" cy="446975"/>
            <a:chOff x="6189787" y="664528"/>
            <a:chExt cx="1431015" cy="638536"/>
          </a:xfrm>
        </p:grpSpPr>
        <p:pic>
          <p:nvPicPr>
            <p:cNvPr id="122" name="Picture 121">
              <a:extLst>
                <a:ext uri="{FF2B5EF4-FFF2-40B4-BE49-F238E27FC236}">
                  <a16:creationId xmlns:a16="http://schemas.microsoft.com/office/drawing/2014/main" id="{FC1466E2-26E7-06CE-61FB-201382950FA7}"/>
                </a:ext>
              </a:extLst>
            </p:cNvPr>
            <p:cNvPicPr>
              <a:picLocks noChangeAspect="1"/>
            </p:cNvPicPr>
            <p:nvPr/>
          </p:nvPicPr>
          <p:blipFill>
            <a:blip r:embed="rId2"/>
            <a:stretch>
              <a:fillRect/>
            </a:stretch>
          </p:blipFill>
          <p:spPr>
            <a:xfrm>
              <a:off x="6189787" y="664528"/>
              <a:ext cx="638536" cy="638536"/>
            </a:xfrm>
            <a:prstGeom prst="rect">
              <a:avLst/>
            </a:prstGeom>
          </p:spPr>
        </p:pic>
        <p:pic>
          <p:nvPicPr>
            <p:cNvPr id="123" name="Picture 122">
              <a:extLst>
                <a:ext uri="{FF2B5EF4-FFF2-40B4-BE49-F238E27FC236}">
                  <a16:creationId xmlns:a16="http://schemas.microsoft.com/office/drawing/2014/main" id="{C91E103E-B211-2253-701C-0F16F5A1DC04}"/>
                </a:ext>
              </a:extLst>
            </p:cNvPr>
            <p:cNvPicPr>
              <a:picLocks noChangeAspect="1"/>
            </p:cNvPicPr>
            <p:nvPr/>
          </p:nvPicPr>
          <p:blipFill>
            <a:blip r:embed="rId2"/>
            <a:stretch>
              <a:fillRect/>
            </a:stretch>
          </p:blipFill>
          <p:spPr>
            <a:xfrm>
              <a:off x="6982266" y="664528"/>
              <a:ext cx="638536" cy="638536"/>
            </a:xfrm>
            <a:prstGeom prst="rect">
              <a:avLst/>
            </a:prstGeom>
          </p:spPr>
        </p:pic>
      </p:grpSp>
      <p:cxnSp>
        <p:nvCxnSpPr>
          <p:cNvPr id="124" name="Straight Connector 123">
            <a:extLst>
              <a:ext uri="{FF2B5EF4-FFF2-40B4-BE49-F238E27FC236}">
                <a16:creationId xmlns:a16="http://schemas.microsoft.com/office/drawing/2014/main" id="{0D040F43-4F08-E652-1AD6-D52248ED471B}"/>
              </a:ext>
            </a:extLst>
          </p:cNvPr>
          <p:cNvCxnSpPr>
            <a:cxnSpLocks/>
            <a:stCxn id="119" idx="2"/>
            <a:endCxn id="122" idx="0"/>
          </p:cNvCxnSpPr>
          <p:nvPr/>
        </p:nvCxnSpPr>
        <p:spPr>
          <a:xfrm flipH="1">
            <a:off x="6321936" y="3274538"/>
            <a:ext cx="648781" cy="340540"/>
          </a:xfrm>
          <a:prstGeom prst="line">
            <a:avLst/>
          </a:prstGeom>
          <a:noFill/>
          <a:ln w="12700" cap="flat" cmpd="sng" algn="ctr">
            <a:solidFill>
              <a:srgbClr val="666666"/>
            </a:solidFill>
            <a:prstDash val="solid"/>
          </a:ln>
          <a:effectLst/>
        </p:spPr>
      </p:cxnSp>
      <p:cxnSp>
        <p:nvCxnSpPr>
          <p:cNvPr id="125" name="Straight Connector 124">
            <a:extLst>
              <a:ext uri="{FF2B5EF4-FFF2-40B4-BE49-F238E27FC236}">
                <a16:creationId xmlns:a16="http://schemas.microsoft.com/office/drawing/2014/main" id="{EFDBAD27-B559-EB07-D2CD-3C35C84F336F}"/>
              </a:ext>
            </a:extLst>
          </p:cNvPr>
          <p:cNvCxnSpPr>
            <a:cxnSpLocks/>
            <a:stCxn id="120" idx="2"/>
            <a:endCxn id="122" idx="0"/>
          </p:cNvCxnSpPr>
          <p:nvPr/>
        </p:nvCxnSpPr>
        <p:spPr>
          <a:xfrm flipH="1">
            <a:off x="6321936" y="3274538"/>
            <a:ext cx="1203516" cy="340540"/>
          </a:xfrm>
          <a:prstGeom prst="line">
            <a:avLst/>
          </a:prstGeom>
          <a:noFill/>
          <a:ln w="12700" cap="flat" cmpd="sng" algn="ctr">
            <a:solidFill>
              <a:srgbClr val="666666"/>
            </a:solidFill>
            <a:prstDash val="solid"/>
          </a:ln>
          <a:effectLst/>
        </p:spPr>
      </p:cxnSp>
      <p:cxnSp>
        <p:nvCxnSpPr>
          <p:cNvPr id="126" name="Straight Connector 125">
            <a:extLst>
              <a:ext uri="{FF2B5EF4-FFF2-40B4-BE49-F238E27FC236}">
                <a16:creationId xmlns:a16="http://schemas.microsoft.com/office/drawing/2014/main" id="{742D2F0E-1850-461B-86D7-DB1A143A83AA}"/>
              </a:ext>
            </a:extLst>
          </p:cNvPr>
          <p:cNvCxnSpPr>
            <a:cxnSpLocks/>
            <a:stCxn id="145" idx="0"/>
            <a:endCxn id="130" idx="2"/>
          </p:cNvCxnSpPr>
          <p:nvPr/>
        </p:nvCxnSpPr>
        <p:spPr>
          <a:xfrm flipH="1" flipV="1">
            <a:off x="7555057" y="4062052"/>
            <a:ext cx="291959" cy="204534"/>
          </a:xfrm>
          <a:prstGeom prst="line">
            <a:avLst/>
          </a:prstGeom>
          <a:noFill/>
          <a:ln w="12700" cap="flat" cmpd="sng" algn="ctr">
            <a:solidFill>
              <a:srgbClr val="666666"/>
            </a:solidFill>
            <a:prstDash val="solid"/>
          </a:ln>
          <a:effectLst/>
        </p:spPr>
      </p:cxnSp>
      <p:cxnSp>
        <p:nvCxnSpPr>
          <p:cNvPr id="127" name="Straight Connector 126">
            <a:extLst>
              <a:ext uri="{FF2B5EF4-FFF2-40B4-BE49-F238E27FC236}">
                <a16:creationId xmlns:a16="http://schemas.microsoft.com/office/drawing/2014/main" id="{39C585EF-3933-F713-94E3-8DDAF116018D}"/>
              </a:ext>
            </a:extLst>
          </p:cNvPr>
          <p:cNvCxnSpPr>
            <a:cxnSpLocks/>
            <a:stCxn id="145" idx="0"/>
            <a:endCxn id="131" idx="2"/>
          </p:cNvCxnSpPr>
          <p:nvPr/>
        </p:nvCxnSpPr>
        <p:spPr>
          <a:xfrm flipV="1">
            <a:off x="7847016" y="4062052"/>
            <a:ext cx="262776" cy="204534"/>
          </a:xfrm>
          <a:prstGeom prst="line">
            <a:avLst/>
          </a:prstGeom>
          <a:noFill/>
          <a:ln w="12700" cap="flat" cmpd="sng" algn="ctr">
            <a:solidFill>
              <a:srgbClr val="666666"/>
            </a:solidFill>
            <a:prstDash val="solid"/>
          </a:ln>
          <a:effectLst/>
        </p:spPr>
      </p:cxnSp>
      <p:sp>
        <p:nvSpPr>
          <p:cNvPr id="128" name="Rectangle: Top Corners Rounded 127">
            <a:extLst>
              <a:ext uri="{FF2B5EF4-FFF2-40B4-BE49-F238E27FC236}">
                <a16:creationId xmlns:a16="http://schemas.microsoft.com/office/drawing/2014/main" id="{175FD55E-AB74-9BA6-9D0C-E98FD29FC5AA}"/>
              </a:ext>
            </a:extLst>
          </p:cNvPr>
          <p:cNvSpPr/>
          <p:nvPr/>
        </p:nvSpPr>
        <p:spPr>
          <a:xfrm rot="16200000">
            <a:off x="6243155" y="2917879"/>
            <a:ext cx="612073" cy="215736"/>
          </a:xfrm>
          <a:prstGeom prst="round2SameRect">
            <a:avLst/>
          </a:prstGeom>
          <a:solidFill>
            <a:srgbClr val="0A0908"/>
          </a:solidFill>
          <a:ln w="12700" cap="flat" cmpd="sng" algn="ctr">
            <a:noFill/>
            <a:prstDash val="solid"/>
            <a:miter lim="800000"/>
          </a:ln>
          <a:effectLst>
            <a:softEdge rad="0"/>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685800" eaLnBrk="1" fontAlgn="auto" latinLnBrk="0" hangingPunct="1">
              <a:lnSpc>
                <a:spcPct val="100000"/>
              </a:lnSpc>
              <a:spcBef>
                <a:spcPts val="0"/>
              </a:spcBef>
              <a:spcAft>
                <a:spcPts val="300"/>
              </a:spcAft>
              <a:buClrTx/>
              <a:buSzPct val="100000"/>
              <a:buFontTx/>
              <a:buNone/>
              <a:tabLst/>
              <a:defRPr/>
            </a:pPr>
            <a:r>
              <a:rPr kumimoji="0" lang="en-US" sz="1200" b="1" i="0" u="none" strike="noStrike" kern="0" cap="none" spc="0" normalizeH="0" baseline="0" noProof="0" dirty="0">
                <a:ln>
                  <a:noFill/>
                </a:ln>
                <a:solidFill>
                  <a:srgbClr val="FFFFFF"/>
                </a:solidFill>
                <a:effectLst/>
                <a:uLnTx/>
                <a:uFillTx/>
                <a:latin typeface="Nokia Pure Text Light"/>
                <a:ea typeface="+mn-ea"/>
                <a:cs typeface="+mn-cs"/>
              </a:rPr>
              <a:t>Spine</a:t>
            </a:r>
          </a:p>
        </p:txBody>
      </p:sp>
      <p:grpSp>
        <p:nvGrpSpPr>
          <p:cNvPr id="129" name="Group 128">
            <a:extLst>
              <a:ext uri="{FF2B5EF4-FFF2-40B4-BE49-F238E27FC236}">
                <a16:creationId xmlns:a16="http://schemas.microsoft.com/office/drawing/2014/main" id="{35EECEC0-520A-DBDC-D2FD-CC51C07A9EBA}"/>
              </a:ext>
            </a:extLst>
          </p:cNvPr>
          <p:cNvGrpSpPr/>
          <p:nvPr/>
        </p:nvGrpSpPr>
        <p:grpSpPr>
          <a:xfrm>
            <a:off x="7331569" y="3615077"/>
            <a:ext cx="1001710" cy="446975"/>
            <a:chOff x="6189787" y="664528"/>
            <a:chExt cx="1431015" cy="638536"/>
          </a:xfrm>
        </p:grpSpPr>
        <p:pic>
          <p:nvPicPr>
            <p:cNvPr id="130" name="Picture 129">
              <a:extLst>
                <a:ext uri="{FF2B5EF4-FFF2-40B4-BE49-F238E27FC236}">
                  <a16:creationId xmlns:a16="http://schemas.microsoft.com/office/drawing/2014/main" id="{3E6A1A35-B5C2-609F-E4EF-324F4371482D}"/>
                </a:ext>
              </a:extLst>
            </p:cNvPr>
            <p:cNvPicPr>
              <a:picLocks noChangeAspect="1"/>
            </p:cNvPicPr>
            <p:nvPr/>
          </p:nvPicPr>
          <p:blipFill>
            <a:blip r:embed="rId2"/>
            <a:stretch>
              <a:fillRect/>
            </a:stretch>
          </p:blipFill>
          <p:spPr>
            <a:xfrm>
              <a:off x="6189787" y="664528"/>
              <a:ext cx="638536" cy="638536"/>
            </a:xfrm>
            <a:prstGeom prst="rect">
              <a:avLst/>
            </a:prstGeom>
          </p:spPr>
        </p:pic>
        <p:pic>
          <p:nvPicPr>
            <p:cNvPr id="131" name="Picture 130">
              <a:extLst>
                <a:ext uri="{FF2B5EF4-FFF2-40B4-BE49-F238E27FC236}">
                  <a16:creationId xmlns:a16="http://schemas.microsoft.com/office/drawing/2014/main" id="{0A5EB669-1B0C-3C12-0CCD-A659BAA9BEDB}"/>
                </a:ext>
              </a:extLst>
            </p:cNvPr>
            <p:cNvPicPr>
              <a:picLocks noChangeAspect="1"/>
            </p:cNvPicPr>
            <p:nvPr/>
          </p:nvPicPr>
          <p:blipFill>
            <a:blip r:embed="rId2"/>
            <a:stretch>
              <a:fillRect/>
            </a:stretch>
          </p:blipFill>
          <p:spPr>
            <a:xfrm>
              <a:off x="6982266" y="664528"/>
              <a:ext cx="638536" cy="638536"/>
            </a:xfrm>
            <a:prstGeom prst="rect">
              <a:avLst/>
            </a:prstGeom>
          </p:spPr>
        </p:pic>
      </p:grpSp>
      <p:cxnSp>
        <p:nvCxnSpPr>
          <p:cNvPr id="135" name="Straight Connector 134">
            <a:extLst>
              <a:ext uri="{FF2B5EF4-FFF2-40B4-BE49-F238E27FC236}">
                <a16:creationId xmlns:a16="http://schemas.microsoft.com/office/drawing/2014/main" id="{980EFB0F-E5C0-CCE4-BA64-17780644D67C}"/>
              </a:ext>
            </a:extLst>
          </p:cNvPr>
          <p:cNvCxnSpPr>
            <a:cxnSpLocks/>
            <a:stCxn id="119" idx="2"/>
            <a:endCxn id="123" idx="0"/>
          </p:cNvCxnSpPr>
          <p:nvPr/>
        </p:nvCxnSpPr>
        <p:spPr>
          <a:xfrm flipH="1">
            <a:off x="6876671" y="3274538"/>
            <a:ext cx="94046" cy="340540"/>
          </a:xfrm>
          <a:prstGeom prst="line">
            <a:avLst/>
          </a:prstGeom>
          <a:noFill/>
          <a:ln w="12700" cap="flat" cmpd="sng" algn="ctr">
            <a:solidFill>
              <a:srgbClr val="666666"/>
            </a:solidFill>
            <a:prstDash val="solid"/>
          </a:ln>
          <a:effectLst/>
        </p:spPr>
      </p:cxnSp>
      <p:cxnSp>
        <p:nvCxnSpPr>
          <p:cNvPr id="136" name="Straight Connector 135">
            <a:extLst>
              <a:ext uri="{FF2B5EF4-FFF2-40B4-BE49-F238E27FC236}">
                <a16:creationId xmlns:a16="http://schemas.microsoft.com/office/drawing/2014/main" id="{903074C6-1018-2BA7-2D75-7B1626EB4121}"/>
              </a:ext>
            </a:extLst>
          </p:cNvPr>
          <p:cNvCxnSpPr>
            <a:cxnSpLocks/>
            <a:stCxn id="120" idx="2"/>
            <a:endCxn id="123" idx="0"/>
          </p:cNvCxnSpPr>
          <p:nvPr/>
        </p:nvCxnSpPr>
        <p:spPr>
          <a:xfrm flipH="1">
            <a:off x="6876671" y="3274538"/>
            <a:ext cx="648781" cy="340540"/>
          </a:xfrm>
          <a:prstGeom prst="line">
            <a:avLst/>
          </a:prstGeom>
          <a:noFill/>
          <a:ln w="12700" cap="flat" cmpd="sng" algn="ctr">
            <a:solidFill>
              <a:srgbClr val="666666"/>
            </a:solidFill>
            <a:prstDash val="solid"/>
          </a:ln>
          <a:effectLst/>
        </p:spPr>
      </p:cxnSp>
      <p:cxnSp>
        <p:nvCxnSpPr>
          <p:cNvPr id="137" name="Straight Connector 136">
            <a:extLst>
              <a:ext uri="{FF2B5EF4-FFF2-40B4-BE49-F238E27FC236}">
                <a16:creationId xmlns:a16="http://schemas.microsoft.com/office/drawing/2014/main" id="{FC6A8798-3A05-BBA3-B238-DDD96353B9F7}"/>
              </a:ext>
            </a:extLst>
          </p:cNvPr>
          <p:cNvCxnSpPr>
            <a:cxnSpLocks/>
            <a:stCxn id="119" idx="2"/>
            <a:endCxn id="130" idx="0"/>
          </p:cNvCxnSpPr>
          <p:nvPr/>
        </p:nvCxnSpPr>
        <p:spPr>
          <a:xfrm>
            <a:off x="6970717" y="3274538"/>
            <a:ext cx="584340" cy="340539"/>
          </a:xfrm>
          <a:prstGeom prst="line">
            <a:avLst/>
          </a:prstGeom>
          <a:noFill/>
          <a:ln w="12700" cap="flat" cmpd="sng" algn="ctr">
            <a:solidFill>
              <a:srgbClr val="666666"/>
            </a:solidFill>
            <a:prstDash val="solid"/>
          </a:ln>
          <a:effectLst/>
        </p:spPr>
      </p:cxnSp>
      <p:cxnSp>
        <p:nvCxnSpPr>
          <p:cNvPr id="138" name="Straight Connector 137">
            <a:extLst>
              <a:ext uri="{FF2B5EF4-FFF2-40B4-BE49-F238E27FC236}">
                <a16:creationId xmlns:a16="http://schemas.microsoft.com/office/drawing/2014/main" id="{CABCA400-E08A-BC40-94B5-563E22C4E2FB}"/>
              </a:ext>
            </a:extLst>
          </p:cNvPr>
          <p:cNvCxnSpPr>
            <a:cxnSpLocks/>
            <a:stCxn id="120" idx="2"/>
            <a:endCxn id="130" idx="0"/>
          </p:cNvCxnSpPr>
          <p:nvPr/>
        </p:nvCxnSpPr>
        <p:spPr>
          <a:xfrm>
            <a:off x="7525452" y="3274538"/>
            <a:ext cx="29605" cy="340539"/>
          </a:xfrm>
          <a:prstGeom prst="line">
            <a:avLst/>
          </a:prstGeom>
          <a:noFill/>
          <a:ln w="12700" cap="flat" cmpd="sng" algn="ctr">
            <a:solidFill>
              <a:srgbClr val="666666"/>
            </a:solidFill>
            <a:prstDash val="solid"/>
          </a:ln>
          <a:effectLst/>
        </p:spPr>
      </p:cxnSp>
      <p:cxnSp>
        <p:nvCxnSpPr>
          <p:cNvPr id="139" name="Straight Connector 138">
            <a:extLst>
              <a:ext uri="{FF2B5EF4-FFF2-40B4-BE49-F238E27FC236}">
                <a16:creationId xmlns:a16="http://schemas.microsoft.com/office/drawing/2014/main" id="{5DA8A3A6-2155-1C23-04F8-09165364018C}"/>
              </a:ext>
            </a:extLst>
          </p:cNvPr>
          <p:cNvCxnSpPr>
            <a:cxnSpLocks/>
            <a:stCxn id="119" idx="2"/>
            <a:endCxn id="131" idx="0"/>
          </p:cNvCxnSpPr>
          <p:nvPr/>
        </p:nvCxnSpPr>
        <p:spPr>
          <a:xfrm>
            <a:off x="6970717" y="3274538"/>
            <a:ext cx="1139075" cy="340539"/>
          </a:xfrm>
          <a:prstGeom prst="line">
            <a:avLst/>
          </a:prstGeom>
          <a:noFill/>
          <a:ln w="12700" cap="flat" cmpd="sng" algn="ctr">
            <a:solidFill>
              <a:srgbClr val="666666"/>
            </a:solidFill>
            <a:prstDash val="solid"/>
          </a:ln>
          <a:effectLst/>
        </p:spPr>
      </p:cxnSp>
      <p:cxnSp>
        <p:nvCxnSpPr>
          <p:cNvPr id="140" name="Straight Connector 139">
            <a:extLst>
              <a:ext uri="{FF2B5EF4-FFF2-40B4-BE49-F238E27FC236}">
                <a16:creationId xmlns:a16="http://schemas.microsoft.com/office/drawing/2014/main" id="{7B5F26EA-F167-3B7A-3C37-F8F7C1E43367}"/>
              </a:ext>
            </a:extLst>
          </p:cNvPr>
          <p:cNvCxnSpPr>
            <a:cxnSpLocks/>
            <a:stCxn id="120" idx="2"/>
            <a:endCxn id="131" idx="0"/>
          </p:cNvCxnSpPr>
          <p:nvPr/>
        </p:nvCxnSpPr>
        <p:spPr>
          <a:xfrm>
            <a:off x="7525452" y="3274538"/>
            <a:ext cx="584340" cy="340539"/>
          </a:xfrm>
          <a:prstGeom prst="line">
            <a:avLst/>
          </a:prstGeom>
          <a:noFill/>
          <a:ln w="12700" cap="flat" cmpd="sng" algn="ctr">
            <a:solidFill>
              <a:srgbClr val="666666"/>
            </a:solidFill>
            <a:prstDash val="solid"/>
          </a:ln>
          <a:effectLst/>
        </p:spPr>
      </p:cxnSp>
      <p:cxnSp>
        <p:nvCxnSpPr>
          <p:cNvPr id="141" name="Straight Connector 140">
            <a:extLst>
              <a:ext uri="{FF2B5EF4-FFF2-40B4-BE49-F238E27FC236}">
                <a16:creationId xmlns:a16="http://schemas.microsoft.com/office/drawing/2014/main" id="{809939CB-0F82-2B75-75ED-8982549BF587}"/>
              </a:ext>
            </a:extLst>
          </p:cNvPr>
          <p:cNvCxnSpPr>
            <a:cxnSpLocks/>
            <a:stCxn id="120" idx="0"/>
            <a:endCxn id="23" idx="2"/>
          </p:cNvCxnSpPr>
          <p:nvPr/>
        </p:nvCxnSpPr>
        <p:spPr>
          <a:xfrm flipH="1" flipV="1">
            <a:off x="6612193" y="2277342"/>
            <a:ext cx="913259" cy="550221"/>
          </a:xfrm>
          <a:prstGeom prst="line">
            <a:avLst/>
          </a:prstGeom>
          <a:noFill/>
          <a:ln w="12700" cap="flat" cmpd="sng" algn="ctr">
            <a:solidFill>
              <a:srgbClr val="666666"/>
            </a:solidFill>
            <a:prstDash val="solid"/>
          </a:ln>
          <a:effectLst/>
        </p:spPr>
      </p:cxnSp>
      <p:cxnSp>
        <p:nvCxnSpPr>
          <p:cNvPr id="142" name="Straight Connector 141">
            <a:extLst>
              <a:ext uri="{FF2B5EF4-FFF2-40B4-BE49-F238E27FC236}">
                <a16:creationId xmlns:a16="http://schemas.microsoft.com/office/drawing/2014/main" id="{5FA86D0E-8FDB-DE94-9313-C3A15FE0E915}"/>
              </a:ext>
            </a:extLst>
          </p:cNvPr>
          <p:cNvCxnSpPr>
            <a:cxnSpLocks/>
            <a:stCxn id="119" idx="0"/>
            <a:endCxn id="23" idx="2"/>
          </p:cNvCxnSpPr>
          <p:nvPr/>
        </p:nvCxnSpPr>
        <p:spPr>
          <a:xfrm flipH="1" flipV="1">
            <a:off x="6612193" y="2277342"/>
            <a:ext cx="358524" cy="550221"/>
          </a:xfrm>
          <a:prstGeom prst="line">
            <a:avLst/>
          </a:prstGeom>
          <a:noFill/>
          <a:ln w="12700" cap="flat" cmpd="sng" algn="ctr">
            <a:solidFill>
              <a:srgbClr val="666666"/>
            </a:solidFill>
            <a:prstDash val="solid"/>
          </a:ln>
          <a:effectLst/>
        </p:spPr>
      </p:cxnSp>
      <p:cxnSp>
        <p:nvCxnSpPr>
          <p:cNvPr id="143" name="Straight Connector 142">
            <a:extLst>
              <a:ext uri="{FF2B5EF4-FFF2-40B4-BE49-F238E27FC236}">
                <a16:creationId xmlns:a16="http://schemas.microsoft.com/office/drawing/2014/main" id="{090B72B8-9D3A-28B8-DB8C-0BC5465F4DE7}"/>
              </a:ext>
            </a:extLst>
          </p:cNvPr>
          <p:cNvCxnSpPr>
            <a:cxnSpLocks/>
            <a:stCxn id="119" idx="0"/>
            <a:endCxn id="26" idx="2"/>
          </p:cNvCxnSpPr>
          <p:nvPr/>
        </p:nvCxnSpPr>
        <p:spPr>
          <a:xfrm flipV="1">
            <a:off x="6970717" y="2262433"/>
            <a:ext cx="283804" cy="565130"/>
          </a:xfrm>
          <a:prstGeom prst="line">
            <a:avLst/>
          </a:prstGeom>
          <a:noFill/>
          <a:ln w="12700" cap="flat" cmpd="sng" algn="ctr">
            <a:solidFill>
              <a:srgbClr val="666666"/>
            </a:solidFill>
            <a:prstDash val="solid"/>
          </a:ln>
          <a:effectLst/>
        </p:spPr>
      </p:cxnSp>
      <p:cxnSp>
        <p:nvCxnSpPr>
          <p:cNvPr id="144" name="Straight Connector 143">
            <a:extLst>
              <a:ext uri="{FF2B5EF4-FFF2-40B4-BE49-F238E27FC236}">
                <a16:creationId xmlns:a16="http://schemas.microsoft.com/office/drawing/2014/main" id="{6596FEE4-E8D6-6A35-8F6A-B9216E4DBE8F}"/>
              </a:ext>
            </a:extLst>
          </p:cNvPr>
          <p:cNvCxnSpPr>
            <a:cxnSpLocks/>
            <a:stCxn id="120" idx="0"/>
            <a:endCxn id="26" idx="2"/>
          </p:cNvCxnSpPr>
          <p:nvPr/>
        </p:nvCxnSpPr>
        <p:spPr>
          <a:xfrm flipH="1" flipV="1">
            <a:off x="7254521" y="2262433"/>
            <a:ext cx="270931" cy="565130"/>
          </a:xfrm>
          <a:prstGeom prst="line">
            <a:avLst/>
          </a:prstGeom>
          <a:noFill/>
          <a:ln w="12700" cap="flat" cmpd="sng" algn="ctr">
            <a:solidFill>
              <a:srgbClr val="666666"/>
            </a:solidFill>
            <a:prstDash val="solid"/>
          </a:ln>
          <a:effectLst/>
        </p:spPr>
      </p:cxnSp>
      <p:pic>
        <p:nvPicPr>
          <p:cNvPr id="145" name="Picture 144">
            <a:extLst>
              <a:ext uri="{FF2B5EF4-FFF2-40B4-BE49-F238E27FC236}">
                <a16:creationId xmlns:a16="http://schemas.microsoft.com/office/drawing/2014/main" id="{C5E85009-0BDD-36F0-759C-845D8E8CF07A}"/>
              </a:ext>
            </a:extLst>
          </p:cNvPr>
          <p:cNvPicPr>
            <a:picLocks noChangeAspect="1"/>
          </p:cNvPicPr>
          <p:nvPr/>
        </p:nvPicPr>
        <p:blipFill>
          <a:blip r:embed="rId3"/>
          <a:stretch>
            <a:fillRect/>
          </a:stretch>
        </p:blipFill>
        <p:spPr>
          <a:xfrm>
            <a:off x="7681048" y="4266586"/>
            <a:ext cx="331936" cy="331936"/>
          </a:xfrm>
          <a:prstGeom prst="rect">
            <a:avLst/>
          </a:prstGeom>
        </p:spPr>
      </p:pic>
      <p:cxnSp>
        <p:nvCxnSpPr>
          <p:cNvPr id="152" name="Straight Connector 151">
            <a:extLst>
              <a:ext uri="{FF2B5EF4-FFF2-40B4-BE49-F238E27FC236}">
                <a16:creationId xmlns:a16="http://schemas.microsoft.com/office/drawing/2014/main" id="{DDA697CB-89C2-30F4-E442-748CB926B334}"/>
              </a:ext>
            </a:extLst>
          </p:cNvPr>
          <p:cNvCxnSpPr>
            <a:cxnSpLocks/>
            <a:stCxn id="154" idx="0"/>
            <a:endCxn id="122" idx="2"/>
          </p:cNvCxnSpPr>
          <p:nvPr/>
        </p:nvCxnSpPr>
        <p:spPr>
          <a:xfrm flipH="1" flipV="1">
            <a:off x="6321936" y="4062053"/>
            <a:ext cx="272893" cy="199199"/>
          </a:xfrm>
          <a:prstGeom prst="line">
            <a:avLst/>
          </a:prstGeom>
          <a:noFill/>
          <a:ln w="12700" cap="flat" cmpd="sng" algn="ctr">
            <a:solidFill>
              <a:srgbClr val="666666"/>
            </a:solidFill>
            <a:prstDash val="solid"/>
          </a:ln>
          <a:effectLst/>
        </p:spPr>
      </p:cxnSp>
      <p:cxnSp>
        <p:nvCxnSpPr>
          <p:cNvPr id="153" name="Straight Connector 152">
            <a:extLst>
              <a:ext uri="{FF2B5EF4-FFF2-40B4-BE49-F238E27FC236}">
                <a16:creationId xmlns:a16="http://schemas.microsoft.com/office/drawing/2014/main" id="{FBFF0AB7-AF70-406E-B24B-BE1A21BAB783}"/>
              </a:ext>
            </a:extLst>
          </p:cNvPr>
          <p:cNvCxnSpPr>
            <a:cxnSpLocks/>
            <a:stCxn id="154" idx="0"/>
            <a:endCxn id="123" idx="2"/>
          </p:cNvCxnSpPr>
          <p:nvPr/>
        </p:nvCxnSpPr>
        <p:spPr>
          <a:xfrm flipV="1">
            <a:off x="6594829" y="4062053"/>
            <a:ext cx="281842" cy="199199"/>
          </a:xfrm>
          <a:prstGeom prst="line">
            <a:avLst/>
          </a:prstGeom>
          <a:noFill/>
          <a:ln w="12700" cap="flat" cmpd="sng" algn="ctr">
            <a:solidFill>
              <a:srgbClr val="666666"/>
            </a:solidFill>
            <a:prstDash val="solid"/>
          </a:ln>
          <a:effectLst/>
        </p:spPr>
      </p:cxnSp>
      <p:pic>
        <p:nvPicPr>
          <p:cNvPr id="154" name="Picture 153">
            <a:extLst>
              <a:ext uri="{FF2B5EF4-FFF2-40B4-BE49-F238E27FC236}">
                <a16:creationId xmlns:a16="http://schemas.microsoft.com/office/drawing/2014/main" id="{8DF474A2-0589-0A38-6E7F-24BB529BECAB}"/>
              </a:ext>
            </a:extLst>
          </p:cNvPr>
          <p:cNvPicPr>
            <a:picLocks noChangeAspect="1"/>
          </p:cNvPicPr>
          <p:nvPr/>
        </p:nvPicPr>
        <p:blipFill>
          <a:blip r:embed="rId3"/>
          <a:stretch>
            <a:fillRect/>
          </a:stretch>
        </p:blipFill>
        <p:spPr>
          <a:xfrm>
            <a:off x="6428861" y="4261252"/>
            <a:ext cx="331936" cy="331936"/>
          </a:xfrm>
          <a:prstGeom prst="rect">
            <a:avLst/>
          </a:prstGeom>
        </p:spPr>
      </p:pic>
      <p:sp>
        <p:nvSpPr>
          <p:cNvPr id="155" name="Rectangle: Top Corners Rounded 154">
            <a:extLst>
              <a:ext uri="{FF2B5EF4-FFF2-40B4-BE49-F238E27FC236}">
                <a16:creationId xmlns:a16="http://schemas.microsoft.com/office/drawing/2014/main" id="{C2D1D5A7-2A13-CBC8-B91B-EF6919F18772}"/>
              </a:ext>
            </a:extLst>
          </p:cNvPr>
          <p:cNvSpPr/>
          <p:nvPr/>
        </p:nvSpPr>
        <p:spPr>
          <a:xfrm rot="16200000">
            <a:off x="5877177" y="1897812"/>
            <a:ext cx="626133" cy="193292"/>
          </a:xfrm>
          <a:prstGeom prst="round2SameRect">
            <a:avLst/>
          </a:prstGeom>
          <a:solidFill>
            <a:srgbClr val="0A0908"/>
          </a:solidFill>
          <a:ln w="12700" cap="flat" cmpd="sng" algn="ctr">
            <a:noFill/>
            <a:prstDash val="solid"/>
            <a:miter lim="800000"/>
          </a:ln>
          <a:effectLst>
            <a:softEdge rad="0"/>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lvl="0" algn="ctr" defTabSz="685800">
              <a:spcAft>
                <a:spcPts val="300"/>
              </a:spcAft>
              <a:buSzPct val="100000"/>
              <a:defRPr/>
            </a:pPr>
            <a:r>
              <a:rPr lang="en-US" sz="1100" b="1" kern="0" dirty="0">
                <a:solidFill>
                  <a:srgbClr val="FFFFFF"/>
                </a:solidFill>
              </a:rPr>
              <a:t>DCGW</a:t>
            </a:r>
          </a:p>
        </p:txBody>
      </p:sp>
      <p:sp>
        <p:nvSpPr>
          <p:cNvPr id="156" name="Rectangle: Top Corners Rounded 155">
            <a:extLst>
              <a:ext uri="{FF2B5EF4-FFF2-40B4-BE49-F238E27FC236}">
                <a16:creationId xmlns:a16="http://schemas.microsoft.com/office/drawing/2014/main" id="{B401A01D-D473-1349-ADC3-8458E8D4D7C0}"/>
              </a:ext>
            </a:extLst>
          </p:cNvPr>
          <p:cNvSpPr/>
          <p:nvPr/>
        </p:nvSpPr>
        <p:spPr>
          <a:xfrm rot="16200000">
            <a:off x="5564923" y="3743187"/>
            <a:ext cx="626133" cy="193292"/>
          </a:xfrm>
          <a:prstGeom prst="round2SameRect">
            <a:avLst/>
          </a:prstGeom>
          <a:solidFill>
            <a:srgbClr val="0A0908"/>
          </a:solidFill>
          <a:ln w="12700" cap="flat" cmpd="sng" algn="ctr">
            <a:noFill/>
            <a:prstDash val="solid"/>
            <a:miter lim="800000"/>
          </a:ln>
          <a:effectLst>
            <a:softEdge rad="0"/>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685800" eaLnBrk="1" fontAlgn="auto" latinLnBrk="0" hangingPunct="1">
              <a:lnSpc>
                <a:spcPct val="100000"/>
              </a:lnSpc>
              <a:spcBef>
                <a:spcPts val="0"/>
              </a:spcBef>
              <a:spcAft>
                <a:spcPts val="300"/>
              </a:spcAft>
              <a:buClrTx/>
              <a:buSzPct val="100000"/>
              <a:buFontTx/>
              <a:buNone/>
              <a:tabLst/>
              <a:defRPr/>
            </a:pPr>
            <a:r>
              <a:rPr kumimoji="0" lang="en-US" sz="1200" b="1" i="0" u="none" strike="noStrike" kern="0" cap="none" spc="0" normalizeH="0" baseline="0" noProof="0" dirty="0">
                <a:ln>
                  <a:noFill/>
                </a:ln>
                <a:solidFill>
                  <a:srgbClr val="FFFFFF"/>
                </a:solidFill>
                <a:effectLst/>
                <a:uLnTx/>
                <a:uFillTx/>
                <a:latin typeface="Nokia Pure Text Light"/>
                <a:ea typeface="+mn-ea"/>
                <a:cs typeface="+mn-cs"/>
              </a:rPr>
              <a:t>Leaf</a:t>
            </a:r>
          </a:p>
        </p:txBody>
      </p:sp>
      <p:sp>
        <p:nvSpPr>
          <p:cNvPr id="2" name="Rectangle 1">
            <a:extLst>
              <a:ext uri="{FF2B5EF4-FFF2-40B4-BE49-F238E27FC236}">
                <a16:creationId xmlns:a16="http://schemas.microsoft.com/office/drawing/2014/main" id="{F552CA3E-A389-508B-6C89-5AE3E28ECF4F}"/>
              </a:ext>
            </a:extLst>
          </p:cNvPr>
          <p:cNvSpPr/>
          <p:nvPr/>
        </p:nvSpPr>
        <p:spPr>
          <a:xfrm>
            <a:off x="132183" y="4718412"/>
            <a:ext cx="3497557" cy="249297"/>
          </a:xfrm>
          <a:prstGeom prst="rect">
            <a:avLst/>
          </a:prstGeom>
          <a:solidFill>
            <a:srgbClr val="00000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Aft>
                <a:spcPts val="0"/>
              </a:spcAft>
              <a:buSzPct val="100000"/>
            </a:pPr>
            <a:r>
              <a:rPr lang="en-US" sz="1200" b="1" dirty="0">
                <a:solidFill>
                  <a:schemeClr val="bg1"/>
                </a:solidFill>
              </a:rPr>
              <a:t>Datacenter 1</a:t>
            </a:r>
          </a:p>
        </p:txBody>
      </p:sp>
      <p:sp>
        <p:nvSpPr>
          <p:cNvPr id="4" name="Rectangle 3">
            <a:extLst>
              <a:ext uri="{FF2B5EF4-FFF2-40B4-BE49-F238E27FC236}">
                <a16:creationId xmlns:a16="http://schemas.microsoft.com/office/drawing/2014/main" id="{DC0907FF-50F3-8D8B-8267-EC78E3321F37}"/>
              </a:ext>
            </a:extLst>
          </p:cNvPr>
          <p:cNvSpPr/>
          <p:nvPr/>
        </p:nvSpPr>
        <p:spPr>
          <a:xfrm>
            <a:off x="5386626" y="4718943"/>
            <a:ext cx="3497557" cy="249297"/>
          </a:xfrm>
          <a:prstGeom prst="rect">
            <a:avLst/>
          </a:prstGeom>
          <a:solidFill>
            <a:srgbClr val="00000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Aft>
                <a:spcPts val="0"/>
              </a:spcAft>
              <a:buSzPct val="100000"/>
            </a:pPr>
            <a:r>
              <a:rPr lang="en-US" sz="1200" b="1" dirty="0">
                <a:solidFill>
                  <a:schemeClr val="bg1"/>
                </a:solidFill>
              </a:rPr>
              <a:t>Datacenter 2</a:t>
            </a:r>
          </a:p>
        </p:txBody>
      </p:sp>
      <p:sp>
        <p:nvSpPr>
          <p:cNvPr id="16" name="Text Placeholder 2">
            <a:extLst>
              <a:ext uri="{FF2B5EF4-FFF2-40B4-BE49-F238E27FC236}">
                <a16:creationId xmlns:a16="http://schemas.microsoft.com/office/drawing/2014/main" id="{23AA9A1B-C5BD-D976-40B2-21415E6752A3}"/>
              </a:ext>
            </a:extLst>
          </p:cNvPr>
          <p:cNvSpPr txBox="1">
            <a:spLocks/>
          </p:cNvSpPr>
          <p:nvPr/>
        </p:nvSpPr>
        <p:spPr>
          <a:xfrm>
            <a:off x="424884" y="588677"/>
            <a:ext cx="5524136" cy="246221"/>
          </a:xfrm>
          <a:prstGeom prst="rect">
            <a:avLst/>
          </a:prstGeom>
        </p:spPr>
        <p:txBody>
          <a:bodyPr lIns="0" tIns="0" rIns="0" bIns="0">
            <a:spAutoFit/>
          </a:bodyPr>
          <a:lstStyle>
            <a:lvl1pPr marL="0" indent="0" algn="l" defTabSz="310010" rtl="0" eaLnBrk="1" latinLnBrk="0" hangingPunct="1">
              <a:lnSpc>
                <a:spcPct val="100000"/>
              </a:lnSpc>
              <a:spcBef>
                <a:spcPts val="0"/>
              </a:spcBef>
              <a:buFont typeface="Arial" panose="020B0604020202020204" pitchFamily="34" charset="0"/>
              <a:buNone/>
              <a:defRPr sz="1600" kern="1200" baseline="0">
                <a:solidFill>
                  <a:schemeClr val="tx2"/>
                </a:solidFill>
                <a:latin typeface="Nokia Pure Headline Light" panose="020B0304020202020204" pitchFamily="34" charset="0"/>
                <a:ea typeface="+mn-ea"/>
                <a:cs typeface="+mn-cs"/>
              </a:defRPr>
            </a:lvl1pPr>
            <a:lvl2pPr marL="232508" indent="-77502" algn="l" defTabSz="310010" rtl="0" eaLnBrk="1" latinLnBrk="0" hangingPunct="1">
              <a:lnSpc>
                <a:spcPct val="90000"/>
              </a:lnSpc>
              <a:spcBef>
                <a:spcPts val="169"/>
              </a:spcBef>
              <a:buFont typeface="Arial" panose="020B0604020202020204" pitchFamily="34" charset="0"/>
              <a:buChar char="•"/>
              <a:defRPr sz="814" kern="1200">
                <a:solidFill>
                  <a:schemeClr val="tx1"/>
                </a:solidFill>
                <a:latin typeface="+mn-lt"/>
                <a:ea typeface="+mn-ea"/>
                <a:cs typeface="+mn-cs"/>
              </a:defRPr>
            </a:lvl2pPr>
            <a:lvl3pPr marL="387513" indent="-77502" algn="l" defTabSz="310010" rtl="0" eaLnBrk="1" latinLnBrk="0" hangingPunct="1">
              <a:lnSpc>
                <a:spcPct val="90000"/>
              </a:lnSpc>
              <a:spcBef>
                <a:spcPts val="169"/>
              </a:spcBef>
              <a:buFont typeface="Arial" panose="020B0604020202020204" pitchFamily="34" charset="0"/>
              <a:buChar char="•"/>
              <a:defRPr sz="678" kern="1200">
                <a:solidFill>
                  <a:schemeClr val="tx1"/>
                </a:solidFill>
                <a:latin typeface="+mn-lt"/>
                <a:ea typeface="+mn-ea"/>
                <a:cs typeface="+mn-cs"/>
              </a:defRPr>
            </a:lvl3pPr>
            <a:lvl4pPr marL="542518" indent="-77502" algn="l" defTabSz="310010" rtl="0" eaLnBrk="1" latinLnBrk="0" hangingPunct="1">
              <a:lnSpc>
                <a:spcPct val="90000"/>
              </a:lnSpc>
              <a:spcBef>
                <a:spcPts val="169"/>
              </a:spcBef>
              <a:buFont typeface="Arial" panose="020B0604020202020204" pitchFamily="34" charset="0"/>
              <a:buChar char="•"/>
              <a:defRPr sz="610" kern="1200">
                <a:solidFill>
                  <a:schemeClr val="tx1"/>
                </a:solidFill>
                <a:latin typeface="+mn-lt"/>
                <a:ea typeface="+mn-ea"/>
                <a:cs typeface="+mn-cs"/>
              </a:defRPr>
            </a:lvl4pPr>
            <a:lvl5pPr marL="697523" indent="-77502" algn="l" defTabSz="310010" rtl="0" eaLnBrk="1" latinLnBrk="0" hangingPunct="1">
              <a:lnSpc>
                <a:spcPct val="90000"/>
              </a:lnSpc>
              <a:spcBef>
                <a:spcPts val="169"/>
              </a:spcBef>
              <a:buFont typeface="Arial" panose="020B0604020202020204" pitchFamily="34" charset="0"/>
              <a:buChar char="•"/>
              <a:defRPr sz="610" kern="1200">
                <a:solidFill>
                  <a:schemeClr val="tx1"/>
                </a:solidFill>
                <a:latin typeface="+mn-lt"/>
                <a:ea typeface="+mn-ea"/>
                <a:cs typeface="+mn-cs"/>
              </a:defRPr>
            </a:lvl5pPr>
            <a:lvl6pPr marL="852528" indent="-77502" algn="l" defTabSz="310010" rtl="0" eaLnBrk="1" latinLnBrk="0" hangingPunct="1">
              <a:lnSpc>
                <a:spcPct val="90000"/>
              </a:lnSpc>
              <a:spcBef>
                <a:spcPts val="169"/>
              </a:spcBef>
              <a:buFont typeface="Arial" panose="020B0604020202020204" pitchFamily="34" charset="0"/>
              <a:buChar char="•"/>
              <a:defRPr sz="610" kern="1200">
                <a:solidFill>
                  <a:schemeClr val="tx1"/>
                </a:solidFill>
                <a:latin typeface="+mn-lt"/>
                <a:ea typeface="+mn-ea"/>
                <a:cs typeface="+mn-cs"/>
              </a:defRPr>
            </a:lvl6pPr>
            <a:lvl7pPr marL="1007533" indent="-77502" algn="l" defTabSz="310010" rtl="0" eaLnBrk="1" latinLnBrk="0" hangingPunct="1">
              <a:lnSpc>
                <a:spcPct val="90000"/>
              </a:lnSpc>
              <a:spcBef>
                <a:spcPts val="169"/>
              </a:spcBef>
              <a:buFont typeface="Arial" panose="020B0604020202020204" pitchFamily="34" charset="0"/>
              <a:buChar char="•"/>
              <a:defRPr sz="610" kern="1200">
                <a:solidFill>
                  <a:schemeClr val="tx1"/>
                </a:solidFill>
                <a:latin typeface="+mn-lt"/>
                <a:ea typeface="+mn-ea"/>
                <a:cs typeface="+mn-cs"/>
              </a:defRPr>
            </a:lvl7pPr>
            <a:lvl8pPr marL="1162538" indent="-77502" algn="l" defTabSz="310010" rtl="0" eaLnBrk="1" latinLnBrk="0" hangingPunct="1">
              <a:lnSpc>
                <a:spcPct val="90000"/>
              </a:lnSpc>
              <a:spcBef>
                <a:spcPts val="169"/>
              </a:spcBef>
              <a:buFont typeface="Arial" panose="020B0604020202020204" pitchFamily="34" charset="0"/>
              <a:buChar char="•"/>
              <a:defRPr sz="610" kern="1200">
                <a:solidFill>
                  <a:schemeClr val="tx1"/>
                </a:solidFill>
                <a:latin typeface="+mn-lt"/>
                <a:ea typeface="+mn-ea"/>
                <a:cs typeface="+mn-cs"/>
              </a:defRPr>
            </a:lvl8pPr>
            <a:lvl9pPr marL="1317544" indent="-77502" algn="l" defTabSz="310010" rtl="0" eaLnBrk="1" latinLnBrk="0" hangingPunct="1">
              <a:lnSpc>
                <a:spcPct val="90000"/>
              </a:lnSpc>
              <a:spcBef>
                <a:spcPts val="169"/>
              </a:spcBef>
              <a:buFont typeface="Arial" panose="020B0604020202020204" pitchFamily="34" charset="0"/>
              <a:buChar char="•"/>
              <a:defRPr sz="610" kern="1200">
                <a:solidFill>
                  <a:schemeClr val="tx1"/>
                </a:solidFill>
                <a:latin typeface="+mn-lt"/>
                <a:ea typeface="+mn-ea"/>
                <a:cs typeface="+mn-cs"/>
              </a:defRPr>
            </a:lvl9pPr>
          </a:lstStyle>
          <a:p>
            <a:pPr>
              <a:defRPr/>
            </a:pPr>
            <a:r>
              <a:rPr lang="en-US" dirty="0">
                <a:solidFill>
                  <a:srgbClr val="001135"/>
                </a:solidFill>
              </a:rPr>
              <a:t>Service Gateway Solution</a:t>
            </a:r>
          </a:p>
        </p:txBody>
      </p:sp>
      <p:sp>
        <p:nvSpPr>
          <p:cNvPr id="17" name="TextBox 16">
            <a:extLst>
              <a:ext uri="{FF2B5EF4-FFF2-40B4-BE49-F238E27FC236}">
                <a16:creationId xmlns:a16="http://schemas.microsoft.com/office/drawing/2014/main" id="{4C72936E-0E6B-2BDA-C8EE-94B843D4C7FE}"/>
              </a:ext>
            </a:extLst>
          </p:cNvPr>
          <p:cNvSpPr txBox="1"/>
          <p:nvPr/>
        </p:nvSpPr>
        <p:spPr>
          <a:xfrm>
            <a:off x="3042527" y="1994385"/>
            <a:ext cx="2667905" cy="2528897"/>
          </a:xfrm>
          <a:prstGeom prst="rect">
            <a:avLst/>
          </a:prstGeom>
          <a:noFill/>
          <a:ln>
            <a:noFill/>
          </a:ln>
        </p:spPr>
        <p:txBody>
          <a:bodyPr wrap="square">
            <a:spAutoFit/>
          </a:bodyPr>
          <a:lstStyle>
            <a:defPPr>
              <a:defRPr lang="en-US"/>
            </a:defPPr>
            <a:lvl1pPr marL="134938" indent="-134938">
              <a:spcAft>
                <a:spcPts val="600"/>
              </a:spcAft>
              <a:buFont typeface="Arial" panose="020B0604020202020204" pitchFamily="34" charset="0"/>
              <a:buChar char="•"/>
              <a:defRPr sz="1400"/>
            </a:lvl1pPr>
          </a:lstStyle>
          <a:p>
            <a:pPr marL="0" indent="0" defTabSz="514325">
              <a:spcAft>
                <a:spcPts val="200"/>
              </a:spcAft>
              <a:buNone/>
              <a:defRPr/>
            </a:pPr>
            <a:r>
              <a:rPr lang="en-US" sz="1800" b="1" dirty="0">
                <a:solidFill>
                  <a:schemeClr val="accent1"/>
                </a:solidFill>
                <a:latin typeface="Nokia Pure Headline Ultra Light" panose="020B0204040602060303" pitchFamily="34" charset="0"/>
                <a:ea typeface="Nokia Pure Text Light" panose="020B0403020202020204" pitchFamily="34" charset="0"/>
              </a:rPr>
              <a:t>Pros</a:t>
            </a:r>
          </a:p>
          <a:p>
            <a:pPr marL="136525" indent="-136525" defTabSz="514325">
              <a:spcAft>
                <a:spcPts val="200"/>
              </a:spcAft>
              <a:buSzPct val="100000"/>
              <a:defRPr/>
            </a:pPr>
            <a:r>
              <a:rPr lang="en-US" dirty="0">
                <a:latin typeface="Nokia Pure Text Light" panose="020B0403020202020204" pitchFamily="34" charset="0"/>
                <a:ea typeface="Nokia Pure Text Light" panose="020B0403020202020204" pitchFamily="34" charset="0"/>
              </a:rPr>
              <a:t>No encapsulation restrictions</a:t>
            </a:r>
          </a:p>
          <a:p>
            <a:pPr marL="136525" indent="-136525" defTabSz="514325">
              <a:spcAft>
                <a:spcPts val="200"/>
              </a:spcAft>
              <a:buSzPct val="100000"/>
              <a:defRPr/>
            </a:pPr>
            <a:r>
              <a:rPr lang="en-US" dirty="0">
                <a:latin typeface="Nokia Pure Text Light" panose="020B0403020202020204" pitchFamily="34" charset="0"/>
                <a:ea typeface="Nokia Pure Text Light" panose="020B0403020202020204" pitchFamily="34" charset="0"/>
              </a:rPr>
              <a:t>No VPN next-hop scale pressure</a:t>
            </a:r>
          </a:p>
          <a:p>
            <a:pPr marL="136525" indent="-136525" defTabSz="514325">
              <a:spcAft>
                <a:spcPts val="200"/>
              </a:spcAft>
              <a:buSzPct val="100000"/>
              <a:defRPr/>
            </a:pPr>
            <a:r>
              <a:rPr lang="en-US" dirty="0">
                <a:latin typeface="Nokia Pure Text Light" panose="020B0403020202020204" pitchFamily="34" charset="0"/>
                <a:ea typeface="Nokia Pure Text Light" panose="020B0403020202020204" pitchFamily="34" charset="0"/>
              </a:rPr>
              <a:t>Translation of all VPN route attributes across domains</a:t>
            </a:r>
          </a:p>
          <a:p>
            <a:pPr marL="136525" indent="-136525" defTabSz="514325">
              <a:spcAft>
                <a:spcPts val="200"/>
              </a:spcAft>
              <a:buSzPct val="100000"/>
              <a:defRPr/>
            </a:pPr>
            <a:r>
              <a:rPr lang="en-US" dirty="0">
                <a:latin typeface="Nokia Pure Text Light" panose="020B0403020202020204" pitchFamily="34" charset="0"/>
                <a:ea typeface="Nokia Pure Text Light" panose="020B0403020202020204" pitchFamily="34" charset="0"/>
              </a:rPr>
              <a:t>Full per domain EVPN multi-homing with no limitations</a:t>
            </a:r>
          </a:p>
          <a:p>
            <a:pPr marL="136525" indent="-136525" defTabSz="514325">
              <a:spcAft>
                <a:spcPts val="200"/>
              </a:spcAft>
              <a:buSzPct val="100000"/>
              <a:defRPr/>
            </a:pPr>
            <a:r>
              <a:rPr lang="en-US" dirty="0">
                <a:latin typeface="Nokia Pure Text Light" panose="020B0403020202020204" pitchFamily="34" charset="0"/>
                <a:ea typeface="Nokia Pure Text Light" panose="020B0403020202020204" pitchFamily="34" charset="0"/>
              </a:rPr>
              <a:t>Hierarchical BUM replication for L2 broadcast domains</a:t>
            </a:r>
          </a:p>
        </p:txBody>
      </p:sp>
      <p:pic>
        <p:nvPicPr>
          <p:cNvPr id="23" name="Picture 22">
            <a:extLst>
              <a:ext uri="{FF2B5EF4-FFF2-40B4-BE49-F238E27FC236}">
                <a16:creationId xmlns:a16="http://schemas.microsoft.com/office/drawing/2014/main" id="{C7EE8C08-25EA-3A37-C03B-F3AE4CDAD2D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344145" y="1741247"/>
            <a:ext cx="536095" cy="536095"/>
          </a:xfrm>
          <a:prstGeom prst="rect">
            <a:avLst/>
          </a:prstGeom>
        </p:spPr>
      </p:pic>
      <p:pic>
        <p:nvPicPr>
          <p:cNvPr id="26" name="Picture 25">
            <a:extLst>
              <a:ext uri="{FF2B5EF4-FFF2-40B4-BE49-F238E27FC236}">
                <a16:creationId xmlns:a16="http://schemas.microsoft.com/office/drawing/2014/main" id="{EC3FC5BF-94F7-4852-AE05-5DFD45AC883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986473" y="1726338"/>
            <a:ext cx="536095" cy="536095"/>
          </a:xfrm>
          <a:prstGeom prst="rect">
            <a:avLst/>
          </a:prstGeom>
        </p:spPr>
      </p:pic>
      <p:sp>
        <p:nvSpPr>
          <p:cNvPr id="56" name="Cloud 55">
            <a:extLst>
              <a:ext uri="{FF2B5EF4-FFF2-40B4-BE49-F238E27FC236}">
                <a16:creationId xmlns:a16="http://schemas.microsoft.com/office/drawing/2014/main" id="{5B27712A-258C-A63A-144A-1A791EBD2679}"/>
              </a:ext>
            </a:extLst>
          </p:cNvPr>
          <p:cNvSpPr/>
          <p:nvPr/>
        </p:nvSpPr>
        <p:spPr>
          <a:xfrm>
            <a:off x="1851356" y="899038"/>
            <a:ext cx="5088179" cy="728270"/>
          </a:xfrm>
          <a:prstGeom prst="cloud">
            <a:avLst/>
          </a:prstGeom>
          <a:solidFill>
            <a:srgbClr val="FFFFFF">
              <a:lumMod val="85000"/>
            </a:srgbClr>
          </a:solidFill>
          <a:ln w="12700" cap="flat" cmpd="sng" algn="ctr">
            <a:noFill/>
            <a:prstDash val="solid"/>
            <a:miter lim="800000"/>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lvl="0" indent="0" defTabSz="685800" eaLnBrk="1" fontAlgn="auto" latinLnBrk="0" hangingPunct="1">
              <a:lnSpc>
                <a:spcPct val="100000"/>
              </a:lnSpc>
              <a:spcBef>
                <a:spcPts val="0"/>
              </a:spcBef>
              <a:spcAft>
                <a:spcPts val="300"/>
              </a:spcAft>
              <a:buClrTx/>
              <a:buSzPct val="100000"/>
              <a:buFontTx/>
              <a:buNone/>
              <a:tabLst/>
              <a:defRPr/>
            </a:pPr>
            <a:endParaRPr kumimoji="0" lang="en-US" sz="1200" b="0" i="0" u="none" strike="noStrike" kern="0" cap="none" spc="0" normalizeH="0" baseline="0" noProof="0" dirty="0">
              <a:ln>
                <a:noFill/>
              </a:ln>
              <a:solidFill>
                <a:srgbClr val="001135"/>
              </a:solidFill>
              <a:effectLst/>
              <a:uLnTx/>
              <a:uFillTx/>
              <a:latin typeface="Nokia Pure Text Light"/>
              <a:ea typeface="+mn-ea"/>
              <a:cs typeface="+mn-cs"/>
            </a:endParaRPr>
          </a:p>
        </p:txBody>
      </p:sp>
      <p:sp>
        <p:nvSpPr>
          <p:cNvPr id="5" name="Rectangle: Top Corners Rounded 4">
            <a:extLst>
              <a:ext uri="{FF2B5EF4-FFF2-40B4-BE49-F238E27FC236}">
                <a16:creationId xmlns:a16="http://schemas.microsoft.com/office/drawing/2014/main" id="{7E7C1A39-2953-4F46-ECF6-0539B605B413}"/>
              </a:ext>
            </a:extLst>
          </p:cNvPr>
          <p:cNvSpPr/>
          <p:nvPr/>
        </p:nvSpPr>
        <p:spPr>
          <a:xfrm rot="5400000">
            <a:off x="2379412" y="1918160"/>
            <a:ext cx="626133" cy="193292"/>
          </a:xfrm>
          <a:prstGeom prst="round2SameRect">
            <a:avLst/>
          </a:prstGeom>
          <a:solidFill>
            <a:srgbClr val="0A0908"/>
          </a:solidFill>
          <a:ln w="12700" cap="flat" cmpd="sng" algn="ctr">
            <a:noFill/>
            <a:prstDash val="solid"/>
            <a:miter lim="800000"/>
          </a:ln>
          <a:effectLst>
            <a:softEdge rad="0"/>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lvl="0" algn="ctr" defTabSz="685800">
              <a:spcAft>
                <a:spcPts val="300"/>
              </a:spcAft>
              <a:buSzPct val="100000"/>
              <a:defRPr/>
            </a:pPr>
            <a:r>
              <a:rPr lang="en-US" sz="1100" b="1" kern="0" dirty="0">
                <a:solidFill>
                  <a:srgbClr val="FFFFFF"/>
                </a:solidFill>
              </a:rPr>
              <a:t>DCGW</a:t>
            </a:r>
          </a:p>
        </p:txBody>
      </p:sp>
      <p:sp>
        <p:nvSpPr>
          <p:cNvPr id="9" name="Rectangle 8">
            <a:extLst>
              <a:ext uri="{FF2B5EF4-FFF2-40B4-BE49-F238E27FC236}">
                <a16:creationId xmlns:a16="http://schemas.microsoft.com/office/drawing/2014/main" id="{59118F38-02F4-9FF7-D455-5D9AEEF0ABF5}"/>
              </a:ext>
            </a:extLst>
          </p:cNvPr>
          <p:cNvSpPr/>
          <p:nvPr/>
        </p:nvSpPr>
        <p:spPr>
          <a:xfrm>
            <a:off x="956465" y="3877288"/>
            <a:ext cx="446391" cy="167682"/>
          </a:xfrm>
          <a:prstGeom prst="rect">
            <a:avLst/>
          </a:prstGeom>
          <a:solidFill>
            <a:srgbClr val="F47F31"/>
          </a:solidFill>
          <a:ln w="12700" cap="flat" cmpd="sng" algn="ctr">
            <a:solidFill>
              <a:srgbClr val="CCCCCC"/>
            </a:solidFill>
            <a:prstDash val="solid"/>
          </a:ln>
          <a:effectLst/>
        </p:spPr>
        <p:txBody>
          <a:bodyPr rtlCol="0" anchor="ctr"/>
          <a:lstStyle/>
          <a:p>
            <a:pPr algn="ctr" defTabSz="914400"/>
            <a:r>
              <a:rPr lang="en-GB" sz="900" b="1" kern="0" dirty="0">
                <a:solidFill>
                  <a:prstClr val="white"/>
                </a:solidFill>
                <a:latin typeface="Calibri"/>
              </a:rPr>
              <a:t>EVPN</a:t>
            </a:r>
            <a:endParaRPr lang="en-001" sz="900" b="1" kern="0" dirty="0">
              <a:solidFill>
                <a:prstClr val="white"/>
              </a:solidFill>
              <a:latin typeface="Calibri"/>
            </a:endParaRPr>
          </a:p>
        </p:txBody>
      </p:sp>
      <p:cxnSp>
        <p:nvCxnSpPr>
          <p:cNvPr id="18" name="Connector: Curved 17">
            <a:extLst>
              <a:ext uri="{FF2B5EF4-FFF2-40B4-BE49-F238E27FC236}">
                <a16:creationId xmlns:a16="http://schemas.microsoft.com/office/drawing/2014/main" id="{E1483B83-413F-58D7-9A00-D478E6B69C64}"/>
              </a:ext>
            </a:extLst>
          </p:cNvPr>
          <p:cNvCxnSpPr>
            <a:cxnSpLocks/>
            <a:stCxn id="9" idx="0"/>
            <a:endCxn id="21" idx="0"/>
          </p:cNvCxnSpPr>
          <p:nvPr/>
        </p:nvCxnSpPr>
        <p:spPr>
          <a:xfrm rot="16200000" flipH="1">
            <a:off x="4355769" y="701180"/>
            <a:ext cx="72300" cy="6424516"/>
          </a:xfrm>
          <a:prstGeom prst="curvedConnector3">
            <a:avLst>
              <a:gd name="adj1" fmla="val -3867156"/>
            </a:avLst>
          </a:prstGeom>
          <a:ln w="76200">
            <a:gradFill>
              <a:gsLst>
                <a:gs pos="0">
                  <a:schemeClr val="accent4"/>
                </a:gs>
                <a:gs pos="80000">
                  <a:srgbClr val="E03DCD"/>
                </a:gs>
                <a:gs pos="20000">
                  <a:srgbClr val="E03DCD"/>
                </a:gs>
                <a:gs pos="18000">
                  <a:schemeClr val="accent4"/>
                </a:gs>
                <a:gs pos="82000">
                  <a:schemeClr val="accent4"/>
                </a:gs>
                <a:gs pos="100000">
                  <a:schemeClr val="accent4"/>
                </a:gs>
              </a:gsLst>
              <a:lin ang="5400000" scaled="1"/>
            </a:gra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7F52D7EC-2BC8-0FB1-84C4-837DD3E189BC}"/>
              </a:ext>
            </a:extLst>
          </p:cNvPr>
          <p:cNvSpPr/>
          <p:nvPr/>
        </p:nvSpPr>
        <p:spPr>
          <a:xfrm>
            <a:off x="7380981" y="3949588"/>
            <a:ext cx="446391" cy="167682"/>
          </a:xfrm>
          <a:prstGeom prst="rect">
            <a:avLst/>
          </a:prstGeom>
          <a:solidFill>
            <a:srgbClr val="F47F31"/>
          </a:solidFill>
          <a:ln w="12700" cap="flat" cmpd="sng" algn="ctr">
            <a:solidFill>
              <a:srgbClr val="CCCCCC"/>
            </a:solidFill>
            <a:prstDash val="solid"/>
          </a:ln>
          <a:effectLst/>
        </p:spPr>
        <p:txBody>
          <a:bodyPr rtlCol="0" anchor="ctr"/>
          <a:lstStyle/>
          <a:p>
            <a:pPr algn="ctr" defTabSz="914400"/>
            <a:r>
              <a:rPr lang="en-GB" sz="900" b="1" kern="0" dirty="0">
                <a:solidFill>
                  <a:prstClr val="white"/>
                </a:solidFill>
                <a:latin typeface="Calibri"/>
              </a:rPr>
              <a:t>EVPN</a:t>
            </a:r>
            <a:endParaRPr lang="en-001" sz="900" b="1" kern="0" dirty="0">
              <a:solidFill>
                <a:prstClr val="white"/>
              </a:solidFill>
              <a:latin typeface="Calibri"/>
            </a:endParaRPr>
          </a:p>
        </p:txBody>
      </p:sp>
      <p:sp>
        <p:nvSpPr>
          <p:cNvPr id="22" name="TextBox 21">
            <a:extLst>
              <a:ext uri="{FF2B5EF4-FFF2-40B4-BE49-F238E27FC236}">
                <a16:creationId xmlns:a16="http://schemas.microsoft.com/office/drawing/2014/main" id="{16C8FA7A-5DDD-66B2-3937-035D932AE232}"/>
              </a:ext>
            </a:extLst>
          </p:cNvPr>
          <p:cNvSpPr txBox="1"/>
          <p:nvPr/>
        </p:nvSpPr>
        <p:spPr>
          <a:xfrm>
            <a:off x="1668451" y="1269631"/>
            <a:ext cx="990733" cy="349702"/>
          </a:xfrm>
          <a:prstGeom prst="rect">
            <a:avLst/>
          </a:prstGeom>
          <a:solidFill>
            <a:schemeClr val="accent5"/>
          </a:solidFill>
          <a:ln>
            <a:noFill/>
          </a:ln>
        </p:spPr>
        <p:txBody>
          <a:bodyPr wrap="square" lIns="36000" tIns="36000" rIns="36000" bIns="36000" rtlCol="0">
            <a:spAutoFit/>
          </a:bodyPr>
          <a:lstStyle/>
          <a:p>
            <a:pPr algn="ctr" defTabSz="180000">
              <a:tabLst>
                <a:tab pos="180000" algn="l"/>
              </a:tabLst>
            </a:pPr>
            <a:r>
              <a:rPr lang="en-US" sz="900" b="1" dirty="0">
                <a:solidFill>
                  <a:schemeClr val="bg1"/>
                </a:solidFill>
                <a:latin typeface="Nokia Pure Text Light"/>
              </a:rPr>
              <a:t>NHopSelf swap (SRv6 </a:t>
            </a:r>
            <a:r>
              <a:rPr lang="en-US" sz="900" b="1" dirty="0">
                <a:solidFill>
                  <a:schemeClr val="bg1"/>
                </a:solidFill>
                <a:latin typeface="Nokia Pure Text Light"/>
                <a:sym typeface="Wingdings" panose="05000000000000000000" pitchFamily="2" charset="2"/>
              </a:rPr>
              <a:t> </a:t>
            </a:r>
            <a:r>
              <a:rPr lang="en-US" sz="900" b="1" dirty="0">
                <a:solidFill>
                  <a:schemeClr val="bg1"/>
                </a:solidFill>
                <a:latin typeface="Nokia Pure Text Light"/>
              </a:rPr>
              <a:t>MPLS)</a:t>
            </a:r>
            <a:endParaRPr kumimoji="0" lang="en-US" sz="900" b="1" i="0" u="none" strike="noStrike" kern="1200" cap="none" spc="0" normalizeH="0" baseline="0" noProof="0" dirty="0">
              <a:ln>
                <a:noFill/>
              </a:ln>
              <a:solidFill>
                <a:schemeClr val="bg1"/>
              </a:solidFill>
              <a:effectLst/>
              <a:uLnTx/>
              <a:uFillTx/>
              <a:latin typeface="Nokia Pure Text Light"/>
              <a:ea typeface="+mn-ea"/>
              <a:cs typeface="+mn-cs"/>
            </a:endParaRPr>
          </a:p>
        </p:txBody>
      </p:sp>
      <p:sp>
        <p:nvSpPr>
          <p:cNvPr id="31" name="TextBox 30">
            <a:extLst>
              <a:ext uri="{FF2B5EF4-FFF2-40B4-BE49-F238E27FC236}">
                <a16:creationId xmlns:a16="http://schemas.microsoft.com/office/drawing/2014/main" id="{A981B7B0-D2BF-C204-1895-F518E4D335F1}"/>
              </a:ext>
            </a:extLst>
          </p:cNvPr>
          <p:cNvSpPr txBox="1"/>
          <p:nvPr/>
        </p:nvSpPr>
        <p:spPr>
          <a:xfrm>
            <a:off x="5885937" y="1200035"/>
            <a:ext cx="990733" cy="349702"/>
          </a:xfrm>
          <a:prstGeom prst="rect">
            <a:avLst/>
          </a:prstGeom>
          <a:solidFill>
            <a:schemeClr val="accent5"/>
          </a:solidFill>
          <a:ln>
            <a:noFill/>
          </a:ln>
        </p:spPr>
        <p:txBody>
          <a:bodyPr wrap="square" lIns="36000" tIns="36000" rIns="36000" bIns="36000" rtlCol="0">
            <a:spAutoFit/>
          </a:bodyPr>
          <a:lstStyle/>
          <a:p>
            <a:pPr algn="ctr" defTabSz="180000">
              <a:tabLst>
                <a:tab pos="180000" algn="l"/>
              </a:tabLst>
            </a:pPr>
            <a:r>
              <a:rPr lang="en-US" sz="900" b="1" dirty="0">
                <a:solidFill>
                  <a:schemeClr val="bg1"/>
                </a:solidFill>
                <a:latin typeface="Nokia Pure Text Light"/>
              </a:rPr>
              <a:t>NHopSelf swap (MPLS </a:t>
            </a:r>
            <a:r>
              <a:rPr lang="en-US" sz="900" b="1" dirty="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sym typeface="Wingdings" pitchFamily="2" charset="2"/>
              </a:rPr>
              <a:t> </a:t>
            </a:r>
            <a:r>
              <a:rPr lang="en-US" sz="900" b="1" dirty="0">
                <a:solidFill>
                  <a:schemeClr val="bg1"/>
                </a:solidFill>
                <a:latin typeface="Nokia Pure Text Light"/>
              </a:rPr>
              <a:t>VNI )</a:t>
            </a:r>
            <a:endParaRPr kumimoji="0" lang="en-US" sz="900" b="1" i="0" u="none" strike="noStrike" kern="1200" cap="none" spc="0" normalizeH="0" baseline="0" noProof="0" dirty="0">
              <a:ln>
                <a:noFill/>
              </a:ln>
              <a:solidFill>
                <a:schemeClr val="bg1"/>
              </a:solidFill>
              <a:effectLst/>
              <a:uLnTx/>
              <a:uFillTx/>
              <a:latin typeface="Nokia Pure Text Light"/>
              <a:ea typeface="+mn-ea"/>
              <a:cs typeface="+mn-cs"/>
            </a:endParaRPr>
          </a:p>
        </p:txBody>
      </p:sp>
    </p:spTree>
    <p:extLst>
      <p:ext uri="{BB962C8B-B14F-4D97-AF65-F5344CB8AC3E}">
        <p14:creationId xmlns:p14="http://schemas.microsoft.com/office/powerpoint/2010/main" val="1546919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61B886-DE8D-14A8-6507-F585E75873FD}"/>
            </a:ext>
          </a:extLst>
        </p:cNvPr>
        <p:cNvGrpSpPr/>
        <p:nvPr/>
      </p:nvGrpSpPr>
      <p:grpSpPr>
        <a:xfrm>
          <a:off x="0" y="0"/>
          <a:ext cx="0" cy="0"/>
          <a:chOff x="0" y="0"/>
          <a:chExt cx="0" cy="0"/>
        </a:xfrm>
      </p:grpSpPr>
      <p:sp>
        <p:nvSpPr>
          <p:cNvPr id="6" name="Rounded Rectangle 102">
            <a:extLst>
              <a:ext uri="{FF2B5EF4-FFF2-40B4-BE49-F238E27FC236}">
                <a16:creationId xmlns:a16="http://schemas.microsoft.com/office/drawing/2014/main" id="{58AB64B4-34BD-3212-D7DE-A6A4FD7326CC}"/>
              </a:ext>
            </a:extLst>
          </p:cNvPr>
          <p:cNvSpPr/>
          <p:nvPr/>
        </p:nvSpPr>
        <p:spPr>
          <a:xfrm>
            <a:off x="206925" y="3504713"/>
            <a:ext cx="2612114" cy="626135"/>
          </a:xfrm>
          <a:prstGeom prst="roundRect">
            <a:avLst>
              <a:gd name="adj" fmla="val 0"/>
            </a:avLst>
          </a:prstGeom>
          <a:solidFill>
            <a:srgbClr val="00B0F0">
              <a:alpha val="20000"/>
            </a:srgbClr>
          </a:solidFill>
          <a:ln w="9525" cap="flat" cmpd="sng" algn="ctr">
            <a:noFill/>
            <a:prstDash val="solid"/>
          </a:ln>
          <a:effectLst/>
        </p:spPr>
        <p:txBody>
          <a:bodyPr tIns="90000" bIns="90000" rtlCol="0" anchor="t" anchorCtr="0"/>
          <a:lstStyle/>
          <a:p>
            <a:pPr marL="0" marR="0" lvl="0" indent="0" algn="ctr" defTabSz="685800" eaLnBrk="0" fontAlgn="auto" latinLnBrk="0" hangingPunct="0">
              <a:lnSpc>
                <a:spcPct val="90000"/>
              </a:lnSpc>
              <a:spcBef>
                <a:spcPts val="0"/>
              </a:spcBef>
              <a:spcAft>
                <a:spcPts val="0"/>
              </a:spcAft>
              <a:buClr>
                <a:srgbClr val="00C9FF"/>
              </a:buClr>
              <a:buSzTx/>
              <a:buFontTx/>
              <a:buNone/>
              <a:tabLst/>
              <a:defRPr/>
            </a:pPr>
            <a:endParaRPr kumimoji="0" lang="en-US" sz="1800" b="0" i="0" u="none" strike="noStrike" kern="0" cap="none" spc="0" normalizeH="0" baseline="0" noProof="0">
              <a:ln>
                <a:noFill/>
              </a:ln>
              <a:solidFill>
                <a:srgbClr val="A8BBC0"/>
              </a:solidFill>
              <a:effectLst/>
              <a:uLnTx/>
              <a:uFillTx/>
            </a:endParaRPr>
          </a:p>
        </p:txBody>
      </p:sp>
      <p:sp>
        <p:nvSpPr>
          <p:cNvPr id="3" name="Rounded Rectangle 102">
            <a:extLst>
              <a:ext uri="{FF2B5EF4-FFF2-40B4-BE49-F238E27FC236}">
                <a16:creationId xmlns:a16="http://schemas.microsoft.com/office/drawing/2014/main" id="{17E90AE5-BBD8-3D08-3D22-EE2A7F3CC33B}"/>
              </a:ext>
            </a:extLst>
          </p:cNvPr>
          <p:cNvSpPr/>
          <p:nvPr/>
        </p:nvSpPr>
        <p:spPr>
          <a:xfrm>
            <a:off x="1282069" y="1693694"/>
            <a:ext cx="1414214" cy="626135"/>
          </a:xfrm>
          <a:prstGeom prst="roundRect">
            <a:avLst>
              <a:gd name="adj" fmla="val 0"/>
            </a:avLst>
          </a:prstGeom>
          <a:solidFill>
            <a:srgbClr val="0A0908">
              <a:alpha val="20000"/>
            </a:srgbClr>
          </a:solidFill>
          <a:ln w="9525" cap="flat" cmpd="sng" algn="ctr">
            <a:noFill/>
            <a:prstDash val="solid"/>
          </a:ln>
          <a:effectLst/>
        </p:spPr>
        <p:txBody>
          <a:bodyPr tIns="90000" bIns="90000" rtlCol="0" anchor="t" anchorCtr="0"/>
          <a:lstStyle/>
          <a:p>
            <a:pPr marL="0" marR="0" lvl="0" indent="0" algn="ctr" defTabSz="685800" eaLnBrk="0" fontAlgn="auto" latinLnBrk="0" hangingPunct="0">
              <a:lnSpc>
                <a:spcPct val="90000"/>
              </a:lnSpc>
              <a:spcBef>
                <a:spcPts val="0"/>
              </a:spcBef>
              <a:spcAft>
                <a:spcPts val="0"/>
              </a:spcAft>
              <a:buClr>
                <a:srgbClr val="00C9FF"/>
              </a:buClr>
              <a:buSzTx/>
              <a:buFontTx/>
              <a:buNone/>
              <a:tabLst/>
              <a:defRPr/>
            </a:pPr>
            <a:endParaRPr kumimoji="0" lang="en-US" sz="1800" b="0" i="0" u="none" strike="noStrike" kern="0" cap="none" spc="0" normalizeH="0" baseline="0" noProof="0">
              <a:ln>
                <a:noFill/>
              </a:ln>
              <a:solidFill>
                <a:srgbClr val="A8BBC0"/>
              </a:solidFill>
              <a:effectLst/>
              <a:uLnTx/>
              <a:uFillTx/>
            </a:endParaRPr>
          </a:p>
        </p:txBody>
      </p:sp>
      <p:sp>
        <p:nvSpPr>
          <p:cNvPr id="7" name="Rounded Rectangle 102">
            <a:extLst>
              <a:ext uri="{FF2B5EF4-FFF2-40B4-BE49-F238E27FC236}">
                <a16:creationId xmlns:a16="http://schemas.microsoft.com/office/drawing/2014/main" id="{461C85F7-F3E6-05F2-831C-E79E81013D50}"/>
              </a:ext>
            </a:extLst>
          </p:cNvPr>
          <p:cNvSpPr/>
          <p:nvPr/>
        </p:nvSpPr>
        <p:spPr>
          <a:xfrm>
            <a:off x="908571" y="2701129"/>
            <a:ext cx="1455695" cy="612074"/>
          </a:xfrm>
          <a:prstGeom prst="roundRect">
            <a:avLst>
              <a:gd name="adj" fmla="val 0"/>
            </a:avLst>
          </a:prstGeom>
          <a:solidFill>
            <a:srgbClr val="00B050">
              <a:alpha val="20000"/>
            </a:srgbClr>
          </a:solidFill>
          <a:ln w="9525" cap="flat" cmpd="sng" algn="ctr">
            <a:noFill/>
            <a:prstDash val="solid"/>
          </a:ln>
          <a:effectLst/>
        </p:spPr>
        <p:txBody>
          <a:bodyPr tIns="90000" bIns="90000" rtlCol="0" anchor="t" anchorCtr="0"/>
          <a:lstStyle/>
          <a:p>
            <a:pPr marL="0" marR="0" lvl="0" indent="0" algn="ctr" defTabSz="685800" eaLnBrk="0" fontAlgn="auto" latinLnBrk="0" hangingPunct="0">
              <a:lnSpc>
                <a:spcPct val="90000"/>
              </a:lnSpc>
              <a:spcBef>
                <a:spcPts val="0"/>
              </a:spcBef>
              <a:spcAft>
                <a:spcPts val="0"/>
              </a:spcAft>
              <a:buClr>
                <a:srgbClr val="00C9FF"/>
              </a:buClr>
              <a:buSzTx/>
              <a:buFontTx/>
              <a:buNone/>
              <a:tabLst/>
              <a:defRPr/>
            </a:pPr>
            <a:endParaRPr kumimoji="0" lang="en-US" sz="1800" b="0" i="0" u="none" strike="noStrike" kern="0" cap="none" spc="0" normalizeH="0" baseline="0" noProof="0">
              <a:ln>
                <a:noFill/>
              </a:ln>
              <a:solidFill>
                <a:srgbClr val="A8BBC0"/>
              </a:solidFill>
              <a:effectLst/>
              <a:uLnTx/>
              <a:uFillTx/>
            </a:endParaRPr>
          </a:p>
        </p:txBody>
      </p:sp>
      <p:sp>
        <p:nvSpPr>
          <p:cNvPr id="8" name="Text Placeholder 1">
            <a:extLst>
              <a:ext uri="{FF2B5EF4-FFF2-40B4-BE49-F238E27FC236}">
                <a16:creationId xmlns:a16="http://schemas.microsoft.com/office/drawing/2014/main" id="{AC4018A5-9217-6F3D-5D23-FD90F7B83878}"/>
              </a:ext>
            </a:extLst>
          </p:cNvPr>
          <p:cNvSpPr txBox="1">
            <a:spLocks/>
          </p:cNvSpPr>
          <p:nvPr/>
        </p:nvSpPr>
        <p:spPr>
          <a:xfrm>
            <a:off x="410497" y="231425"/>
            <a:ext cx="4286629" cy="369332"/>
          </a:xfrm>
          <a:prstGeom prst="rect">
            <a:avLst/>
          </a:prstGeom>
        </p:spPr>
        <p:txBody>
          <a:bodyPr wrap="square" lIns="0" tIns="0" rIns="0" bIns="0">
            <a:spAutoFit/>
          </a:bodyPr>
          <a:lstStyle>
            <a:lvl1pPr marL="0" indent="0" algn="l" defTabSz="310010" rtl="0" eaLnBrk="1" latinLnBrk="0" hangingPunct="1">
              <a:lnSpc>
                <a:spcPct val="100000"/>
              </a:lnSpc>
              <a:spcBef>
                <a:spcPts val="0"/>
              </a:spcBef>
              <a:buFont typeface="Arial" panose="020B0604020202020204" pitchFamily="34" charset="0"/>
              <a:buNone/>
              <a:defRPr sz="2400" kern="1200" baseline="0">
                <a:solidFill>
                  <a:schemeClr val="accent1"/>
                </a:solidFill>
                <a:latin typeface="Nokia Pure Headline Light" panose="020B0304020202020204" pitchFamily="34" charset="0"/>
                <a:ea typeface="+mn-ea"/>
                <a:cs typeface="+mn-cs"/>
              </a:defRPr>
            </a:lvl1pPr>
            <a:lvl2pPr marL="232508" indent="-77502" algn="l" defTabSz="310010" rtl="0" eaLnBrk="1" latinLnBrk="0" hangingPunct="1">
              <a:lnSpc>
                <a:spcPct val="90000"/>
              </a:lnSpc>
              <a:spcBef>
                <a:spcPts val="169"/>
              </a:spcBef>
              <a:buFont typeface="Arial" panose="020B0604020202020204" pitchFamily="34" charset="0"/>
              <a:buChar char="•"/>
              <a:defRPr sz="814" kern="1200">
                <a:solidFill>
                  <a:schemeClr val="tx1"/>
                </a:solidFill>
                <a:latin typeface="+mn-lt"/>
                <a:ea typeface="+mn-ea"/>
                <a:cs typeface="+mn-cs"/>
              </a:defRPr>
            </a:lvl2pPr>
            <a:lvl3pPr marL="387513" indent="-77502" algn="l" defTabSz="310010" rtl="0" eaLnBrk="1" latinLnBrk="0" hangingPunct="1">
              <a:lnSpc>
                <a:spcPct val="90000"/>
              </a:lnSpc>
              <a:spcBef>
                <a:spcPts val="169"/>
              </a:spcBef>
              <a:buFont typeface="Arial" panose="020B0604020202020204" pitchFamily="34" charset="0"/>
              <a:buChar char="•"/>
              <a:defRPr sz="678" kern="1200">
                <a:solidFill>
                  <a:schemeClr val="tx1"/>
                </a:solidFill>
                <a:latin typeface="+mn-lt"/>
                <a:ea typeface="+mn-ea"/>
                <a:cs typeface="+mn-cs"/>
              </a:defRPr>
            </a:lvl3pPr>
            <a:lvl4pPr marL="542518" indent="-77502" algn="l" defTabSz="310010" rtl="0" eaLnBrk="1" latinLnBrk="0" hangingPunct="1">
              <a:lnSpc>
                <a:spcPct val="90000"/>
              </a:lnSpc>
              <a:spcBef>
                <a:spcPts val="169"/>
              </a:spcBef>
              <a:buFont typeface="Arial" panose="020B0604020202020204" pitchFamily="34" charset="0"/>
              <a:buChar char="•"/>
              <a:defRPr sz="610" kern="1200">
                <a:solidFill>
                  <a:schemeClr val="tx1"/>
                </a:solidFill>
                <a:latin typeface="+mn-lt"/>
                <a:ea typeface="+mn-ea"/>
                <a:cs typeface="+mn-cs"/>
              </a:defRPr>
            </a:lvl4pPr>
            <a:lvl5pPr marL="697523" indent="-77502" algn="l" defTabSz="310010" rtl="0" eaLnBrk="1" latinLnBrk="0" hangingPunct="1">
              <a:lnSpc>
                <a:spcPct val="90000"/>
              </a:lnSpc>
              <a:spcBef>
                <a:spcPts val="169"/>
              </a:spcBef>
              <a:buFont typeface="Arial" panose="020B0604020202020204" pitchFamily="34" charset="0"/>
              <a:buChar char="•"/>
              <a:defRPr sz="610" kern="1200">
                <a:solidFill>
                  <a:schemeClr val="tx1"/>
                </a:solidFill>
                <a:latin typeface="+mn-lt"/>
                <a:ea typeface="+mn-ea"/>
                <a:cs typeface="+mn-cs"/>
              </a:defRPr>
            </a:lvl5pPr>
            <a:lvl6pPr marL="852528" indent="-77502" algn="l" defTabSz="310010" rtl="0" eaLnBrk="1" latinLnBrk="0" hangingPunct="1">
              <a:lnSpc>
                <a:spcPct val="90000"/>
              </a:lnSpc>
              <a:spcBef>
                <a:spcPts val="169"/>
              </a:spcBef>
              <a:buFont typeface="Arial" panose="020B0604020202020204" pitchFamily="34" charset="0"/>
              <a:buChar char="•"/>
              <a:defRPr sz="610" kern="1200">
                <a:solidFill>
                  <a:schemeClr val="tx1"/>
                </a:solidFill>
                <a:latin typeface="+mn-lt"/>
                <a:ea typeface="+mn-ea"/>
                <a:cs typeface="+mn-cs"/>
              </a:defRPr>
            </a:lvl6pPr>
            <a:lvl7pPr marL="1007533" indent="-77502" algn="l" defTabSz="310010" rtl="0" eaLnBrk="1" latinLnBrk="0" hangingPunct="1">
              <a:lnSpc>
                <a:spcPct val="90000"/>
              </a:lnSpc>
              <a:spcBef>
                <a:spcPts val="169"/>
              </a:spcBef>
              <a:buFont typeface="Arial" panose="020B0604020202020204" pitchFamily="34" charset="0"/>
              <a:buChar char="•"/>
              <a:defRPr sz="610" kern="1200">
                <a:solidFill>
                  <a:schemeClr val="tx1"/>
                </a:solidFill>
                <a:latin typeface="+mn-lt"/>
                <a:ea typeface="+mn-ea"/>
                <a:cs typeface="+mn-cs"/>
              </a:defRPr>
            </a:lvl7pPr>
            <a:lvl8pPr marL="1162538" indent="-77502" algn="l" defTabSz="310010" rtl="0" eaLnBrk="1" latinLnBrk="0" hangingPunct="1">
              <a:lnSpc>
                <a:spcPct val="90000"/>
              </a:lnSpc>
              <a:spcBef>
                <a:spcPts val="169"/>
              </a:spcBef>
              <a:buFont typeface="Arial" panose="020B0604020202020204" pitchFamily="34" charset="0"/>
              <a:buChar char="•"/>
              <a:defRPr sz="610" kern="1200">
                <a:solidFill>
                  <a:schemeClr val="tx1"/>
                </a:solidFill>
                <a:latin typeface="+mn-lt"/>
                <a:ea typeface="+mn-ea"/>
                <a:cs typeface="+mn-cs"/>
              </a:defRPr>
            </a:lvl8pPr>
            <a:lvl9pPr marL="1317544" indent="-77502" algn="l" defTabSz="310010" rtl="0" eaLnBrk="1" latinLnBrk="0" hangingPunct="1">
              <a:lnSpc>
                <a:spcPct val="90000"/>
              </a:lnSpc>
              <a:spcBef>
                <a:spcPts val="169"/>
              </a:spcBef>
              <a:buFont typeface="Arial" panose="020B0604020202020204" pitchFamily="34" charset="0"/>
              <a:buChar char="•"/>
              <a:defRPr sz="610" kern="1200">
                <a:solidFill>
                  <a:schemeClr val="tx1"/>
                </a:solidFill>
                <a:latin typeface="+mn-lt"/>
                <a:ea typeface="+mn-ea"/>
                <a:cs typeface="+mn-cs"/>
              </a:defRPr>
            </a:lvl9pPr>
          </a:lstStyle>
          <a:p>
            <a:pPr marL="0" marR="0" lvl="0" indent="0" algn="l" defTabSz="31001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005AFF"/>
                </a:solidFill>
                <a:effectLst/>
                <a:uLnTx/>
                <a:uFillTx/>
                <a:latin typeface="Nokia Pure Headline Light" panose="020B0304020202020204" pitchFamily="34" charset="0"/>
                <a:ea typeface="+mn-ea"/>
                <a:cs typeface="+mn-cs"/>
              </a:rPr>
              <a:t>Datacenter Interconnect</a:t>
            </a:r>
          </a:p>
        </p:txBody>
      </p:sp>
      <p:grpSp>
        <p:nvGrpSpPr>
          <p:cNvPr id="10" name="Group 9">
            <a:extLst>
              <a:ext uri="{FF2B5EF4-FFF2-40B4-BE49-F238E27FC236}">
                <a16:creationId xmlns:a16="http://schemas.microsoft.com/office/drawing/2014/main" id="{B5B9DC41-93E6-556B-5143-DB2536C6BF8D}"/>
              </a:ext>
            </a:extLst>
          </p:cNvPr>
          <p:cNvGrpSpPr/>
          <p:nvPr/>
        </p:nvGrpSpPr>
        <p:grpSpPr>
          <a:xfrm>
            <a:off x="1073134" y="2802261"/>
            <a:ext cx="1001710" cy="446975"/>
            <a:chOff x="6189787" y="664528"/>
            <a:chExt cx="1431015" cy="638536"/>
          </a:xfrm>
        </p:grpSpPr>
        <p:pic>
          <p:nvPicPr>
            <p:cNvPr id="11" name="Picture 10">
              <a:extLst>
                <a:ext uri="{FF2B5EF4-FFF2-40B4-BE49-F238E27FC236}">
                  <a16:creationId xmlns:a16="http://schemas.microsoft.com/office/drawing/2014/main" id="{49BF1CEF-41DD-A229-EF53-17B994A3C381}"/>
                </a:ext>
              </a:extLst>
            </p:cNvPr>
            <p:cNvPicPr>
              <a:picLocks noChangeAspect="1"/>
            </p:cNvPicPr>
            <p:nvPr/>
          </p:nvPicPr>
          <p:blipFill>
            <a:blip r:embed="rId2"/>
            <a:stretch>
              <a:fillRect/>
            </a:stretch>
          </p:blipFill>
          <p:spPr>
            <a:xfrm>
              <a:off x="6189787" y="664528"/>
              <a:ext cx="638536" cy="638536"/>
            </a:xfrm>
            <a:prstGeom prst="rect">
              <a:avLst/>
            </a:prstGeom>
          </p:spPr>
        </p:pic>
        <p:pic>
          <p:nvPicPr>
            <p:cNvPr id="12" name="Picture 11">
              <a:extLst>
                <a:ext uri="{FF2B5EF4-FFF2-40B4-BE49-F238E27FC236}">
                  <a16:creationId xmlns:a16="http://schemas.microsoft.com/office/drawing/2014/main" id="{B2A301AF-79B9-CD61-CB3E-78A6D1E74B15}"/>
                </a:ext>
              </a:extLst>
            </p:cNvPr>
            <p:cNvPicPr>
              <a:picLocks noChangeAspect="1"/>
            </p:cNvPicPr>
            <p:nvPr/>
          </p:nvPicPr>
          <p:blipFill>
            <a:blip r:embed="rId2"/>
            <a:stretch>
              <a:fillRect/>
            </a:stretch>
          </p:blipFill>
          <p:spPr>
            <a:xfrm>
              <a:off x="6982266" y="664528"/>
              <a:ext cx="638536" cy="638536"/>
            </a:xfrm>
            <a:prstGeom prst="rect">
              <a:avLst/>
            </a:prstGeom>
          </p:spPr>
        </p:pic>
      </p:grpSp>
      <p:grpSp>
        <p:nvGrpSpPr>
          <p:cNvPr id="13" name="Group 12">
            <a:extLst>
              <a:ext uri="{FF2B5EF4-FFF2-40B4-BE49-F238E27FC236}">
                <a16:creationId xmlns:a16="http://schemas.microsoft.com/office/drawing/2014/main" id="{953EA558-318A-B1E3-7ABC-F6F6CC057629}"/>
              </a:ext>
            </a:extLst>
          </p:cNvPr>
          <p:cNvGrpSpPr/>
          <p:nvPr/>
        </p:nvGrpSpPr>
        <p:grpSpPr>
          <a:xfrm>
            <a:off x="424353" y="3589776"/>
            <a:ext cx="1001710" cy="446975"/>
            <a:chOff x="6189787" y="664528"/>
            <a:chExt cx="1431015" cy="638536"/>
          </a:xfrm>
        </p:grpSpPr>
        <p:pic>
          <p:nvPicPr>
            <p:cNvPr id="14" name="Picture 13">
              <a:extLst>
                <a:ext uri="{FF2B5EF4-FFF2-40B4-BE49-F238E27FC236}">
                  <a16:creationId xmlns:a16="http://schemas.microsoft.com/office/drawing/2014/main" id="{787BE986-1CD4-DC7D-D595-7F4430C8878D}"/>
                </a:ext>
              </a:extLst>
            </p:cNvPr>
            <p:cNvPicPr>
              <a:picLocks noChangeAspect="1"/>
            </p:cNvPicPr>
            <p:nvPr/>
          </p:nvPicPr>
          <p:blipFill>
            <a:blip r:embed="rId2"/>
            <a:stretch>
              <a:fillRect/>
            </a:stretch>
          </p:blipFill>
          <p:spPr>
            <a:xfrm>
              <a:off x="6189787" y="664528"/>
              <a:ext cx="638536" cy="638536"/>
            </a:xfrm>
            <a:prstGeom prst="rect">
              <a:avLst/>
            </a:prstGeom>
          </p:spPr>
        </p:pic>
        <p:pic>
          <p:nvPicPr>
            <p:cNvPr id="15" name="Picture 14">
              <a:extLst>
                <a:ext uri="{FF2B5EF4-FFF2-40B4-BE49-F238E27FC236}">
                  <a16:creationId xmlns:a16="http://schemas.microsoft.com/office/drawing/2014/main" id="{F6F9A18E-AABC-3973-9F07-4CF743BEE658}"/>
                </a:ext>
              </a:extLst>
            </p:cNvPr>
            <p:cNvPicPr>
              <a:picLocks noChangeAspect="1"/>
            </p:cNvPicPr>
            <p:nvPr/>
          </p:nvPicPr>
          <p:blipFill>
            <a:blip r:embed="rId2"/>
            <a:stretch>
              <a:fillRect/>
            </a:stretch>
          </p:blipFill>
          <p:spPr>
            <a:xfrm>
              <a:off x="6982266" y="664528"/>
              <a:ext cx="638536" cy="638536"/>
            </a:xfrm>
            <a:prstGeom prst="rect">
              <a:avLst/>
            </a:prstGeom>
          </p:spPr>
        </p:pic>
      </p:grpSp>
      <p:cxnSp>
        <p:nvCxnSpPr>
          <p:cNvPr id="19" name="Straight Connector 18">
            <a:extLst>
              <a:ext uri="{FF2B5EF4-FFF2-40B4-BE49-F238E27FC236}">
                <a16:creationId xmlns:a16="http://schemas.microsoft.com/office/drawing/2014/main" id="{817DB6E3-07AF-A92D-A966-8059CB0CEACF}"/>
              </a:ext>
            </a:extLst>
          </p:cNvPr>
          <p:cNvCxnSpPr>
            <a:cxnSpLocks/>
            <a:stCxn id="11" idx="2"/>
            <a:endCxn id="14" idx="0"/>
          </p:cNvCxnSpPr>
          <p:nvPr/>
        </p:nvCxnSpPr>
        <p:spPr>
          <a:xfrm flipH="1">
            <a:off x="647841" y="3249236"/>
            <a:ext cx="648781" cy="340540"/>
          </a:xfrm>
          <a:prstGeom prst="line">
            <a:avLst/>
          </a:prstGeom>
          <a:noFill/>
          <a:ln w="12700" cap="flat" cmpd="sng" algn="ctr">
            <a:solidFill>
              <a:srgbClr val="666666"/>
            </a:solidFill>
            <a:prstDash val="solid"/>
          </a:ln>
          <a:effectLst/>
        </p:spPr>
      </p:cxnSp>
      <p:cxnSp>
        <p:nvCxnSpPr>
          <p:cNvPr id="20" name="Straight Connector 19">
            <a:extLst>
              <a:ext uri="{FF2B5EF4-FFF2-40B4-BE49-F238E27FC236}">
                <a16:creationId xmlns:a16="http://schemas.microsoft.com/office/drawing/2014/main" id="{D3032221-AFC7-350A-A1B5-4CD63366E3D5}"/>
              </a:ext>
            </a:extLst>
          </p:cNvPr>
          <p:cNvCxnSpPr>
            <a:cxnSpLocks/>
            <a:stCxn id="12" idx="2"/>
            <a:endCxn id="14" idx="0"/>
          </p:cNvCxnSpPr>
          <p:nvPr/>
        </p:nvCxnSpPr>
        <p:spPr>
          <a:xfrm flipH="1">
            <a:off x="647841" y="3249236"/>
            <a:ext cx="1203516" cy="340540"/>
          </a:xfrm>
          <a:prstGeom prst="line">
            <a:avLst/>
          </a:prstGeom>
          <a:noFill/>
          <a:ln w="12700" cap="flat" cmpd="sng" algn="ctr">
            <a:solidFill>
              <a:srgbClr val="666666"/>
            </a:solidFill>
            <a:prstDash val="solid"/>
          </a:ln>
          <a:effectLst/>
        </p:spPr>
      </p:cxnSp>
      <p:cxnSp>
        <p:nvCxnSpPr>
          <p:cNvPr id="24" name="Straight Connector 23">
            <a:extLst>
              <a:ext uri="{FF2B5EF4-FFF2-40B4-BE49-F238E27FC236}">
                <a16:creationId xmlns:a16="http://schemas.microsoft.com/office/drawing/2014/main" id="{C66ABE34-15CB-73CA-E9D5-99B019DC5B31}"/>
              </a:ext>
            </a:extLst>
          </p:cNvPr>
          <p:cNvCxnSpPr>
            <a:cxnSpLocks/>
            <a:stCxn id="67" idx="0"/>
            <a:endCxn id="29" idx="2"/>
          </p:cNvCxnSpPr>
          <p:nvPr/>
        </p:nvCxnSpPr>
        <p:spPr>
          <a:xfrm flipH="1" flipV="1">
            <a:off x="1880962" y="4036750"/>
            <a:ext cx="291959" cy="204534"/>
          </a:xfrm>
          <a:prstGeom prst="line">
            <a:avLst/>
          </a:prstGeom>
          <a:noFill/>
          <a:ln w="12700" cap="flat" cmpd="sng" algn="ctr">
            <a:solidFill>
              <a:srgbClr val="666666"/>
            </a:solidFill>
            <a:prstDash val="solid"/>
          </a:ln>
          <a:effectLst/>
        </p:spPr>
      </p:cxnSp>
      <p:cxnSp>
        <p:nvCxnSpPr>
          <p:cNvPr id="25" name="Straight Connector 24">
            <a:extLst>
              <a:ext uri="{FF2B5EF4-FFF2-40B4-BE49-F238E27FC236}">
                <a16:creationId xmlns:a16="http://schemas.microsoft.com/office/drawing/2014/main" id="{976B33AE-BE45-C86F-2A0B-D1C4BFB9E5D1}"/>
              </a:ext>
            </a:extLst>
          </p:cNvPr>
          <p:cNvCxnSpPr>
            <a:cxnSpLocks/>
            <a:stCxn id="67" idx="0"/>
            <a:endCxn id="30" idx="2"/>
          </p:cNvCxnSpPr>
          <p:nvPr/>
        </p:nvCxnSpPr>
        <p:spPr>
          <a:xfrm flipV="1">
            <a:off x="2172921" y="4036750"/>
            <a:ext cx="262776" cy="204534"/>
          </a:xfrm>
          <a:prstGeom prst="line">
            <a:avLst/>
          </a:prstGeom>
          <a:noFill/>
          <a:ln w="12700" cap="flat" cmpd="sng" algn="ctr">
            <a:solidFill>
              <a:srgbClr val="666666"/>
            </a:solidFill>
            <a:prstDash val="solid"/>
          </a:ln>
          <a:effectLst/>
        </p:spPr>
      </p:cxnSp>
      <p:sp>
        <p:nvSpPr>
          <p:cNvPr id="27" name="Rectangle: Top Corners Rounded 26">
            <a:extLst>
              <a:ext uri="{FF2B5EF4-FFF2-40B4-BE49-F238E27FC236}">
                <a16:creationId xmlns:a16="http://schemas.microsoft.com/office/drawing/2014/main" id="{5354CD19-A45F-6D54-F203-B22C48847992}"/>
              </a:ext>
            </a:extLst>
          </p:cNvPr>
          <p:cNvSpPr/>
          <p:nvPr/>
        </p:nvSpPr>
        <p:spPr>
          <a:xfrm rot="5400000">
            <a:off x="2032852" y="2906333"/>
            <a:ext cx="612073" cy="215736"/>
          </a:xfrm>
          <a:prstGeom prst="round2SameRect">
            <a:avLst/>
          </a:prstGeom>
          <a:solidFill>
            <a:srgbClr val="0A0908"/>
          </a:solidFill>
          <a:ln w="12700" cap="flat" cmpd="sng" algn="ctr">
            <a:noFill/>
            <a:prstDash val="solid"/>
            <a:miter lim="800000"/>
          </a:ln>
          <a:effectLst>
            <a:softEdge rad="0"/>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685800" eaLnBrk="1" fontAlgn="auto" latinLnBrk="0" hangingPunct="1">
              <a:lnSpc>
                <a:spcPct val="100000"/>
              </a:lnSpc>
              <a:spcBef>
                <a:spcPts val="0"/>
              </a:spcBef>
              <a:spcAft>
                <a:spcPts val="300"/>
              </a:spcAft>
              <a:buClrTx/>
              <a:buSzPct val="100000"/>
              <a:buFontTx/>
              <a:buNone/>
              <a:tabLst/>
              <a:defRPr/>
            </a:pPr>
            <a:r>
              <a:rPr kumimoji="0" lang="en-US" sz="1200" b="1" i="0" u="none" strike="noStrike" kern="0" cap="none" spc="0" normalizeH="0" baseline="0" noProof="0" dirty="0">
                <a:ln>
                  <a:noFill/>
                </a:ln>
                <a:solidFill>
                  <a:srgbClr val="FFFFFF"/>
                </a:solidFill>
                <a:effectLst/>
                <a:uLnTx/>
                <a:uFillTx/>
                <a:latin typeface="Nokia Pure Text Light"/>
                <a:ea typeface="+mn-ea"/>
                <a:cs typeface="+mn-cs"/>
              </a:rPr>
              <a:t>Spine</a:t>
            </a:r>
          </a:p>
        </p:txBody>
      </p:sp>
      <p:grpSp>
        <p:nvGrpSpPr>
          <p:cNvPr id="28" name="Group 27">
            <a:extLst>
              <a:ext uri="{FF2B5EF4-FFF2-40B4-BE49-F238E27FC236}">
                <a16:creationId xmlns:a16="http://schemas.microsoft.com/office/drawing/2014/main" id="{F6164982-7C7B-B2DD-62EE-FB5E054C2ADC}"/>
              </a:ext>
            </a:extLst>
          </p:cNvPr>
          <p:cNvGrpSpPr/>
          <p:nvPr/>
        </p:nvGrpSpPr>
        <p:grpSpPr>
          <a:xfrm>
            <a:off x="1657474" y="3589775"/>
            <a:ext cx="1001710" cy="446975"/>
            <a:chOff x="6189787" y="664528"/>
            <a:chExt cx="1431015" cy="638536"/>
          </a:xfrm>
        </p:grpSpPr>
        <p:pic>
          <p:nvPicPr>
            <p:cNvPr id="29" name="Picture 28">
              <a:extLst>
                <a:ext uri="{FF2B5EF4-FFF2-40B4-BE49-F238E27FC236}">
                  <a16:creationId xmlns:a16="http://schemas.microsoft.com/office/drawing/2014/main" id="{14089332-7692-1019-2B51-239E4CD70F3D}"/>
                </a:ext>
              </a:extLst>
            </p:cNvPr>
            <p:cNvPicPr>
              <a:picLocks noChangeAspect="1"/>
            </p:cNvPicPr>
            <p:nvPr/>
          </p:nvPicPr>
          <p:blipFill>
            <a:blip r:embed="rId2"/>
            <a:stretch>
              <a:fillRect/>
            </a:stretch>
          </p:blipFill>
          <p:spPr>
            <a:xfrm>
              <a:off x="6189787" y="664528"/>
              <a:ext cx="638536" cy="638536"/>
            </a:xfrm>
            <a:prstGeom prst="rect">
              <a:avLst/>
            </a:prstGeom>
          </p:spPr>
        </p:pic>
        <p:pic>
          <p:nvPicPr>
            <p:cNvPr id="30" name="Picture 29">
              <a:extLst>
                <a:ext uri="{FF2B5EF4-FFF2-40B4-BE49-F238E27FC236}">
                  <a16:creationId xmlns:a16="http://schemas.microsoft.com/office/drawing/2014/main" id="{15E5E366-72B7-E738-6DF9-429B616C6C03}"/>
                </a:ext>
              </a:extLst>
            </p:cNvPr>
            <p:cNvPicPr>
              <a:picLocks noChangeAspect="1"/>
            </p:cNvPicPr>
            <p:nvPr/>
          </p:nvPicPr>
          <p:blipFill>
            <a:blip r:embed="rId2"/>
            <a:stretch>
              <a:fillRect/>
            </a:stretch>
          </p:blipFill>
          <p:spPr>
            <a:xfrm>
              <a:off x="6982266" y="664528"/>
              <a:ext cx="638536" cy="638536"/>
            </a:xfrm>
            <a:prstGeom prst="rect">
              <a:avLst/>
            </a:prstGeom>
          </p:spPr>
        </p:pic>
      </p:grpSp>
      <p:cxnSp>
        <p:nvCxnSpPr>
          <p:cNvPr id="39" name="Straight Connector 38">
            <a:extLst>
              <a:ext uri="{FF2B5EF4-FFF2-40B4-BE49-F238E27FC236}">
                <a16:creationId xmlns:a16="http://schemas.microsoft.com/office/drawing/2014/main" id="{9ABDAC64-B736-1BA6-EFE1-9CBF9871726C}"/>
              </a:ext>
            </a:extLst>
          </p:cNvPr>
          <p:cNvCxnSpPr>
            <a:cxnSpLocks/>
            <a:stCxn id="11" idx="2"/>
            <a:endCxn id="15" idx="0"/>
          </p:cNvCxnSpPr>
          <p:nvPr/>
        </p:nvCxnSpPr>
        <p:spPr>
          <a:xfrm flipH="1">
            <a:off x="1202576" y="3249236"/>
            <a:ext cx="94046" cy="340540"/>
          </a:xfrm>
          <a:prstGeom prst="line">
            <a:avLst/>
          </a:prstGeom>
          <a:noFill/>
          <a:ln w="12700" cap="flat" cmpd="sng" algn="ctr">
            <a:solidFill>
              <a:srgbClr val="666666"/>
            </a:solidFill>
            <a:prstDash val="solid"/>
          </a:ln>
          <a:effectLst/>
        </p:spPr>
      </p:cxnSp>
      <p:cxnSp>
        <p:nvCxnSpPr>
          <p:cNvPr id="40" name="Straight Connector 39">
            <a:extLst>
              <a:ext uri="{FF2B5EF4-FFF2-40B4-BE49-F238E27FC236}">
                <a16:creationId xmlns:a16="http://schemas.microsoft.com/office/drawing/2014/main" id="{127DE5ED-26FE-A4C6-EC3D-9A985E6A8460}"/>
              </a:ext>
            </a:extLst>
          </p:cNvPr>
          <p:cNvCxnSpPr>
            <a:cxnSpLocks/>
            <a:stCxn id="12" idx="2"/>
            <a:endCxn id="15" idx="0"/>
          </p:cNvCxnSpPr>
          <p:nvPr/>
        </p:nvCxnSpPr>
        <p:spPr>
          <a:xfrm flipH="1">
            <a:off x="1202576" y="3249236"/>
            <a:ext cx="648781" cy="340540"/>
          </a:xfrm>
          <a:prstGeom prst="line">
            <a:avLst/>
          </a:prstGeom>
          <a:noFill/>
          <a:ln w="12700" cap="flat" cmpd="sng" algn="ctr">
            <a:solidFill>
              <a:srgbClr val="666666"/>
            </a:solidFill>
            <a:prstDash val="solid"/>
          </a:ln>
          <a:effectLst/>
        </p:spPr>
      </p:cxnSp>
      <p:cxnSp>
        <p:nvCxnSpPr>
          <p:cNvPr id="43" name="Straight Connector 42">
            <a:extLst>
              <a:ext uri="{FF2B5EF4-FFF2-40B4-BE49-F238E27FC236}">
                <a16:creationId xmlns:a16="http://schemas.microsoft.com/office/drawing/2014/main" id="{B9B31EBE-42BB-C996-9D69-23E9BF05E193}"/>
              </a:ext>
            </a:extLst>
          </p:cNvPr>
          <p:cNvCxnSpPr>
            <a:cxnSpLocks/>
            <a:stCxn id="11" idx="2"/>
            <a:endCxn id="29" idx="0"/>
          </p:cNvCxnSpPr>
          <p:nvPr/>
        </p:nvCxnSpPr>
        <p:spPr>
          <a:xfrm>
            <a:off x="1296622" y="3249236"/>
            <a:ext cx="584340" cy="340539"/>
          </a:xfrm>
          <a:prstGeom prst="line">
            <a:avLst/>
          </a:prstGeom>
          <a:noFill/>
          <a:ln w="12700" cap="flat" cmpd="sng" algn="ctr">
            <a:solidFill>
              <a:srgbClr val="666666"/>
            </a:solidFill>
            <a:prstDash val="solid"/>
          </a:ln>
          <a:effectLst/>
        </p:spPr>
      </p:cxnSp>
      <p:cxnSp>
        <p:nvCxnSpPr>
          <p:cNvPr id="44" name="Straight Connector 43">
            <a:extLst>
              <a:ext uri="{FF2B5EF4-FFF2-40B4-BE49-F238E27FC236}">
                <a16:creationId xmlns:a16="http://schemas.microsoft.com/office/drawing/2014/main" id="{D5D82A37-2586-B6C2-8AB9-A51E4E1A1B03}"/>
              </a:ext>
            </a:extLst>
          </p:cNvPr>
          <p:cNvCxnSpPr>
            <a:cxnSpLocks/>
            <a:stCxn id="12" idx="2"/>
            <a:endCxn id="29" idx="0"/>
          </p:cNvCxnSpPr>
          <p:nvPr/>
        </p:nvCxnSpPr>
        <p:spPr>
          <a:xfrm>
            <a:off x="1851357" y="3249236"/>
            <a:ext cx="29605" cy="340539"/>
          </a:xfrm>
          <a:prstGeom prst="line">
            <a:avLst/>
          </a:prstGeom>
          <a:noFill/>
          <a:ln w="12700" cap="flat" cmpd="sng" algn="ctr">
            <a:solidFill>
              <a:srgbClr val="666666"/>
            </a:solidFill>
            <a:prstDash val="solid"/>
          </a:ln>
          <a:effectLst/>
        </p:spPr>
      </p:cxnSp>
      <p:cxnSp>
        <p:nvCxnSpPr>
          <p:cNvPr id="47" name="Straight Connector 46">
            <a:extLst>
              <a:ext uri="{FF2B5EF4-FFF2-40B4-BE49-F238E27FC236}">
                <a16:creationId xmlns:a16="http://schemas.microsoft.com/office/drawing/2014/main" id="{249F3DE0-7186-D692-DB7D-5DD45CC1C158}"/>
              </a:ext>
            </a:extLst>
          </p:cNvPr>
          <p:cNvCxnSpPr>
            <a:cxnSpLocks/>
            <a:stCxn id="11" idx="2"/>
            <a:endCxn id="30" idx="0"/>
          </p:cNvCxnSpPr>
          <p:nvPr/>
        </p:nvCxnSpPr>
        <p:spPr>
          <a:xfrm>
            <a:off x="1296622" y="3249236"/>
            <a:ext cx="1139075" cy="340539"/>
          </a:xfrm>
          <a:prstGeom prst="line">
            <a:avLst/>
          </a:prstGeom>
          <a:noFill/>
          <a:ln w="12700" cap="flat" cmpd="sng" algn="ctr">
            <a:solidFill>
              <a:srgbClr val="666666"/>
            </a:solidFill>
            <a:prstDash val="solid"/>
          </a:ln>
          <a:effectLst/>
        </p:spPr>
      </p:cxnSp>
      <p:cxnSp>
        <p:nvCxnSpPr>
          <p:cNvPr id="48" name="Straight Connector 47">
            <a:extLst>
              <a:ext uri="{FF2B5EF4-FFF2-40B4-BE49-F238E27FC236}">
                <a16:creationId xmlns:a16="http://schemas.microsoft.com/office/drawing/2014/main" id="{F0837623-83BA-0C36-BBD6-80E0246633D3}"/>
              </a:ext>
            </a:extLst>
          </p:cNvPr>
          <p:cNvCxnSpPr>
            <a:cxnSpLocks/>
            <a:stCxn id="12" idx="2"/>
            <a:endCxn id="30" idx="0"/>
          </p:cNvCxnSpPr>
          <p:nvPr/>
        </p:nvCxnSpPr>
        <p:spPr>
          <a:xfrm>
            <a:off x="1851357" y="3249236"/>
            <a:ext cx="584340" cy="340539"/>
          </a:xfrm>
          <a:prstGeom prst="line">
            <a:avLst/>
          </a:prstGeom>
          <a:noFill/>
          <a:ln w="12700" cap="flat" cmpd="sng" algn="ctr">
            <a:solidFill>
              <a:srgbClr val="666666"/>
            </a:solidFill>
            <a:prstDash val="solid"/>
          </a:ln>
          <a:effectLst/>
        </p:spPr>
      </p:cxnSp>
      <p:cxnSp>
        <p:nvCxnSpPr>
          <p:cNvPr id="59" name="Straight Connector 58">
            <a:extLst>
              <a:ext uri="{FF2B5EF4-FFF2-40B4-BE49-F238E27FC236}">
                <a16:creationId xmlns:a16="http://schemas.microsoft.com/office/drawing/2014/main" id="{368B9134-5F8B-D331-50C7-E09E729361E5}"/>
              </a:ext>
            </a:extLst>
          </p:cNvPr>
          <p:cNvCxnSpPr>
            <a:cxnSpLocks/>
            <a:stCxn id="12" idx="0"/>
            <a:endCxn id="69" idx="2"/>
          </p:cNvCxnSpPr>
          <p:nvPr/>
        </p:nvCxnSpPr>
        <p:spPr>
          <a:xfrm flipH="1" flipV="1">
            <a:off x="1597812" y="2282854"/>
            <a:ext cx="253545" cy="519407"/>
          </a:xfrm>
          <a:prstGeom prst="line">
            <a:avLst/>
          </a:prstGeom>
          <a:noFill/>
          <a:ln w="12700" cap="flat" cmpd="sng" algn="ctr">
            <a:solidFill>
              <a:srgbClr val="666666"/>
            </a:solidFill>
            <a:prstDash val="solid"/>
          </a:ln>
          <a:effectLst/>
        </p:spPr>
      </p:cxnSp>
      <p:cxnSp>
        <p:nvCxnSpPr>
          <p:cNvPr id="60" name="Straight Connector 59">
            <a:extLst>
              <a:ext uri="{FF2B5EF4-FFF2-40B4-BE49-F238E27FC236}">
                <a16:creationId xmlns:a16="http://schemas.microsoft.com/office/drawing/2014/main" id="{F1C7FE18-D9F6-0773-5528-93F41741E780}"/>
              </a:ext>
            </a:extLst>
          </p:cNvPr>
          <p:cNvCxnSpPr>
            <a:cxnSpLocks/>
            <a:stCxn id="11" idx="0"/>
            <a:endCxn id="69" idx="2"/>
          </p:cNvCxnSpPr>
          <p:nvPr/>
        </p:nvCxnSpPr>
        <p:spPr>
          <a:xfrm flipV="1">
            <a:off x="1296622" y="2282854"/>
            <a:ext cx="301190" cy="519407"/>
          </a:xfrm>
          <a:prstGeom prst="line">
            <a:avLst/>
          </a:prstGeom>
          <a:noFill/>
          <a:ln w="12700" cap="flat" cmpd="sng" algn="ctr">
            <a:solidFill>
              <a:srgbClr val="666666"/>
            </a:solidFill>
            <a:prstDash val="solid"/>
          </a:ln>
          <a:effectLst/>
        </p:spPr>
      </p:cxnSp>
      <p:cxnSp>
        <p:nvCxnSpPr>
          <p:cNvPr id="63" name="Straight Connector 62">
            <a:extLst>
              <a:ext uri="{FF2B5EF4-FFF2-40B4-BE49-F238E27FC236}">
                <a16:creationId xmlns:a16="http://schemas.microsoft.com/office/drawing/2014/main" id="{2C5E7AF5-35E3-D209-376F-76886991AD4C}"/>
              </a:ext>
            </a:extLst>
          </p:cNvPr>
          <p:cNvCxnSpPr>
            <a:cxnSpLocks/>
            <a:stCxn id="11" idx="0"/>
            <a:endCxn id="70" idx="2"/>
          </p:cNvCxnSpPr>
          <p:nvPr/>
        </p:nvCxnSpPr>
        <p:spPr>
          <a:xfrm flipV="1">
            <a:off x="1296622" y="2267945"/>
            <a:ext cx="943518" cy="534316"/>
          </a:xfrm>
          <a:prstGeom prst="line">
            <a:avLst/>
          </a:prstGeom>
          <a:noFill/>
          <a:ln w="12700" cap="flat" cmpd="sng" algn="ctr">
            <a:solidFill>
              <a:srgbClr val="666666"/>
            </a:solidFill>
            <a:prstDash val="solid"/>
          </a:ln>
          <a:effectLst/>
        </p:spPr>
      </p:cxnSp>
      <p:cxnSp>
        <p:nvCxnSpPr>
          <p:cNvPr id="64" name="Straight Connector 63">
            <a:extLst>
              <a:ext uri="{FF2B5EF4-FFF2-40B4-BE49-F238E27FC236}">
                <a16:creationId xmlns:a16="http://schemas.microsoft.com/office/drawing/2014/main" id="{3B3E885D-3B16-62D8-E667-BAF51CF51646}"/>
              </a:ext>
            </a:extLst>
          </p:cNvPr>
          <p:cNvCxnSpPr>
            <a:cxnSpLocks/>
            <a:stCxn id="12" idx="0"/>
            <a:endCxn id="70" idx="2"/>
          </p:cNvCxnSpPr>
          <p:nvPr/>
        </p:nvCxnSpPr>
        <p:spPr>
          <a:xfrm flipV="1">
            <a:off x="1851357" y="2267945"/>
            <a:ext cx="388783" cy="534316"/>
          </a:xfrm>
          <a:prstGeom prst="line">
            <a:avLst/>
          </a:prstGeom>
          <a:noFill/>
          <a:ln w="12700" cap="flat" cmpd="sng" algn="ctr">
            <a:solidFill>
              <a:srgbClr val="666666"/>
            </a:solidFill>
            <a:prstDash val="solid"/>
          </a:ln>
          <a:effectLst/>
        </p:spPr>
      </p:cxnSp>
      <p:pic>
        <p:nvPicPr>
          <p:cNvPr id="67" name="Picture 66">
            <a:extLst>
              <a:ext uri="{FF2B5EF4-FFF2-40B4-BE49-F238E27FC236}">
                <a16:creationId xmlns:a16="http://schemas.microsoft.com/office/drawing/2014/main" id="{92034971-845F-B4E3-A633-3A8902129CD9}"/>
              </a:ext>
            </a:extLst>
          </p:cNvPr>
          <p:cNvPicPr>
            <a:picLocks noChangeAspect="1"/>
          </p:cNvPicPr>
          <p:nvPr/>
        </p:nvPicPr>
        <p:blipFill>
          <a:blip r:embed="rId3"/>
          <a:stretch>
            <a:fillRect/>
          </a:stretch>
        </p:blipFill>
        <p:spPr>
          <a:xfrm>
            <a:off x="2006953" y="4241284"/>
            <a:ext cx="331936" cy="331936"/>
          </a:xfrm>
          <a:prstGeom prst="rect">
            <a:avLst/>
          </a:prstGeom>
        </p:spPr>
      </p:pic>
      <p:pic>
        <p:nvPicPr>
          <p:cNvPr id="69" name="Picture 68">
            <a:extLst>
              <a:ext uri="{FF2B5EF4-FFF2-40B4-BE49-F238E27FC236}">
                <a16:creationId xmlns:a16="http://schemas.microsoft.com/office/drawing/2014/main" id="{80C9231A-B942-0A4E-E82E-E983010005A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329764" y="1746759"/>
            <a:ext cx="536095" cy="536095"/>
          </a:xfrm>
          <a:prstGeom prst="rect">
            <a:avLst/>
          </a:prstGeom>
        </p:spPr>
      </p:pic>
      <p:pic>
        <p:nvPicPr>
          <p:cNvPr id="70" name="Picture 69">
            <a:extLst>
              <a:ext uri="{FF2B5EF4-FFF2-40B4-BE49-F238E27FC236}">
                <a16:creationId xmlns:a16="http://schemas.microsoft.com/office/drawing/2014/main" id="{2418EA87-19A9-7E25-D184-5662E76AA93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972092" y="1731850"/>
            <a:ext cx="536095" cy="536095"/>
          </a:xfrm>
          <a:prstGeom prst="rect">
            <a:avLst/>
          </a:prstGeom>
        </p:spPr>
      </p:pic>
      <p:cxnSp>
        <p:nvCxnSpPr>
          <p:cNvPr id="76" name="Straight Connector 75">
            <a:extLst>
              <a:ext uri="{FF2B5EF4-FFF2-40B4-BE49-F238E27FC236}">
                <a16:creationId xmlns:a16="http://schemas.microsoft.com/office/drawing/2014/main" id="{326A7305-EA02-542E-9AB4-34F6C499AF17}"/>
              </a:ext>
            </a:extLst>
          </p:cNvPr>
          <p:cNvCxnSpPr>
            <a:cxnSpLocks/>
            <a:stCxn id="78" idx="0"/>
            <a:endCxn id="14" idx="2"/>
          </p:cNvCxnSpPr>
          <p:nvPr/>
        </p:nvCxnSpPr>
        <p:spPr>
          <a:xfrm flipH="1" flipV="1">
            <a:off x="647841" y="4036751"/>
            <a:ext cx="272893" cy="199199"/>
          </a:xfrm>
          <a:prstGeom prst="line">
            <a:avLst/>
          </a:prstGeom>
          <a:noFill/>
          <a:ln w="12700" cap="flat" cmpd="sng" algn="ctr">
            <a:solidFill>
              <a:srgbClr val="666666"/>
            </a:solidFill>
            <a:prstDash val="solid"/>
          </a:ln>
          <a:effectLst/>
        </p:spPr>
      </p:cxnSp>
      <p:cxnSp>
        <p:nvCxnSpPr>
          <p:cNvPr id="77" name="Straight Connector 76">
            <a:extLst>
              <a:ext uri="{FF2B5EF4-FFF2-40B4-BE49-F238E27FC236}">
                <a16:creationId xmlns:a16="http://schemas.microsoft.com/office/drawing/2014/main" id="{052F3620-78C8-4931-9258-7F8979DFD4B6}"/>
              </a:ext>
            </a:extLst>
          </p:cNvPr>
          <p:cNvCxnSpPr>
            <a:cxnSpLocks/>
            <a:stCxn id="78" idx="0"/>
            <a:endCxn id="15" idx="2"/>
          </p:cNvCxnSpPr>
          <p:nvPr/>
        </p:nvCxnSpPr>
        <p:spPr>
          <a:xfrm flipV="1">
            <a:off x="920734" y="4036751"/>
            <a:ext cx="281842" cy="199199"/>
          </a:xfrm>
          <a:prstGeom prst="line">
            <a:avLst/>
          </a:prstGeom>
          <a:noFill/>
          <a:ln w="12700" cap="flat" cmpd="sng" algn="ctr">
            <a:solidFill>
              <a:srgbClr val="666666"/>
            </a:solidFill>
            <a:prstDash val="solid"/>
          </a:ln>
          <a:effectLst/>
        </p:spPr>
      </p:cxnSp>
      <p:pic>
        <p:nvPicPr>
          <p:cNvPr id="78" name="Picture 77">
            <a:extLst>
              <a:ext uri="{FF2B5EF4-FFF2-40B4-BE49-F238E27FC236}">
                <a16:creationId xmlns:a16="http://schemas.microsoft.com/office/drawing/2014/main" id="{CA840DB7-1A37-31EF-CA5C-23C1F53E1B40}"/>
              </a:ext>
            </a:extLst>
          </p:cNvPr>
          <p:cNvPicPr>
            <a:picLocks noChangeAspect="1"/>
          </p:cNvPicPr>
          <p:nvPr/>
        </p:nvPicPr>
        <p:blipFill>
          <a:blip r:embed="rId3"/>
          <a:stretch>
            <a:fillRect/>
          </a:stretch>
        </p:blipFill>
        <p:spPr>
          <a:xfrm>
            <a:off x="754766" y="4235950"/>
            <a:ext cx="331936" cy="331936"/>
          </a:xfrm>
          <a:prstGeom prst="rect">
            <a:avLst/>
          </a:prstGeom>
        </p:spPr>
      </p:pic>
      <p:sp>
        <p:nvSpPr>
          <p:cNvPr id="112" name="Rectangle: Top Corners Rounded 111">
            <a:extLst>
              <a:ext uri="{FF2B5EF4-FFF2-40B4-BE49-F238E27FC236}">
                <a16:creationId xmlns:a16="http://schemas.microsoft.com/office/drawing/2014/main" id="{FA4CDAA9-1B69-A2CB-973A-CA6772F3544E}"/>
              </a:ext>
            </a:extLst>
          </p:cNvPr>
          <p:cNvSpPr/>
          <p:nvPr/>
        </p:nvSpPr>
        <p:spPr>
          <a:xfrm rot="5400000">
            <a:off x="2528315" y="3726638"/>
            <a:ext cx="626133" cy="193292"/>
          </a:xfrm>
          <a:prstGeom prst="round2SameRect">
            <a:avLst/>
          </a:prstGeom>
          <a:solidFill>
            <a:srgbClr val="0A0908"/>
          </a:solidFill>
          <a:ln w="12700" cap="flat" cmpd="sng" algn="ctr">
            <a:noFill/>
            <a:prstDash val="solid"/>
            <a:miter lim="800000"/>
          </a:ln>
          <a:effectLst>
            <a:softEdge rad="0"/>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685800" eaLnBrk="1" fontAlgn="auto" latinLnBrk="0" hangingPunct="1">
              <a:lnSpc>
                <a:spcPct val="100000"/>
              </a:lnSpc>
              <a:spcBef>
                <a:spcPts val="0"/>
              </a:spcBef>
              <a:spcAft>
                <a:spcPts val="300"/>
              </a:spcAft>
              <a:buClrTx/>
              <a:buSzPct val="100000"/>
              <a:buFontTx/>
              <a:buNone/>
              <a:tabLst/>
              <a:defRPr/>
            </a:pPr>
            <a:r>
              <a:rPr kumimoji="0" lang="en-US" sz="1200" b="1" i="0" u="none" strike="noStrike" kern="0" cap="none" spc="0" normalizeH="0" baseline="0" noProof="0" dirty="0">
                <a:ln>
                  <a:noFill/>
                </a:ln>
                <a:solidFill>
                  <a:srgbClr val="FFFFFF"/>
                </a:solidFill>
                <a:effectLst/>
                <a:uLnTx/>
                <a:uFillTx/>
                <a:latin typeface="Nokia Pure Text Light"/>
                <a:ea typeface="+mn-ea"/>
                <a:cs typeface="+mn-cs"/>
              </a:rPr>
              <a:t>Leaf</a:t>
            </a:r>
          </a:p>
        </p:txBody>
      </p:sp>
      <p:sp>
        <p:nvSpPr>
          <p:cNvPr id="115" name="Rounded Rectangle 102">
            <a:extLst>
              <a:ext uri="{FF2B5EF4-FFF2-40B4-BE49-F238E27FC236}">
                <a16:creationId xmlns:a16="http://schemas.microsoft.com/office/drawing/2014/main" id="{3D3ACFAB-8882-63C4-6C4D-DF783BFA5157}"/>
              </a:ext>
            </a:extLst>
          </p:cNvPr>
          <p:cNvSpPr/>
          <p:nvPr/>
        </p:nvSpPr>
        <p:spPr>
          <a:xfrm>
            <a:off x="5881020" y="3530015"/>
            <a:ext cx="2612114" cy="626135"/>
          </a:xfrm>
          <a:prstGeom prst="roundRect">
            <a:avLst>
              <a:gd name="adj" fmla="val 0"/>
            </a:avLst>
          </a:prstGeom>
          <a:solidFill>
            <a:srgbClr val="00B0F0">
              <a:alpha val="20000"/>
            </a:srgbClr>
          </a:solidFill>
          <a:ln w="9525" cap="flat" cmpd="sng" algn="ctr">
            <a:noFill/>
            <a:prstDash val="solid"/>
          </a:ln>
          <a:effectLst/>
        </p:spPr>
        <p:txBody>
          <a:bodyPr tIns="90000" bIns="90000" rtlCol="0" anchor="t" anchorCtr="0"/>
          <a:lstStyle/>
          <a:p>
            <a:pPr marL="0" marR="0" lvl="0" indent="0" algn="ctr" defTabSz="685800" eaLnBrk="0" fontAlgn="auto" latinLnBrk="0" hangingPunct="0">
              <a:lnSpc>
                <a:spcPct val="90000"/>
              </a:lnSpc>
              <a:spcBef>
                <a:spcPts val="0"/>
              </a:spcBef>
              <a:spcAft>
                <a:spcPts val="0"/>
              </a:spcAft>
              <a:buClr>
                <a:srgbClr val="00C9FF"/>
              </a:buClr>
              <a:buSzTx/>
              <a:buFontTx/>
              <a:buNone/>
              <a:tabLst/>
              <a:defRPr/>
            </a:pPr>
            <a:endParaRPr kumimoji="0" lang="en-US" sz="1800" b="0" i="0" u="none" strike="noStrike" kern="0" cap="none" spc="0" normalizeH="0" baseline="0" noProof="0">
              <a:ln>
                <a:noFill/>
              </a:ln>
              <a:solidFill>
                <a:srgbClr val="A8BBC0"/>
              </a:solidFill>
              <a:effectLst/>
              <a:uLnTx/>
              <a:uFillTx/>
            </a:endParaRPr>
          </a:p>
        </p:txBody>
      </p:sp>
      <p:sp>
        <p:nvSpPr>
          <p:cNvPr id="116" name="Rounded Rectangle 102">
            <a:extLst>
              <a:ext uri="{FF2B5EF4-FFF2-40B4-BE49-F238E27FC236}">
                <a16:creationId xmlns:a16="http://schemas.microsoft.com/office/drawing/2014/main" id="{5990AE0F-F369-9FDA-495F-65D36DA07231}"/>
              </a:ext>
            </a:extLst>
          </p:cNvPr>
          <p:cNvSpPr/>
          <p:nvPr/>
        </p:nvSpPr>
        <p:spPr>
          <a:xfrm>
            <a:off x="6286890" y="1681392"/>
            <a:ext cx="1394158" cy="626135"/>
          </a:xfrm>
          <a:prstGeom prst="roundRect">
            <a:avLst>
              <a:gd name="adj" fmla="val 0"/>
            </a:avLst>
          </a:prstGeom>
          <a:solidFill>
            <a:srgbClr val="0A0908">
              <a:alpha val="20000"/>
            </a:srgbClr>
          </a:solidFill>
          <a:ln w="9525" cap="flat" cmpd="sng" algn="ctr">
            <a:noFill/>
            <a:prstDash val="solid"/>
          </a:ln>
          <a:effectLst/>
        </p:spPr>
        <p:txBody>
          <a:bodyPr tIns="90000" bIns="90000" rtlCol="0" anchor="t" anchorCtr="0"/>
          <a:lstStyle/>
          <a:p>
            <a:pPr marL="0" marR="0" lvl="0" indent="0" algn="ctr" defTabSz="685800" eaLnBrk="0" fontAlgn="auto" latinLnBrk="0" hangingPunct="0">
              <a:lnSpc>
                <a:spcPct val="90000"/>
              </a:lnSpc>
              <a:spcBef>
                <a:spcPts val="0"/>
              </a:spcBef>
              <a:spcAft>
                <a:spcPts val="0"/>
              </a:spcAft>
              <a:buClr>
                <a:srgbClr val="00C9FF"/>
              </a:buClr>
              <a:buSzTx/>
              <a:buFontTx/>
              <a:buNone/>
              <a:tabLst/>
              <a:defRPr/>
            </a:pPr>
            <a:endParaRPr kumimoji="0" lang="en-US" sz="1800" b="0" i="0" u="none" strike="noStrike" kern="0" cap="none" spc="0" normalizeH="0" baseline="0" noProof="0">
              <a:ln>
                <a:noFill/>
              </a:ln>
              <a:solidFill>
                <a:srgbClr val="A8BBC0"/>
              </a:solidFill>
              <a:effectLst/>
              <a:uLnTx/>
              <a:uFillTx/>
            </a:endParaRPr>
          </a:p>
        </p:txBody>
      </p:sp>
      <p:sp>
        <p:nvSpPr>
          <p:cNvPr id="117" name="Rounded Rectangle 102">
            <a:extLst>
              <a:ext uri="{FF2B5EF4-FFF2-40B4-BE49-F238E27FC236}">
                <a16:creationId xmlns:a16="http://schemas.microsoft.com/office/drawing/2014/main" id="{D9BB781B-71C2-856E-D429-0B1B02075975}"/>
              </a:ext>
            </a:extLst>
          </p:cNvPr>
          <p:cNvSpPr/>
          <p:nvPr/>
        </p:nvSpPr>
        <p:spPr>
          <a:xfrm>
            <a:off x="6582666" y="2726431"/>
            <a:ext cx="1455695" cy="612074"/>
          </a:xfrm>
          <a:prstGeom prst="roundRect">
            <a:avLst>
              <a:gd name="adj" fmla="val 0"/>
            </a:avLst>
          </a:prstGeom>
          <a:solidFill>
            <a:srgbClr val="00B050">
              <a:alpha val="20000"/>
            </a:srgbClr>
          </a:solidFill>
          <a:ln w="9525" cap="flat" cmpd="sng" algn="ctr">
            <a:noFill/>
            <a:prstDash val="solid"/>
          </a:ln>
          <a:effectLst/>
        </p:spPr>
        <p:txBody>
          <a:bodyPr tIns="90000" bIns="90000" rtlCol="0" anchor="t" anchorCtr="0"/>
          <a:lstStyle/>
          <a:p>
            <a:pPr marL="0" marR="0" lvl="0" indent="0" algn="ctr" defTabSz="685800" eaLnBrk="0" fontAlgn="auto" latinLnBrk="0" hangingPunct="0">
              <a:lnSpc>
                <a:spcPct val="90000"/>
              </a:lnSpc>
              <a:spcBef>
                <a:spcPts val="0"/>
              </a:spcBef>
              <a:spcAft>
                <a:spcPts val="0"/>
              </a:spcAft>
              <a:buClr>
                <a:srgbClr val="00C9FF"/>
              </a:buClr>
              <a:buSzTx/>
              <a:buFontTx/>
              <a:buNone/>
              <a:tabLst/>
              <a:defRPr/>
            </a:pPr>
            <a:endParaRPr kumimoji="0" lang="en-US" sz="1800" b="0" i="0" u="none" strike="noStrike" kern="0" cap="none" spc="0" normalizeH="0" baseline="0" noProof="0">
              <a:ln>
                <a:noFill/>
              </a:ln>
              <a:solidFill>
                <a:srgbClr val="A8BBC0"/>
              </a:solidFill>
              <a:effectLst/>
              <a:uLnTx/>
              <a:uFillTx/>
            </a:endParaRPr>
          </a:p>
        </p:txBody>
      </p:sp>
      <p:grpSp>
        <p:nvGrpSpPr>
          <p:cNvPr id="118" name="Group 117">
            <a:extLst>
              <a:ext uri="{FF2B5EF4-FFF2-40B4-BE49-F238E27FC236}">
                <a16:creationId xmlns:a16="http://schemas.microsoft.com/office/drawing/2014/main" id="{3586B0D5-10A3-3C6F-F92D-E84EEFA47B3D}"/>
              </a:ext>
            </a:extLst>
          </p:cNvPr>
          <p:cNvGrpSpPr/>
          <p:nvPr/>
        </p:nvGrpSpPr>
        <p:grpSpPr>
          <a:xfrm>
            <a:off x="6747229" y="2827563"/>
            <a:ext cx="1001710" cy="446975"/>
            <a:chOff x="6189787" y="664528"/>
            <a:chExt cx="1431015" cy="638536"/>
          </a:xfrm>
        </p:grpSpPr>
        <p:pic>
          <p:nvPicPr>
            <p:cNvPr id="119" name="Picture 118">
              <a:extLst>
                <a:ext uri="{FF2B5EF4-FFF2-40B4-BE49-F238E27FC236}">
                  <a16:creationId xmlns:a16="http://schemas.microsoft.com/office/drawing/2014/main" id="{A23CF5B0-145D-AAE2-940E-621C9561BBF8}"/>
                </a:ext>
              </a:extLst>
            </p:cNvPr>
            <p:cNvPicPr>
              <a:picLocks noChangeAspect="1"/>
            </p:cNvPicPr>
            <p:nvPr/>
          </p:nvPicPr>
          <p:blipFill>
            <a:blip r:embed="rId2"/>
            <a:stretch>
              <a:fillRect/>
            </a:stretch>
          </p:blipFill>
          <p:spPr>
            <a:xfrm>
              <a:off x="6189787" y="664528"/>
              <a:ext cx="638536" cy="638536"/>
            </a:xfrm>
            <a:prstGeom prst="rect">
              <a:avLst/>
            </a:prstGeom>
          </p:spPr>
        </p:pic>
        <p:pic>
          <p:nvPicPr>
            <p:cNvPr id="120" name="Picture 119">
              <a:extLst>
                <a:ext uri="{FF2B5EF4-FFF2-40B4-BE49-F238E27FC236}">
                  <a16:creationId xmlns:a16="http://schemas.microsoft.com/office/drawing/2014/main" id="{65B06779-A120-620A-7BFB-9EDAF6A1D634}"/>
                </a:ext>
              </a:extLst>
            </p:cNvPr>
            <p:cNvPicPr>
              <a:picLocks noChangeAspect="1"/>
            </p:cNvPicPr>
            <p:nvPr/>
          </p:nvPicPr>
          <p:blipFill>
            <a:blip r:embed="rId2"/>
            <a:stretch>
              <a:fillRect/>
            </a:stretch>
          </p:blipFill>
          <p:spPr>
            <a:xfrm>
              <a:off x="6982266" y="664528"/>
              <a:ext cx="638536" cy="638536"/>
            </a:xfrm>
            <a:prstGeom prst="rect">
              <a:avLst/>
            </a:prstGeom>
          </p:spPr>
        </p:pic>
      </p:grpSp>
      <p:grpSp>
        <p:nvGrpSpPr>
          <p:cNvPr id="121" name="Group 120">
            <a:extLst>
              <a:ext uri="{FF2B5EF4-FFF2-40B4-BE49-F238E27FC236}">
                <a16:creationId xmlns:a16="http://schemas.microsoft.com/office/drawing/2014/main" id="{A1CDE5A5-ACC2-C4DD-F928-AEBFC365FD9C}"/>
              </a:ext>
            </a:extLst>
          </p:cNvPr>
          <p:cNvGrpSpPr/>
          <p:nvPr/>
        </p:nvGrpSpPr>
        <p:grpSpPr>
          <a:xfrm>
            <a:off x="6098448" y="3615078"/>
            <a:ext cx="1001710" cy="446975"/>
            <a:chOff x="6189787" y="664528"/>
            <a:chExt cx="1431015" cy="638536"/>
          </a:xfrm>
        </p:grpSpPr>
        <p:pic>
          <p:nvPicPr>
            <p:cNvPr id="122" name="Picture 121">
              <a:extLst>
                <a:ext uri="{FF2B5EF4-FFF2-40B4-BE49-F238E27FC236}">
                  <a16:creationId xmlns:a16="http://schemas.microsoft.com/office/drawing/2014/main" id="{530E8C22-DCAA-45BE-86C1-78E875D4DB09}"/>
                </a:ext>
              </a:extLst>
            </p:cNvPr>
            <p:cNvPicPr>
              <a:picLocks noChangeAspect="1"/>
            </p:cNvPicPr>
            <p:nvPr/>
          </p:nvPicPr>
          <p:blipFill>
            <a:blip r:embed="rId2"/>
            <a:stretch>
              <a:fillRect/>
            </a:stretch>
          </p:blipFill>
          <p:spPr>
            <a:xfrm>
              <a:off x="6189787" y="664528"/>
              <a:ext cx="638536" cy="638536"/>
            </a:xfrm>
            <a:prstGeom prst="rect">
              <a:avLst/>
            </a:prstGeom>
          </p:spPr>
        </p:pic>
        <p:pic>
          <p:nvPicPr>
            <p:cNvPr id="123" name="Picture 122">
              <a:extLst>
                <a:ext uri="{FF2B5EF4-FFF2-40B4-BE49-F238E27FC236}">
                  <a16:creationId xmlns:a16="http://schemas.microsoft.com/office/drawing/2014/main" id="{80E7D394-2DCA-F81E-AC15-C30BFC178BFF}"/>
                </a:ext>
              </a:extLst>
            </p:cNvPr>
            <p:cNvPicPr>
              <a:picLocks noChangeAspect="1"/>
            </p:cNvPicPr>
            <p:nvPr/>
          </p:nvPicPr>
          <p:blipFill>
            <a:blip r:embed="rId2"/>
            <a:stretch>
              <a:fillRect/>
            </a:stretch>
          </p:blipFill>
          <p:spPr>
            <a:xfrm>
              <a:off x="6982266" y="664528"/>
              <a:ext cx="638536" cy="638536"/>
            </a:xfrm>
            <a:prstGeom prst="rect">
              <a:avLst/>
            </a:prstGeom>
          </p:spPr>
        </p:pic>
      </p:grpSp>
      <p:cxnSp>
        <p:nvCxnSpPr>
          <p:cNvPr id="124" name="Straight Connector 123">
            <a:extLst>
              <a:ext uri="{FF2B5EF4-FFF2-40B4-BE49-F238E27FC236}">
                <a16:creationId xmlns:a16="http://schemas.microsoft.com/office/drawing/2014/main" id="{444C34D8-A093-B6F3-4955-D58F7FB808C4}"/>
              </a:ext>
            </a:extLst>
          </p:cNvPr>
          <p:cNvCxnSpPr>
            <a:cxnSpLocks/>
            <a:stCxn id="119" idx="2"/>
            <a:endCxn id="122" idx="0"/>
          </p:cNvCxnSpPr>
          <p:nvPr/>
        </p:nvCxnSpPr>
        <p:spPr>
          <a:xfrm flipH="1">
            <a:off x="6321936" y="3274538"/>
            <a:ext cx="648781" cy="340540"/>
          </a:xfrm>
          <a:prstGeom prst="line">
            <a:avLst/>
          </a:prstGeom>
          <a:noFill/>
          <a:ln w="12700" cap="flat" cmpd="sng" algn="ctr">
            <a:solidFill>
              <a:srgbClr val="666666"/>
            </a:solidFill>
            <a:prstDash val="solid"/>
          </a:ln>
          <a:effectLst/>
        </p:spPr>
      </p:cxnSp>
      <p:cxnSp>
        <p:nvCxnSpPr>
          <p:cNvPr id="125" name="Straight Connector 124">
            <a:extLst>
              <a:ext uri="{FF2B5EF4-FFF2-40B4-BE49-F238E27FC236}">
                <a16:creationId xmlns:a16="http://schemas.microsoft.com/office/drawing/2014/main" id="{451E0C56-B839-187B-BC2A-80F02E19CA6C}"/>
              </a:ext>
            </a:extLst>
          </p:cNvPr>
          <p:cNvCxnSpPr>
            <a:cxnSpLocks/>
            <a:stCxn id="120" idx="2"/>
            <a:endCxn id="122" idx="0"/>
          </p:cNvCxnSpPr>
          <p:nvPr/>
        </p:nvCxnSpPr>
        <p:spPr>
          <a:xfrm flipH="1">
            <a:off x="6321936" y="3274538"/>
            <a:ext cx="1203516" cy="340540"/>
          </a:xfrm>
          <a:prstGeom prst="line">
            <a:avLst/>
          </a:prstGeom>
          <a:noFill/>
          <a:ln w="12700" cap="flat" cmpd="sng" algn="ctr">
            <a:solidFill>
              <a:srgbClr val="666666"/>
            </a:solidFill>
            <a:prstDash val="solid"/>
          </a:ln>
          <a:effectLst/>
        </p:spPr>
      </p:cxnSp>
      <p:cxnSp>
        <p:nvCxnSpPr>
          <p:cNvPr id="126" name="Straight Connector 125">
            <a:extLst>
              <a:ext uri="{FF2B5EF4-FFF2-40B4-BE49-F238E27FC236}">
                <a16:creationId xmlns:a16="http://schemas.microsoft.com/office/drawing/2014/main" id="{31540FE8-FEC3-DF39-5C22-87854A0D66F8}"/>
              </a:ext>
            </a:extLst>
          </p:cNvPr>
          <p:cNvCxnSpPr>
            <a:cxnSpLocks/>
            <a:stCxn id="145" idx="0"/>
            <a:endCxn id="130" idx="2"/>
          </p:cNvCxnSpPr>
          <p:nvPr/>
        </p:nvCxnSpPr>
        <p:spPr>
          <a:xfrm flipH="1" flipV="1">
            <a:off x="7555057" y="4062052"/>
            <a:ext cx="291959" cy="204534"/>
          </a:xfrm>
          <a:prstGeom prst="line">
            <a:avLst/>
          </a:prstGeom>
          <a:noFill/>
          <a:ln w="12700" cap="flat" cmpd="sng" algn="ctr">
            <a:solidFill>
              <a:srgbClr val="666666"/>
            </a:solidFill>
            <a:prstDash val="solid"/>
          </a:ln>
          <a:effectLst/>
        </p:spPr>
      </p:cxnSp>
      <p:cxnSp>
        <p:nvCxnSpPr>
          <p:cNvPr id="127" name="Straight Connector 126">
            <a:extLst>
              <a:ext uri="{FF2B5EF4-FFF2-40B4-BE49-F238E27FC236}">
                <a16:creationId xmlns:a16="http://schemas.microsoft.com/office/drawing/2014/main" id="{01448412-D2AA-90AD-4B15-CE4F3A168813}"/>
              </a:ext>
            </a:extLst>
          </p:cNvPr>
          <p:cNvCxnSpPr>
            <a:cxnSpLocks/>
            <a:stCxn id="145" idx="0"/>
            <a:endCxn id="131" idx="2"/>
          </p:cNvCxnSpPr>
          <p:nvPr/>
        </p:nvCxnSpPr>
        <p:spPr>
          <a:xfrm flipV="1">
            <a:off x="7847016" y="4062052"/>
            <a:ext cx="262776" cy="204534"/>
          </a:xfrm>
          <a:prstGeom prst="line">
            <a:avLst/>
          </a:prstGeom>
          <a:noFill/>
          <a:ln w="12700" cap="flat" cmpd="sng" algn="ctr">
            <a:solidFill>
              <a:srgbClr val="666666"/>
            </a:solidFill>
            <a:prstDash val="solid"/>
          </a:ln>
          <a:effectLst/>
        </p:spPr>
      </p:cxnSp>
      <p:sp>
        <p:nvSpPr>
          <p:cNvPr id="128" name="Rectangle: Top Corners Rounded 127">
            <a:extLst>
              <a:ext uri="{FF2B5EF4-FFF2-40B4-BE49-F238E27FC236}">
                <a16:creationId xmlns:a16="http://schemas.microsoft.com/office/drawing/2014/main" id="{1FB3BB35-985C-3936-EAE1-C2F1ADB511C1}"/>
              </a:ext>
            </a:extLst>
          </p:cNvPr>
          <p:cNvSpPr/>
          <p:nvPr/>
        </p:nvSpPr>
        <p:spPr>
          <a:xfrm rot="16200000">
            <a:off x="6243155" y="2917879"/>
            <a:ext cx="612073" cy="215736"/>
          </a:xfrm>
          <a:prstGeom prst="round2SameRect">
            <a:avLst/>
          </a:prstGeom>
          <a:solidFill>
            <a:srgbClr val="0A0908"/>
          </a:solidFill>
          <a:ln w="12700" cap="flat" cmpd="sng" algn="ctr">
            <a:noFill/>
            <a:prstDash val="solid"/>
            <a:miter lim="800000"/>
          </a:ln>
          <a:effectLst>
            <a:softEdge rad="0"/>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685800" eaLnBrk="1" fontAlgn="auto" latinLnBrk="0" hangingPunct="1">
              <a:lnSpc>
                <a:spcPct val="100000"/>
              </a:lnSpc>
              <a:spcBef>
                <a:spcPts val="0"/>
              </a:spcBef>
              <a:spcAft>
                <a:spcPts val="300"/>
              </a:spcAft>
              <a:buClrTx/>
              <a:buSzPct val="100000"/>
              <a:buFontTx/>
              <a:buNone/>
              <a:tabLst/>
              <a:defRPr/>
            </a:pPr>
            <a:r>
              <a:rPr kumimoji="0" lang="en-US" sz="1200" b="1" i="0" u="none" strike="noStrike" kern="0" cap="none" spc="0" normalizeH="0" baseline="0" noProof="0" dirty="0">
                <a:ln>
                  <a:noFill/>
                </a:ln>
                <a:solidFill>
                  <a:srgbClr val="FFFFFF"/>
                </a:solidFill>
                <a:effectLst/>
                <a:uLnTx/>
                <a:uFillTx/>
                <a:latin typeface="Nokia Pure Text Light"/>
                <a:ea typeface="+mn-ea"/>
                <a:cs typeface="+mn-cs"/>
              </a:rPr>
              <a:t>Spine</a:t>
            </a:r>
          </a:p>
        </p:txBody>
      </p:sp>
      <p:grpSp>
        <p:nvGrpSpPr>
          <p:cNvPr id="129" name="Group 128">
            <a:extLst>
              <a:ext uri="{FF2B5EF4-FFF2-40B4-BE49-F238E27FC236}">
                <a16:creationId xmlns:a16="http://schemas.microsoft.com/office/drawing/2014/main" id="{1E3EFA07-F414-F48E-0A8E-AA121CEE6577}"/>
              </a:ext>
            </a:extLst>
          </p:cNvPr>
          <p:cNvGrpSpPr/>
          <p:nvPr/>
        </p:nvGrpSpPr>
        <p:grpSpPr>
          <a:xfrm>
            <a:off x="7331569" y="3615077"/>
            <a:ext cx="1001710" cy="446975"/>
            <a:chOff x="6189787" y="664528"/>
            <a:chExt cx="1431015" cy="638536"/>
          </a:xfrm>
        </p:grpSpPr>
        <p:pic>
          <p:nvPicPr>
            <p:cNvPr id="130" name="Picture 129">
              <a:extLst>
                <a:ext uri="{FF2B5EF4-FFF2-40B4-BE49-F238E27FC236}">
                  <a16:creationId xmlns:a16="http://schemas.microsoft.com/office/drawing/2014/main" id="{4E992A08-5CF9-9948-71D9-9C6910049168}"/>
                </a:ext>
              </a:extLst>
            </p:cNvPr>
            <p:cNvPicPr>
              <a:picLocks noChangeAspect="1"/>
            </p:cNvPicPr>
            <p:nvPr/>
          </p:nvPicPr>
          <p:blipFill>
            <a:blip r:embed="rId2"/>
            <a:stretch>
              <a:fillRect/>
            </a:stretch>
          </p:blipFill>
          <p:spPr>
            <a:xfrm>
              <a:off x="6189787" y="664528"/>
              <a:ext cx="638536" cy="638536"/>
            </a:xfrm>
            <a:prstGeom prst="rect">
              <a:avLst/>
            </a:prstGeom>
          </p:spPr>
        </p:pic>
        <p:pic>
          <p:nvPicPr>
            <p:cNvPr id="131" name="Picture 130">
              <a:extLst>
                <a:ext uri="{FF2B5EF4-FFF2-40B4-BE49-F238E27FC236}">
                  <a16:creationId xmlns:a16="http://schemas.microsoft.com/office/drawing/2014/main" id="{58440D65-7614-222E-8E6C-B56E2BF539D6}"/>
                </a:ext>
              </a:extLst>
            </p:cNvPr>
            <p:cNvPicPr>
              <a:picLocks noChangeAspect="1"/>
            </p:cNvPicPr>
            <p:nvPr/>
          </p:nvPicPr>
          <p:blipFill>
            <a:blip r:embed="rId2"/>
            <a:stretch>
              <a:fillRect/>
            </a:stretch>
          </p:blipFill>
          <p:spPr>
            <a:xfrm>
              <a:off x="6982266" y="664528"/>
              <a:ext cx="638536" cy="638536"/>
            </a:xfrm>
            <a:prstGeom prst="rect">
              <a:avLst/>
            </a:prstGeom>
          </p:spPr>
        </p:pic>
      </p:grpSp>
      <p:cxnSp>
        <p:nvCxnSpPr>
          <p:cNvPr id="135" name="Straight Connector 134">
            <a:extLst>
              <a:ext uri="{FF2B5EF4-FFF2-40B4-BE49-F238E27FC236}">
                <a16:creationId xmlns:a16="http://schemas.microsoft.com/office/drawing/2014/main" id="{0B37E782-078E-0529-FCF0-09EA0A11861E}"/>
              </a:ext>
            </a:extLst>
          </p:cNvPr>
          <p:cNvCxnSpPr>
            <a:cxnSpLocks/>
            <a:stCxn id="119" idx="2"/>
            <a:endCxn id="123" idx="0"/>
          </p:cNvCxnSpPr>
          <p:nvPr/>
        </p:nvCxnSpPr>
        <p:spPr>
          <a:xfrm flipH="1">
            <a:off x="6876671" y="3274538"/>
            <a:ext cx="94046" cy="340540"/>
          </a:xfrm>
          <a:prstGeom prst="line">
            <a:avLst/>
          </a:prstGeom>
          <a:noFill/>
          <a:ln w="12700" cap="flat" cmpd="sng" algn="ctr">
            <a:solidFill>
              <a:srgbClr val="666666"/>
            </a:solidFill>
            <a:prstDash val="solid"/>
          </a:ln>
          <a:effectLst/>
        </p:spPr>
      </p:cxnSp>
      <p:cxnSp>
        <p:nvCxnSpPr>
          <p:cNvPr id="136" name="Straight Connector 135">
            <a:extLst>
              <a:ext uri="{FF2B5EF4-FFF2-40B4-BE49-F238E27FC236}">
                <a16:creationId xmlns:a16="http://schemas.microsoft.com/office/drawing/2014/main" id="{4AD43D1C-4245-E211-C1E5-EAE435D360FB}"/>
              </a:ext>
            </a:extLst>
          </p:cNvPr>
          <p:cNvCxnSpPr>
            <a:cxnSpLocks/>
            <a:stCxn id="120" idx="2"/>
            <a:endCxn id="123" idx="0"/>
          </p:cNvCxnSpPr>
          <p:nvPr/>
        </p:nvCxnSpPr>
        <p:spPr>
          <a:xfrm flipH="1">
            <a:off x="6876671" y="3274538"/>
            <a:ext cx="648781" cy="340540"/>
          </a:xfrm>
          <a:prstGeom prst="line">
            <a:avLst/>
          </a:prstGeom>
          <a:noFill/>
          <a:ln w="12700" cap="flat" cmpd="sng" algn="ctr">
            <a:solidFill>
              <a:srgbClr val="666666"/>
            </a:solidFill>
            <a:prstDash val="solid"/>
          </a:ln>
          <a:effectLst/>
        </p:spPr>
      </p:cxnSp>
      <p:cxnSp>
        <p:nvCxnSpPr>
          <p:cNvPr id="137" name="Straight Connector 136">
            <a:extLst>
              <a:ext uri="{FF2B5EF4-FFF2-40B4-BE49-F238E27FC236}">
                <a16:creationId xmlns:a16="http://schemas.microsoft.com/office/drawing/2014/main" id="{2745E855-CD00-379D-7EFB-314CE517BFEE}"/>
              </a:ext>
            </a:extLst>
          </p:cNvPr>
          <p:cNvCxnSpPr>
            <a:cxnSpLocks/>
            <a:stCxn id="119" idx="2"/>
            <a:endCxn id="130" idx="0"/>
          </p:cNvCxnSpPr>
          <p:nvPr/>
        </p:nvCxnSpPr>
        <p:spPr>
          <a:xfrm>
            <a:off x="6970717" y="3274538"/>
            <a:ext cx="584340" cy="340539"/>
          </a:xfrm>
          <a:prstGeom prst="line">
            <a:avLst/>
          </a:prstGeom>
          <a:noFill/>
          <a:ln w="12700" cap="flat" cmpd="sng" algn="ctr">
            <a:solidFill>
              <a:srgbClr val="666666"/>
            </a:solidFill>
            <a:prstDash val="solid"/>
          </a:ln>
          <a:effectLst/>
        </p:spPr>
      </p:cxnSp>
      <p:cxnSp>
        <p:nvCxnSpPr>
          <p:cNvPr id="138" name="Straight Connector 137">
            <a:extLst>
              <a:ext uri="{FF2B5EF4-FFF2-40B4-BE49-F238E27FC236}">
                <a16:creationId xmlns:a16="http://schemas.microsoft.com/office/drawing/2014/main" id="{ADCA4FEF-42B1-1CC6-3C09-5BB0B0CA9CE9}"/>
              </a:ext>
            </a:extLst>
          </p:cNvPr>
          <p:cNvCxnSpPr>
            <a:cxnSpLocks/>
            <a:stCxn id="120" idx="2"/>
            <a:endCxn id="130" idx="0"/>
          </p:cNvCxnSpPr>
          <p:nvPr/>
        </p:nvCxnSpPr>
        <p:spPr>
          <a:xfrm>
            <a:off x="7525452" y="3274538"/>
            <a:ext cx="29605" cy="340539"/>
          </a:xfrm>
          <a:prstGeom prst="line">
            <a:avLst/>
          </a:prstGeom>
          <a:noFill/>
          <a:ln w="12700" cap="flat" cmpd="sng" algn="ctr">
            <a:solidFill>
              <a:srgbClr val="666666"/>
            </a:solidFill>
            <a:prstDash val="solid"/>
          </a:ln>
          <a:effectLst/>
        </p:spPr>
      </p:cxnSp>
      <p:cxnSp>
        <p:nvCxnSpPr>
          <p:cNvPr id="139" name="Straight Connector 138">
            <a:extLst>
              <a:ext uri="{FF2B5EF4-FFF2-40B4-BE49-F238E27FC236}">
                <a16:creationId xmlns:a16="http://schemas.microsoft.com/office/drawing/2014/main" id="{482F0478-8601-C536-CC01-B851DD8AD7E1}"/>
              </a:ext>
            </a:extLst>
          </p:cNvPr>
          <p:cNvCxnSpPr>
            <a:cxnSpLocks/>
            <a:stCxn id="119" idx="2"/>
            <a:endCxn id="131" idx="0"/>
          </p:cNvCxnSpPr>
          <p:nvPr/>
        </p:nvCxnSpPr>
        <p:spPr>
          <a:xfrm>
            <a:off x="6970717" y="3274538"/>
            <a:ext cx="1139075" cy="340539"/>
          </a:xfrm>
          <a:prstGeom prst="line">
            <a:avLst/>
          </a:prstGeom>
          <a:noFill/>
          <a:ln w="12700" cap="flat" cmpd="sng" algn="ctr">
            <a:solidFill>
              <a:srgbClr val="666666"/>
            </a:solidFill>
            <a:prstDash val="solid"/>
          </a:ln>
          <a:effectLst/>
        </p:spPr>
      </p:cxnSp>
      <p:cxnSp>
        <p:nvCxnSpPr>
          <p:cNvPr id="140" name="Straight Connector 139">
            <a:extLst>
              <a:ext uri="{FF2B5EF4-FFF2-40B4-BE49-F238E27FC236}">
                <a16:creationId xmlns:a16="http://schemas.microsoft.com/office/drawing/2014/main" id="{B1314D33-8270-1BF6-BD42-11350F895B03}"/>
              </a:ext>
            </a:extLst>
          </p:cNvPr>
          <p:cNvCxnSpPr>
            <a:cxnSpLocks/>
            <a:stCxn id="120" idx="2"/>
            <a:endCxn id="131" idx="0"/>
          </p:cNvCxnSpPr>
          <p:nvPr/>
        </p:nvCxnSpPr>
        <p:spPr>
          <a:xfrm>
            <a:off x="7525452" y="3274538"/>
            <a:ext cx="584340" cy="340539"/>
          </a:xfrm>
          <a:prstGeom prst="line">
            <a:avLst/>
          </a:prstGeom>
          <a:noFill/>
          <a:ln w="12700" cap="flat" cmpd="sng" algn="ctr">
            <a:solidFill>
              <a:srgbClr val="666666"/>
            </a:solidFill>
            <a:prstDash val="solid"/>
          </a:ln>
          <a:effectLst/>
        </p:spPr>
      </p:cxnSp>
      <p:cxnSp>
        <p:nvCxnSpPr>
          <p:cNvPr id="141" name="Straight Connector 140">
            <a:extLst>
              <a:ext uri="{FF2B5EF4-FFF2-40B4-BE49-F238E27FC236}">
                <a16:creationId xmlns:a16="http://schemas.microsoft.com/office/drawing/2014/main" id="{489915B7-5B36-08DB-ECB0-BE34062F6A5D}"/>
              </a:ext>
            </a:extLst>
          </p:cNvPr>
          <p:cNvCxnSpPr>
            <a:cxnSpLocks/>
            <a:stCxn id="120" idx="0"/>
            <a:endCxn id="23" idx="2"/>
          </p:cNvCxnSpPr>
          <p:nvPr/>
        </p:nvCxnSpPr>
        <p:spPr>
          <a:xfrm flipH="1" flipV="1">
            <a:off x="6612193" y="2277342"/>
            <a:ext cx="913259" cy="550221"/>
          </a:xfrm>
          <a:prstGeom prst="line">
            <a:avLst/>
          </a:prstGeom>
          <a:noFill/>
          <a:ln w="12700" cap="flat" cmpd="sng" algn="ctr">
            <a:solidFill>
              <a:srgbClr val="666666"/>
            </a:solidFill>
            <a:prstDash val="solid"/>
          </a:ln>
          <a:effectLst/>
        </p:spPr>
      </p:cxnSp>
      <p:cxnSp>
        <p:nvCxnSpPr>
          <p:cNvPr id="142" name="Straight Connector 141">
            <a:extLst>
              <a:ext uri="{FF2B5EF4-FFF2-40B4-BE49-F238E27FC236}">
                <a16:creationId xmlns:a16="http://schemas.microsoft.com/office/drawing/2014/main" id="{D2E9724A-0948-DDEA-9307-08390D345B83}"/>
              </a:ext>
            </a:extLst>
          </p:cNvPr>
          <p:cNvCxnSpPr>
            <a:cxnSpLocks/>
            <a:stCxn id="119" idx="0"/>
            <a:endCxn id="23" idx="2"/>
          </p:cNvCxnSpPr>
          <p:nvPr/>
        </p:nvCxnSpPr>
        <p:spPr>
          <a:xfrm flipH="1" flipV="1">
            <a:off x="6612193" y="2277342"/>
            <a:ext cx="358524" cy="550221"/>
          </a:xfrm>
          <a:prstGeom prst="line">
            <a:avLst/>
          </a:prstGeom>
          <a:noFill/>
          <a:ln w="12700" cap="flat" cmpd="sng" algn="ctr">
            <a:solidFill>
              <a:srgbClr val="666666"/>
            </a:solidFill>
            <a:prstDash val="solid"/>
          </a:ln>
          <a:effectLst/>
        </p:spPr>
      </p:cxnSp>
      <p:cxnSp>
        <p:nvCxnSpPr>
          <p:cNvPr id="143" name="Straight Connector 142">
            <a:extLst>
              <a:ext uri="{FF2B5EF4-FFF2-40B4-BE49-F238E27FC236}">
                <a16:creationId xmlns:a16="http://schemas.microsoft.com/office/drawing/2014/main" id="{0017D8AA-4E04-EFC2-4D58-DA48CDF18A19}"/>
              </a:ext>
            </a:extLst>
          </p:cNvPr>
          <p:cNvCxnSpPr>
            <a:cxnSpLocks/>
            <a:stCxn id="119" idx="0"/>
            <a:endCxn id="26" idx="2"/>
          </p:cNvCxnSpPr>
          <p:nvPr/>
        </p:nvCxnSpPr>
        <p:spPr>
          <a:xfrm flipV="1">
            <a:off x="6970717" y="2262433"/>
            <a:ext cx="283804" cy="565130"/>
          </a:xfrm>
          <a:prstGeom prst="line">
            <a:avLst/>
          </a:prstGeom>
          <a:noFill/>
          <a:ln w="12700" cap="flat" cmpd="sng" algn="ctr">
            <a:solidFill>
              <a:srgbClr val="666666"/>
            </a:solidFill>
            <a:prstDash val="solid"/>
          </a:ln>
          <a:effectLst/>
        </p:spPr>
      </p:cxnSp>
      <p:cxnSp>
        <p:nvCxnSpPr>
          <p:cNvPr id="144" name="Straight Connector 143">
            <a:extLst>
              <a:ext uri="{FF2B5EF4-FFF2-40B4-BE49-F238E27FC236}">
                <a16:creationId xmlns:a16="http://schemas.microsoft.com/office/drawing/2014/main" id="{35C28C5C-0539-11E4-B4B4-4BD87B8BCDE2}"/>
              </a:ext>
            </a:extLst>
          </p:cNvPr>
          <p:cNvCxnSpPr>
            <a:cxnSpLocks/>
            <a:stCxn id="120" idx="0"/>
            <a:endCxn id="26" idx="2"/>
          </p:cNvCxnSpPr>
          <p:nvPr/>
        </p:nvCxnSpPr>
        <p:spPr>
          <a:xfrm flipH="1" flipV="1">
            <a:off x="7254521" y="2262433"/>
            <a:ext cx="270931" cy="565130"/>
          </a:xfrm>
          <a:prstGeom prst="line">
            <a:avLst/>
          </a:prstGeom>
          <a:noFill/>
          <a:ln w="12700" cap="flat" cmpd="sng" algn="ctr">
            <a:solidFill>
              <a:srgbClr val="666666"/>
            </a:solidFill>
            <a:prstDash val="solid"/>
          </a:ln>
          <a:effectLst/>
        </p:spPr>
      </p:cxnSp>
      <p:pic>
        <p:nvPicPr>
          <p:cNvPr id="145" name="Picture 144">
            <a:extLst>
              <a:ext uri="{FF2B5EF4-FFF2-40B4-BE49-F238E27FC236}">
                <a16:creationId xmlns:a16="http://schemas.microsoft.com/office/drawing/2014/main" id="{6F2CF76D-B9F4-8BA5-13E1-B9B774A16232}"/>
              </a:ext>
            </a:extLst>
          </p:cNvPr>
          <p:cNvPicPr>
            <a:picLocks noChangeAspect="1"/>
          </p:cNvPicPr>
          <p:nvPr/>
        </p:nvPicPr>
        <p:blipFill>
          <a:blip r:embed="rId3"/>
          <a:stretch>
            <a:fillRect/>
          </a:stretch>
        </p:blipFill>
        <p:spPr>
          <a:xfrm>
            <a:off x="7681048" y="4266586"/>
            <a:ext cx="331936" cy="331936"/>
          </a:xfrm>
          <a:prstGeom prst="rect">
            <a:avLst/>
          </a:prstGeom>
        </p:spPr>
      </p:pic>
      <p:cxnSp>
        <p:nvCxnSpPr>
          <p:cNvPr id="152" name="Straight Connector 151">
            <a:extLst>
              <a:ext uri="{FF2B5EF4-FFF2-40B4-BE49-F238E27FC236}">
                <a16:creationId xmlns:a16="http://schemas.microsoft.com/office/drawing/2014/main" id="{965512FA-AE36-628F-D916-B087AE69C148}"/>
              </a:ext>
            </a:extLst>
          </p:cNvPr>
          <p:cNvCxnSpPr>
            <a:cxnSpLocks/>
            <a:stCxn id="154" idx="0"/>
            <a:endCxn id="122" idx="2"/>
          </p:cNvCxnSpPr>
          <p:nvPr/>
        </p:nvCxnSpPr>
        <p:spPr>
          <a:xfrm flipH="1" flipV="1">
            <a:off x="6321936" y="4062053"/>
            <a:ext cx="272893" cy="199199"/>
          </a:xfrm>
          <a:prstGeom prst="line">
            <a:avLst/>
          </a:prstGeom>
          <a:noFill/>
          <a:ln w="12700" cap="flat" cmpd="sng" algn="ctr">
            <a:solidFill>
              <a:srgbClr val="666666"/>
            </a:solidFill>
            <a:prstDash val="solid"/>
          </a:ln>
          <a:effectLst/>
        </p:spPr>
      </p:cxnSp>
      <p:cxnSp>
        <p:nvCxnSpPr>
          <p:cNvPr id="153" name="Straight Connector 152">
            <a:extLst>
              <a:ext uri="{FF2B5EF4-FFF2-40B4-BE49-F238E27FC236}">
                <a16:creationId xmlns:a16="http://schemas.microsoft.com/office/drawing/2014/main" id="{9EE8AEEB-3222-3964-8ED0-A8DFAB0AF26D}"/>
              </a:ext>
            </a:extLst>
          </p:cNvPr>
          <p:cNvCxnSpPr>
            <a:cxnSpLocks/>
            <a:stCxn id="154" idx="0"/>
            <a:endCxn id="123" idx="2"/>
          </p:cNvCxnSpPr>
          <p:nvPr/>
        </p:nvCxnSpPr>
        <p:spPr>
          <a:xfrm flipV="1">
            <a:off x="6594829" y="4062053"/>
            <a:ext cx="281842" cy="199199"/>
          </a:xfrm>
          <a:prstGeom prst="line">
            <a:avLst/>
          </a:prstGeom>
          <a:noFill/>
          <a:ln w="12700" cap="flat" cmpd="sng" algn="ctr">
            <a:solidFill>
              <a:srgbClr val="666666"/>
            </a:solidFill>
            <a:prstDash val="solid"/>
          </a:ln>
          <a:effectLst/>
        </p:spPr>
      </p:cxnSp>
      <p:pic>
        <p:nvPicPr>
          <p:cNvPr id="154" name="Picture 153">
            <a:extLst>
              <a:ext uri="{FF2B5EF4-FFF2-40B4-BE49-F238E27FC236}">
                <a16:creationId xmlns:a16="http://schemas.microsoft.com/office/drawing/2014/main" id="{C4DFBFCE-13B3-22C3-A364-E06D99526489}"/>
              </a:ext>
            </a:extLst>
          </p:cNvPr>
          <p:cNvPicPr>
            <a:picLocks noChangeAspect="1"/>
          </p:cNvPicPr>
          <p:nvPr/>
        </p:nvPicPr>
        <p:blipFill>
          <a:blip r:embed="rId3"/>
          <a:stretch>
            <a:fillRect/>
          </a:stretch>
        </p:blipFill>
        <p:spPr>
          <a:xfrm>
            <a:off x="6428861" y="4261252"/>
            <a:ext cx="331936" cy="331936"/>
          </a:xfrm>
          <a:prstGeom prst="rect">
            <a:avLst/>
          </a:prstGeom>
        </p:spPr>
      </p:pic>
      <p:sp>
        <p:nvSpPr>
          <p:cNvPr id="155" name="Rectangle: Top Corners Rounded 154">
            <a:extLst>
              <a:ext uri="{FF2B5EF4-FFF2-40B4-BE49-F238E27FC236}">
                <a16:creationId xmlns:a16="http://schemas.microsoft.com/office/drawing/2014/main" id="{7CB92D11-48EC-5273-A6BF-39940F549FA7}"/>
              </a:ext>
            </a:extLst>
          </p:cNvPr>
          <p:cNvSpPr/>
          <p:nvPr/>
        </p:nvSpPr>
        <p:spPr>
          <a:xfrm rot="16200000">
            <a:off x="5877177" y="1897812"/>
            <a:ext cx="626133" cy="193292"/>
          </a:xfrm>
          <a:prstGeom prst="round2SameRect">
            <a:avLst/>
          </a:prstGeom>
          <a:solidFill>
            <a:srgbClr val="0A0908"/>
          </a:solidFill>
          <a:ln w="12700" cap="flat" cmpd="sng" algn="ctr">
            <a:noFill/>
            <a:prstDash val="solid"/>
            <a:miter lim="800000"/>
          </a:ln>
          <a:effectLst>
            <a:softEdge rad="0"/>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lvl="0" algn="ctr" defTabSz="685800">
              <a:spcAft>
                <a:spcPts val="300"/>
              </a:spcAft>
              <a:buSzPct val="100000"/>
              <a:defRPr/>
            </a:pPr>
            <a:r>
              <a:rPr lang="en-US" sz="1100" b="1" kern="0" dirty="0">
                <a:solidFill>
                  <a:srgbClr val="FFFFFF"/>
                </a:solidFill>
              </a:rPr>
              <a:t>DCGW</a:t>
            </a:r>
          </a:p>
        </p:txBody>
      </p:sp>
      <p:sp>
        <p:nvSpPr>
          <p:cNvPr id="156" name="Rectangle: Top Corners Rounded 155">
            <a:extLst>
              <a:ext uri="{FF2B5EF4-FFF2-40B4-BE49-F238E27FC236}">
                <a16:creationId xmlns:a16="http://schemas.microsoft.com/office/drawing/2014/main" id="{47F33A70-AF3F-9C2D-0E23-388141AABC32}"/>
              </a:ext>
            </a:extLst>
          </p:cNvPr>
          <p:cNvSpPr/>
          <p:nvPr/>
        </p:nvSpPr>
        <p:spPr>
          <a:xfrm rot="16200000">
            <a:off x="5564923" y="3743187"/>
            <a:ext cx="626133" cy="193292"/>
          </a:xfrm>
          <a:prstGeom prst="round2SameRect">
            <a:avLst/>
          </a:prstGeom>
          <a:solidFill>
            <a:srgbClr val="0A0908"/>
          </a:solidFill>
          <a:ln w="12700" cap="flat" cmpd="sng" algn="ctr">
            <a:noFill/>
            <a:prstDash val="solid"/>
            <a:miter lim="800000"/>
          </a:ln>
          <a:effectLst>
            <a:softEdge rad="0"/>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685800" eaLnBrk="1" fontAlgn="auto" latinLnBrk="0" hangingPunct="1">
              <a:lnSpc>
                <a:spcPct val="100000"/>
              </a:lnSpc>
              <a:spcBef>
                <a:spcPts val="0"/>
              </a:spcBef>
              <a:spcAft>
                <a:spcPts val="300"/>
              </a:spcAft>
              <a:buClrTx/>
              <a:buSzPct val="100000"/>
              <a:buFontTx/>
              <a:buNone/>
              <a:tabLst/>
              <a:defRPr/>
            </a:pPr>
            <a:r>
              <a:rPr kumimoji="0" lang="en-US" sz="1200" b="1" i="0" u="none" strike="noStrike" kern="0" cap="none" spc="0" normalizeH="0" baseline="0" noProof="0" dirty="0">
                <a:ln>
                  <a:noFill/>
                </a:ln>
                <a:solidFill>
                  <a:srgbClr val="FFFFFF"/>
                </a:solidFill>
                <a:effectLst/>
                <a:uLnTx/>
                <a:uFillTx/>
                <a:latin typeface="Nokia Pure Text Light"/>
                <a:ea typeface="+mn-ea"/>
                <a:cs typeface="+mn-cs"/>
              </a:rPr>
              <a:t>Leaf</a:t>
            </a:r>
          </a:p>
        </p:txBody>
      </p:sp>
      <p:sp>
        <p:nvSpPr>
          <p:cNvPr id="2" name="Rectangle 1">
            <a:extLst>
              <a:ext uri="{FF2B5EF4-FFF2-40B4-BE49-F238E27FC236}">
                <a16:creationId xmlns:a16="http://schemas.microsoft.com/office/drawing/2014/main" id="{47309694-AE5E-87B9-7612-488F713F0921}"/>
              </a:ext>
            </a:extLst>
          </p:cNvPr>
          <p:cNvSpPr/>
          <p:nvPr/>
        </p:nvSpPr>
        <p:spPr>
          <a:xfrm>
            <a:off x="132183" y="4718412"/>
            <a:ext cx="3497557" cy="249297"/>
          </a:xfrm>
          <a:prstGeom prst="rect">
            <a:avLst/>
          </a:prstGeom>
          <a:solidFill>
            <a:srgbClr val="00000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Aft>
                <a:spcPts val="0"/>
              </a:spcAft>
              <a:buSzPct val="100000"/>
            </a:pPr>
            <a:r>
              <a:rPr lang="en-US" sz="1200" b="1" dirty="0">
                <a:solidFill>
                  <a:schemeClr val="bg1"/>
                </a:solidFill>
              </a:rPr>
              <a:t>Datacenter 1</a:t>
            </a:r>
          </a:p>
        </p:txBody>
      </p:sp>
      <p:sp>
        <p:nvSpPr>
          <p:cNvPr id="4" name="Rectangle 3">
            <a:extLst>
              <a:ext uri="{FF2B5EF4-FFF2-40B4-BE49-F238E27FC236}">
                <a16:creationId xmlns:a16="http://schemas.microsoft.com/office/drawing/2014/main" id="{24E77862-1EED-EB77-7E6B-B94830735885}"/>
              </a:ext>
            </a:extLst>
          </p:cNvPr>
          <p:cNvSpPr/>
          <p:nvPr/>
        </p:nvSpPr>
        <p:spPr>
          <a:xfrm>
            <a:off x="5386626" y="4718943"/>
            <a:ext cx="3497557" cy="249297"/>
          </a:xfrm>
          <a:prstGeom prst="rect">
            <a:avLst/>
          </a:prstGeom>
          <a:solidFill>
            <a:srgbClr val="00000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Aft>
                <a:spcPts val="0"/>
              </a:spcAft>
              <a:buSzPct val="100000"/>
            </a:pPr>
            <a:r>
              <a:rPr lang="en-US" sz="1200" b="1" dirty="0">
                <a:solidFill>
                  <a:schemeClr val="bg1"/>
                </a:solidFill>
              </a:rPr>
              <a:t>Datacenter 2</a:t>
            </a:r>
          </a:p>
        </p:txBody>
      </p:sp>
      <p:sp>
        <p:nvSpPr>
          <p:cNvPr id="16" name="Text Placeholder 2">
            <a:extLst>
              <a:ext uri="{FF2B5EF4-FFF2-40B4-BE49-F238E27FC236}">
                <a16:creationId xmlns:a16="http://schemas.microsoft.com/office/drawing/2014/main" id="{B9827AF0-9F74-0195-3954-5AB67378B82D}"/>
              </a:ext>
            </a:extLst>
          </p:cNvPr>
          <p:cNvSpPr txBox="1">
            <a:spLocks/>
          </p:cNvSpPr>
          <p:nvPr/>
        </p:nvSpPr>
        <p:spPr>
          <a:xfrm>
            <a:off x="424884" y="588677"/>
            <a:ext cx="5524136" cy="246221"/>
          </a:xfrm>
          <a:prstGeom prst="rect">
            <a:avLst/>
          </a:prstGeom>
        </p:spPr>
        <p:txBody>
          <a:bodyPr lIns="0" tIns="0" rIns="0" bIns="0">
            <a:spAutoFit/>
          </a:bodyPr>
          <a:lstStyle>
            <a:lvl1pPr marL="0" indent="0" algn="l" defTabSz="310010" rtl="0" eaLnBrk="1" latinLnBrk="0" hangingPunct="1">
              <a:lnSpc>
                <a:spcPct val="100000"/>
              </a:lnSpc>
              <a:spcBef>
                <a:spcPts val="0"/>
              </a:spcBef>
              <a:buFont typeface="Arial" panose="020B0604020202020204" pitchFamily="34" charset="0"/>
              <a:buNone/>
              <a:defRPr sz="1600" kern="1200" baseline="0">
                <a:solidFill>
                  <a:schemeClr val="tx2"/>
                </a:solidFill>
                <a:latin typeface="Nokia Pure Headline Light" panose="020B0304020202020204" pitchFamily="34" charset="0"/>
                <a:ea typeface="+mn-ea"/>
                <a:cs typeface="+mn-cs"/>
              </a:defRPr>
            </a:lvl1pPr>
            <a:lvl2pPr marL="232508" indent="-77502" algn="l" defTabSz="310010" rtl="0" eaLnBrk="1" latinLnBrk="0" hangingPunct="1">
              <a:lnSpc>
                <a:spcPct val="90000"/>
              </a:lnSpc>
              <a:spcBef>
                <a:spcPts val="169"/>
              </a:spcBef>
              <a:buFont typeface="Arial" panose="020B0604020202020204" pitchFamily="34" charset="0"/>
              <a:buChar char="•"/>
              <a:defRPr sz="814" kern="1200">
                <a:solidFill>
                  <a:schemeClr val="tx1"/>
                </a:solidFill>
                <a:latin typeface="+mn-lt"/>
                <a:ea typeface="+mn-ea"/>
                <a:cs typeface="+mn-cs"/>
              </a:defRPr>
            </a:lvl2pPr>
            <a:lvl3pPr marL="387513" indent="-77502" algn="l" defTabSz="310010" rtl="0" eaLnBrk="1" latinLnBrk="0" hangingPunct="1">
              <a:lnSpc>
                <a:spcPct val="90000"/>
              </a:lnSpc>
              <a:spcBef>
                <a:spcPts val="169"/>
              </a:spcBef>
              <a:buFont typeface="Arial" panose="020B0604020202020204" pitchFamily="34" charset="0"/>
              <a:buChar char="•"/>
              <a:defRPr sz="678" kern="1200">
                <a:solidFill>
                  <a:schemeClr val="tx1"/>
                </a:solidFill>
                <a:latin typeface="+mn-lt"/>
                <a:ea typeface="+mn-ea"/>
                <a:cs typeface="+mn-cs"/>
              </a:defRPr>
            </a:lvl3pPr>
            <a:lvl4pPr marL="542518" indent="-77502" algn="l" defTabSz="310010" rtl="0" eaLnBrk="1" latinLnBrk="0" hangingPunct="1">
              <a:lnSpc>
                <a:spcPct val="90000"/>
              </a:lnSpc>
              <a:spcBef>
                <a:spcPts val="169"/>
              </a:spcBef>
              <a:buFont typeface="Arial" panose="020B0604020202020204" pitchFamily="34" charset="0"/>
              <a:buChar char="•"/>
              <a:defRPr sz="610" kern="1200">
                <a:solidFill>
                  <a:schemeClr val="tx1"/>
                </a:solidFill>
                <a:latin typeface="+mn-lt"/>
                <a:ea typeface="+mn-ea"/>
                <a:cs typeface="+mn-cs"/>
              </a:defRPr>
            </a:lvl4pPr>
            <a:lvl5pPr marL="697523" indent="-77502" algn="l" defTabSz="310010" rtl="0" eaLnBrk="1" latinLnBrk="0" hangingPunct="1">
              <a:lnSpc>
                <a:spcPct val="90000"/>
              </a:lnSpc>
              <a:spcBef>
                <a:spcPts val="169"/>
              </a:spcBef>
              <a:buFont typeface="Arial" panose="020B0604020202020204" pitchFamily="34" charset="0"/>
              <a:buChar char="•"/>
              <a:defRPr sz="610" kern="1200">
                <a:solidFill>
                  <a:schemeClr val="tx1"/>
                </a:solidFill>
                <a:latin typeface="+mn-lt"/>
                <a:ea typeface="+mn-ea"/>
                <a:cs typeface="+mn-cs"/>
              </a:defRPr>
            </a:lvl5pPr>
            <a:lvl6pPr marL="852528" indent="-77502" algn="l" defTabSz="310010" rtl="0" eaLnBrk="1" latinLnBrk="0" hangingPunct="1">
              <a:lnSpc>
                <a:spcPct val="90000"/>
              </a:lnSpc>
              <a:spcBef>
                <a:spcPts val="169"/>
              </a:spcBef>
              <a:buFont typeface="Arial" panose="020B0604020202020204" pitchFamily="34" charset="0"/>
              <a:buChar char="•"/>
              <a:defRPr sz="610" kern="1200">
                <a:solidFill>
                  <a:schemeClr val="tx1"/>
                </a:solidFill>
                <a:latin typeface="+mn-lt"/>
                <a:ea typeface="+mn-ea"/>
                <a:cs typeface="+mn-cs"/>
              </a:defRPr>
            </a:lvl6pPr>
            <a:lvl7pPr marL="1007533" indent="-77502" algn="l" defTabSz="310010" rtl="0" eaLnBrk="1" latinLnBrk="0" hangingPunct="1">
              <a:lnSpc>
                <a:spcPct val="90000"/>
              </a:lnSpc>
              <a:spcBef>
                <a:spcPts val="169"/>
              </a:spcBef>
              <a:buFont typeface="Arial" panose="020B0604020202020204" pitchFamily="34" charset="0"/>
              <a:buChar char="•"/>
              <a:defRPr sz="610" kern="1200">
                <a:solidFill>
                  <a:schemeClr val="tx1"/>
                </a:solidFill>
                <a:latin typeface="+mn-lt"/>
                <a:ea typeface="+mn-ea"/>
                <a:cs typeface="+mn-cs"/>
              </a:defRPr>
            </a:lvl7pPr>
            <a:lvl8pPr marL="1162538" indent="-77502" algn="l" defTabSz="310010" rtl="0" eaLnBrk="1" latinLnBrk="0" hangingPunct="1">
              <a:lnSpc>
                <a:spcPct val="90000"/>
              </a:lnSpc>
              <a:spcBef>
                <a:spcPts val="169"/>
              </a:spcBef>
              <a:buFont typeface="Arial" panose="020B0604020202020204" pitchFamily="34" charset="0"/>
              <a:buChar char="•"/>
              <a:defRPr sz="610" kern="1200">
                <a:solidFill>
                  <a:schemeClr val="tx1"/>
                </a:solidFill>
                <a:latin typeface="+mn-lt"/>
                <a:ea typeface="+mn-ea"/>
                <a:cs typeface="+mn-cs"/>
              </a:defRPr>
            </a:lvl8pPr>
            <a:lvl9pPr marL="1317544" indent="-77502" algn="l" defTabSz="310010" rtl="0" eaLnBrk="1" latinLnBrk="0" hangingPunct="1">
              <a:lnSpc>
                <a:spcPct val="90000"/>
              </a:lnSpc>
              <a:spcBef>
                <a:spcPts val="169"/>
              </a:spcBef>
              <a:buFont typeface="Arial" panose="020B0604020202020204" pitchFamily="34" charset="0"/>
              <a:buChar char="•"/>
              <a:defRPr sz="610" kern="1200">
                <a:solidFill>
                  <a:schemeClr val="tx1"/>
                </a:solidFill>
                <a:latin typeface="+mn-lt"/>
                <a:ea typeface="+mn-ea"/>
                <a:cs typeface="+mn-cs"/>
              </a:defRPr>
            </a:lvl9pPr>
          </a:lstStyle>
          <a:p>
            <a:pPr>
              <a:defRPr/>
            </a:pPr>
            <a:r>
              <a:rPr lang="en-US" dirty="0">
                <a:solidFill>
                  <a:srgbClr val="001135"/>
                </a:solidFill>
              </a:rPr>
              <a:t>Service Gateway Solution</a:t>
            </a:r>
          </a:p>
        </p:txBody>
      </p:sp>
      <p:sp>
        <p:nvSpPr>
          <p:cNvPr id="17" name="TextBox 16">
            <a:extLst>
              <a:ext uri="{FF2B5EF4-FFF2-40B4-BE49-F238E27FC236}">
                <a16:creationId xmlns:a16="http://schemas.microsoft.com/office/drawing/2014/main" id="{3B34742C-40DF-1370-2D01-E5C7A2BA6A69}"/>
              </a:ext>
            </a:extLst>
          </p:cNvPr>
          <p:cNvSpPr txBox="1"/>
          <p:nvPr/>
        </p:nvSpPr>
        <p:spPr>
          <a:xfrm>
            <a:off x="3041404" y="2014806"/>
            <a:ext cx="2667905" cy="2405787"/>
          </a:xfrm>
          <a:prstGeom prst="rect">
            <a:avLst/>
          </a:prstGeom>
          <a:noFill/>
          <a:ln>
            <a:noFill/>
          </a:ln>
        </p:spPr>
        <p:txBody>
          <a:bodyPr wrap="square">
            <a:spAutoFit/>
          </a:bodyPr>
          <a:lstStyle>
            <a:defPPr>
              <a:defRPr lang="en-US"/>
            </a:defPPr>
            <a:lvl1pPr marL="134938" indent="-134938">
              <a:spcAft>
                <a:spcPts val="600"/>
              </a:spcAft>
              <a:buFont typeface="Arial" panose="020B0604020202020204" pitchFamily="34" charset="0"/>
              <a:buChar char="•"/>
              <a:defRPr sz="1400"/>
            </a:lvl1pPr>
          </a:lstStyle>
          <a:p>
            <a:pPr marL="0" indent="0" defTabSz="514325">
              <a:spcAft>
                <a:spcPts val="200"/>
              </a:spcAft>
              <a:buNone/>
              <a:defRPr/>
            </a:pPr>
            <a:r>
              <a:rPr lang="en-US" sz="1600" b="1" dirty="0">
                <a:solidFill>
                  <a:schemeClr val="accent1"/>
                </a:solidFill>
                <a:latin typeface="Nokia Pure Headline Ultra Light" panose="020B0204040602060303" pitchFamily="34" charset="0"/>
                <a:ea typeface="Nokia Pure Text Light" panose="020B0403020202020204" pitchFamily="34" charset="0"/>
              </a:rPr>
              <a:t>Cons</a:t>
            </a:r>
          </a:p>
          <a:p>
            <a:pPr marL="136525" indent="-136525" defTabSz="514325">
              <a:spcAft>
                <a:spcPts val="200"/>
              </a:spcAft>
              <a:buSzPct val="100000"/>
              <a:defRPr/>
            </a:pPr>
            <a:r>
              <a:rPr lang="en-US" dirty="0">
                <a:latin typeface="Nokia Pure Text Light" panose="020B0403020202020204" pitchFamily="34" charset="0"/>
                <a:ea typeface="Nokia Pure Text Light" panose="020B0403020202020204" pitchFamily="34" charset="0"/>
              </a:rPr>
              <a:t>Service Instantiation at the border routers, mitigated by auto-configuration</a:t>
            </a:r>
          </a:p>
          <a:p>
            <a:pPr marL="136525" indent="-136525" defTabSz="514325">
              <a:spcAft>
                <a:spcPts val="200"/>
              </a:spcAft>
              <a:buSzPct val="100000"/>
              <a:defRPr/>
            </a:pPr>
            <a:endParaRPr lang="en-US" dirty="0">
              <a:latin typeface="Nokia Pure Text Light" panose="020B0403020202020204" pitchFamily="34" charset="0"/>
              <a:ea typeface="Nokia Pure Text Light" panose="020B0403020202020204" pitchFamily="34" charset="0"/>
            </a:endParaRPr>
          </a:p>
          <a:p>
            <a:pPr marL="136525" indent="-136525" defTabSz="514325">
              <a:spcAft>
                <a:spcPts val="200"/>
              </a:spcAft>
              <a:buSzPct val="100000"/>
              <a:defRPr/>
            </a:pPr>
            <a:r>
              <a:rPr lang="en-US" dirty="0">
                <a:latin typeface="Nokia Pure Text Light" panose="020B0403020202020204" pitchFamily="34" charset="0"/>
                <a:ea typeface="Nokia Pure Text Light" panose="020B0403020202020204" pitchFamily="34" charset="0"/>
              </a:rPr>
              <a:t>FIB scale for MACs and IP prefixes, mitigated using</a:t>
            </a:r>
          </a:p>
          <a:p>
            <a:pPr marL="268288" lvl="1" indent="-131763" defTabSz="514325">
              <a:spcAft>
                <a:spcPts val="200"/>
              </a:spcAft>
              <a:buSzPct val="100000"/>
              <a:buFont typeface="System Font Regular"/>
              <a:buChar char="–"/>
              <a:defRPr/>
            </a:pPr>
            <a:r>
              <a:rPr lang="en-US" sz="1400" dirty="0">
                <a:solidFill>
                  <a:srgbClr val="000000"/>
                </a:solidFill>
                <a:latin typeface="Nokia Pure Text Light" panose="020B0403020202020204" pitchFamily="34" charset="0"/>
                <a:ea typeface="Nokia Pure Text Light" panose="020B0403020202020204" pitchFamily="34" charset="0"/>
              </a:rPr>
              <a:t>Default MAC routes for L2</a:t>
            </a:r>
          </a:p>
          <a:p>
            <a:pPr marL="268288" lvl="1" indent="-131763" defTabSz="514325">
              <a:spcAft>
                <a:spcPts val="200"/>
              </a:spcAft>
              <a:buSzPct val="100000"/>
              <a:buFont typeface="System Font Regular"/>
              <a:buChar char="–"/>
              <a:defRPr/>
            </a:pPr>
            <a:r>
              <a:rPr lang="en-US" sz="1400" dirty="0">
                <a:solidFill>
                  <a:srgbClr val="000000"/>
                </a:solidFill>
                <a:latin typeface="Nokia Pure Text Light" panose="020B0403020202020204" pitchFamily="34" charset="0"/>
                <a:ea typeface="Nokia Pure Text Light" panose="020B0403020202020204" pitchFamily="34" charset="0"/>
              </a:rPr>
              <a:t>Aggregate routes for IP prefixes</a:t>
            </a:r>
          </a:p>
        </p:txBody>
      </p:sp>
      <p:pic>
        <p:nvPicPr>
          <p:cNvPr id="23" name="Picture 22">
            <a:extLst>
              <a:ext uri="{FF2B5EF4-FFF2-40B4-BE49-F238E27FC236}">
                <a16:creationId xmlns:a16="http://schemas.microsoft.com/office/drawing/2014/main" id="{C93FF731-4643-81C7-E5DA-59585A0F752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344145" y="1741247"/>
            <a:ext cx="536095" cy="536095"/>
          </a:xfrm>
          <a:prstGeom prst="rect">
            <a:avLst/>
          </a:prstGeom>
        </p:spPr>
      </p:pic>
      <p:pic>
        <p:nvPicPr>
          <p:cNvPr id="26" name="Picture 25">
            <a:extLst>
              <a:ext uri="{FF2B5EF4-FFF2-40B4-BE49-F238E27FC236}">
                <a16:creationId xmlns:a16="http://schemas.microsoft.com/office/drawing/2014/main" id="{4F6D036B-67FD-8A30-68A2-C2DB23171CC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986473" y="1726338"/>
            <a:ext cx="536095" cy="536095"/>
          </a:xfrm>
          <a:prstGeom prst="rect">
            <a:avLst/>
          </a:prstGeom>
        </p:spPr>
      </p:pic>
      <p:sp>
        <p:nvSpPr>
          <p:cNvPr id="56" name="Cloud 55">
            <a:extLst>
              <a:ext uri="{FF2B5EF4-FFF2-40B4-BE49-F238E27FC236}">
                <a16:creationId xmlns:a16="http://schemas.microsoft.com/office/drawing/2014/main" id="{05466C20-B2DD-5157-965B-AA85DCD78749}"/>
              </a:ext>
            </a:extLst>
          </p:cNvPr>
          <p:cNvSpPr/>
          <p:nvPr/>
        </p:nvSpPr>
        <p:spPr>
          <a:xfrm>
            <a:off x="1851356" y="899038"/>
            <a:ext cx="5088179" cy="728270"/>
          </a:xfrm>
          <a:prstGeom prst="cloud">
            <a:avLst/>
          </a:prstGeom>
          <a:solidFill>
            <a:srgbClr val="FFFFFF">
              <a:lumMod val="85000"/>
            </a:srgbClr>
          </a:solidFill>
          <a:ln w="12700" cap="flat" cmpd="sng" algn="ctr">
            <a:noFill/>
            <a:prstDash val="solid"/>
            <a:miter lim="800000"/>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lvl="0" indent="0" defTabSz="685800" eaLnBrk="1" fontAlgn="auto" latinLnBrk="0" hangingPunct="1">
              <a:lnSpc>
                <a:spcPct val="100000"/>
              </a:lnSpc>
              <a:spcBef>
                <a:spcPts val="0"/>
              </a:spcBef>
              <a:spcAft>
                <a:spcPts val="300"/>
              </a:spcAft>
              <a:buClrTx/>
              <a:buSzPct val="100000"/>
              <a:buFontTx/>
              <a:buNone/>
              <a:tabLst/>
              <a:defRPr/>
            </a:pPr>
            <a:endParaRPr kumimoji="0" lang="en-US" sz="1200" b="0" i="0" u="none" strike="noStrike" kern="0" cap="none" spc="0" normalizeH="0" baseline="0" noProof="0" dirty="0">
              <a:ln>
                <a:noFill/>
              </a:ln>
              <a:solidFill>
                <a:srgbClr val="001135"/>
              </a:solidFill>
              <a:effectLst/>
              <a:uLnTx/>
              <a:uFillTx/>
              <a:latin typeface="Nokia Pure Text Light"/>
              <a:ea typeface="+mn-ea"/>
              <a:cs typeface="+mn-cs"/>
            </a:endParaRPr>
          </a:p>
        </p:txBody>
      </p:sp>
      <p:sp>
        <p:nvSpPr>
          <p:cNvPr id="5" name="Rectangle: Top Corners Rounded 4">
            <a:extLst>
              <a:ext uri="{FF2B5EF4-FFF2-40B4-BE49-F238E27FC236}">
                <a16:creationId xmlns:a16="http://schemas.microsoft.com/office/drawing/2014/main" id="{8DF24E87-EE6D-0731-2A15-1C5D29CE6BAA}"/>
              </a:ext>
            </a:extLst>
          </p:cNvPr>
          <p:cNvSpPr/>
          <p:nvPr/>
        </p:nvSpPr>
        <p:spPr>
          <a:xfrm rot="5400000">
            <a:off x="2379412" y="1918160"/>
            <a:ext cx="626133" cy="193292"/>
          </a:xfrm>
          <a:prstGeom prst="round2SameRect">
            <a:avLst/>
          </a:prstGeom>
          <a:solidFill>
            <a:srgbClr val="0A0908"/>
          </a:solidFill>
          <a:ln w="12700" cap="flat" cmpd="sng" algn="ctr">
            <a:noFill/>
            <a:prstDash val="solid"/>
            <a:miter lim="800000"/>
          </a:ln>
          <a:effectLst>
            <a:softEdge rad="0"/>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lvl="0" algn="ctr" defTabSz="685800">
              <a:spcAft>
                <a:spcPts val="300"/>
              </a:spcAft>
              <a:buSzPct val="100000"/>
              <a:defRPr/>
            </a:pPr>
            <a:r>
              <a:rPr lang="en-US" sz="1100" b="1" kern="0" dirty="0">
                <a:solidFill>
                  <a:srgbClr val="FFFFFF"/>
                </a:solidFill>
              </a:rPr>
              <a:t>DCGW</a:t>
            </a:r>
          </a:p>
        </p:txBody>
      </p:sp>
      <p:sp>
        <p:nvSpPr>
          <p:cNvPr id="9" name="Rectangle 8">
            <a:extLst>
              <a:ext uri="{FF2B5EF4-FFF2-40B4-BE49-F238E27FC236}">
                <a16:creationId xmlns:a16="http://schemas.microsoft.com/office/drawing/2014/main" id="{DFC1A56A-DDF3-505E-05F0-F886F73C7943}"/>
              </a:ext>
            </a:extLst>
          </p:cNvPr>
          <p:cNvSpPr/>
          <p:nvPr/>
        </p:nvSpPr>
        <p:spPr>
          <a:xfrm>
            <a:off x="956465" y="3877288"/>
            <a:ext cx="446391" cy="167682"/>
          </a:xfrm>
          <a:prstGeom prst="rect">
            <a:avLst/>
          </a:prstGeom>
          <a:solidFill>
            <a:srgbClr val="F47F31"/>
          </a:solidFill>
          <a:ln w="12700" cap="flat" cmpd="sng" algn="ctr">
            <a:solidFill>
              <a:srgbClr val="CCCCCC"/>
            </a:solidFill>
            <a:prstDash val="solid"/>
          </a:ln>
          <a:effectLst/>
        </p:spPr>
        <p:txBody>
          <a:bodyPr rtlCol="0" anchor="ctr"/>
          <a:lstStyle/>
          <a:p>
            <a:pPr algn="ctr" defTabSz="914400"/>
            <a:r>
              <a:rPr lang="en-GB" sz="900" b="1" kern="0" dirty="0">
                <a:solidFill>
                  <a:prstClr val="white"/>
                </a:solidFill>
                <a:latin typeface="Calibri"/>
              </a:rPr>
              <a:t>EVPN</a:t>
            </a:r>
            <a:endParaRPr lang="en-001" sz="900" b="1" kern="0" dirty="0">
              <a:solidFill>
                <a:prstClr val="white"/>
              </a:solidFill>
              <a:latin typeface="Calibri"/>
            </a:endParaRPr>
          </a:p>
        </p:txBody>
      </p:sp>
      <p:cxnSp>
        <p:nvCxnSpPr>
          <p:cNvPr id="18" name="Connector: Curved 17">
            <a:extLst>
              <a:ext uri="{FF2B5EF4-FFF2-40B4-BE49-F238E27FC236}">
                <a16:creationId xmlns:a16="http://schemas.microsoft.com/office/drawing/2014/main" id="{8BF744B9-79BE-45B5-D5F7-A77A296919D8}"/>
              </a:ext>
            </a:extLst>
          </p:cNvPr>
          <p:cNvCxnSpPr>
            <a:cxnSpLocks/>
            <a:stCxn id="9" idx="0"/>
            <a:endCxn id="21" idx="0"/>
          </p:cNvCxnSpPr>
          <p:nvPr/>
        </p:nvCxnSpPr>
        <p:spPr>
          <a:xfrm rot="16200000" flipH="1">
            <a:off x="4355769" y="701180"/>
            <a:ext cx="72300" cy="6424516"/>
          </a:xfrm>
          <a:prstGeom prst="curvedConnector3">
            <a:avLst>
              <a:gd name="adj1" fmla="val -3867156"/>
            </a:avLst>
          </a:prstGeom>
          <a:ln w="76200">
            <a:gradFill>
              <a:gsLst>
                <a:gs pos="0">
                  <a:schemeClr val="accent4"/>
                </a:gs>
                <a:gs pos="80000">
                  <a:srgbClr val="E03DCD"/>
                </a:gs>
                <a:gs pos="20000">
                  <a:srgbClr val="E03DCD"/>
                </a:gs>
                <a:gs pos="18000">
                  <a:schemeClr val="accent4"/>
                </a:gs>
                <a:gs pos="82000">
                  <a:schemeClr val="accent4"/>
                </a:gs>
                <a:gs pos="100000">
                  <a:schemeClr val="accent4"/>
                </a:gs>
              </a:gsLst>
              <a:lin ang="5400000" scaled="1"/>
            </a:gra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AEE86B65-9C66-8FE9-5995-231839A74941}"/>
              </a:ext>
            </a:extLst>
          </p:cNvPr>
          <p:cNvSpPr/>
          <p:nvPr/>
        </p:nvSpPr>
        <p:spPr>
          <a:xfrm>
            <a:off x="7380981" y="3949588"/>
            <a:ext cx="446391" cy="167682"/>
          </a:xfrm>
          <a:prstGeom prst="rect">
            <a:avLst/>
          </a:prstGeom>
          <a:solidFill>
            <a:srgbClr val="F47F31"/>
          </a:solidFill>
          <a:ln w="12700" cap="flat" cmpd="sng" algn="ctr">
            <a:solidFill>
              <a:srgbClr val="CCCCCC"/>
            </a:solidFill>
            <a:prstDash val="solid"/>
          </a:ln>
          <a:effectLst/>
        </p:spPr>
        <p:txBody>
          <a:bodyPr rtlCol="0" anchor="ctr"/>
          <a:lstStyle/>
          <a:p>
            <a:pPr algn="ctr" defTabSz="914400"/>
            <a:r>
              <a:rPr lang="en-GB" sz="900" b="1" kern="0" dirty="0">
                <a:solidFill>
                  <a:prstClr val="white"/>
                </a:solidFill>
                <a:latin typeface="Calibri"/>
              </a:rPr>
              <a:t>EVPN</a:t>
            </a:r>
            <a:endParaRPr lang="en-001" sz="900" b="1" kern="0" dirty="0">
              <a:solidFill>
                <a:prstClr val="white"/>
              </a:solidFill>
              <a:latin typeface="Calibri"/>
            </a:endParaRPr>
          </a:p>
        </p:txBody>
      </p:sp>
      <p:sp>
        <p:nvSpPr>
          <p:cNvPr id="22" name="TextBox 21">
            <a:extLst>
              <a:ext uri="{FF2B5EF4-FFF2-40B4-BE49-F238E27FC236}">
                <a16:creationId xmlns:a16="http://schemas.microsoft.com/office/drawing/2014/main" id="{C8B68DE9-2E54-A624-71F2-5FBE9E9F0808}"/>
              </a:ext>
            </a:extLst>
          </p:cNvPr>
          <p:cNvSpPr txBox="1"/>
          <p:nvPr/>
        </p:nvSpPr>
        <p:spPr>
          <a:xfrm>
            <a:off x="1668451" y="1269631"/>
            <a:ext cx="990733" cy="349702"/>
          </a:xfrm>
          <a:prstGeom prst="rect">
            <a:avLst/>
          </a:prstGeom>
          <a:solidFill>
            <a:schemeClr val="accent5"/>
          </a:solidFill>
          <a:ln>
            <a:noFill/>
          </a:ln>
        </p:spPr>
        <p:txBody>
          <a:bodyPr wrap="square" lIns="36000" tIns="36000" rIns="36000" bIns="36000" rtlCol="0">
            <a:spAutoFit/>
          </a:bodyPr>
          <a:lstStyle/>
          <a:p>
            <a:pPr algn="ctr" defTabSz="180000">
              <a:tabLst>
                <a:tab pos="180000" algn="l"/>
              </a:tabLst>
            </a:pPr>
            <a:r>
              <a:rPr lang="en-US" sz="900" b="1" dirty="0">
                <a:solidFill>
                  <a:schemeClr val="bg1"/>
                </a:solidFill>
                <a:latin typeface="Nokia Pure Text Light"/>
              </a:rPr>
              <a:t>NHopSelf swap (SRv6 </a:t>
            </a:r>
            <a:r>
              <a:rPr lang="en-US" sz="900" b="1" dirty="0">
                <a:solidFill>
                  <a:schemeClr val="bg1"/>
                </a:solidFill>
                <a:latin typeface="Nokia Pure Text Light"/>
                <a:sym typeface="Wingdings" panose="05000000000000000000" pitchFamily="2" charset="2"/>
              </a:rPr>
              <a:t> </a:t>
            </a:r>
            <a:r>
              <a:rPr lang="en-US" sz="900" b="1" dirty="0">
                <a:solidFill>
                  <a:schemeClr val="bg1"/>
                </a:solidFill>
                <a:latin typeface="Nokia Pure Text Light"/>
              </a:rPr>
              <a:t>MPLS)</a:t>
            </a:r>
            <a:endParaRPr kumimoji="0" lang="en-US" sz="900" b="1" i="0" u="none" strike="noStrike" kern="1200" cap="none" spc="0" normalizeH="0" baseline="0" noProof="0" dirty="0">
              <a:ln>
                <a:noFill/>
              </a:ln>
              <a:solidFill>
                <a:schemeClr val="bg1"/>
              </a:solidFill>
              <a:effectLst/>
              <a:uLnTx/>
              <a:uFillTx/>
              <a:latin typeface="Nokia Pure Text Light"/>
              <a:ea typeface="+mn-ea"/>
              <a:cs typeface="+mn-cs"/>
            </a:endParaRPr>
          </a:p>
        </p:txBody>
      </p:sp>
      <p:sp>
        <p:nvSpPr>
          <p:cNvPr id="31" name="TextBox 30">
            <a:extLst>
              <a:ext uri="{FF2B5EF4-FFF2-40B4-BE49-F238E27FC236}">
                <a16:creationId xmlns:a16="http://schemas.microsoft.com/office/drawing/2014/main" id="{BA18DE77-9B17-E6A8-D765-2901ACBDAFCE}"/>
              </a:ext>
            </a:extLst>
          </p:cNvPr>
          <p:cNvSpPr txBox="1"/>
          <p:nvPr/>
        </p:nvSpPr>
        <p:spPr>
          <a:xfrm>
            <a:off x="5885937" y="1200035"/>
            <a:ext cx="990733" cy="349702"/>
          </a:xfrm>
          <a:prstGeom prst="rect">
            <a:avLst/>
          </a:prstGeom>
          <a:solidFill>
            <a:schemeClr val="accent5"/>
          </a:solidFill>
          <a:ln>
            <a:noFill/>
          </a:ln>
        </p:spPr>
        <p:txBody>
          <a:bodyPr wrap="square" lIns="36000" tIns="36000" rIns="36000" bIns="36000" rtlCol="0">
            <a:spAutoFit/>
          </a:bodyPr>
          <a:lstStyle/>
          <a:p>
            <a:pPr algn="ctr" defTabSz="180000">
              <a:tabLst>
                <a:tab pos="180000" algn="l"/>
              </a:tabLst>
            </a:pPr>
            <a:r>
              <a:rPr lang="en-US" sz="900" b="1" dirty="0">
                <a:solidFill>
                  <a:schemeClr val="bg1"/>
                </a:solidFill>
                <a:latin typeface="Nokia Pure Text Light"/>
              </a:rPr>
              <a:t>NHopSelf swap (MPLS </a:t>
            </a:r>
            <a:r>
              <a:rPr lang="en-US" sz="900" b="1" dirty="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sym typeface="Wingdings" pitchFamily="2" charset="2"/>
              </a:rPr>
              <a:t> </a:t>
            </a:r>
            <a:r>
              <a:rPr lang="en-US" sz="900" b="1" dirty="0">
                <a:solidFill>
                  <a:schemeClr val="bg1"/>
                </a:solidFill>
                <a:latin typeface="Nokia Pure Text Light"/>
              </a:rPr>
              <a:t>VNI )</a:t>
            </a:r>
            <a:endParaRPr kumimoji="0" lang="en-US" sz="900" b="1" i="0" u="none" strike="noStrike" kern="1200" cap="none" spc="0" normalizeH="0" baseline="0" noProof="0" dirty="0">
              <a:ln>
                <a:noFill/>
              </a:ln>
              <a:solidFill>
                <a:schemeClr val="bg1"/>
              </a:solidFill>
              <a:effectLst/>
              <a:uLnTx/>
              <a:uFillTx/>
              <a:latin typeface="Nokia Pure Text Light"/>
              <a:ea typeface="+mn-ea"/>
              <a:cs typeface="+mn-cs"/>
            </a:endParaRPr>
          </a:p>
        </p:txBody>
      </p:sp>
    </p:spTree>
    <p:extLst>
      <p:ext uri="{BB962C8B-B14F-4D97-AF65-F5344CB8AC3E}">
        <p14:creationId xmlns:p14="http://schemas.microsoft.com/office/powerpoint/2010/main" val="3625110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ounded Rectangle 21">
            <a:extLst>
              <a:ext uri="{FF2B5EF4-FFF2-40B4-BE49-F238E27FC236}">
                <a16:creationId xmlns:a16="http://schemas.microsoft.com/office/drawing/2014/main" id="{7A7D4F9F-1314-229C-2E5D-CAE0FCAF987C}"/>
              </a:ext>
            </a:extLst>
          </p:cNvPr>
          <p:cNvSpPr/>
          <p:nvPr/>
        </p:nvSpPr>
        <p:spPr>
          <a:xfrm>
            <a:off x="4848118" y="2862253"/>
            <a:ext cx="3691199" cy="1360702"/>
          </a:xfrm>
          <a:prstGeom prst="roundRect">
            <a:avLst>
              <a:gd name="adj" fmla="val 0"/>
            </a:avLst>
          </a:prstGeom>
          <a:solidFill>
            <a:schemeClr val="bg1">
              <a:lumMod val="95000"/>
            </a:schemeClr>
          </a:solidFill>
          <a:ln w="3175">
            <a:noFill/>
            <a:prstDash val="sysDash"/>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defTabSz="457189">
              <a:spcAft>
                <a:spcPts val="300"/>
              </a:spcAft>
              <a:buSzPct val="100000"/>
              <a:defRPr/>
            </a:pPr>
            <a:endParaRPr lang="en-US" sz="700" dirty="0">
              <a:solidFill>
                <a:srgbClr val="001135"/>
              </a:solidFill>
              <a:latin typeface="Nokia Pure Text Light"/>
            </a:endParaRPr>
          </a:p>
        </p:txBody>
      </p:sp>
      <p:sp>
        <p:nvSpPr>
          <p:cNvPr id="37" name="Title 36">
            <a:extLst>
              <a:ext uri="{FF2B5EF4-FFF2-40B4-BE49-F238E27FC236}">
                <a16:creationId xmlns:a16="http://schemas.microsoft.com/office/drawing/2014/main" id="{523AFF42-CB7B-55DB-33A9-1CC4D2DB8B9A}"/>
              </a:ext>
            </a:extLst>
          </p:cNvPr>
          <p:cNvSpPr>
            <a:spLocks noGrp="1"/>
          </p:cNvSpPr>
          <p:nvPr>
            <p:ph type="title"/>
          </p:nvPr>
        </p:nvSpPr>
        <p:spPr>
          <a:xfrm>
            <a:off x="417531" y="396000"/>
            <a:ext cx="8308800" cy="342000"/>
          </a:xfrm>
        </p:spPr>
        <p:txBody>
          <a:bodyPr/>
          <a:lstStyle/>
          <a:p>
            <a:r>
              <a:rPr lang="en-US" dirty="0"/>
              <a:t>Data Center Interconnect Summary</a:t>
            </a:r>
          </a:p>
        </p:txBody>
      </p:sp>
      <p:sp>
        <p:nvSpPr>
          <p:cNvPr id="5" name="Text Placeholder 4">
            <a:extLst>
              <a:ext uri="{FF2B5EF4-FFF2-40B4-BE49-F238E27FC236}">
                <a16:creationId xmlns:a16="http://schemas.microsoft.com/office/drawing/2014/main" id="{8A023008-F134-C473-4E44-12972B3ED32C}"/>
              </a:ext>
            </a:extLst>
          </p:cNvPr>
          <p:cNvSpPr>
            <a:spLocks noGrp="1"/>
          </p:cNvSpPr>
          <p:nvPr>
            <p:ph type="body" sz="quarter" idx="10"/>
          </p:nvPr>
        </p:nvSpPr>
        <p:spPr>
          <a:xfrm>
            <a:off x="417599" y="763200"/>
            <a:ext cx="8308800" cy="342000"/>
          </a:xfrm>
        </p:spPr>
        <p:txBody>
          <a:bodyPr/>
          <a:lstStyle/>
          <a:p>
            <a:r>
              <a:rPr lang="en-US" dirty="0"/>
              <a:t>For VXLAN, MPLS or SRv6 data centers</a:t>
            </a:r>
          </a:p>
        </p:txBody>
      </p:sp>
      <p:sp>
        <p:nvSpPr>
          <p:cNvPr id="9" name="Rounded Rectangle 8">
            <a:extLst>
              <a:ext uri="{FF2B5EF4-FFF2-40B4-BE49-F238E27FC236}">
                <a16:creationId xmlns:a16="http://schemas.microsoft.com/office/drawing/2014/main" id="{BBE20422-38C2-1C77-6548-E11D9E86FDC9}"/>
              </a:ext>
            </a:extLst>
          </p:cNvPr>
          <p:cNvSpPr/>
          <p:nvPr/>
        </p:nvSpPr>
        <p:spPr>
          <a:xfrm>
            <a:off x="4837695" y="1244092"/>
            <a:ext cx="3728964" cy="24812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defTabSz="457189">
              <a:spcAft>
                <a:spcPts val="300"/>
              </a:spcAft>
              <a:buSzPct val="100000"/>
              <a:defRPr/>
            </a:pPr>
            <a:r>
              <a:rPr lang="en-US" sz="1400" dirty="0">
                <a:solidFill>
                  <a:schemeClr val="accent1"/>
                </a:solidFill>
                <a:latin typeface="Nokia Pure Headline Ultra Light" panose="020B0204040602060303" pitchFamily="34" charset="0"/>
              </a:rPr>
              <a:t>Service gateway-based interdomain/DCI</a:t>
            </a:r>
          </a:p>
        </p:txBody>
      </p:sp>
      <p:sp>
        <p:nvSpPr>
          <p:cNvPr id="12" name="Rounded Rectangle 11">
            <a:extLst>
              <a:ext uri="{FF2B5EF4-FFF2-40B4-BE49-F238E27FC236}">
                <a16:creationId xmlns:a16="http://schemas.microsoft.com/office/drawing/2014/main" id="{2CD764E0-58CA-920A-72B2-FE75E0A3BEDF}"/>
              </a:ext>
            </a:extLst>
          </p:cNvPr>
          <p:cNvSpPr/>
          <p:nvPr/>
        </p:nvSpPr>
        <p:spPr>
          <a:xfrm>
            <a:off x="4859918" y="1546939"/>
            <a:ext cx="3684316" cy="925874"/>
          </a:xfrm>
          <a:prstGeom prst="roundRect">
            <a:avLst>
              <a:gd name="adj" fmla="val 0"/>
            </a:avLst>
          </a:prstGeom>
          <a:solidFill>
            <a:schemeClr val="bg1">
              <a:lumMod val="95000"/>
            </a:schemeClr>
          </a:solidFill>
          <a:ln w="3175">
            <a:noFill/>
            <a:prstDash val="sysDash"/>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44000" tIns="108000" rIns="72000" bIns="72000" numCol="1" spcCol="0" rtlCol="0" fromWordArt="0" anchor="t" anchorCtr="0" forceAA="0" compatLnSpc="1">
            <a:prstTxWarp prst="textNoShape">
              <a:avLst/>
            </a:prstTxWarp>
            <a:noAutofit/>
          </a:bodyPr>
          <a:lstStyle/>
          <a:p>
            <a:pPr defTabSz="457189">
              <a:spcAft>
                <a:spcPts val="200"/>
              </a:spcAft>
              <a:buSzPct val="100000"/>
              <a:defRPr/>
            </a:pPr>
            <a:r>
              <a:rPr lang="en-US" sz="800" b="1" dirty="0">
                <a:solidFill>
                  <a:srgbClr val="001135"/>
                </a:solidFill>
              </a:rPr>
              <a:t>Characteristics (terminology taken from RFC9014)</a:t>
            </a:r>
          </a:p>
          <a:p>
            <a:pPr marL="92075" indent="-92075" defTabSz="457189">
              <a:spcAft>
                <a:spcPts val="200"/>
              </a:spcAft>
              <a:buSzPct val="100000"/>
              <a:buFont typeface="Arial" panose="020B0604020202020204" pitchFamily="34" charset="0"/>
              <a:buChar char="•"/>
              <a:defRPr/>
            </a:pPr>
            <a:r>
              <a:rPr lang="en-US" sz="800" dirty="0">
                <a:solidFill>
                  <a:srgbClr val="001135"/>
                </a:solidFill>
              </a:rPr>
              <a:t>Service-instantiation on border router</a:t>
            </a:r>
          </a:p>
          <a:p>
            <a:pPr marL="92075" indent="-92075" defTabSz="457189">
              <a:spcAft>
                <a:spcPts val="200"/>
              </a:spcAft>
              <a:buSzPct val="100000"/>
              <a:buFont typeface="Arial" panose="020B0604020202020204" pitchFamily="34" charset="0"/>
              <a:buChar char="•"/>
              <a:defRPr/>
            </a:pPr>
            <a:r>
              <a:rPr lang="en-US" sz="800" dirty="0">
                <a:solidFill>
                  <a:srgbClr val="001135"/>
                </a:solidFill>
              </a:rPr>
              <a:t>MAC/IP lookup on border router (service gateway)</a:t>
            </a:r>
          </a:p>
          <a:p>
            <a:pPr marL="92075" indent="-92075" defTabSz="457189">
              <a:spcAft>
                <a:spcPts val="200"/>
              </a:spcAft>
              <a:buSzPct val="100000"/>
              <a:buFont typeface="Arial" panose="020B0604020202020204" pitchFamily="34" charset="0"/>
              <a:buChar char="•"/>
              <a:defRPr/>
            </a:pPr>
            <a:r>
              <a:rPr lang="en-US" sz="800" dirty="0">
                <a:solidFill>
                  <a:srgbClr val="001135"/>
                </a:solidFill>
              </a:rPr>
              <a:t>Heterogeneous domain transport</a:t>
            </a:r>
          </a:p>
          <a:p>
            <a:pPr marL="92075" indent="-92075" defTabSz="685800">
              <a:spcAft>
                <a:spcPts val="300"/>
              </a:spcAft>
              <a:buSzPct val="100000"/>
              <a:buFont typeface="Arial" panose="020B0604020202020204" pitchFamily="34" charset="0"/>
              <a:buChar char="•"/>
              <a:defRPr/>
            </a:pPr>
            <a:r>
              <a:rPr lang="en-US" sz="800" dirty="0">
                <a:solidFill>
                  <a:srgbClr val="001135"/>
                </a:solidFill>
              </a:rPr>
              <a:t>High domain protection/demarcation/isolation</a:t>
            </a:r>
          </a:p>
        </p:txBody>
      </p:sp>
      <p:sp>
        <p:nvSpPr>
          <p:cNvPr id="14" name="Rounded Rectangle 13">
            <a:extLst>
              <a:ext uri="{FF2B5EF4-FFF2-40B4-BE49-F238E27FC236}">
                <a16:creationId xmlns:a16="http://schemas.microsoft.com/office/drawing/2014/main" id="{D86211B7-CBFD-1CF2-C53B-D660C2A20792}"/>
              </a:ext>
            </a:extLst>
          </p:cNvPr>
          <p:cNvSpPr/>
          <p:nvPr/>
        </p:nvSpPr>
        <p:spPr>
          <a:xfrm>
            <a:off x="673504" y="2863472"/>
            <a:ext cx="3685282" cy="526378"/>
          </a:xfrm>
          <a:prstGeom prst="roundRect">
            <a:avLst>
              <a:gd name="adj" fmla="val 0"/>
            </a:avLst>
          </a:prstGeom>
          <a:solidFill>
            <a:schemeClr val="tx1"/>
          </a:solidFill>
          <a:ln w="3175">
            <a:prstDash val="sysDash"/>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44000" tIns="72000" rIns="72000" bIns="72000" numCol="1" spcCol="0" rtlCol="0" fromWordArt="0" anchor="t" anchorCtr="0" forceAA="0" compatLnSpc="1">
            <a:prstTxWarp prst="textNoShape">
              <a:avLst/>
            </a:prstTxWarp>
            <a:noAutofit/>
          </a:bodyPr>
          <a:lstStyle/>
          <a:p>
            <a:pPr defTabSz="457189">
              <a:spcAft>
                <a:spcPts val="100"/>
              </a:spcAft>
              <a:buSzPct val="100000"/>
              <a:defRPr/>
            </a:pPr>
            <a:r>
              <a:rPr lang="en-US" sz="900" dirty="0">
                <a:solidFill>
                  <a:srgbClr val="FFFFFF"/>
                </a:solidFill>
                <a:latin typeface="Nokia Pure Text Light"/>
              </a:rPr>
              <a:t>Inter-AS/domain model B </a:t>
            </a:r>
            <a:endParaRPr lang="en-US" sz="700" dirty="0">
              <a:solidFill>
                <a:srgbClr val="FFFFFF"/>
              </a:solidFill>
              <a:latin typeface="Nokia Pure Text Light"/>
            </a:endParaRPr>
          </a:p>
          <a:p>
            <a:pPr marL="92075" indent="-92075" defTabSz="457189">
              <a:spcAft>
                <a:spcPts val="100"/>
              </a:spcAft>
              <a:buSzPct val="100000"/>
              <a:buFont typeface="Arial" panose="020B0604020202020204" pitchFamily="34" charset="0"/>
              <a:buChar char="•"/>
              <a:defRPr/>
            </a:pPr>
            <a:r>
              <a:rPr lang="en-US" sz="700" dirty="0">
                <a:solidFill>
                  <a:srgbClr val="FFFFFF"/>
                </a:solidFill>
                <a:latin typeface="Nokia Pure Text Light"/>
              </a:rPr>
              <a:t>Service Label swap at border router</a:t>
            </a:r>
          </a:p>
          <a:p>
            <a:pPr marL="92075" indent="-92075" defTabSz="457189">
              <a:spcAft>
                <a:spcPts val="300"/>
              </a:spcAft>
              <a:buSzPct val="100000"/>
              <a:buFont typeface="Arial" panose="020B0604020202020204" pitchFamily="34" charset="0"/>
              <a:buChar char="•"/>
              <a:defRPr/>
            </a:pPr>
            <a:r>
              <a:rPr lang="en-US" sz="700" dirty="0">
                <a:solidFill>
                  <a:srgbClr val="FFFFFF"/>
                </a:solidFill>
                <a:latin typeface="Nokia Pure Text Light"/>
              </a:rPr>
              <a:t>Asymmetric option</a:t>
            </a:r>
            <a:endParaRPr lang="en-US" sz="900" dirty="0">
              <a:solidFill>
                <a:srgbClr val="FFFFFF"/>
              </a:solidFill>
              <a:latin typeface="Nokia Pure Text Light"/>
            </a:endParaRPr>
          </a:p>
        </p:txBody>
      </p:sp>
      <p:sp>
        <p:nvSpPr>
          <p:cNvPr id="15" name="Rounded Rectangle 14">
            <a:extLst>
              <a:ext uri="{FF2B5EF4-FFF2-40B4-BE49-F238E27FC236}">
                <a16:creationId xmlns:a16="http://schemas.microsoft.com/office/drawing/2014/main" id="{13C311FC-A14A-052A-E873-64784391F611}"/>
              </a:ext>
            </a:extLst>
          </p:cNvPr>
          <p:cNvSpPr/>
          <p:nvPr/>
        </p:nvSpPr>
        <p:spPr>
          <a:xfrm>
            <a:off x="673504" y="3416471"/>
            <a:ext cx="3685282" cy="408277"/>
          </a:xfrm>
          <a:prstGeom prst="roundRect">
            <a:avLst>
              <a:gd name="adj" fmla="val 0"/>
            </a:avLst>
          </a:prstGeom>
          <a:solidFill>
            <a:schemeClr val="tx1"/>
          </a:solidFill>
          <a:ln w="3175">
            <a:prstDash val="sysDash"/>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44000" tIns="72000" rIns="72000" bIns="72000" numCol="1" spcCol="0" rtlCol="0" fromWordArt="0" anchor="t" anchorCtr="0" forceAA="0" compatLnSpc="1">
            <a:prstTxWarp prst="textNoShape">
              <a:avLst/>
            </a:prstTxWarp>
            <a:noAutofit/>
          </a:bodyPr>
          <a:lstStyle/>
          <a:p>
            <a:pPr defTabSz="457189">
              <a:spcAft>
                <a:spcPts val="100"/>
              </a:spcAft>
              <a:buSzPct val="100000"/>
              <a:defRPr/>
            </a:pPr>
            <a:r>
              <a:rPr lang="en-US" sz="900" dirty="0">
                <a:solidFill>
                  <a:srgbClr val="FFFFFF"/>
                </a:solidFill>
                <a:latin typeface="Nokia Pure Text Light"/>
              </a:rPr>
              <a:t>Inter-AS/domain model C </a:t>
            </a:r>
            <a:endParaRPr lang="en-US" sz="700" dirty="0">
              <a:solidFill>
                <a:srgbClr val="FFFFFF"/>
              </a:solidFill>
              <a:latin typeface="Nokia Pure Text Light"/>
            </a:endParaRPr>
          </a:p>
          <a:p>
            <a:pPr marL="92075" indent="-92075" defTabSz="457189">
              <a:spcAft>
                <a:spcPts val="100"/>
              </a:spcAft>
              <a:buSzPct val="100000"/>
              <a:buFont typeface="Arial" panose="020B0604020202020204" pitchFamily="34" charset="0"/>
              <a:buChar char="•"/>
              <a:defRPr/>
            </a:pPr>
            <a:r>
              <a:rPr lang="en-US" sz="700" dirty="0">
                <a:solidFill>
                  <a:srgbClr val="FFFFFF"/>
                </a:solidFill>
                <a:latin typeface="Nokia Pure Text Light"/>
              </a:rPr>
              <a:t>BGP LU Label swap at BR</a:t>
            </a:r>
          </a:p>
        </p:txBody>
      </p:sp>
      <p:sp>
        <p:nvSpPr>
          <p:cNvPr id="16" name="Rounded Rectangle 15">
            <a:extLst>
              <a:ext uri="{FF2B5EF4-FFF2-40B4-BE49-F238E27FC236}">
                <a16:creationId xmlns:a16="http://schemas.microsoft.com/office/drawing/2014/main" id="{7F5EA820-E0BF-E3F5-1E5B-852C042F2611}"/>
              </a:ext>
            </a:extLst>
          </p:cNvPr>
          <p:cNvSpPr/>
          <p:nvPr/>
        </p:nvSpPr>
        <p:spPr>
          <a:xfrm>
            <a:off x="673503" y="3858521"/>
            <a:ext cx="3685282" cy="580744"/>
          </a:xfrm>
          <a:prstGeom prst="roundRect">
            <a:avLst>
              <a:gd name="adj" fmla="val 0"/>
            </a:avLst>
          </a:prstGeom>
          <a:solidFill>
            <a:schemeClr val="tx1"/>
          </a:solidFill>
          <a:ln w="3175">
            <a:prstDash val="sysDash"/>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44000" tIns="108000" rIns="72000" bIns="72000" numCol="1" spcCol="0" rtlCol="0" fromWordArt="0" anchor="t" anchorCtr="0" forceAA="0" compatLnSpc="1">
            <a:prstTxWarp prst="textNoShape">
              <a:avLst/>
            </a:prstTxWarp>
            <a:noAutofit/>
          </a:bodyPr>
          <a:lstStyle/>
          <a:p>
            <a:pPr defTabSz="457189">
              <a:spcAft>
                <a:spcPts val="100"/>
              </a:spcAft>
              <a:buSzPct val="100000"/>
              <a:defRPr/>
            </a:pPr>
            <a:r>
              <a:rPr lang="en-US" sz="900" dirty="0">
                <a:solidFill>
                  <a:srgbClr val="FFFFFF"/>
                </a:solidFill>
                <a:latin typeface="Nokia Pure Text Light"/>
              </a:rPr>
              <a:t>Inter-AS/domain model C (with TE)</a:t>
            </a:r>
          </a:p>
          <a:p>
            <a:pPr marL="92075" indent="-92075" defTabSz="457189">
              <a:spcAft>
                <a:spcPts val="300"/>
              </a:spcAft>
              <a:buSzPct val="100000"/>
              <a:buFont typeface="Arial" panose="020B0604020202020204" pitchFamily="34" charset="0"/>
              <a:buChar char="•"/>
              <a:defRPr/>
            </a:pPr>
            <a:r>
              <a:rPr lang="en-US" sz="700" dirty="0">
                <a:solidFill>
                  <a:srgbClr val="FFFFFF"/>
                </a:solidFill>
                <a:latin typeface="Nokia Pure Text Light"/>
              </a:rPr>
              <a:t>BSID to SID list swap at BR (SRoUDP to SR-MPLS possible) </a:t>
            </a:r>
            <a:br>
              <a:rPr lang="en-US" sz="700" dirty="0">
                <a:solidFill>
                  <a:srgbClr val="FFFFFF"/>
                </a:solidFill>
                <a:latin typeface="Nokia Pure Text Light"/>
              </a:rPr>
            </a:br>
            <a:r>
              <a:rPr lang="en-US" sz="700" dirty="0">
                <a:solidFill>
                  <a:srgbClr val="FFFFFF"/>
                </a:solidFill>
                <a:latin typeface="Nokia Pure Text Light"/>
              </a:rPr>
              <a:t>downloaded by controller</a:t>
            </a:r>
          </a:p>
        </p:txBody>
      </p:sp>
      <p:sp>
        <p:nvSpPr>
          <p:cNvPr id="17" name="Rounded Rectangle 16">
            <a:extLst>
              <a:ext uri="{FF2B5EF4-FFF2-40B4-BE49-F238E27FC236}">
                <a16:creationId xmlns:a16="http://schemas.microsoft.com/office/drawing/2014/main" id="{3EE64F76-EE4A-AF4A-647A-47DB1E63C390}"/>
              </a:ext>
            </a:extLst>
          </p:cNvPr>
          <p:cNvSpPr/>
          <p:nvPr/>
        </p:nvSpPr>
        <p:spPr>
          <a:xfrm>
            <a:off x="673504" y="2537458"/>
            <a:ext cx="3685282" cy="244142"/>
          </a:xfrm>
          <a:prstGeom prst="roundRect">
            <a:avLst>
              <a:gd name="adj" fmla="val 0"/>
            </a:avLst>
          </a:prstGeom>
          <a:solidFill>
            <a:srgbClr val="8EC2FF">
              <a:alpha val="49804"/>
            </a:srgbClr>
          </a:solidFill>
          <a:ln w="3175">
            <a:noFill/>
            <a:prstDash val="sysDash"/>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44000" tIns="72000" rIns="72000" bIns="72000" numCol="1" spcCol="0" rtlCol="0" fromWordArt="0" anchor="ctr" anchorCtr="0" forceAA="0" compatLnSpc="1">
            <a:prstTxWarp prst="textNoShape">
              <a:avLst/>
            </a:prstTxWarp>
            <a:noAutofit/>
          </a:bodyPr>
          <a:lstStyle/>
          <a:p>
            <a:pPr defTabSz="457189">
              <a:spcAft>
                <a:spcPts val="300"/>
              </a:spcAft>
              <a:buSzPct val="100000"/>
              <a:defRPr/>
            </a:pPr>
            <a:r>
              <a:rPr lang="en-US" sz="900" dirty="0">
                <a:solidFill>
                  <a:schemeClr val="tx1"/>
                </a:solidFill>
                <a:latin typeface="Nokia Pure Text Light"/>
              </a:rPr>
              <a:t>End-to-end underlay tunnels (no segmentation)</a:t>
            </a:r>
            <a:endParaRPr lang="en-US" sz="700" dirty="0">
              <a:solidFill>
                <a:schemeClr val="tx1"/>
              </a:solidFill>
              <a:latin typeface="Nokia Pure Text Light"/>
            </a:endParaRPr>
          </a:p>
        </p:txBody>
      </p:sp>
      <p:sp>
        <p:nvSpPr>
          <p:cNvPr id="21" name="Rounded Rectangle 20">
            <a:extLst>
              <a:ext uri="{FF2B5EF4-FFF2-40B4-BE49-F238E27FC236}">
                <a16:creationId xmlns:a16="http://schemas.microsoft.com/office/drawing/2014/main" id="{438B6783-76BF-1C9C-45BA-6E004DA56DBE}"/>
              </a:ext>
            </a:extLst>
          </p:cNvPr>
          <p:cNvSpPr/>
          <p:nvPr/>
        </p:nvSpPr>
        <p:spPr>
          <a:xfrm>
            <a:off x="4866968" y="2537458"/>
            <a:ext cx="3681461" cy="245071"/>
          </a:xfrm>
          <a:prstGeom prst="roundRect">
            <a:avLst>
              <a:gd name="adj" fmla="val 0"/>
            </a:avLst>
          </a:prstGeom>
          <a:solidFill>
            <a:schemeClr val="tx1"/>
          </a:solidFill>
          <a:ln w="3175">
            <a:prstDash val="sysDash"/>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44000" tIns="72000" rIns="72000" bIns="72000" numCol="1" spcCol="0" rtlCol="0" fromWordArt="0" anchor="ctr" anchorCtr="0" forceAA="0" compatLnSpc="1">
            <a:prstTxWarp prst="textNoShape">
              <a:avLst/>
            </a:prstTxWarp>
            <a:noAutofit/>
          </a:bodyPr>
          <a:lstStyle/>
          <a:p>
            <a:pPr defTabSz="457189">
              <a:spcAft>
                <a:spcPts val="300"/>
              </a:spcAft>
              <a:buSzPct val="100000"/>
              <a:defRPr/>
            </a:pPr>
            <a:r>
              <a:rPr lang="en-US" sz="900" dirty="0">
                <a:solidFill>
                  <a:srgbClr val="FFFFFF"/>
                </a:solidFill>
                <a:latin typeface="Nokia Pure Text Light"/>
              </a:rPr>
              <a:t>Decoupled model (VLAN or PW hand-off to WAN PE)</a:t>
            </a:r>
            <a:endParaRPr lang="en-US" sz="700" dirty="0">
              <a:solidFill>
                <a:srgbClr val="FFFFFF"/>
              </a:solidFill>
              <a:latin typeface="Nokia Pure Text Light"/>
            </a:endParaRPr>
          </a:p>
        </p:txBody>
      </p:sp>
      <p:sp>
        <p:nvSpPr>
          <p:cNvPr id="23" name="Rounded Rectangle 22">
            <a:extLst>
              <a:ext uri="{FF2B5EF4-FFF2-40B4-BE49-F238E27FC236}">
                <a16:creationId xmlns:a16="http://schemas.microsoft.com/office/drawing/2014/main" id="{357D97E0-E215-918D-86CD-14310AE420F5}"/>
              </a:ext>
            </a:extLst>
          </p:cNvPr>
          <p:cNvSpPr/>
          <p:nvPr/>
        </p:nvSpPr>
        <p:spPr>
          <a:xfrm>
            <a:off x="4899243" y="2852962"/>
            <a:ext cx="3919871" cy="251143"/>
          </a:xfrm>
          <a:prstGeom prst="roundRect">
            <a:avLst/>
          </a:prstGeom>
          <a:noFill/>
          <a:ln w="3175">
            <a:noFill/>
            <a:prstDash val="sysDash"/>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defTabSz="457189">
              <a:spcAft>
                <a:spcPts val="300"/>
              </a:spcAft>
              <a:buSzPct val="100000"/>
              <a:defRPr/>
            </a:pPr>
            <a:r>
              <a:rPr lang="en-US" sz="800" b="1" dirty="0">
                <a:solidFill>
                  <a:srgbClr val="001135"/>
                </a:solidFill>
                <a:latin typeface="Nokia Pure Text Light"/>
              </a:rPr>
              <a:t>Integrated models (for L2 and L3 services)</a:t>
            </a:r>
          </a:p>
        </p:txBody>
      </p:sp>
      <p:sp>
        <p:nvSpPr>
          <p:cNvPr id="24" name="Rounded Rectangle 23">
            <a:extLst>
              <a:ext uri="{FF2B5EF4-FFF2-40B4-BE49-F238E27FC236}">
                <a16:creationId xmlns:a16="http://schemas.microsoft.com/office/drawing/2014/main" id="{65004730-2B28-BB63-188C-B4A5CA0CAD28}"/>
              </a:ext>
            </a:extLst>
          </p:cNvPr>
          <p:cNvSpPr/>
          <p:nvPr/>
        </p:nvSpPr>
        <p:spPr>
          <a:xfrm>
            <a:off x="4966535" y="3117588"/>
            <a:ext cx="3425298" cy="227539"/>
          </a:xfrm>
          <a:prstGeom prst="roundRect">
            <a:avLst>
              <a:gd name="adj" fmla="val 0"/>
            </a:avLst>
          </a:prstGeom>
          <a:solidFill>
            <a:schemeClr val="accent5"/>
          </a:solidFill>
          <a:ln w="3175">
            <a:noFill/>
            <a:prstDash val="sysDash"/>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457189">
              <a:spcAft>
                <a:spcPts val="300"/>
              </a:spcAft>
              <a:buSzPct val="100000"/>
              <a:defRPr/>
            </a:pPr>
            <a:r>
              <a:rPr lang="en-US" sz="900" dirty="0">
                <a:solidFill>
                  <a:srgbClr val="FFFFFF"/>
                </a:solidFill>
                <a:latin typeface="Nokia Pure Text Light"/>
              </a:rPr>
              <a:t>EVPN-VXLAN to VPLS (L2) or IP-VPN (L3)</a:t>
            </a:r>
            <a:endParaRPr lang="en-US" sz="700" dirty="0">
              <a:solidFill>
                <a:srgbClr val="FFFFFF"/>
              </a:solidFill>
              <a:latin typeface="Nokia Pure Text Light"/>
            </a:endParaRPr>
          </a:p>
        </p:txBody>
      </p:sp>
      <p:sp>
        <p:nvSpPr>
          <p:cNvPr id="25" name="Rounded Rectangle 24">
            <a:extLst>
              <a:ext uri="{FF2B5EF4-FFF2-40B4-BE49-F238E27FC236}">
                <a16:creationId xmlns:a16="http://schemas.microsoft.com/office/drawing/2014/main" id="{0048F406-4F4C-E160-794B-4732653AA3EA}"/>
              </a:ext>
            </a:extLst>
          </p:cNvPr>
          <p:cNvSpPr/>
          <p:nvPr/>
        </p:nvSpPr>
        <p:spPr>
          <a:xfrm>
            <a:off x="4962199" y="3366866"/>
            <a:ext cx="3425298" cy="227539"/>
          </a:xfrm>
          <a:prstGeom prst="roundRect">
            <a:avLst>
              <a:gd name="adj" fmla="val 0"/>
            </a:avLst>
          </a:prstGeom>
          <a:solidFill>
            <a:schemeClr val="accent5"/>
          </a:solidFill>
          <a:ln w="3175">
            <a:noFill/>
            <a:prstDash val="sysDash"/>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457189">
              <a:spcAft>
                <a:spcPts val="300"/>
              </a:spcAft>
              <a:buSzPct val="100000"/>
              <a:defRPr/>
            </a:pPr>
            <a:r>
              <a:rPr lang="en-US" sz="900" dirty="0">
                <a:solidFill>
                  <a:srgbClr val="FFFFFF"/>
                </a:solidFill>
                <a:latin typeface="Nokia Pure Text Light"/>
              </a:rPr>
              <a:t>EVPN-VXLAN to EVPN-VXLAN/EVPN-MPLS/EVPN-SRv6</a:t>
            </a:r>
            <a:endParaRPr lang="en-US" sz="700" dirty="0">
              <a:solidFill>
                <a:srgbClr val="FFFFFF"/>
              </a:solidFill>
              <a:latin typeface="Nokia Pure Text Light"/>
            </a:endParaRPr>
          </a:p>
        </p:txBody>
      </p:sp>
      <p:sp>
        <p:nvSpPr>
          <p:cNvPr id="26" name="Rounded Rectangle 25">
            <a:extLst>
              <a:ext uri="{FF2B5EF4-FFF2-40B4-BE49-F238E27FC236}">
                <a16:creationId xmlns:a16="http://schemas.microsoft.com/office/drawing/2014/main" id="{992004CD-F8B9-E5AE-ABB4-D1E273EB971B}"/>
              </a:ext>
            </a:extLst>
          </p:cNvPr>
          <p:cNvSpPr/>
          <p:nvPr/>
        </p:nvSpPr>
        <p:spPr>
          <a:xfrm>
            <a:off x="4962199" y="3865164"/>
            <a:ext cx="3425298" cy="227539"/>
          </a:xfrm>
          <a:prstGeom prst="roundRect">
            <a:avLst>
              <a:gd name="adj" fmla="val 0"/>
            </a:avLst>
          </a:prstGeom>
          <a:solidFill>
            <a:schemeClr val="accent5"/>
          </a:solidFill>
          <a:ln w="3175">
            <a:noFill/>
            <a:prstDash val="sysDash"/>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a:spcAft>
                <a:spcPts val="300"/>
              </a:spcAft>
              <a:buSzPct val="100000"/>
              <a:defRPr/>
            </a:pPr>
            <a:r>
              <a:rPr lang="en-US" sz="900" dirty="0">
                <a:solidFill>
                  <a:srgbClr val="FFFFFF"/>
                </a:solidFill>
                <a:latin typeface="Nokia Pure Text Light"/>
              </a:rPr>
              <a:t>EVPN-SRv6 to EVPN-VXLAN/EVPN-MPLS/EVPN-SRv6</a:t>
            </a:r>
            <a:endParaRPr lang="en-US" sz="700" dirty="0">
              <a:solidFill>
                <a:srgbClr val="FFFFFF"/>
              </a:solidFill>
              <a:latin typeface="Nokia Pure Text Light"/>
            </a:endParaRPr>
          </a:p>
        </p:txBody>
      </p:sp>
      <p:sp>
        <p:nvSpPr>
          <p:cNvPr id="27" name="Rounded Rectangle 26">
            <a:extLst>
              <a:ext uri="{FF2B5EF4-FFF2-40B4-BE49-F238E27FC236}">
                <a16:creationId xmlns:a16="http://schemas.microsoft.com/office/drawing/2014/main" id="{32B4F001-0184-6B0E-9908-279A89B5749B}"/>
              </a:ext>
            </a:extLst>
          </p:cNvPr>
          <p:cNvSpPr/>
          <p:nvPr/>
        </p:nvSpPr>
        <p:spPr>
          <a:xfrm>
            <a:off x="4962199" y="3613828"/>
            <a:ext cx="3425298" cy="227539"/>
          </a:xfrm>
          <a:prstGeom prst="roundRect">
            <a:avLst>
              <a:gd name="adj" fmla="val 0"/>
            </a:avLst>
          </a:prstGeom>
          <a:solidFill>
            <a:schemeClr val="accent5"/>
          </a:solidFill>
          <a:ln w="3175">
            <a:noFill/>
            <a:prstDash val="sysDash"/>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a:spcAft>
                <a:spcPts val="300"/>
              </a:spcAft>
              <a:buSzPct val="100000"/>
              <a:defRPr/>
            </a:pPr>
            <a:r>
              <a:rPr lang="en-US" sz="900" dirty="0">
                <a:solidFill>
                  <a:srgbClr val="FFFFFF"/>
                </a:solidFill>
                <a:latin typeface="Nokia Pure Text Light"/>
              </a:rPr>
              <a:t>EVPN-MPLS to EVPN-VXLAN/EVPN-MPLS/EVPN-SRv6</a:t>
            </a:r>
            <a:endParaRPr lang="en-US" sz="700" dirty="0">
              <a:solidFill>
                <a:srgbClr val="FFFFFF"/>
              </a:solidFill>
              <a:latin typeface="Nokia Pure Text Light"/>
            </a:endParaRPr>
          </a:p>
        </p:txBody>
      </p:sp>
      <p:sp>
        <p:nvSpPr>
          <p:cNvPr id="31" name="Striped Right Arrow 30">
            <a:extLst>
              <a:ext uri="{FF2B5EF4-FFF2-40B4-BE49-F238E27FC236}">
                <a16:creationId xmlns:a16="http://schemas.microsoft.com/office/drawing/2014/main" id="{A7615699-F8CE-EC51-A99F-6EAD59680F22}"/>
              </a:ext>
            </a:extLst>
          </p:cNvPr>
          <p:cNvSpPr/>
          <p:nvPr/>
        </p:nvSpPr>
        <p:spPr>
          <a:xfrm rot="5400000">
            <a:off x="8098408" y="2285327"/>
            <a:ext cx="299298" cy="330148"/>
          </a:xfrm>
          <a:prstGeom prst="striped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defTabSz="457189">
              <a:spcAft>
                <a:spcPts val="300"/>
              </a:spcAft>
              <a:buSzPct val="100000"/>
              <a:defRPr/>
            </a:pPr>
            <a:endParaRPr lang="en-US" sz="900" dirty="0">
              <a:solidFill>
                <a:srgbClr val="FFFFFF"/>
              </a:solidFill>
              <a:latin typeface="Nokia Pure Text Light"/>
            </a:endParaRPr>
          </a:p>
        </p:txBody>
      </p:sp>
      <p:sp>
        <p:nvSpPr>
          <p:cNvPr id="40" name="Rounded Rectangle 39">
            <a:extLst>
              <a:ext uri="{FF2B5EF4-FFF2-40B4-BE49-F238E27FC236}">
                <a16:creationId xmlns:a16="http://schemas.microsoft.com/office/drawing/2014/main" id="{47CEF06E-3046-5846-8E90-AA1A378ED2BD}"/>
              </a:ext>
            </a:extLst>
          </p:cNvPr>
          <p:cNvSpPr/>
          <p:nvPr/>
        </p:nvSpPr>
        <p:spPr>
          <a:xfrm>
            <a:off x="661046" y="1244092"/>
            <a:ext cx="3728964" cy="24812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defTabSz="457189">
              <a:spcAft>
                <a:spcPts val="300"/>
              </a:spcAft>
              <a:buSzPct val="100000"/>
              <a:defRPr/>
            </a:pPr>
            <a:r>
              <a:rPr lang="en-US" sz="1400" dirty="0">
                <a:solidFill>
                  <a:schemeClr val="accent1"/>
                </a:solidFill>
                <a:latin typeface="Nokia Pure Headline Ultra Light" panose="020B0204040602060303" pitchFamily="34" charset="0"/>
              </a:rPr>
              <a:t>Gateway-less interdomain/DCI</a:t>
            </a:r>
          </a:p>
        </p:txBody>
      </p:sp>
      <p:sp>
        <p:nvSpPr>
          <p:cNvPr id="44" name="Rounded Rectangle 43">
            <a:extLst>
              <a:ext uri="{FF2B5EF4-FFF2-40B4-BE49-F238E27FC236}">
                <a16:creationId xmlns:a16="http://schemas.microsoft.com/office/drawing/2014/main" id="{B02711F4-86DA-34D7-6673-EF2BB8595626}"/>
              </a:ext>
            </a:extLst>
          </p:cNvPr>
          <p:cNvSpPr/>
          <p:nvPr/>
        </p:nvSpPr>
        <p:spPr>
          <a:xfrm>
            <a:off x="682998" y="1546939"/>
            <a:ext cx="3684316" cy="925874"/>
          </a:xfrm>
          <a:prstGeom prst="roundRect">
            <a:avLst>
              <a:gd name="adj" fmla="val 0"/>
            </a:avLst>
          </a:prstGeom>
          <a:solidFill>
            <a:schemeClr val="bg1">
              <a:lumMod val="95000"/>
            </a:schemeClr>
          </a:solidFill>
          <a:ln w="3175">
            <a:noFill/>
            <a:prstDash val="sysDash"/>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44000" tIns="108000" rIns="72000" bIns="72000" numCol="1" spcCol="0" rtlCol="0" fromWordArt="0" anchor="t" anchorCtr="0" forceAA="0" compatLnSpc="1">
            <a:prstTxWarp prst="textNoShape">
              <a:avLst/>
            </a:prstTxWarp>
            <a:noAutofit/>
          </a:bodyPr>
          <a:lstStyle/>
          <a:p>
            <a:pPr defTabSz="457189">
              <a:spcAft>
                <a:spcPts val="200"/>
              </a:spcAft>
              <a:buSzPct val="100000"/>
              <a:defRPr/>
            </a:pPr>
            <a:r>
              <a:rPr lang="en-US" sz="800" b="1" dirty="0">
                <a:solidFill>
                  <a:srgbClr val="001135"/>
                </a:solidFill>
              </a:rPr>
              <a:t>Characteristics</a:t>
            </a:r>
          </a:p>
          <a:p>
            <a:pPr marL="92075" indent="-92075" defTabSz="457189">
              <a:spcAft>
                <a:spcPts val="200"/>
              </a:spcAft>
              <a:buSzPct val="100000"/>
              <a:buFont typeface="Arial" panose="020B0604020202020204" pitchFamily="34" charset="0"/>
              <a:buChar char="•"/>
              <a:defRPr/>
            </a:pPr>
            <a:r>
              <a:rPr lang="en-US" sz="800" dirty="0">
                <a:solidFill>
                  <a:srgbClr val="001135"/>
                </a:solidFill>
              </a:rPr>
              <a:t>No service-instantiation on border router</a:t>
            </a:r>
          </a:p>
          <a:p>
            <a:pPr marL="92075" indent="-92075" defTabSz="457189">
              <a:spcAft>
                <a:spcPts val="200"/>
              </a:spcAft>
              <a:buSzPct val="100000"/>
              <a:buFont typeface="Arial" panose="020B0604020202020204" pitchFamily="34" charset="0"/>
              <a:buChar char="•"/>
              <a:defRPr/>
            </a:pPr>
            <a:r>
              <a:rPr lang="en-US" sz="800" dirty="0">
                <a:solidFill>
                  <a:srgbClr val="001135"/>
                </a:solidFill>
              </a:rPr>
              <a:t>No overlay MAC/IP lookup on border router</a:t>
            </a:r>
          </a:p>
          <a:p>
            <a:pPr marL="92075" indent="-92075" defTabSz="457189">
              <a:spcAft>
                <a:spcPts val="200"/>
              </a:spcAft>
              <a:buSzPct val="100000"/>
              <a:buFont typeface="Arial" panose="020B0604020202020204" pitchFamily="34" charset="0"/>
              <a:buChar char="•"/>
              <a:defRPr/>
            </a:pPr>
            <a:r>
              <a:rPr lang="en-US" sz="800" dirty="0">
                <a:solidFill>
                  <a:srgbClr val="001135"/>
                </a:solidFill>
              </a:rPr>
              <a:t>Interconnected domains use labels (MPLS, SR-MPLS, SRoUDP)</a:t>
            </a:r>
          </a:p>
          <a:p>
            <a:pPr marL="92075" indent="-92075" defTabSz="457189">
              <a:spcAft>
                <a:spcPts val="200"/>
              </a:spcAft>
              <a:buSzPct val="100000"/>
              <a:buFont typeface="Arial" panose="020B0604020202020204" pitchFamily="34" charset="0"/>
              <a:buChar char="•"/>
              <a:defRPr/>
            </a:pPr>
            <a:r>
              <a:rPr lang="en-US" sz="800" dirty="0">
                <a:solidFill>
                  <a:srgbClr val="001135"/>
                </a:solidFill>
              </a:rPr>
              <a:t>Low domain protection/demarcation/isolation</a:t>
            </a:r>
          </a:p>
        </p:txBody>
      </p:sp>
      <p:sp>
        <p:nvSpPr>
          <p:cNvPr id="45" name="Striped Right Arrow 44">
            <a:extLst>
              <a:ext uri="{FF2B5EF4-FFF2-40B4-BE49-F238E27FC236}">
                <a16:creationId xmlns:a16="http://schemas.microsoft.com/office/drawing/2014/main" id="{52B821B0-A8D5-8A35-803B-C60A160805C7}"/>
              </a:ext>
            </a:extLst>
          </p:cNvPr>
          <p:cNvSpPr/>
          <p:nvPr/>
        </p:nvSpPr>
        <p:spPr>
          <a:xfrm rot="5400000">
            <a:off x="3951205" y="2285327"/>
            <a:ext cx="299298" cy="330148"/>
          </a:xfrm>
          <a:prstGeom prst="striped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defTabSz="457189">
              <a:spcAft>
                <a:spcPts val="300"/>
              </a:spcAft>
              <a:buSzPct val="100000"/>
              <a:defRPr/>
            </a:pPr>
            <a:endParaRPr lang="en-US" sz="900" dirty="0">
              <a:solidFill>
                <a:srgbClr val="FFFFFF"/>
              </a:solidFill>
              <a:latin typeface="Nokia Pure Text Light"/>
            </a:endParaRPr>
          </a:p>
        </p:txBody>
      </p:sp>
      <p:pic>
        <p:nvPicPr>
          <p:cNvPr id="47" name="Picture 46">
            <a:extLst>
              <a:ext uri="{FF2B5EF4-FFF2-40B4-BE49-F238E27FC236}">
                <a16:creationId xmlns:a16="http://schemas.microsoft.com/office/drawing/2014/main" id="{4597C96F-BCDA-1CC8-DBA0-6B5D719133E1}"/>
              </a:ext>
            </a:extLst>
          </p:cNvPr>
          <p:cNvPicPr>
            <a:picLocks noChangeAspect="1"/>
          </p:cNvPicPr>
          <p:nvPr/>
        </p:nvPicPr>
        <p:blipFill>
          <a:blip r:embed="rId2" cstate="hqprint">
            <a:extLst>
              <a:ext uri="{28A0092B-C50C-407E-A947-70E740481C1C}">
                <a14:useLocalDpi xmlns:a14="http://schemas.microsoft.com/office/drawing/2010/main"/>
              </a:ext>
            </a:extLst>
          </a:blip>
          <a:srcRect/>
          <a:stretch>
            <a:fillRect/>
          </a:stretch>
        </p:blipFill>
        <p:spPr>
          <a:xfrm>
            <a:off x="4134465" y="2977133"/>
            <a:ext cx="309716" cy="287177"/>
          </a:xfrm>
          <a:prstGeom prst="rect">
            <a:avLst/>
          </a:prstGeom>
        </p:spPr>
      </p:pic>
      <p:pic>
        <p:nvPicPr>
          <p:cNvPr id="48" name="Picture 47">
            <a:extLst>
              <a:ext uri="{FF2B5EF4-FFF2-40B4-BE49-F238E27FC236}">
                <a16:creationId xmlns:a16="http://schemas.microsoft.com/office/drawing/2014/main" id="{919542E4-4F5A-34A9-6F3C-9931D58E9539}"/>
              </a:ext>
            </a:extLst>
          </p:cNvPr>
          <p:cNvPicPr>
            <a:picLocks noChangeAspect="1"/>
          </p:cNvPicPr>
          <p:nvPr/>
        </p:nvPicPr>
        <p:blipFill>
          <a:blip r:embed="rId2" cstate="hqprint">
            <a:extLst>
              <a:ext uri="{28A0092B-C50C-407E-A947-70E740481C1C}">
                <a14:useLocalDpi xmlns:a14="http://schemas.microsoft.com/office/drawing/2010/main"/>
              </a:ext>
            </a:extLst>
          </a:blip>
          <a:srcRect/>
          <a:stretch>
            <a:fillRect/>
          </a:stretch>
        </p:blipFill>
        <p:spPr>
          <a:xfrm>
            <a:off x="4134465" y="3479806"/>
            <a:ext cx="309716" cy="287177"/>
          </a:xfrm>
          <a:prstGeom prst="rect">
            <a:avLst/>
          </a:prstGeom>
        </p:spPr>
      </p:pic>
      <p:pic>
        <p:nvPicPr>
          <p:cNvPr id="49" name="Picture 48">
            <a:extLst>
              <a:ext uri="{FF2B5EF4-FFF2-40B4-BE49-F238E27FC236}">
                <a16:creationId xmlns:a16="http://schemas.microsoft.com/office/drawing/2014/main" id="{C248F1FD-A999-F201-143E-2FCC559F5470}"/>
              </a:ext>
            </a:extLst>
          </p:cNvPr>
          <p:cNvPicPr>
            <a:picLocks noChangeAspect="1"/>
          </p:cNvPicPr>
          <p:nvPr/>
        </p:nvPicPr>
        <p:blipFill>
          <a:blip r:embed="rId2" cstate="hqprint">
            <a:extLst>
              <a:ext uri="{28A0092B-C50C-407E-A947-70E740481C1C}">
                <a14:useLocalDpi xmlns:a14="http://schemas.microsoft.com/office/drawing/2010/main"/>
              </a:ext>
            </a:extLst>
          </a:blip>
          <a:srcRect/>
          <a:stretch>
            <a:fillRect/>
          </a:stretch>
        </p:blipFill>
        <p:spPr>
          <a:xfrm>
            <a:off x="4134465" y="4000059"/>
            <a:ext cx="309716" cy="287177"/>
          </a:xfrm>
          <a:prstGeom prst="rect">
            <a:avLst/>
          </a:prstGeom>
        </p:spPr>
      </p:pic>
      <p:pic>
        <p:nvPicPr>
          <p:cNvPr id="50" name="Picture 49">
            <a:extLst>
              <a:ext uri="{FF2B5EF4-FFF2-40B4-BE49-F238E27FC236}">
                <a16:creationId xmlns:a16="http://schemas.microsoft.com/office/drawing/2014/main" id="{DF51CCDE-2177-F0ED-B9D2-702EF119366F}"/>
              </a:ext>
            </a:extLst>
          </p:cNvPr>
          <p:cNvPicPr>
            <a:picLocks noChangeAspect="1"/>
          </p:cNvPicPr>
          <p:nvPr/>
        </p:nvPicPr>
        <p:blipFill>
          <a:blip r:embed="rId2" cstate="hqprint">
            <a:extLst>
              <a:ext uri="{28A0092B-C50C-407E-A947-70E740481C1C}">
                <a14:useLocalDpi xmlns:a14="http://schemas.microsoft.com/office/drawing/2010/main"/>
              </a:ext>
            </a:extLst>
          </a:blip>
          <a:srcRect/>
          <a:stretch>
            <a:fillRect/>
          </a:stretch>
        </p:blipFill>
        <p:spPr>
          <a:xfrm>
            <a:off x="8169218" y="2991070"/>
            <a:ext cx="309716" cy="287177"/>
          </a:xfrm>
          <a:prstGeom prst="rect">
            <a:avLst/>
          </a:prstGeom>
        </p:spPr>
      </p:pic>
      <p:pic>
        <p:nvPicPr>
          <p:cNvPr id="51" name="Picture 50">
            <a:extLst>
              <a:ext uri="{FF2B5EF4-FFF2-40B4-BE49-F238E27FC236}">
                <a16:creationId xmlns:a16="http://schemas.microsoft.com/office/drawing/2014/main" id="{071D2295-98D1-B001-3852-2E7DA8D54228}"/>
              </a:ext>
            </a:extLst>
          </p:cNvPr>
          <p:cNvPicPr>
            <a:picLocks noChangeAspect="1"/>
          </p:cNvPicPr>
          <p:nvPr/>
        </p:nvPicPr>
        <p:blipFill>
          <a:blip r:embed="rId2" cstate="hqprint">
            <a:extLst>
              <a:ext uri="{28A0092B-C50C-407E-A947-70E740481C1C}">
                <a14:useLocalDpi xmlns:a14="http://schemas.microsoft.com/office/drawing/2010/main"/>
              </a:ext>
            </a:extLst>
          </a:blip>
          <a:srcRect/>
          <a:stretch>
            <a:fillRect/>
          </a:stretch>
        </p:blipFill>
        <p:spPr>
          <a:xfrm>
            <a:off x="8169218" y="3265516"/>
            <a:ext cx="309716" cy="287177"/>
          </a:xfrm>
          <a:prstGeom prst="rect">
            <a:avLst/>
          </a:prstGeom>
        </p:spPr>
      </p:pic>
      <p:pic>
        <p:nvPicPr>
          <p:cNvPr id="52" name="Picture 51">
            <a:extLst>
              <a:ext uri="{FF2B5EF4-FFF2-40B4-BE49-F238E27FC236}">
                <a16:creationId xmlns:a16="http://schemas.microsoft.com/office/drawing/2014/main" id="{37E19CB4-E5A2-9C44-88D4-EE35A7B2026D}"/>
              </a:ext>
            </a:extLst>
          </p:cNvPr>
          <p:cNvPicPr>
            <a:picLocks noChangeAspect="1"/>
          </p:cNvPicPr>
          <p:nvPr/>
        </p:nvPicPr>
        <p:blipFill>
          <a:blip r:embed="rId2" cstate="hqprint">
            <a:extLst>
              <a:ext uri="{28A0092B-C50C-407E-A947-70E740481C1C}">
                <a14:useLocalDpi xmlns:a14="http://schemas.microsoft.com/office/drawing/2010/main"/>
              </a:ext>
            </a:extLst>
          </a:blip>
          <a:srcRect/>
          <a:stretch>
            <a:fillRect/>
          </a:stretch>
        </p:blipFill>
        <p:spPr>
          <a:xfrm>
            <a:off x="8169218" y="3515953"/>
            <a:ext cx="309716" cy="287177"/>
          </a:xfrm>
          <a:prstGeom prst="rect">
            <a:avLst/>
          </a:prstGeom>
        </p:spPr>
      </p:pic>
      <p:pic>
        <p:nvPicPr>
          <p:cNvPr id="53" name="Picture 52">
            <a:extLst>
              <a:ext uri="{FF2B5EF4-FFF2-40B4-BE49-F238E27FC236}">
                <a16:creationId xmlns:a16="http://schemas.microsoft.com/office/drawing/2014/main" id="{4FFCED6F-19CC-6252-8511-D388D1FAF98E}"/>
              </a:ext>
            </a:extLst>
          </p:cNvPr>
          <p:cNvPicPr>
            <a:picLocks noChangeAspect="1"/>
          </p:cNvPicPr>
          <p:nvPr/>
        </p:nvPicPr>
        <p:blipFill>
          <a:blip r:embed="rId2" cstate="hqprint">
            <a:extLst>
              <a:ext uri="{28A0092B-C50C-407E-A947-70E740481C1C}">
                <a14:useLocalDpi xmlns:a14="http://schemas.microsoft.com/office/drawing/2010/main"/>
              </a:ext>
            </a:extLst>
          </a:blip>
          <a:srcRect/>
          <a:stretch>
            <a:fillRect/>
          </a:stretch>
        </p:blipFill>
        <p:spPr>
          <a:xfrm>
            <a:off x="8169218" y="3767838"/>
            <a:ext cx="309716" cy="287177"/>
          </a:xfrm>
          <a:prstGeom prst="rect">
            <a:avLst/>
          </a:prstGeom>
        </p:spPr>
      </p:pic>
    </p:spTree>
    <p:extLst>
      <p:ext uri="{BB962C8B-B14F-4D97-AF65-F5344CB8AC3E}">
        <p14:creationId xmlns:p14="http://schemas.microsoft.com/office/powerpoint/2010/main" val="302306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1E395D3-4E3B-840C-609D-A219B2880985}"/>
              </a:ext>
            </a:extLst>
          </p:cNvPr>
          <p:cNvSpPr>
            <a:spLocks noGrp="1"/>
          </p:cNvSpPr>
          <p:nvPr>
            <p:ph type="body" sz="quarter" idx="12"/>
          </p:nvPr>
        </p:nvSpPr>
        <p:spPr/>
        <p:txBody>
          <a:bodyPr/>
          <a:lstStyle/>
          <a:p>
            <a:r>
              <a:rPr lang="en-US" dirty="0"/>
              <a:t>Nokia Validated Designs</a:t>
            </a:r>
          </a:p>
        </p:txBody>
      </p:sp>
      <p:sp>
        <p:nvSpPr>
          <p:cNvPr id="3" name="Text Placeholder 2">
            <a:extLst>
              <a:ext uri="{FF2B5EF4-FFF2-40B4-BE49-F238E27FC236}">
                <a16:creationId xmlns:a16="http://schemas.microsoft.com/office/drawing/2014/main" id="{A0EEEE85-3CDA-5EBB-B805-2EC7CBEDF108}"/>
              </a:ext>
            </a:extLst>
          </p:cNvPr>
          <p:cNvSpPr>
            <a:spLocks noGrp="1"/>
          </p:cNvSpPr>
          <p:nvPr>
            <p:ph type="body" sz="quarter" idx="13"/>
          </p:nvPr>
        </p:nvSpPr>
        <p:spPr/>
        <p:txBody>
          <a:bodyPr/>
          <a:lstStyle/>
          <a:p>
            <a:r>
              <a:rPr lang="en-US" dirty="0"/>
              <a:t>No Paywall, No License, No Registration Needed</a:t>
            </a:r>
          </a:p>
        </p:txBody>
      </p:sp>
      <p:pic>
        <p:nvPicPr>
          <p:cNvPr id="8" name="Picture 7" descr="A blue and white rectangle with white text&#10;&#10;AI-generated content may be incorrect.">
            <a:extLst>
              <a:ext uri="{FF2B5EF4-FFF2-40B4-BE49-F238E27FC236}">
                <a16:creationId xmlns:a16="http://schemas.microsoft.com/office/drawing/2014/main" id="{D8761E48-91B3-372E-BCE5-B3AC58F05E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8631" y="2071423"/>
            <a:ext cx="3048264" cy="1028789"/>
          </a:xfrm>
          <a:prstGeom prst="rect">
            <a:avLst/>
          </a:prstGeom>
        </p:spPr>
      </p:pic>
      <p:sp>
        <p:nvSpPr>
          <p:cNvPr id="10" name="TextBox 9">
            <a:extLst>
              <a:ext uri="{FF2B5EF4-FFF2-40B4-BE49-F238E27FC236}">
                <a16:creationId xmlns:a16="http://schemas.microsoft.com/office/drawing/2014/main" id="{0DF6FF70-2E27-94C7-8093-1C24AFB9EFD4}"/>
              </a:ext>
            </a:extLst>
          </p:cNvPr>
          <p:cNvSpPr txBox="1"/>
          <p:nvPr/>
        </p:nvSpPr>
        <p:spPr>
          <a:xfrm>
            <a:off x="1663503" y="1648141"/>
            <a:ext cx="5605975" cy="369332"/>
          </a:xfrm>
          <a:prstGeom prst="rect">
            <a:avLst/>
          </a:prstGeom>
          <a:noFill/>
          <a:ln>
            <a:noFill/>
          </a:ln>
        </p:spPr>
        <p:txBody>
          <a:bodyPr wrap="square">
            <a:spAutoFit/>
          </a:bodyPr>
          <a:lstStyle/>
          <a:p>
            <a:r>
              <a:rPr lang="en-US" dirty="0"/>
              <a:t>https://github.com/nokia/nokia-validated-designs</a:t>
            </a:r>
          </a:p>
        </p:txBody>
      </p:sp>
      <p:sp>
        <p:nvSpPr>
          <p:cNvPr id="12" name="TextBox 11">
            <a:extLst>
              <a:ext uri="{FF2B5EF4-FFF2-40B4-BE49-F238E27FC236}">
                <a16:creationId xmlns:a16="http://schemas.microsoft.com/office/drawing/2014/main" id="{80FB4A47-6615-8612-DEA8-91C06BC14E56}"/>
              </a:ext>
            </a:extLst>
          </p:cNvPr>
          <p:cNvSpPr txBox="1"/>
          <p:nvPr/>
        </p:nvSpPr>
        <p:spPr>
          <a:xfrm>
            <a:off x="1019907" y="3893300"/>
            <a:ext cx="7272997" cy="369332"/>
          </a:xfrm>
          <a:prstGeom prst="rect">
            <a:avLst/>
          </a:prstGeom>
          <a:noFill/>
          <a:ln>
            <a:noFill/>
          </a:ln>
        </p:spPr>
        <p:txBody>
          <a:bodyPr wrap="square">
            <a:spAutoFit/>
          </a:bodyPr>
          <a:lstStyle/>
          <a:p>
            <a:r>
              <a:rPr lang="en-US" dirty="0"/>
              <a:t>https://documentation.nokia.com/data-center-networks-design-hub</a:t>
            </a:r>
          </a:p>
        </p:txBody>
      </p:sp>
    </p:spTree>
    <p:extLst>
      <p:ext uri="{BB962C8B-B14F-4D97-AF65-F5344CB8AC3E}">
        <p14:creationId xmlns:p14="http://schemas.microsoft.com/office/powerpoint/2010/main" val="18080369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DEC8CD-89C5-353F-D875-CA5A62A62931}"/>
              </a:ext>
            </a:extLst>
          </p:cNvPr>
          <p:cNvSpPr>
            <a:spLocks noGrp="1"/>
          </p:cNvSpPr>
          <p:nvPr>
            <p:ph type="body" sz="quarter" idx="12"/>
          </p:nvPr>
        </p:nvSpPr>
        <p:spPr/>
        <p:txBody>
          <a:bodyPr/>
          <a:lstStyle/>
          <a:p>
            <a:r>
              <a:rPr lang="en-US" dirty="0" err="1"/>
              <a:t>Mutlivendor</a:t>
            </a:r>
            <a:r>
              <a:rPr lang="en-US" dirty="0"/>
              <a:t> Labs with </a:t>
            </a:r>
            <a:r>
              <a:rPr lang="en-US" dirty="0" err="1"/>
              <a:t>Containerlab</a:t>
            </a:r>
            <a:endParaRPr lang="en-US" dirty="0"/>
          </a:p>
        </p:txBody>
      </p:sp>
      <p:sp>
        <p:nvSpPr>
          <p:cNvPr id="3" name="Text Placeholder 2">
            <a:extLst>
              <a:ext uri="{FF2B5EF4-FFF2-40B4-BE49-F238E27FC236}">
                <a16:creationId xmlns:a16="http://schemas.microsoft.com/office/drawing/2014/main" id="{70A8C3A3-8727-B5A7-857A-010C0882B79D}"/>
              </a:ext>
            </a:extLst>
          </p:cNvPr>
          <p:cNvSpPr>
            <a:spLocks noGrp="1"/>
          </p:cNvSpPr>
          <p:nvPr>
            <p:ph type="body" sz="quarter" idx="13"/>
          </p:nvPr>
        </p:nvSpPr>
        <p:spPr/>
        <p:txBody>
          <a:bodyPr/>
          <a:lstStyle/>
          <a:p>
            <a:r>
              <a:rPr lang="en-US" dirty="0"/>
              <a:t>Deploy and configure the whole lab with two commands</a:t>
            </a:r>
          </a:p>
        </p:txBody>
      </p:sp>
      <p:sp>
        <p:nvSpPr>
          <p:cNvPr id="41" name="TextBox 40">
            <a:extLst>
              <a:ext uri="{FF2B5EF4-FFF2-40B4-BE49-F238E27FC236}">
                <a16:creationId xmlns:a16="http://schemas.microsoft.com/office/drawing/2014/main" id="{32CD51DD-FF6B-3EC9-DC75-3E696F97007A}"/>
              </a:ext>
            </a:extLst>
          </p:cNvPr>
          <p:cNvSpPr txBox="1"/>
          <p:nvPr/>
        </p:nvSpPr>
        <p:spPr>
          <a:xfrm>
            <a:off x="4572000" y="4089988"/>
            <a:ext cx="1625243" cy="307777"/>
          </a:xfrm>
          <a:prstGeom prst="rect">
            <a:avLst/>
          </a:prstGeom>
          <a:noFill/>
        </p:spPr>
        <p:txBody>
          <a:bodyPr wrap="square">
            <a:spAutoFit/>
          </a:bodyPr>
          <a:lstStyle/>
          <a:p>
            <a:r>
              <a:rPr lang="en-US" sz="1400" dirty="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sym typeface="Nokia Pure Text Light"/>
                <a:hlinkClick r:id="rId2"/>
              </a:rPr>
              <a:t>containerlab.dev</a:t>
            </a:r>
            <a:endParaRPr lang="en-NL" sz="1400" dirty="0">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grpSp>
        <p:nvGrpSpPr>
          <p:cNvPr id="43" name="Group 42">
            <a:extLst>
              <a:ext uri="{FF2B5EF4-FFF2-40B4-BE49-F238E27FC236}">
                <a16:creationId xmlns:a16="http://schemas.microsoft.com/office/drawing/2014/main" id="{3BDD5AA9-2B67-5B31-1D02-791BE93306EC}"/>
              </a:ext>
            </a:extLst>
          </p:cNvPr>
          <p:cNvGrpSpPr/>
          <p:nvPr/>
        </p:nvGrpSpPr>
        <p:grpSpPr>
          <a:xfrm>
            <a:off x="4052077" y="4089240"/>
            <a:ext cx="533400" cy="419100"/>
            <a:chOff x="2955472" y="3962400"/>
            <a:chExt cx="533400" cy="419100"/>
          </a:xfrm>
        </p:grpSpPr>
        <p:pic>
          <p:nvPicPr>
            <p:cNvPr id="44" name="Picture 43">
              <a:extLst>
                <a:ext uri="{FF2B5EF4-FFF2-40B4-BE49-F238E27FC236}">
                  <a16:creationId xmlns:a16="http://schemas.microsoft.com/office/drawing/2014/main" id="{10666DF1-4670-0622-CB13-F58DFBCA27A5}"/>
                </a:ext>
              </a:extLst>
            </p:cNvPr>
            <p:cNvPicPr>
              <a:picLocks noChangeAspect="1"/>
            </p:cNvPicPr>
            <p:nvPr/>
          </p:nvPicPr>
          <p:blipFill>
            <a:blip r:embed="rId3"/>
            <a:stretch>
              <a:fillRect/>
            </a:stretch>
          </p:blipFill>
          <p:spPr>
            <a:xfrm>
              <a:off x="2955472" y="3962400"/>
              <a:ext cx="533400" cy="419100"/>
            </a:xfrm>
            <a:prstGeom prst="rect">
              <a:avLst/>
            </a:prstGeom>
          </p:spPr>
        </p:pic>
        <p:pic>
          <p:nvPicPr>
            <p:cNvPr id="45" name="Picture 44">
              <a:extLst>
                <a:ext uri="{FF2B5EF4-FFF2-40B4-BE49-F238E27FC236}">
                  <a16:creationId xmlns:a16="http://schemas.microsoft.com/office/drawing/2014/main" id="{F95D12A1-A368-6382-1BF7-697748590AA3}"/>
                </a:ext>
              </a:extLst>
            </p:cNvPr>
            <p:cNvPicPr>
              <a:picLocks noChangeAspect="1"/>
            </p:cNvPicPr>
            <p:nvPr/>
          </p:nvPicPr>
          <p:blipFill>
            <a:blip r:embed="rId4"/>
            <a:stretch>
              <a:fillRect/>
            </a:stretch>
          </p:blipFill>
          <p:spPr>
            <a:xfrm>
              <a:off x="3130777" y="4040640"/>
              <a:ext cx="169636" cy="169636"/>
            </a:xfrm>
            <a:prstGeom prst="rect">
              <a:avLst/>
            </a:prstGeom>
          </p:spPr>
        </p:pic>
      </p:grpSp>
      <p:pic>
        <p:nvPicPr>
          <p:cNvPr id="52" name="Picture 2" descr="GitHub - srl-labs/containerlab: containerlab enables container-based  networking labs">
            <a:extLst>
              <a:ext uri="{FF2B5EF4-FFF2-40B4-BE49-F238E27FC236}">
                <a16:creationId xmlns:a16="http://schemas.microsoft.com/office/drawing/2014/main" id="{5D4932C8-559B-5842-8895-A07D6B40F6B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63655" y="2211640"/>
            <a:ext cx="1676400" cy="1515649"/>
          </a:xfrm>
          <a:prstGeom prst="rect">
            <a:avLst/>
          </a:prstGeom>
          <a:noFill/>
          <a:extLst>
            <a:ext uri="{909E8E84-426E-40DD-AFC4-6F175D3DCCD1}">
              <a14:hiddenFill xmlns:a14="http://schemas.microsoft.com/office/drawing/2010/main">
                <a:solidFill>
                  <a:srgbClr val="FFFFFF"/>
                </a:solidFill>
              </a14:hiddenFill>
            </a:ext>
          </a:extLst>
        </p:spPr>
      </p:pic>
      <p:cxnSp>
        <p:nvCxnSpPr>
          <p:cNvPr id="53" name="Straight Arrow Connector 52">
            <a:extLst>
              <a:ext uri="{FF2B5EF4-FFF2-40B4-BE49-F238E27FC236}">
                <a16:creationId xmlns:a16="http://schemas.microsoft.com/office/drawing/2014/main" id="{9A28ABEC-19C3-328F-BE05-231735320B4D}"/>
              </a:ext>
            </a:extLst>
          </p:cNvPr>
          <p:cNvCxnSpPr>
            <a:cxnSpLocks/>
          </p:cNvCxnSpPr>
          <p:nvPr/>
        </p:nvCxnSpPr>
        <p:spPr>
          <a:xfrm flipV="1">
            <a:off x="3763604" y="2882359"/>
            <a:ext cx="708406" cy="16256"/>
          </a:xfrm>
          <a:prstGeom prst="straightConnector1">
            <a:avLst/>
          </a:prstGeom>
          <a:ln w="9525">
            <a:solidFill>
              <a:schemeClr val="tx2"/>
            </a:solidFill>
            <a:prstDash val="solid"/>
            <a:headEnd type="none" w="med" len="med"/>
            <a:tailEnd type="arrow" w="sm" len="sm"/>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FE403DEE-9362-8DA6-5936-B08DB8E3646D}"/>
              </a:ext>
            </a:extLst>
          </p:cNvPr>
          <p:cNvCxnSpPr>
            <a:cxnSpLocks/>
          </p:cNvCxnSpPr>
          <p:nvPr/>
        </p:nvCxnSpPr>
        <p:spPr>
          <a:xfrm>
            <a:off x="5528558" y="2813485"/>
            <a:ext cx="711548" cy="0"/>
          </a:xfrm>
          <a:prstGeom prst="straightConnector1">
            <a:avLst/>
          </a:prstGeom>
          <a:ln w="9525">
            <a:solidFill>
              <a:schemeClr val="tx2"/>
            </a:solidFill>
            <a:prstDash val="solid"/>
            <a:headEnd type="none" w="med" len="med"/>
            <a:tailEnd type="arrow" w="sm" len="sm"/>
          </a:ln>
        </p:spPr>
        <p:style>
          <a:lnRef idx="1">
            <a:schemeClr val="accent1"/>
          </a:lnRef>
          <a:fillRef idx="0">
            <a:schemeClr val="accent1"/>
          </a:fillRef>
          <a:effectRef idx="0">
            <a:schemeClr val="accent1"/>
          </a:effectRef>
          <a:fontRef idx="minor">
            <a:schemeClr val="tx1"/>
          </a:fontRef>
        </p:style>
      </p:cxnSp>
      <p:pic>
        <p:nvPicPr>
          <p:cNvPr id="56" name="Picture 55">
            <a:extLst>
              <a:ext uri="{FF2B5EF4-FFF2-40B4-BE49-F238E27FC236}">
                <a16:creationId xmlns:a16="http://schemas.microsoft.com/office/drawing/2014/main" id="{935516D0-2DB2-19D1-8B90-E11AF80170E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50298" y="2266652"/>
            <a:ext cx="1690020" cy="1057046"/>
          </a:xfrm>
          <a:prstGeom prst="rect">
            <a:avLst/>
          </a:prstGeom>
        </p:spPr>
      </p:pic>
      <p:grpSp>
        <p:nvGrpSpPr>
          <p:cNvPr id="57" name="Group 56">
            <a:extLst>
              <a:ext uri="{FF2B5EF4-FFF2-40B4-BE49-F238E27FC236}">
                <a16:creationId xmlns:a16="http://schemas.microsoft.com/office/drawing/2014/main" id="{35C1FC0E-9F7C-D644-EE9A-6856D1081729}"/>
              </a:ext>
            </a:extLst>
          </p:cNvPr>
          <p:cNvGrpSpPr/>
          <p:nvPr/>
        </p:nvGrpSpPr>
        <p:grpSpPr>
          <a:xfrm>
            <a:off x="1155091" y="1438314"/>
            <a:ext cx="1633058" cy="316367"/>
            <a:chOff x="3777025" y="1206667"/>
            <a:chExt cx="1633058" cy="316367"/>
          </a:xfrm>
        </p:grpSpPr>
        <p:pic>
          <p:nvPicPr>
            <p:cNvPr id="58" name="Picture 57">
              <a:extLst>
                <a:ext uri="{FF2B5EF4-FFF2-40B4-BE49-F238E27FC236}">
                  <a16:creationId xmlns:a16="http://schemas.microsoft.com/office/drawing/2014/main" id="{F1EB10F3-FDFA-CC5E-0AC4-2EB58AE49C51}"/>
                </a:ext>
              </a:extLst>
            </p:cNvPr>
            <p:cNvPicPr>
              <a:picLocks noChangeAspect="1"/>
            </p:cNvPicPr>
            <p:nvPr/>
          </p:nvPicPr>
          <p:blipFill>
            <a:blip r:embed="rId7"/>
            <a:stretch>
              <a:fillRect/>
            </a:stretch>
          </p:blipFill>
          <p:spPr>
            <a:xfrm>
              <a:off x="3777025" y="1206667"/>
              <a:ext cx="316367" cy="316367"/>
            </a:xfrm>
            <a:prstGeom prst="rect">
              <a:avLst/>
            </a:prstGeom>
          </p:spPr>
        </p:pic>
        <p:sp>
          <p:nvSpPr>
            <p:cNvPr id="59" name="Rectangle 58">
              <a:extLst>
                <a:ext uri="{FF2B5EF4-FFF2-40B4-BE49-F238E27FC236}">
                  <a16:creationId xmlns:a16="http://schemas.microsoft.com/office/drawing/2014/main" id="{0D1C2F56-D397-4527-1FA8-BA6A522BCDF1}"/>
                </a:ext>
              </a:extLst>
            </p:cNvPr>
            <p:cNvSpPr/>
            <p:nvPr/>
          </p:nvSpPr>
          <p:spPr>
            <a:xfrm>
              <a:off x="4045732" y="1234045"/>
              <a:ext cx="1364351" cy="261610"/>
            </a:xfrm>
            <a:prstGeom prst="rect">
              <a:avLst/>
            </a:prstGeom>
          </p:spPr>
          <p:txBody>
            <a:bodyPr wrap="square">
              <a:spAutoFit/>
            </a:bodyPr>
            <a:lstStyle/>
            <a:p>
              <a:pPr algn="ctr" fontAlgn="auto">
                <a:spcBef>
                  <a:spcPts val="0"/>
                </a:spcBef>
                <a:spcAft>
                  <a:spcPts val="0"/>
                </a:spcAft>
              </a:pPr>
              <a:r>
                <a:rPr lang="en-US" sz="1100" b="1" dirty="0">
                  <a:solidFill>
                    <a:schemeClr val="tx2"/>
                  </a:solidFill>
                </a:rPr>
                <a:t>Multivendor EVPN</a:t>
              </a:r>
            </a:p>
          </p:txBody>
        </p:sp>
      </p:grpSp>
      <p:pic>
        <p:nvPicPr>
          <p:cNvPr id="60" name="Picture 6">
            <a:extLst>
              <a:ext uri="{FF2B5EF4-FFF2-40B4-BE49-F238E27FC236}">
                <a16:creationId xmlns:a16="http://schemas.microsoft.com/office/drawing/2014/main" id="{99332A25-8D49-537F-B3B1-3DA86C47FE7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2124" y="1773937"/>
            <a:ext cx="3024462" cy="2395907"/>
          </a:xfrm>
          <a:prstGeom prst="rect">
            <a:avLst/>
          </a:prstGeom>
          <a:noFill/>
          <a:extLst>
            <a:ext uri="{909E8E84-426E-40DD-AFC4-6F175D3DCCD1}">
              <a14:hiddenFill xmlns:a14="http://schemas.microsoft.com/office/drawing/2010/main">
                <a:solidFill>
                  <a:srgbClr val="FFFFFF"/>
                </a:solidFill>
              </a14:hiddenFill>
            </a:ext>
          </a:extLst>
        </p:spPr>
      </p:pic>
      <p:sp>
        <p:nvSpPr>
          <p:cNvPr id="62" name="TextBox 61">
            <a:extLst>
              <a:ext uri="{FF2B5EF4-FFF2-40B4-BE49-F238E27FC236}">
                <a16:creationId xmlns:a16="http://schemas.microsoft.com/office/drawing/2014/main" id="{0552B6AA-9458-E97A-88EB-20017B1A57B2}"/>
              </a:ext>
            </a:extLst>
          </p:cNvPr>
          <p:cNvSpPr txBox="1"/>
          <p:nvPr/>
        </p:nvSpPr>
        <p:spPr>
          <a:xfrm>
            <a:off x="656500" y="4243877"/>
            <a:ext cx="2485429" cy="298605"/>
          </a:xfrm>
          <a:prstGeom prst="rect">
            <a:avLst/>
          </a:prstGeom>
          <a:noFill/>
        </p:spPr>
        <p:txBody>
          <a:bodyPr wrap="none" lIns="72000" tIns="72000" rIns="72000" bIns="72000" rtlCol="0">
            <a:noAutofit/>
          </a:bodyPr>
          <a:lstStyle/>
          <a:p>
            <a:pPr algn="ctr">
              <a:spcAft>
                <a:spcPts val="300"/>
              </a:spcAft>
              <a:buSzPct val="100000"/>
            </a:pPr>
            <a:r>
              <a:rPr lang="en-GB" sz="1000" dirty="0">
                <a:solidFill>
                  <a:schemeClr val="tx2"/>
                </a:solidFill>
                <a:latin typeface="Nokia Pure Headline Ultra Light" panose="020B0204020202020204" pitchFamily="34" charset="0"/>
              </a:rPr>
              <a:t>https://github.com/srl-labs/nokia-evpn-lab</a:t>
            </a:r>
            <a:endParaRPr lang="en-NL" sz="1000" dirty="0">
              <a:solidFill>
                <a:schemeClr val="tx2"/>
              </a:solidFill>
              <a:latin typeface="Nokia Pure Headline Ultra Light" panose="020B0204020202020204" pitchFamily="34" charset="0"/>
            </a:endParaRPr>
          </a:p>
        </p:txBody>
      </p:sp>
    </p:spTree>
    <p:extLst>
      <p:ext uri="{BB962C8B-B14F-4D97-AF65-F5344CB8AC3E}">
        <p14:creationId xmlns:p14="http://schemas.microsoft.com/office/powerpoint/2010/main" val="2456764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additive="base">
                                        <p:cTn id="7" dur="500" fill="hold"/>
                                        <p:tgtEl>
                                          <p:spTgt spid="57"/>
                                        </p:tgtEl>
                                        <p:attrNameLst>
                                          <p:attrName>ppt_x</p:attrName>
                                        </p:attrNameLst>
                                      </p:cBhvr>
                                      <p:tavLst>
                                        <p:tav tm="0">
                                          <p:val>
                                            <p:strVal val="#ppt_x"/>
                                          </p:val>
                                        </p:tav>
                                        <p:tav tm="100000">
                                          <p:val>
                                            <p:strVal val="#ppt_x"/>
                                          </p:val>
                                        </p:tav>
                                      </p:tavLst>
                                    </p:anim>
                                    <p:anim calcmode="lin" valueType="num">
                                      <p:cBhvr additive="base">
                                        <p:cTn id="8" dur="500" fill="hold"/>
                                        <p:tgtEl>
                                          <p:spTgt spid="5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500" fill="hold"/>
                                        <p:tgtEl>
                                          <p:spTgt spid="60"/>
                                        </p:tgtEl>
                                        <p:attrNameLst>
                                          <p:attrName>ppt_x</p:attrName>
                                        </p:attrNameLst>
                                      </p:cBhvr>
                                      <p:tavLst>
                                        <p:tav tm="0">
                                          <p:val>
                                            <p:strVal val="#ppt_x"/>
                                          </p:val>
                                        </p:tav>
                                        <p:tav tm="100000">
                                          <p:val>
                                            <p:strVal val="#ppt_x"/>
                                          </p:val>
                                        </p:tav>
                                      </p:tavLst>
                                    </p:anim>
                                    <p:anim calcmode="lin" valueType="num">
                                      <p:cBhvr additive="base">
                                        <p:cTn id="12" dur="500" fill="hold"/>
                                        <p:tgtEl>
                                          <p:spTgt spid="6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additive="base">
                                        <p:cTn id="15" dur="500" fill="hold"/>
                                        <p:tgtEl>
                                          <p:spTgt spid="62"/>
                                        </p:tgtEl>
                                        <p:attrNameLst>
                                          <p:attrName>ppt_x</p:attrName>
                                        </p:attrNameLst>
                                      </p:cBhvr>
                                      <p:tavLst>
                                        <p:tav tm="0">
                                          <p:val>
                                            <p:strVal val="#ppt_x"/>
                                          </p:val>
                                        </p:tav>
                                        <p:tav tm="100000">
                                          <p:val>
                                            <p:strVal val="#ppt_x"/>
                                          </p:val>
                                        </p:tav>
                                      </p:tavLst>
                                    </p:anim>
                                    <p:anim calcmode="lin" valueType="num">
                                      <p:cBhvr additive="base">
                                        <p:cTn id="16" dur="500" fill="hold"/>
                                        <p:tgtEl>
                                          <p:spTgt spid="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45619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357E96F-6909-4AB2-AD25-75F80D99DA76}"/>
              </a:ext>
            </a:extLst>
          </p:cNvPr>
          <p:cNvSpPr>
            <a:spLocks noGrp="1"/>
          </p:cNvSpPr>
          <p:nvPr>
            <p:ph type="body" sz="quarter" idx="12"/>
          </p:nvPr>
        </p:nvSpPr>
        <p:spPr/>
        <p:txBody>
          <a:bodyPr/>
          <a:lstStyle/>
          <a:p>
            <a:r>
              <a:rPr lang="en-US"/>
              <a:t>Copyright and confidentiality</a:t>
            </a:r>
          </a:p>
        </p:txBody>
      </p:sp>
      <p:sp>
        <p:nvSpPr>
          <p:cNvPr id="3" name="Text Placeholder 2">
            <a:extLst>
              <a:ext uri="{FF2B5EF4-FFF2-40B4-BE49-F238E27FC236}">
                <a16:creationId xmlns:a16="http://schemas.microsoft.com/office/drawing/2014/main" id="{2FA0C128-256B-404C-B138-DBE640D34BA8}"/>
              </a:ext>
            </a:extLst>
          </p:cNvPr>
          <p:cNvSpPr>
            <a:spLocks noGrp="1"/>
          </p:cNvSpPr>
          <p:nvPr>
            <p:ph type="body" sz="quarter" idx="13"/>
          </p:nvPr>
        </p:nvSpPr>
        <p:spPr/>
        <p:txBody>
          <a:bodyPr/>
          <a:lstStyle/>
          <a:p>
            <a:r>
              <a:rPr lang="en-US"/>
              <a:t> </a:t>
            </a:r>
          </a:p>
        </p:txBody>
      </p:sp>
      <p:sp>
        <p:nvSpPr>
          <p:cNvPr id="10" name="Text Placeholder 4">
            <a:extLst>
              <a:ext uri="{FF2B5EF4-FFF2-40B4-BE49-F238E27FC236}">
                <a16:creationId xmlns:a16="http://schemas.microsoft.com/office/drawing/2014/main" id="{2E7CFBB7-C0D0-4D61-9889-F3BED7799A91}"/>
              </a:ext>
            </a:extLst>
          </p:cNvPr>
          <p:cNvSpPr txBox="1">
            <a:spLocks/>
          </p:cNvSpPr>
          <p:nvPr/>
        </p:nvSpPr>
        <p:spPr>
          <a:xfrm>
            <a:off x="817201" y="1548436"/>
            <a:ext cx="7509599" cy="2538188"/>
          </a:xfrm>
          <a:prstGeom prst="rect">
            <a:avLst/>
          </a:prstGeom>
        </p:spPr>
        <p:txBody>
          <a:bodyPr lIns="0" tIns="0" rIns="0" bIns="0" numCol="3" spcCol="144000">
            <a:normAutofit/>
          </a:bodyPr>
          <a:lstStyle>
            <a:lvl1pPr marL="0" indent="0" algn="l" defTabSz="914400" rtl="0" eaLnBrk="1" latinLnBrk="0" hangingPunct="1">
              <a:spcBef>
                <a:spcPts val="0"/>
              </a:spcBef>
              <a:spcAft>
                <a:spcPts val="600"/>
              </a:spcAft>
              <a:buFont typeface="Arial" panose="020B0604020202020204" pitchFamily="34" charset="0"/>
              <a:buNone/>
              <a:defRPr sz="1600" kern="1200">
                <a:solidFill>
                  <a:schemeClr val="tx2"/>
                </a:solidFill>
                <a:latin typeface="Nokia Pure Text Light" panose="020B0403020202020204" pitchFamily="34" charset="0"/>
                <a:ea typeface="Nokia Pure Text Light" panose="020B0403020202020204" pitchFamily="34" charset="0"/>
                <a:cs typeface="+mn-cs"/>
              </a:defRPr>
            </a:lvl1pPr>
            <a:lvl2pPr marL="230400" indent="0" algn="l" defTabSz="914400" rtl="0" eaLnBrk="1" latinLnBrk="0" hangingPunct="1">
              <a:spcBef>
                <a:spcPts val="0"/>
              </a:spcBef>
              <a:spcAft>
                <a:spcPts val="600"/>
              </a:spcAft>
              <a:buFont typeface="Arial" panose="020B0604020202020204" pitchFamily="34" charset="0"/>
              <a:buNone/>
              <a:defRPr sz="1400" kern="1200">
                <a:solidFill>
                  <a:schemeClr val="tx2"/>
                </a:solidFill>
                <a:latin typeface="Nokia Pure Text Light" panose="020B0403020202020204" pitchFamily="34" charset="0"/>
                <a:ea typeface="Nokia Pure Text Light" panose="020B0403020202020204" pitchFamily="34" charset="0"/>
                <a:cs typeface="+mn-cs"/>
              </a:defRPr>
            </a:lvl2pPr>
            <a:lvl3pPr marL="462600" indent="0" algn="l" defTabSz="914400" rtl="0" eaLnBrk="1" latinLnBrk="0" hangingPunct="1">
              <a:spcBef>
                <a:spcPts val="0"/>
              </a:spcBef>
              <a:spcAft>
                <a:spcPts val="600"/>
              </a:spcAft>
              <a:buFont typeface="Arial" panose="020B0604020202020204" pitchFamily="34" charset="0"/>
              <a:buNone/>
              <a:defRPr sz="1200" kern="1200">
                <a:solidFill>
                  <a:schemeClr val="tx2"/>
                </a:solidFill>
                <a:latin typeface="Nokia Pure Text Light" panose="020B0403020202020204" pitchFamily="34" charset="0"/>
                <a:ea typeface="Nokia Pure Text Light" panose="020B0403020202020204" pitchFamily="34" charset="0"/>
                <a:cs typeface="+mn-cs"/>
              </a:defRPr>
            </a:lvl3pPr>
            <a:lvl4pPr marL="693000" indent="0" algn="l" defTabSz="914400" rtl="0" eaLnBrk="1" latinLnBrk="0" hangingPunct="1">
              <a:spcBef>
                <a:spcPts val="0"/>
              </a:spcBef>
              <a:spcAft>
                <a:spcPts val="600"/>
              </a:spcAft>
              <a:buFont typeface="Arial" panose="020B0604020202020204" pitchFamily="34" charset="0"/>
              <a:buNone/>
              <a:defRPr sz="1000" kern="1200">
                <a:solidFill>
                  <a:schemeClr val="tx2"/>
                </a:solidFill>
                <a:latin typeface="Nokia Pure Text Light" panose="020B0403020202020204" pitchFamily="34" charset="0"/>
                <a:ea typeface="Nokia Pure Text Light" panose="020B0403020202020204" pitchFamily="34" charset="0"/>
                <a:cs typeface="+mn-cs"/>
              </a:defRPr>
            </a:lvl4pPr>
            <a:lvl5pPr marL="923400" indent="0" algn="l" defTabSz="914400" rtl="0" eaLnBrk="1" latinLnBrk="0" hangingPunct="1">
              <a:spcBef>
                <a:spcPts val="0"/>
              </a:spcBef>
              <a:spcAft>
                <a:spcPts val="600"/>
              </a:spcAft>
              <a:buFont typeface="Arial" panose="020B0604020202020204" pitchFamily="34" charset="0"/>
              <a:buNone/>
              <a:defRPr sz="800" kern="1200">
                <a:solidFill>
                  <a:schemeClr val="tx2"/>
                </a:solidFill>
                <a:latin typeface="Nokia Pure Text Light" panose="020B0403020202020204" pitchFamily="34" charset="0"/>
                <a:ea typeface="Nokia Pure Text Light" panose="020B0403020202020204" pitchFamily="34" charset="0"/>
                <a:cs typeface="+mn-cs"/>
              </a:defRPr>
            </a:lvl5pPr>
            <a:lvl6pPr marL="1382400" indent="-228600" algn="l" defTabSz="914400" rtl="0" eaLnBrk="1" latinLnBrk="0" hangingPunct="1">
              <a:spcBef>
                <a:spcPts val="0"/>
              </a:spcBef>
              <a:spcAft>
                <a:spcPts val="600"/>
              </a:spcAft>
              <a:buFont typeface="Nokia Pure Text" panose="020B0503020202020204" pitchFamily="34" charset="0"/>
              <a:buChar char="‒"/>
              <a:defRPr sz="800" kern="1200" baseline="0">
                <a:solidFill>
                  <a:schemeClr val="tx2"/>
                </a:solidFill>
                <a:latin typeface="Nokia Pure Text Light" panose="020B0403020202020204" pitchFamily="34" charset="0"/>
                <a:ea typeface="Nokia Pure Text Light" panose="020B0403020202020204" pitchFamily="34" charset="0"/>
                <a:cs typeface="+mn-cs"/>
              </a:defRPr>
            </a:lvl6pPr>
            <a:lvl7pPr marL="1612800" indent="-228600" algn="l" defTabSz="914400" rtl="0" eaLnBrk="1" latinLnBrk="0" hangingPunct="1">
              <a:spcBef>
                <a:spcPts val="0"/>
              </a:spcBef>
              <a:spcAft>
                <a:spcPts val="600"/>
              </a:spcAft>
              <a:buFont typeface="Arial" panose="020B0604020202020204" pitchFamily="34" charset="0"/>
              <a:buChar char="•"/>
              <a:defRPr sz="700" kern="1200">
                <a:solidFill>
                  <a:schemeClr val="tx2"/>
                </a:solidFill>
                <a:latin typeface="Nokia Pure Text Light" panose="020B0403020202020204" pitchFamily="34" charset="0"/>
                <a:ea typeface="Nokia Pure Text Light" panose="020B0403020202020204" pitchFamily="34" charset="0"/>
                <a:cs typeface="+mn-cs"/>
              </a:defRPr>
            </a:lvl7pPr>
            <a:lvl8pPr marL="1843200" indent="-228600" algn="l" defTabSz="914400" rtl="0" eaLnBrk="1" latinLnBrk="0" hangingPunct="1">
              <a:spcBef>
                <a:spcPts val="0"/>
              </a:spcBef>
              <a:spcAft>
                <a:spcPts val="600"/>
              </a:spcAft>
              <a:buFont typeface="Arial" panose="020B0604020202020204" pitchFamily="34" charset="0"/>
              <a:buChar char="•"/>
              <a:defRPr sz="600" kern="1200">
                <a:solidFill>
                  <a:schemeClr val="tx2"/>
                </a:solidFill>
                <a:latin typeface="Nokia Pure Text Light" panose="020B0403020202020204" pitchFamily="34" charset="0"/>
                <a:ea typeface="Nokia Pure Text Light" panose="020B0403020202020204" pitchFamily="34" charset="0"/>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defTabSz="826529">
              <a:spcAft>
                <a:spcPct val="0"/>
              </a:spcAft>
              <a:defRPr/>
            </a:pPr>
            <a:r>
              <a:rPr lang="en-US" sz="813" dirty="0">
                <a:solidFill>
                  <a:srgbClr val="001135"/>
                </a:solidFill>
                <a:cs typeface="Nokia Pure Text Light" panose="020B0304040602060303" pitchFamily="34" charset="0"/>
              </a:rPr>
              <a:t>The contents of this document are proprietary </a:t>
            </a:r>
            <a:br>
              <a:rPr lang="en-US" sz="813" dirty="0">
                <a:solidFill>
                  <a:srgbClr val="001135"/>
                </a:solidFill>
                <a:cs typeface="Nokia Pure Text Light" panose="020B0304040602060303" pitchFamily="34" charset="0"/>
              </a:rPr>
            </a:br>
            <a:r>
              <a:rPr lang="en-US" sz="813" dirty="0">
                <a:solidFill>
                  <a:srgbClr val="001135"/>
                </a:solidFill>
                <a:cs typeface="Nokia Pure Text Light" panose="020B0304040602060303" pitchFamily="34" charset="0"/>
              </a:rPr>
              <a:t>and confidential property of Nokia. This document </a:t>
            </a:r>
            <a:br>
              <a:rPr lang="en-US" sz="813" dirty="0">
                <a:solidFill>
                  <a:srgbClr val="001135"/>
                </a:solidFill>
                <a:cs typeface="Nokia Pure Text Light" panose="020B0304040602060303" pitchFamily="34" charset="0"/>
              </a:rPr>
            </a:br>
            <a:r>
              <a:rPr lang="en-US" sz="813" dirty="0">
                <a:solidFill>
                  <a:srgbClr val="001135"/>
                </a:solidFill>
                <a:cs typeface="Nokia Pure Text Light" panose="020B0304040602060303" pitchFamily="34" charset="0"/>
              </a:rPr>
              <a:t>is provided subject to confidentiality obligations of </a:t>
            </a:r>
            <a:br>
              <a:rPr lang="en-US" sz="813" dirty="0">
                <a:solidFill>
                  <a:srgbClr val="001135"/>
                </a:solidFill>
                <a:cs typeface="Nokia Pure Text Light" panose="020B0304040602060303" pitchFamily="34" charset="0"/>
              </a:rPr>
            </a:br>
            <a:r>
              <a:rPr lang="en-US" sz="813" dirty="0">
                <a:solidFill>
                  <a:srgbClr val="001135"/>
                </a:solidFill>
                <a:cs typeface="Nokia Pure Text Light" panose="020B0304040602060303" pitchFamily="34" charset="0"/>
              </a:rPr>
              <a:t>the applicable agreement(s). </a:t>
            </a:r>
          </a:p>
          <a:p>
            <a:pPr defTabSz="826529">
              <a:spcAft>
                <a:spcPct val="0"/>
              </a:spcAft>
              <a:defRPr/>
            </a:pPr>
            <a:endParaRPr lang="en-US" sz="813" dirty="0">
              <a:solidFill>
                <a:srgbClr val="001135"/>
              </a:solidFill>
              <a:cs typeface="Nokia Pure Text Light" panose="020B0304040602060303" pitchFamily="34" charset="0"/>
            </a:endParaRPr>
          </a:p>
          <a:p>
            <a:pPr defTabSz="826529">
              <a:spcAft>
                <a:spcPct val="0"/>
              </a:spcAft>
              <a:defRPr/>
            </a:pPr>
            <a:r>
              <a:rPr lang="en-US" sz="813" dirty="0">
                <a:solidFill>
                  <a:srgbClr val="001135"/>
                </a:solidFill>
                <a:cs typeface="Nokia Pure Text Light" panose="020B0304040602060303" pitchFamily="34" charset="0"/>
              </a:rPr>
              <a:t>This document is intended for use by Nokia’s customers and collaborators only for the purpose for which this document is submitted by Nokia. No part of this document may be reproduced or made available to the public or to any third party in any form or means without the prior written permission of Nokia. This document is to be used by properly trained professional personnel. Any use of the contents in this document is limited strictly to the use(s) specifically created in the applicable agreement(s) under which the document is submitted. The user of this document may voluntarily provide suggestions, comments or </a:t>
            </a:r>
            <a:br>
              <a:rPr lang="en-US" sz="813" dirty="0">
                <a:solidFill>
                  <a:srgbClr val="001135"/>
                </a:solidFill>
                <a:cs typeface="Nokia Pure Text Light" panose="020B0304040602060303" pitchFamily="34" charset="0"/>
              </a:rPr>
            </a:br>
            <a:r>
              <a:rPr lang="en-US" sz="813" dirty="0">
                <a:solidFill>
                  <a:srgbClr val="001135"/>
                </a:solidFill>
                <a:cs typeface="Nokia Pure Text Light" panose="020B0304040602060303" pitchFamily="34" charset="0"/>
              </a:rPr>
              <a:t>other feedback to Nokia in respect of the </a:t>
            </a:r>
            <a:br>
              <a:rPr lang="en-US" sz="813" dirty="0">
                <a:solidFill>
                  <a:srgbClr val="001135"/>
                </a:solidFill>
                <a:cs typeface="Nokia Pure Text Light" panose="020B0304040602060303" pitchFamily="34" charset="0"/>
              </a:rPr>
            </a:br>
            <a:r>
              <a:rPr lang="en-US" sz="813" dirty="0">
                <a:solidFill>
                  <a:srgbClr val="001135"/>
                </a:solidFill>
                <a:cs typeface="Nokia Pure Text Light" panose="020B0304040602060303" pitchFamily="34" charset="0"/>
              </a:rPr>
              <a:t>contents of this document ("Feedback"). </a:t>
            </a:r>
            <a:br>
              <a:rPr lang="en-US" sz="813" dirty="0">
                <a:solidFill>
                  <a:srgbClr val="001135"/>
                </a:solidFill>
                <a:cs typeface="Nokia Pure Text Light" panose="020B0304040602060303" pitchFamily="34" charset="0"/>
              </a:rPr>
            </a:br>
            <a:r>
              <a:rPr lang="en-US" sz="813" dirty="0">
                <a:solidFill>
                  <a:srgbClr val="001135"/>
                </a:solidFill>
                <a:cs typeface="Nokia Pure Text Light" panose="020B0304040602060303" pitchFamily="34" charset="0"/>
              </a:rPr>
              <a:t>Such Feedback may be used in Nokia products and related specifications or other documentation. Accordingly, if the user of this document gives </a:t>
            </a:r>
            <a:br>
              <a:rPr lang="en-US" sz="813" dirty="0">
                <a:solidFill>
                  <a:srgbClr val="001135"/>
                </a:solidFill>
                <a:cs typeface="Nokia Pure Text Light" panose="020B0304040602060303" pitchFamily="34" charset="0"/>
              </a:rPr>
            </a:br>
            <a:r>
              <a:rPr lang="en-US" sz="813" dirty="0">
                <a:solidFill>
                  <a:srgbClr val="001135"/>
                </a:solidFill>
                <a:cs typeface="Nokia Pure Text Light" panose="020B0304040602060303" pitchFamily="34" charset="0"/>
              </a:rPr>
              <a:t>Nokia Feedback on the contents of this document, Nokia may freely use, disclose, reproduce, license, distribute and otherwise commercialize the feedback in any Nokia product, technology, service, specification or other documentation. </a:t>
            </a:r>
          </a:p>
          <a:p>
            <a:pPr defTabSz="826529">
              <a:spcAft>
                <a:spcPct val="0"/>
              </a:spcAft>
              <a:defRPr/>
            </a:pPr>
            <a:endParaRPr lang="en-US" sz="813" dirty="0">
              <a:solidFill>
                <a:srgbClr val="001135"/>
              </a:solidFill>
              <a:cs typeface="Nokia Pure Text Light" panose="020B0304040602060303" pitchFamily="34" charset="0"/>
            </a:endParaRPr>
          </a:p>
          <a:p>
            <a:pPr defTabSz="826529">
              <a:spcAft>
                <a:spcPct val="0"/>
              </a:spcAft>
              <a:defRPr/>
            </a:pPr>
            <a:r>
              <a:rPr lang="en-US" sz="813" dirty="0">
                <a:solidFill>
                  <a:srgbClr val="001135"/>
                </a:solidFill>
                <a:cs typeface="Nokia Pure Text Light" panose="020B0304040602060303" pitchFamily="34" charset="0"/>
              </a:rPr>
              <a:t>Nokia operates a policy of ongoing development. Nokia reserves the right to make changes and improvements to any of the products and/or services described in this document or withdraw </a:t>
            </a:r>
            <a:br>
              <a:rPr lang="en-US" sz="813" dirty="0">
                <a:solidFill>
                  <a:srgbClr val="001135"/>
                </a:solidFill>
                <a:cs typeface="Nokia Pure Text Light" panose="020B0304040602060303" pitchFamily="34" charset="0"/>
              </a:rPr>
            </a:br>
            <a:r>
              <a:rPr lang="en-US" sz="813" dirty="0">
                <a:solidFill>
                  <a:srgbClr val="001135"/>
                </a:solidFill>
                <a:cs typeface="Nokia Pure Text Light" panose="020B0304040602060303" pitchFamily="34" charset="0"/>
              </a:rPr>
              <a:t>this document at any time without prior notice. </a:t>
            </a:r>
          </a:p>
          <a:p>
            <a:pPr defTabSz="826529">
              <a:spcAft>
                <a:spcPct val="0"/>
              </a:spcAft>
              <a:defRPr/>
            </a:pPr>
            <a:endParaRPr lang="en-US" sz="813" dirty="0">
              <a:solidFill>
                <a:srgbClr val="001135"/>
              </a:solidFill>
              <a:cs typeface="Nokia Pure Text Light" panose="020B0304040602060303" pitchFamily="34" charset="0"/>
            </a:endParaRPr>
          </a:p>
          <a:p>
            <a:pPr defTabSz="826529">
              <a:spcAft>
                <a:spcPct val="0"/>
              </a:spcAft>
              <a:defRPr/>
            </a:pPr>
            <a:r>
              <a:rPr lang="en-US" sz="813" dirty="0">
                <a:solidFill>
                  <a:srgbClr val="001135"/>
                </a:solidFill>
                <a:cs typeface="Nokia Pure Text Light" panose="020B0304040602060303" pitchFamily="34" charset="0"/>
              </a:rPr>
              <a:t>The contents of this document are provided </a:t>
            </a:r>
            <a:br>
              <a:rPr lang="en-US" sz="813" dirty="0">
                <a:solidFill>
                  <a:srgbClr val="001135"/>
                </a:solidFill>
                <a:cs typeface="Nokia Pure Text Light" panose="020B0304040602060303" pitchFamily="34" charset="0"/>
              </a:rPr>
            </a:br>
            <a:r>
              <a:rPr lang="en-US" sz="813" dirty="0">
                <a:solidFill>
                  <a:srgbClr val="001135"/>
                </a:solidFill>
                <a:cs typeface="Nokia Pure Text Light" panose="020B0304040602060303" pitchFamily="34" charset="0"/>
              </a:rPr>
              <a:t>"as is". Except as required by applicable law, no warranties of any kind, either express or implied, including, but not limited to, the implied warranties of merchantability and fitness for a particular purpose, are made in relation to the accuracy, reliability or contents of this document. NOKIA SHALL NOT BE RESPONSIBLE IN ANY EVENT FOR ERRORS IN THIS DOCUMENT or for any loss of data or income or any special, incidental, consequential, indirect or direct damages howsoever caused, that might arise from the use of this document or any contents of this document. </a:t>
            </a:r>
          </a:p>
          <a:p>
            <a:pPr defTabSz="826529">
              <a:spcAft>
                <a:spcPct val="0"/>
              </a:spcAft>
              <a:defRPr/>
            </a:pPr>
            <a:endParaRPr lang="en-US" sz="813" dirty="0">
              <a:solidFill>
                <a:srgbClr val="001135"/>
              </a:solidFill>
              <a:cs typeface="Nokia Pure Text Light" panose="020B0304040602060303" pitchFamily="34" charset="0"/>
            </a:endParaRPr>
          </a:p>
          <a:p>
            <a:pPr defTabSz="826529">
              <a:spcAft>
                <a:spcPct val="0"/>
              </a:spcAft>
              <a:defRPr/>
            </a:pPr>
            <a:r>
              <a:rPr lang="en-US" sz="813" dirty="0">
                <a:solidFill>
                  <a:srgbClr val="001135"/>
                </a:solidFill>
                <a:cs typeface="Nokia Pure Text Light" panose="020B0304040602060303" pitchFamily="34" charset="0"/>
              </a:rPr>
              <a:t>This document and the product(s) it describes</a:t>
            </a:r>
            <a:br>
              <a:rPr lang="en-US" sz="813" dirty="0">
                <a:solidFill>
                  <a:srgbClr val="001135"/>
                </a:solidFill>
                <a:cs typeface="Nokia Pure Text Light" panose="020B0304040602060303" pitchFamily="34" charset="0"/>
              </a:rPr>
            </a:br>
            <a:r>
              <a:rPr lang="en-US" sz="813" dirty="0">
                <a:solidFill>
                  <a:srgbClr val="001135"/>
                </a:solidFill>
                <a:cs typeface="Nokia Pure Text Light" panose="020B0304040602060303" pitchFamily="34" charset="0"/>
              </a:rPr>
              <a:t>are protected by copyright according to the</a:t>
            </a:r>
            <a:br>
              <a:rPr lang="en-US" sz="813" dirty="0">
                <a:solidFill>
                  <a:srgbClr val="001135"/>
                </a:solidFill>
                <a:cs typeface="Nokia Pure Text Light" panose="020B0304040602060303" pitchFamily="34" charset="0"/>
              </a:rPr>
            </a:br>
            <a:r>
              <a:rPr lang="en-US" sz="813" dirty="0">
                <a:solidFill>
                  <a:srgbClr val="001135"/>
                </a:solidFill>
                <a:cs typeface="Nokia Pure Text Light" panose="020B0304040602060303" pitchFamily="34" charset="0"/>
              </a:rPr>
              <a:t>applicable laws. </a:t>
            </a:r>
          </a:p>
          <a:p>
            <a:pPr defTabSz="826529">
              <a:spcAft>
                <a:spcPct val="0"/>
              </a:spcAft>
              <a:defRPr/>
            </a:pPr>
            <a:endParaRPr lang="en-US" sz="813" dirty="0">
              <a:solidFill>
                <a:srgbClr val="001135"/>
              </a:solidFill>
              <a:cs typeface="Nokia Pure Text Light" panose="020B0304040602060303" pitchFamily="34" charset="0"/>
            </a:endParaRPr>
          </a:p>
          <a:p>
            <a:pPr defTabSz="826529">
              <a:spcAft>
                <a:spcPct val="0"/>
              </a:spcAft>
              <a:defRPr/>
            </a:pPr>
            <a:r>
              <a:rPr lang="en-US" sz="813" dirty="0">
                <a:solidFill>
                  <a:srgbClr val="001135"/>
                </a:solidFill>
                <a:cs typeface="Nokia Pure Text Light" panose="020B0304040602060303" pitchFamily="34" charset="0"/>
              </a:rPr>
              <a:t>Nokia is a registered trademark of Nokia Corporation. Other product and company names mentioned herein may be trademarks or trade names of their respective owners.</a:t>
            </a:r>
            <a:endParaRPr lang="en-US" sz="813" dirty="0">
              <a:solidFill>
                <a:srgbClr val="001135"/>
              </a:solidFill>
            </a:endParaRPr>
          </a:p>
        </p:txBody>
      </p:sp>
      <p:cxnSp>
        <p:nvCxnSpPr>
          <p:cNvPr id="11" name="Straight Connector 10">
            <a:extLst>
              <a:ext uri="{FF2B5EF4-FFF2-40B4-BE49-F238E27FC236}">
                <a16:creationId xmlns:a16="http://schemas.microsoft.com/office/drawing/2014/main" id="{CAA3E0A3-741D-424C-860E-ED01C8EBD767}"/>
              </a:ext>
            </a:extLst>
          </p:cNvPr>
          <p:cNvCxnSpPr/>
          <p:nvPr/>
        </p:nvCxnSpPr>
        <p:spPr>
          <a:xfrm>
            <a:off x="817201" y="4189613"/>
            <a:ext cx="7518141" cy="0"/>
          </a:xfrm>
          <a:prstGeom prst="line">
            <a:avLst/>
          </a:prstGeom>
          <a:noFill/>
          <a:ln w="9525" cap="flat" cmpd="sng" algn="ctr">
            <a:solidFill>
              <a:schemeClr val="tx2"/>
            </a:solidFill>
            <a:prstDash val="solid"/>
          </a:ln>
          <a:effectLst/>
        </p:spPr>
      </p:cxnSp>
    </p:spTree>
    <p:extLst>
      <p:ext uri="{BB962C8B-B14F-4D97-AF65-F5344CB8AC3E}">
        <p14:creationId xmlns:p14="http://schemas.microsoft.com/office/powerpoint/2010/main" val="29036547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ounded Rectangle 102">
            <a:extLst>
              <a:ext uri="{FF2B5EF4-FFF2-40B4-BE49-F238E27FC236}">
                <a16:creationId xmlns:a16="http://schemas.microsoft.com/office/drawing/2014/main" id="{AFC9EED5-DEAB-FFD7-6109-30B2842AD307}"/>
              </a:ext>
            </a:extLst>
          </p:cNvPr>
          <p:cNvSpPr/>
          <p:nvPr/>
        </p:nvSpPr>
        <p:spPr>
          <a:xfrm>
            <a:off x="2158467" y="1237197"/>
            <a:ext cx="1791464" cy="787790"/>
          </a:xfrm>
          <a:prstGeom prst="roundRect">
            <a:avLst>
              <a:gd name="adj" fmla="val 0"/>
            </a:avLst>
          </a:prstGeom>
          <a:solidFill>
            <a:srgbClr val="00B050">
              <a:alpha val="20000"/>
            </a:srgbClr>
          </a:solidFill>
          <a:ln w="9525" cap="flat" cmpd="sng" algn="ctr">
            <a:noFill/>
            <a:prstDash val="solid"/>
          </a:ln>
          <a:effectLst/>
        </p:spPr>
        <p:txBody>
          <a:bodyPr tIns="90000" bIns="90000" rtlCol="0" anchor="t" anchorCtr="0"/>
          <a:lstStyle/>
          <a:p>
            <a:pPr marL="0" marR="0" lvl="0" indent="0" algn="ctr" defTabSz="685800" eaLnBrk="0" fontAlgn="auto" latinLnBrk="0" hangingPunct="0">
              <a:lnSpc>
                <a:spcPct val="90000"/>
              </a:lnSpc>
              <a:spcBef>
                <a:spcPts val="0"/>
              </a:spcBef>
              <a:spcAft>
                <a:spcPts val="0"/>
              </a:spcAft>
              <a:buClr>
                <a:srgbClr val="00C9FF"/>
              </a:buClr>
              <a:buSzTx/>
              <a:buFontTx/>
              <a:buNone/>
              <a:tabLst/>
              <a:defRPr/>
            </a:pPr>
            <a:endParaRPr kumimoji="0" lang="en-US" sz="1800" b="0" i="0" u="none" strike="noStrike" kern="0" cap="none" spc="0" normalizeH="0" baseline="0" noProof="0">
              <a:ln>
                <a:noFill/>
              </a:ln>
              <a:solidFill>
                <a:srgbClr val="A8BBC0"/>
              </a:solidFill>
              <a:effectLst/>
              <a:uLnTx/>
              <a:uFillTx/>
            </a:endParaRPr>
          </a:p>
        </p:txBody>
      </p:sp>
      <p:sp>
        <p:nvSpPr>
          <p:cNvPr id="44" name="Rounded Rectangle 102">
            <a:extLst>
              <a:ext uri="{FF2B5EF4-FFF2-40B4-BE49-F238E27FC236}">
                <a16:creationId xmlns:a16="http://schemas.microsoft.com/office/drawing/2014/main" id="{74AB7E00-CB5F-6B9B-4057-E6760D3B2AA1}"/>
              </a:ext>
            </a:extLst>
          </p:cNvPr>
          <p:cNvSpPr/>
          <p:nvPr/>
        </p:nvSpPr>
        <p:spPr>
          <a:xfrm>
            <a:off x="3086597" y="2742133"/>
            <a:ext cx="1470211" cy="787790"/>
          </a:xfrm>
          <a:prstGeom prst="roundRect">
            <a:avLst>
              <a:gd name="adj" fmla="val 0"/>
            </a:avLst>
          </a:prstGeom>
          <a:solidFill>
            <a:srgbClr val="0A0908">
              <a:alpha val="20000"/>
            </a:srgbClr>
          </a:solidFill>
          <a:ln w="9525" cap="flat" cmpd="sng" algn="ctr">
            <a:noFill/>
            <a:prstDash val="solid"/>
          </a:ln>
          <a:effectLst/>
        </p:spPr>
        <p:txBody>
          <a:bodyPr tIns="90000" bIns="90000" rtlCol="0" anchor="t" anchorCtr="0"/>
          <a:lstStyle/>
          <a:p>
            <a:pPr marL="0" marR="0" lvl="0" indent="0" algn="ctr" defTabSz="685800" eaLnBrk="0" fontAlgn="auto" latinLnBrk="0" hangingPunct="0">
              <a:lnSpc>
                <a:spcPct val="90000"/>
              </a:lnSpc>
              <a:spcBef>
                <a:spcPts val="0"/>
              </a:spcBef>
              <a:spcAft>
                <a:spcPts val="0"/>
              </a:spcAft>
              <a:buClr>
                <a:srgbClr val="00C9FF"/>
              </a:buClr>
              <a:buSzTx/>
              <a:buFontTx/>
              <a:buNone/>
              <a:tabLst/>
              <a:defRPr/>
            </a:pPr>
            <a:endParaRPr kumimoji="0" lang="en-US" sz="1800" b="0" i="0" u="none" strike="noStrike" kern="0" cap="none" spc="0" normalizeH="0" baseline="0" noProof="0">
              <a:ln>
                <a:noFill/>
              </a:ln>
              <a:solidFill>
                <a:srgbClr val="A8BBC0"/>
              </a:solidFill>
              <a:effectLst/>
              <a:uLnTx/>
              <a:uFillTx/>
            </a:endParaRPr>
          </a:p>
        </p:txBody>
      </p:sp>
      <p:sp>
        <p:nvSpPr>
          <p:cNvPr id="45" name="Rounded Rectangle 102">
            <a:extLst>
              <a:ext uri="{FF2B5EF4-FFF2-40B4-BE49-F238E27FC236}">
                <a16:creationId xmlns:a16="http://schemas.microsoft.com/office/drawing/2014/main" id="{46AA4607-7CDC-84E6-4819-6358CD907C5D}"/>
              </a:ext>
            </a:extLst>
          </p:cNvPr>
          <p:cNvSpPr/>
          <p:nvPr/>
        </p:nvSpPr>
        <p:spPr>
          <a:xfrm>
            <a:off x="1519217" y="2731261"/>
            <a:ext cx="1470211" cy="787790"/>
          </a:xfrm>
          <a:prstGeom prst="roundRect">
            <a:avLst>
              <a:gd name="adj" fmla="val 0"/>
            </a:avLst>
          </a:prstGeom>
          <a:solidFill>
            <a:srgbClr val="00B0F0">
              <a:alpha val="20000"/>
            </a:srgbClr>
          </a:solidFill>
          <a:ln w="9525" cap="flat" cmpd="sng" algn="ctr">
            <a:noFill/>
            <a:prstDash val="solid"/>
          </a:ln>
          <a:effectLst/>
        </p:spPr>
        <p:txBody>
          <a:bodyPr tIns="90000" bIns="90000" rtlCol="0" anchor="t" anchorCtr="0"/>
          <a:lstStyle/>
          <a:p>
            <a:pPr marL="0" marR="0" lvl="0" indent="0" algn="ctr" defTabSz="685800" eaLnBrk="0" fontAlgn="auto" latinLnBrk="0" hangingPunct="0">
              <a:lnSpc>
                <a:spcPct val="90000"/>
              </a:lnSpc>
              <a:spcBef>
                <a:spcPts val="0"/>
              </a:spcBef>
              <a:spcAft>
                <a:spcPts val="0"/>
              </a:spcAft>
              <a:buClr>
                <a:srgbClr val="00C9FF"/>
              </a:buClr>
              <a:buSzTx/>
              <a:buFontTx/>
              <a:buNone/>
              <a:tabLst/>
              <a:defRPr/>
            </a:pPr>
            <a:endParaRPr kumimoji="0" lang="en-US" sz="1800" b="0" i="0" u="none" strike="noStrike" kern="0" cap="none" spc="0" normalizeH="0" baseline="0" noProof="0">
              <a:ln>
                <a:noFill/>
              </a:ln>
              <a:solidFill>
                <a:srgbClr val="A8BBC0"/>
              </a:solidFill>
              <a:effectLst/>
              <a:uLnTx/>
              <a:uFillTx/>
            </a:endParaRPr>
          </a:p>
        </p:txBody>
      </p:sp>
      <p:sp>
        <p:nvSpPr>
          <p:cNvPr id="46" name="Text Placeholder 1">
            <a:extLst>
              <a:ext uri="{FF2B5EF4-FFF2-40B4-BE49-F238E27FC236}">
                <a16:creationId xmlns:a16="http://schemas.microsoft.com/office/drawing/2014/main" id="{EA38EBEA-FA44-D974-30D9-18AD6E01602D}"/>
              </a:ext>
            </a:extLst>
          </p:cNvPr>
          <p:cNvSpPr txBox="1">
            <a:spLocks/>
          </p:cNvSpPr>
          <p:nvPr/>
        </p:nvSpPr>
        <p:spPr>
          <a:xfrm>
            <a:off x="417599" y="395946"/>
            <a:ext cx="5524136" cy="369332"/>
          </a:xfrm>
          <a:prstGeom prst="rect">
            <a:avLst/>
          </a:prstGeom>
        </p:spPr>
        <p:txBody>
          <a:bodyPr lIns="0" tIns="0" rIns="0" bIns="0">
            <a:spAutoFit/>
          </a:bodyPr>
          <a:lstStyle>
            <a:lvl1pPr marL="0" indent="0" algn="l" defTabSz="310010" rtl="0" eaLnBrk="1" latinLnBrk="0" hangingPunct="1">
              <a:lnSpc>
                <a:spcPct val="100000"/>
              </a:lnSpc>
              <a:spcBef>
                <a:spcPts val="0"/>
              </a:spcBef>
              <a:buFont typeface="Arial" panose="020B0604020202020204" pitchFamily="34" charset="0"/>
              <a:buNone/>
              <a:defRPr sz="2400" kern="1200" baseline="0">
                <a:solidFill>
                  <a:schemeClr val="accent1"/>
                </a:solidFill>
                <a:latin typeface="Nokia Pure Headline Light" panose="020B0304020202020204" pitchFamily="34" charset="0"/>
                <a:ea typeface="+mn-ea"/>
                <a:cs typeface="+mn-cs"/>
              </a:defRPr>
            </a:lvl1pPr>
            <a:lvl2pPr marL="232508" indent="-77502" algn="l" defTabSz="310010" rtl="0" eaLnBrk="1" latinLnBrk="0" hangingPunct="1">
              <a:lnSpc>
                <a:spcPct val="90000"/>
              </a:lnSpc>
              <a:spcBef>
                <a:spcPts val="169"/>
              </a:spcBef>
              <a:buFont typeface="Arial" panose="020B0604020202020204" pitchFamily="34" charset="0"/>
              <a:buChar char="•"/>
              <a:defRPr sz="814" kern="1200">
                <a:solidFill>
                  <a:schemeClr val="tx1"/>
                </a:solidFill>
                <a:latin typeface="+mn-lt"/>
                <a:ea typeface="+mn-ea"/>
                <a:cs typeface="+mn-cs"/>
              </a:defRPr>
            </a:lvl2pPr>
            <a:lvl3pPr marL="387513" indent="-77502" algn="l" defTabSz="310010" rtl="0" eaLnBrk="1" latinLnBrk="0" hangingPunct="1">
              <a:lnSpc>
                <a:spcPct val="90000"/>
              </a:lnSpc>
              <a:spcBef>
                <a:spcPts val="169"/>
              </a:spcBef>
              <a:buFont typeface="Arial" panose="020B0604020202020204" pitchFamily="34" charset="0"/>
              <a:buChar char="•"/>
              <a:defRPr sz="678" kern="1200">
                <a:solidFill>
                  <a:schemeClr val="tx1"/>
                </a:solidFill>
                <a:latin typeface="+mn-lt"/>
                <a:ea typeface="+mn-ea"/>
                <a:cs typeface="+mn-cs"/>
              </a:defRPr>
            </a:lvl3pPr>
            <a:lvl4pPr marL="542518" indent="-77502" algn="l" defTabSz="310010" rtl="0" eaLnBrk="1" latinLnBrk="0" hangingPunct="1">
              <a:lnSpc>
                <a:spcPct val="90000"/>
              </a:lnSpc>
              <a:spcBef>
                <a:spcPts val="169"/>
              </a:spcBef>
              <a:buFont typeface="Arial" panose="020B0604020202020204" pitchFamily="34" charset="0"/>
              <a:buChar char="•"/>
              <a:defRPr sz="610" kern="1200">
                <a:solidFill>
                  <a:schemeClr val="tx1"/>
                </a:solidFill>
                <a:latin typeface="+mn-lt"/>
                <a:ea typeface="+mn-ea"/>
                <a:cs typeface="+mn-cs"/>
              </a:defRPr>
            </a:lvl4pPr>
            <a:lvl5pPr marL="697523" indent="-77502" algn="l" defTabSz="310010" rtl="0" eaLnBrk="1" latinLnBrk="0" hangingPunct="1">
              <a:lnSpc>
                <a:spcPct val="90000"/>
              </a:lnSpc>
              <a:spcBef>
                <a:spcPts val="169"/>
              </a:spcBef>
              <a:buFont typeface="Arial" panose="020B0604020202020204" pitchFamily="34" charset="0"/>
              <a:buChar char="•"/>
              <a:defRPr sz="610" kern="1200">
                <a:solidFill>
                  <a:schemeClr val="tx1"/>
                </a:solidFill>
                <a:latin typeface="+mn-lt"/>
                <a:ea typeface="+mn-ea"/>
                <a:cs typeface="+mn-cs"/>
              </a:defRPr>
            </a:lvl5pPr>
            <a:lvl6pPr marL="852528" indent="-77502" algn="l" defTabSz="310010" rtl="0" eaLnBrk="1" latinLnBrk="0" hangingPunct="1">
              <a:lnSpc>
                <a:spcPct val="90000"/>
              </a:lnSpc>
              <a:spcBef>
                <a:spcPts val="169"/>
              </a:spcBef>
              <a:buFont typeface="Arial" panose="020B0604020202020204" pitchFamily="34" charset="0"/>
              <a:buChar char="•"/>
              <a:defRPr sz="610" kern="1200">
                <a:solidFill>
                  <a:schemeClr val="tx1"/>
                </a:solidFill>
                <a:latin typeface="+mn-lt"/>
                <a:ea typeface="+mn-ea"/>
                <a:cs typeface="+mn-cs"/>
              </a:defRPr>
            </a:lvl6pPr>
            <a:lvl7pPr marL="1007533" indent="-77502" algn="l" defTabSz="310010" rtl="0" eaLnBrk="1" latinLnBrk="0" hangingPunct="1">
              <a:lnSpc>
                <a:spcPct val="90000"/>
              </a:lnSpc>
              <a:spcBef>
                <a:spcPts val="169"/>
              </a:spcBef>
              <a:buFont typeface="Arial" panose="020B0604020202020204" pitchFamily="34" charset="0"/>
              <a:buChar char="•"/>
              <a:defRPr sz="610" kern="1200">
                <a:solidFill>
                  <a:schemeClr val="tx1"/>
                </a:solidFill>
                <a:latin typeface="+mn-lt"/>
                <a:ea typeface="+mn-ea"/>
                <a:cs typeface="+mn-cs"/>
              </a:defRPr>
            </a:lvl7pPr>
            <a:lvl8pPr marL="1162538" indent="-77502" algn="l" defTabSz="310010" rtl="0" eaLnBrk="1" latinLnBrk="0" hangingPunct="1">
              <a:lnSpc>
                <a:spcPct val="90000"/>
              </a:lnSpc>
              <a:spcBef>
                <a:spcPts val="169"/>
              </a:spcBef>
              <a:buFont typeface="Arial" panose="020B0604020202020204" pitchFamily="34" charset="0"/>
              <a:buChar char="•"/>
              <a:defRPr sz="610" kern="1200">
                <a:solidFill>
                  <a:schemeClr val="tx1"/>
                </a:solidFill>
                <a:latin typeface="+mn-lt"/>
                <a:ea typeface="+mn-ea"/>
                <a:cs typeface="+mn-cs"/>
              </a:defRPr>
            </a:lvl8pPr>
            <a:lvl9pPr marL="1317544" indent="-77502" algn="l" defTabSz="310010" rtl="0" eaLnBrk="1" latinLnBrk="0" hangingPunct="1">
              <a:lnSpc>
                <a:spcPct val="90000"/>
              </a:lnSpc>
              <a:spcBef>
                <a:spcPts val="169"/>
              </a:spcBef>
              <a:buFont typeface="Arial" panose="020B0604020202020204" pitchFamily="34" charset="0"/>
              <a:buChar char="•"/>
              <a:defRPr sz="610" kern="1200">
                <a:solidFill>
                  <a:schemeClr val="tx1"/>
                </a:solidFill>
                <a:latin typeface="+mn-lt"/>
                <a:ea typeface="+mn-ea"/>
                <a:cs typeface="+mn-cs"/>
              </a:defRPr>
            </a:lvl9pPr>
          </a:lstStyle>
          <a:p>
            <a:pPr marL="0" marR="0" lvl="0" indent="0" algn="l" defTabSz="31001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i="0" u="none" strike="noStrike" kern="1200" cap="none" spc="0" normalizeH="0" baseline="0" noProof="0" dirty="0">
                <a:ln>
                  <a:noFill/>
                </a:ln>
                <a:solidFill>
                  <a:srgbClr val="005AFF"/>
                </a:solidFill>
                <a:effectLst/>
                <a:uLnTx/>
                <a:uFillTx/>
                <a:latin typeface="Nokia Pure Headline Light" panose="020B0304020202020204" pitchFamily="34" charset="0"/>
                <a:ea typeface="+mn-ea"/>
                <a:cs typeface="+mn-cs"/>
              </a:rPr>
              <a:t>Understanding the legacy</a:t>
            </a:r>
            <a:endParaRPr kumimoji="0" lang="en-FI" sz="2400" i="0" u="none" strike="noStrike" kern="1200" cap="none" spc="0" normalizeH="0" baseline="0" noProof="0" dirty="0">
              <a:ln>
                <a:noFill/>
              </a:ln>
              <a:solidFill>
                <a:srgbClr val="005AFF"/>
              </a:solidFill>
              <a:effectLst/>
              <a:uLnTx/>
              <a:uFillTx/>
              <a:latin typeface="Nokia Pure Headline Light" panose="020B0304020202020204" pitchFamily="34" charset="0"/>
              <a:ea typeface="+mn-ea"/>
              <a:cs typeface="+mn-cs"/>
            </a:endParaRPr>
          </a:p>
        </p:txBody>
      </p:sp>
      <p:sp>
        <p:nvSpPr>
          <p:cNvPr id="47" name="Text Placeholder 2">
            <a:extLst>
              <a:ext uri="{FF2B5EF4-FFF2-40B4-BE49-F238E27FC236}">
                <a16:creationId xmlns:a16="http://schemas.microsoft.com/office/drawing/2014/main" id="{FF1147D0-368C-54D2-45A0-DAE13C52AB69}"/>
              </a:ext>
            </a:extLst>
          </p:cNvPr>
          <p:cNvSpPr txBox="1">
            <a:spLocks/>
          </p:cNvSpPr>
          <p:nvPr/>
        </p:nvSpPr>
        <p:spPr>
          <a:xfrm>
            <a:off x="417599" y="770679"/>
            <a:ext cx="5524136" cy="250390"/>
          </a:xfrm>
          <a:prstGeom prst="rect">
            <a:avLst/>
          </a:prstGeom>
        </p:spPr>
        <p:txBody>
          <a:bodyPr lIns="0" tIns="0" rIns="0" bIns="0">
            <a:spAutoFit/>
          </a:bodyPr>
          <a:lstStyle>
            <a:lvl1pPr marL="0" indent="0" algn="l" defTabSz="310010" rtl="0" eaLnBrk="1" latinLnBrk="0" hangingPunct="1">
              <a:lnSpc>
                <a:spcPct val="100000"/>
              </a:lnSpc>
              <a:spcBef>
                <a:spcPts val="0"/>
              </a:spcBef>
              <a:buFont typeface="Arial" panose="020B0604020202020204" pitchFamily="34" charset="0"/>
              <a:buNone/>
              <a:defRPr sz="1600" kern="1200" baseline="0">
                <a:solidFill>
                  <a:schemeClr val="tx2"/>
                </a:solidFill>
                <a:latin typeface="Nokia Pure Headline Light" panose="020B0304020202020204" pitchFamily="34" charset="0"/>
                <a:ea typeface="+mn-ea"/>
                <a:cs typeface="+mn-cs"/>
              </a:defRPr>
            </a:lvl1pPr>
            <a:lvl2pPr marL="232508" indent="-77502" algn="l" defTabSz="310010" rtl="0" eaLnBrk="1" latinLnBrk="0" hangingPunct="1">
              <a:lnSpc>
                <a:spcPct val="90000"/>
              </a:lnSpc>
              <a:spcBef>
                <a:spcPts val="169"/>
              </a:spcBef>
              <a:buFont typeface="Arial" panose="020B0604020202020204" pitchFamily="34" charset="0"/>
              <a:buChar char="•"/>
              <a:defRPr sz="814" kern="1200">
                <a:solidFill>
                  <a:schemeClr val="tx1"/>
                </a:solidFill>
                <a:latin typeface="+mn-lt"/>
                <a:ea typeface="+mn-ea"/>
                <a:cs typeface="+mn-cs"/>
              </a:defRPr>
            </a:lvl2pPr>
            <a:lvl3pPr marL="387513" indent="-77502" algn="l" defTabSz="310010" rtl="0" eaLnBrk="1" latinLnBrk="0" hangingPunct="1">
              <a:lnSpc>
                <a:spcPct val="90000"/>
              </a:lnSpc>
              <a:spcBef>
                <a:spcPts val="169"/>
              </a:spcBef>
              <a:buFont typeface="Arial" panose="020B0604020202020204" pitchFamily="34" charset="0"/>
              <a:buChar char="•"/>
              <a:defRPr sz="678" kern="1200">
                <a:solidFill>
                  <a:schemeClr val="tx1"/>
                </a:solidFill>
                <a:latin typeface="+mn-lt"/>
                <a:ea typeface="+mn-ea"/>
                <a:cs typeface="+mn-cs"/>
              </a:defRPr>
            </a:lvl3pPr>
            <a:lvl4pPr marL="542518" indent="-77502" algn="l" defTabSz="310010" rtl="0" eaLnBrk="1" latinLnBrk="0" hangingPunct="1">
              <a:lnSpc>
                <a:spcPct val="90000"/>
              </a:lnSpc>
              <a:spcBef>
                <a:spcPts val="169"/>
              </a:spcBef>
              <a:buFont typeface="Arial" panose="020B0604020202020204" pitchFamily="34" charset="0"/>
              <a:buChar char="•"/>
              <a:defRPr sz="610" kern="1200">
                <a:solidFill>
                  <a:schemeClr val="tx1"/>
                </a:solidFill>
                <a:latin typeface="+mn-lt"/>
                <a:ea typeface="+mn-ea"/>
                <a:cs typeface="+mn-cs"/>
              </a:defRPr>
            </a:lvl4pPr>
            <a:lvl5pPr marL="697523" indent="-77502" algn="l" defTabSz="310010" rtl="0" eaLnBrk="1" latinLnBrk="0" hangingPunct="1">
              <a:lnSpc>
                <a:spcPct val="90000"/>
              </a:lnSpc>
              <a:spcBef>
                <a:spcPts val="169"/>
              </a:spcBef>
              <a:buFont typeface="Arial" panose="020B0604020202020204" pitchFamily="34" charset="0"/>
              <a:buChar char="•"/>
              <a:defRPr sz="610" kern="1200">
                <a:solidFill>
                  <a:schemeClr val="tx1"/>
                </a:solidFill>
                <a:latin typeface="+mn-lt"/>
                <a:ea typeface="+mn-ea"/>
                <a:cs typeface="+mn-cs"/>
              </a:defRPr>
            </a:lvl5pPr>
            <a:lvl6pPr marL="852528" indent="-77502" algn="l" defTabSz="310010" rtl="0" eaLnBrk="1" latinLnBrk="0" hangingPunct="1">
              <a:lnSpc>
                <a:spcPct val="90000"/>
              </a:lnSpc>
              <a:spcBef>
                <a:spcPts val="169"/>
              </a:spcBef>
              <a:buFont typeface="Arial" panose="020B0604020202020204" pitchFamily="34" charset="0"/>
              <a:buChar char="•"/>
              <a:defRPr sz="610" kern="1200">
                <a:solidFill>
                  <a:schemeClr val="tx1"/>
                </a:solidFill>
                <a:latin typeface="+mn-lt"/>
                <a:ea typeface="+mn-ea"/>
                <a:cs typeface="+mn-cs"/>
              </a:defRPr>
            </a:lvl6pPr>
            <a:lvl7pPr marL="1007533" indent="-77502" algn="l" defTabSz="310010" rtl="0" eaLnBrk="1" latinLnBrk="0" hangingPunct="1">
              <a:lnSpc>
                <a:spcPct val="90000"/>
              </a:lnSpc>
              <a:spcBef>
                <a:spcPts val="169"/>
              </a:spcBef>
              <a:buFont typeface="Arial" panose="020B0604020202020204" pitchFamily="34" charset="0"/>
              <a:buChar char="•"/>
              <a:defRPr sz="610" kern="1200">
                <a:solidFill>
                  <a:schemeClr val="tx1"/>
                </a:solidFill>
                <a:latin typeface="+mn-lt"/>
                <a:ea typeface="+mn-ea"/>
                <a:cs typeface="+mn-cs"/>
              </a:defRPr>
            </a:lvl7pPr>
            <a:lvl8pPr marL="1162538" indent="-77502" algn="l" defTabSz="310010" rtl="0" eaLnBrk="1" latinLnBrk="0" hangingPunct="1">
              <a:lnSpc>
                <a:spcPct val="90000"/>
              </a:lnSpc>
              <a:spcBef>
                <a:spcPts val="169"/>
              </a:spcBef>
              <a:buFont typeface="Arial" panose="020B0604020202020204" pitchFamily="34" charset="0"/>
              <a:buChar char="•"/>
              <a:defRPr sz="610" kern="1200">
                <a:solidFill>
                  <a:schemeClr val="tx1"/>
                </a:solidFill>
                <a:latin typeface="+mn-lt"/>
                <a:ea typeface="+mn-ea"/>
                <a:cs typeface="+mn-cs"/>
              </a:defRPr>
            </a:lvl8pPr>
            <a:lvl9pPr marL="1317544" indent="-77502" algn="l" defTabSz="310010" rtl="0" eaLnBrk="1" latinLnBrk="0" hangingPunct="1">
              <a:lnSpc>
                <a:spcPct val="90000"/>
              </a:lnSpc>
              <a:spcBef>
                <a:spcPts val="169"/>
              </a:spcBef>
              <a:buFont typeface="Arial" panose="020B0604020202020204" pitchFamily="34" charset="0"/>
              <a:buChar char="•"/>
              <a:defRPr sz="610" kern="1200">
                <a:solidFill>
                  <a:schemeClr val="tx1"/>
                </a:solidFill>
                <a:latin typeface="+mn-lt"/>
                <a:ea typeface="+mn-ea"/>
                <a:cs typeface="+mn-cs"/>
              </a:defRPr>
            </a:lvl9pPr>
          </a:lstStyle>
          <a:p>
            <a:pPr marL="0" marR="0" lvl="0" indent="0" algn="l" defTabSz="31001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600" i="0" u="none" strike="noStrike" kern="1200" cap="none" spc="0" normalizeH="0" baseline="0" noProof="0" dirty="0">
                <a:ln>
                  <a:noFill/>
                </a:ln>
                <a:solidFill>
                  <a:srgbClr val="001135"/>
                </a:solidFill>
                <a:effectLst/>
                <a:uLnTx/>
                <a:uFillTx/>
                <a:latin typeface="Nokia Pure Headline Light" panose="020B0304020202020204" pitchFamily="34" charset="0"/>
                <a:ea typeface="+mn-ea"/>
                <a:cs typeface="+mn-cs"/>
              </a:rPr>
              <a:t>The burdens of L2 fabrics</a:t>
            </a:r>
            <a:endParaRPr kumimoji="0" lang="en-FI" sz="1600" i="0" u="none" strike="noStrike" kern="1200" cap="none" spc="0" normalizeH="0" baseline="0" noProof="0" dirty="0">
              <a:ln>
                <a:noFill/>
              </a:ln>
              <a:solidFill>
                <a:srgbClr val="001135"/>
              </a:solidFill>
              <a:effectLst/>
              <a:uLnTx/>
              <a:uFillTx/>
              <a:latin typeface="Nokia Pure Headline Light" panose="020B0304020202020204" pitchFamily="34" charset="0"/>
              <a:ea typeface="+mn-ea"/>
              <a:cs typeface="+mn-cs"/>
            </a:endParaRPr>
          </a:p>
        </p:txBody>
      </p:sp>
      <p:grpSp>
        <p:nvGrpSpPr>
          <p:cNvPr id="48" name="Group 47">
            <a:extLst>
              <a:ext uri="{FF2B5EF4-FFF2-40B4-BE49-F238E27FC236}">
                <a16:creationId xmlns:a16="http://schemas.microsoft.com/office/drawing/2014/main" id="{FB5D7FD5-A207-8435-1045-1061B5DE5E02}"/>
              </a:ext>
            </a:extLst>
          </p:cNvPr>
          <p:cNvGrpSpPr/>
          <p:nvPr/>
        </p:nvGrpSpPr>
        <p:grpSpPr>
          <a:xfrm>
            <a:off x="1586816" y="2849285"/>
            <a:ext cx="1330363" cy="1772200"/>
            <a:chOff x="4796015" y="2428272"/>
            <a:chExt cx="1330363" cy="1772200"/>
          </a:xfrm>
        </p:grpSpPr>
        <p:pic>
          <p:nvPicPr>
            <p:cNvPr id="49" name="Picture 48">
              <a:extLst>
                <a:ext uri="{FF2B5EF4-FFF2-40B4-BE49-F238E27FC236}">
                  <a16:creationId xmlns:a16="http://schemas.microsoft.com/office/drawing/2014/main" id="{686EE72B-1B01-AE54-4436-9BBC76E8E95A}"/>
                </a:ext>
              </a:extLst>
            </p:cNvPr>
            <p:cNvPicPr>
              <a:picLocks noChangeAspect="1"/>
            </p:cNvPicPr>
            <p:nvPr/>
          </p:nvPicPr>
          <p:blipFill>
            <a:blip r:embed="rId2"/>
            <a:stretch>
              <a:fillRect/>
            </a:stretch>
          </p:blipFill>
          <p:spPr>
            <a:xfrm>
              <a:off x="5216181" y="3426472"/>
              <a:ext cx="490896" cy="490896"/>
            </a:xfrm>
            <a:prstGeom prst="rect">
              <a:avLst/>
            </a:prstGeom>
          </p:spPr>
        </p:pic>
        <p:cxnSp>
          <p:nvCxnSpPr>
            <p:cNvPr id="50" name="Straight Connector 49">
              <a:extLst>
                <a:ext uri="{FF2B5EF4-FFF2-40B4-BE49-F238E27FC236}">
                  <a16:creationId xmlns:a16="http://schemas.microsoft.com/office/drawing/2014/main" id="{06FDB17C-5538-8D96-96B5-C2FA4761B106}"/>
                </a:ext>
              </a:extLst>
            </p:cNvPr>
            <p:cNvCxnSpPr>
              <a:cxnSpLocks/>
              <a:stCxn id="49" idx="0"/>
              <a:endCxn id="52" idx="2"/>
            </p:cNvCxnSpPr>
            <p:nvPr/>
          </p:nvCxnSpPr>
          <p:spPr>
            <a:xfrm flipH="1" flipV="1">
              <a:off x="5082759" y="3001759"/>
              <a:ext cx="378870" cy="424713"/>
            </a:xfrm>
            <a:prstGeom prst="line">
              <a:avLst/>
            </a:prstGeom>
            <a:noFill/>
            <a:ln w="12700" cap="flat" cmpd="sng" algn="ctr">
              <a:solidFill>
                <a:sysClr val="windowText" lastClr="000000">
                  <a:alpha val="40000"/>
                </a:sysClr>
              </a:solidFill>
              <a:prstDash val="solid"/>
            </a:ln>
            <a:effectLst/>
          </p:spPr>
        </p:cxnSp>
        <p:cxnSp>
          <p:nvCxnSpPr>
            <p:cNvPr id="51" name="Straight Connector 50">
              <a:extLst>
                <a:ext uri="{FF2B5EF4-FFF2-40B4-BE49-F238E27FC236}">
                  <a16:creationId xmlns:a16="http://schemas.microsoft.com/office/drawing/2014/main" id="{9E40E91E-0A26-D801-7C2D-434FF7CD4DEF}"/>
                </a:ext>
              </a:extLst>
            </p:cNvPr>
            <p:cNvCxnSpPr>
              <a:cxnSpLocks/>
              <a:stCxn id="49" idx="0"/>
              <a:endCxn id="53" idx="2"/>
            </p:cNvCxnSpPr>
            <p:nvPr/>
          </p:nvCxnSpPr>
          <p:spPr>
            <a:xfrm flipV="1">
              <a:off x="5461629" y="3005058"/>
              <a:ext cx="378006" cy="421414"/>
            </a:xfrm>
            <a:prstGeom prst="line">
              <a:avLst/>
            </a:prstGeom>
            <a:noFill/>
            <a:ln w="12700" cap="flat" cmpd="sng" algn="ctr">
              <a:solidFill>
                <a:sysClr val="windowText" lastClr="000000">
                  <a:alpha val="40000"/>
                </a:sysClr>
              </a:solidFill>
              <a:prstDash val="sysDash"/>
            </a:ln>
            <a:effectLst/>
          </p:spPr>
        </p:cxnSp>
        <p:pic>
          <p:nvPicPr>
            <p:cNvPr id="52" name="Picture 51">
              <a:extLst>
                <a:ext uri="{FF2B5EF4-FFF2-40B4-BE49-F238E27FC236}">
                  <a16:creationId xmlns:a16="http://schemas.microsoft.com/office/drawing/2014/main" id="{D5F4DACA-A25F-1A6B-1D05-DDE94344FF61}"/>
                </a:ext>
              </a:extLst>
            </p:cNvPr>
            <p:cNvPicPr>
              <a:picLocks noChangeAspect="1"/>
            </p:cNvPicPr>
            <p:nvPr/>
          </p:nvPicPr>
          <p:blipFill>
            <a:blip r:embed="rId3"/>
            <a:stretch>
              <a:fillRect/>
            </a:stretch>
          </p:blipFill>
          <p:spPr>
            <a:xfrm>
              <a:off x="4796015" y="2428272"/>
              <a:ext cx="573487" cy="573487"/>
            </a:xfrm>
            <a:prstGeom prst="rect">
              <a:avLst/>
            </a:prstGeom>
          </p:spPr>
        </p:pic>
        <p:pic>
          <p:nvPicPr>
            <p:cNvPr id="53" name="Picture 52">
              <a:extLst>
                <a:ext uri="{FF2B5EF4-FFF2-40B4-BE49-F238E27FC236}">
                  <a16:creationId xmlns:a16="http://schemas.microsoft.com/office/drawing/2014/main" id="{05792F1C-A72D-9EA2-CC1E-81D0866DF693}"/>
                </a:ext>
              </a:extLst>
            </p:cNvPr>
            <p:cNvPicPr>
              <a:picLocks noChangeAspect="1"/>
            </p:cNvPicPr>
            <p:nvPr/>
          </p:nvPicPr>
          <p:blipFill>
            <a:blip r:embed="rId3"/>
            <a:stretch>
              <a:fillRect/>
            </a:stretch>
          </p:blipFill>
          <p:spPr>
            <a:xfrm>
              <a:off x="5552891" y="2431571"/>
              <a:ext cx="573487" cy="573487"/>
            </a:xfrm>
            <a:prstGeom prst="rect">
              <a:avLst/>
            </a:prstGeom>
          </p:spPr>
        </p:pic>
        <p:cxnSp>
          <p:nvCxnSpPr>
            <p:cNvPr id="54" name="Straight Connector 53">
              <a:extLst>
                <a:ext uri="{FF2B5EF4-FFF2-40B4-BE49-F238E27FC236}">
                  <a16:creationId xmlns:a16="http://schemas.microsoft.com/office/drawing/2014/main" id="{1D077D62-081E-7A0A-593E-3B50CDFA3706}"/>
                </a:ext>
              </a:extLst>
            </p:cNvPr>
            <p:cNvCxnSpPr>
              <a:cxnSpLocks/>
              <a:stCxn id="53" idx="1"/>
              <a:endCxn id="52" idx="3"/>
            </p:cNvCxnSpPr>
            <p:nvPr/>
          </p:nvCxnSpPr>
          <p:spPr>
            <a:xfrm flipH="1" flipV="1">
              <a:off x="5369502" y="2715016"/>
              <a:ext cx="183389" cy="3299"/>
            </a:xfrm>
            <a:prstGeom prst="line">
              <a:avLst/>
            </a:prstGeom>
            <a:noFill/>
            <a:ln w="12700" cap="flat" cmpd="sng" algn="ctr">
              <a:solidFill>
                <a:srgbClr val="666666"/>
              </a:solidFill>
              <a:prstDash val="sysDash"/>
            </a:ln>
            <a:effectLst/>
          </p:spPr>
        </p:cxnSp>
        <p:sp>
          <p:nvSpPr>
            <p:cNvPr id="55" name="TextBox 54">
              <a:extLst>
                <a:ext uri="{FF2B5EF4-FFF2-40B4-BE49-F238E27FC236}">
                  <a16:creationId xmlns:a16="http://schemas.microsoft.com/office/drawing/2014/main" id="{750F760C-24D7-D4E2-E9BC-5770013F201B}"/>
                </a:ext>
              </a:extLst>
            </p:cNvPr>
            <p:cNvSpPr txBox="1"/>
            <p:nvPr/>
          </p:nvSpPr>
          <p:spPr>
            <a:xfrm>
              <a:off x="5141430" y="3885789"/>
              <a:ext cx="656278" cy="314683"/>
            </a:xfrm>
            <a:prstGeom prst="rect">
              <a:avLst/>
            </a:prstGeom>
            <a:noFill/>
          </p:spPr>
          <p:txBody>
            <a:bodyPr wrap="square" lIns="72000" tIns="72000" rIns="72000" bIns="72000" rtlCol="0">
              <a:spAutoFit/>
            </a:bodyPr>
            <a:lstStyle/>
            <a:p>
              <a:pPr marL="0" marR="0" lvl="0" indent="0" defTabSz="360000" eaLnBrk="1" fontAlgn="auto" latinLnBrk="0" hangingPunct="1">
                <a:lnSpc>
                  <a:spcPct val="100000"/>
                </a:lnSpc>
                <a:spcBef>
                  <a:spcPts val="0"/>
                </a:spcBef>
                <a:spcAft>
                  <a:spcPts val="600"/>
                </a:spcAft>
                <a:buClrTx/>
                <a:buSzTx/>
                <a:buFontTx/>
                <a:buNone/>
                <a:tabLst>
                  <a:tab pos="360000" algn="l"/>
                </a:tabLst>
                <a:defRPr/>
              </a:pPr>
              <a:r>
                <a:rPr kumimoji="0" lang="en-US" sz="1100" b="0" i="0" u="none" strike="noStrike" kern="0" cap="none" spc="0" normalizeH="0" baseline="0" noProof="0" dirty="0">
                  <a:ln>
                    <a:noFill/>
                  </a:ln>
                  <a:solidFill>
                    <a:srgbClr val="001135"/>
                  </a:solidFill>
                  <a:effectLst/>
                  <a:uLnTx/>
                  <a:uFillTx/>
                  <a:ea typeface="Nokia Pure Text Light" panose="020B0304040602060303" pitchFamily="34" charset="0"/>
                  <a:cs typeface="Nokia Pure Text Light" panose="020B0304040602060303" pitchFamily="34" charset="0"/>
                </a:rPr>
                <a:t>Servers</a:t>
              </a:r>
            </a:p>
          </p:txBody>
        </p:sp>
      </p:grpSp>
      <p:grpSp>
        <p:nvGrpSpPr>
          <p:cNvPr id="56" name="Group 55">
            <a:extLst>
              <a:ext uri="{FF2B5EF4-FFF2-40B4-BE49-F238E27FC236}">
                <a16:creationId xmlns:a16="http://schemas.microsoft.com/office/drawing/2014/main" id="{398C41F5-6159-9386-0DF2-A85926577B1F}"/>
              </a:ext>
            </a:extLst>
          </p:cNvPr>
          <p:cNvGrpSpPr/>
          <p:nvPr/>
        </p:nvGrpSpPr>
        <p:grpSpPr>
          <a:xfrm>
            <a:off x="3162627" y="2849285"/>
            <a:ext cx="1330363" cy="1757706"/>
            <a:chOff x="4796015" y="2428272"/>
            <a:chExt cx="1330363" cy="1757706"/>
          </a:xfrm>
        </p:grpSpPr>
        <p:pic>
          <p:nvPicPr>
            <p:cNvPr id="57" name="Picture 56">
              <a:extLst>
                <a:ext uri="{FF2B5EF4-FFF2-40B4-BE49-F238E27FC236}">
                  <a16:creationId xmlns:a16="http://schemas.microsoft.com/office/drawing/2014/main" id="{23CA498B-5F5B-8398-66D8-D4C0CE4C44EF}"/>
                </a:ext>
              </a:extLst>
            </p:cNvPr>
            <p:cNvPicPr>
              <a:picLocks noChangeAspect="1"/>
            </p:cNvPicPr>
            <p:nvPr/>
          </p:nvPicPr>
          <p:blipFill>
            <a:blip r:embed="rId2"/>
            <a:stretch>
              <a:fillRect/>
            </a:stretch>
          </p:blipFill>
          <p:spPr>
            <a:xfrm>
              <a:off x="5216181" y="3426472"/>
              <a:ext cx="490896" cy="490896"/>
            </a:xfrm>
            <a:prstGeom prst="rect">
              <a:avLst/>
            </a:prstGeom>
          </p:spPr>
        </p:pic>
        <p:cxnSp>
          <p:nvCxnSpPr>
            <p:cNvPr id="58" name="Straight Connector 57">
              <a:extLst>
                <a:ext uri="{FF2B5EF4-FFF2-40B4-BE49-F238E27FC236}">
                  <a16:creationId xmlns:a16="http://schemas.microsoft.com/office/drawing/2014/main" id="{A55BA05E-74A4-8F3D-7C67-90B70E8B049E}"/>
                </a:ext>
              </a:extLst>
            </p:cNvPr>
            <p:cNvCxnSpPr>
              <a:cxnSpLocks/>
              <a:stCxn id="57" idx="0"/>
              <a:endCxn id="60" idx="2"/>
            </p:cNvCxnSpPr>
            <p:nvPr/>
          </p:nvCxnSpPr>
          <p:spPr>
            <a:xfrm flipH="1" flipV="1">
              <a:off x="5082759" y="3001759"/>
              <a:ext cx="378870" cy="424713"/>
            </a:xfrm>
            <a:prstGeom prst="line">
              <a:avLst/>
            </a:prstGeom>
            <a:noFill/>
            <a:ln w="12700" cap="flat" cmpd="sng" algn="ctr">
              <a:solidFill>
                <a:sysClr val="windowText" lastClr="000000">
                  <a:alpha val="40000"/>
                </a:sysClr>
              </a:solidFill>
              <a:prstDash val="solid"/>
            </a:ln>
            <a:effectLst/>
          </p:spPr>
        </p:cxnSp>
        <p:cxnSp>
          <p:nvCxnSpPr>
            <p:cNvPr id="59" name="Straight Connector 58">
              <a:extLst>
                <a:ext uri="{FF2B5EF4-FFF2-40B4-BE49-F238E27FC236}">
                  <a16:creationId xmlns:a16="http://schemas.microsoft.com/office/drawing/2014/main" id="{8BBBC4FC-E32C-2515-3F2F-EF7F26F5777B}"/>
                </a:ext>
              </a:extLst>
            </p:cNvPr>
            <p:cNvCxnSpPr>
              <a:cxnSpLocks/>
              <a:stCxn id="57" idx="0"/>
              <a:endCxn id="61" idx="2"/>
            </p:cNvCxnSpPr>
            <p:nvPr/>
          </p:nvCxnSpPr>
          <p:spPr>
            <a:xfrm flipV="1">
              <a:off x="5461629" y="3005058"/>
              <a:ext cx="378006" cy="421414"/>
            </a:xfrm>
            <a:prstGeom prst="line">
              <a:avLst/>
            </a:prstGeom>
            <a:noFill/>
            <a:ln w="12700" cap="flat" cmpd="sng" algn="ctr">
              <a:solidFill>
                <a:sysClr val="windowText" lastClr="000000">
                  <a:alpha val="40000"/>
                </a:sysClr>
              </a:solidFill>
              <a:prstDash val="sysDash"/>
            </a:ln>
            <a:effectLst/>
          </p:spPr>
        </p:cxnSp>
        <p:pic>
          <p:nvPicPr>
            <p:cNvPr id="60" name="Picture 59">
              <a:extLst>
                <a:ext uri="{FF2B5EF4-FFF2-40B4-BE49-F238E27FC236}">
                  <a16:creationId xmlns:a16="http://schemas.microsoft.com/office/drawing/2014/main" id="{496527DC-6AFC-2A3F-5DB7-BB4C70B76749}"/>
                </a:ext>
              </a:extLst>
            </p:cNvPr>
            <p:cNvPicPr>
              <a:picLocks noChangeAspect="1"/>
            </p:cNvPicPr>
            <p:nvPr/>
          </p:nvPicPr>
          <p:blipFill>
            <a:blip r:embed="rId3"/>
            <a:stretch>
              <a:fillRect/>
            </a:stretch>
          </p:blipFill>
          <p:spPr>
            <a:xfrm>
              <a:off x="4796015" y="2428272"/>
              <a:ext cx="573487" cy="573487"/>
            </a:xfrm>
            <a:prstGeom prst="rect">
              <a:avLst/>
            </a:prstGeom>
          </p:spPr>
        </p:pic>
        <p:pic>
          <p:nvPicPr>
            <p:cNvPr id="61" name="Picture 60">
              <a:extLst>
                <a:ext uri="{FF2B5EF4-FFF2-40B4-BE49-F238E27FC236}">
                  <a16:creationId xmlns:a16="http://schemas.microsoft.com/office/drawing/2014/main" id="{CBEE3DAA-1CF6-8409-10FE-2C16DABC79E5}"/>
                </a:ext>
              </a:extLst>
            </p:cNvPr>
            <p:cNvPicPr>
              <a:picLocks noChangeAspect="1"/>
            </p:cNvPicPr>
            <p:nvPr/>
          </p:nvPicPr>
          <p:blipFill>
            <a:blip r:embed="rId3"/>
            <a:stretch>
              <a:fillRect/>
            </a:stretch>
          </p:blipFill>
          <p:spPr>
            <a:xfrm>
              <a:off x="5552891" y="2431571"/>
              <a:ext cx="573487" cy="573487"/>
            </a:xfrm>
            <a:prstGeom prst="rect">
              <a:avLst/>
            </a:prstGeom>
          </p:spPr>
        </p:pic>
        <p:cxnSp>
          <p:nvCxnSpPr>
            <p:cNvPr id="62" name="Straight Connector 61">
              <a:extLst>
                <a:ext uri="{FF2B5EF4-FFF2-40B4-BE49-F238E27FC236}">
                  <a16:creationId xmlns:a16="http://schemas.microsoft.com/office/drawing/2014/main" id="{00F53976-4F00-0747-3CF1-D4422C505299}"/>
                </a:ext>
              </a:extLst>
            </p:cNvPr>
            <p:cNvCxnSpPr>
              <a:cxnSpLocks/>
              <a:stCxn id="61" idx="1"/>
              <a:endCxn id="60" idx="3"/>
            </p:cNvCxnSpPr>
            <p:nvPr/>
          </p:nvCxnSpPr>
          <p:spPr>
            <a:xfrm flipH="1" flipV="1">
              <a:off x="5369502" y="2715016"/>
              <a:ext cx="183389" cy="3299"/>
            </a:xfrm>
            <a:prstGeom prst="line">
              <a:avLst/>
            </a:prstGeom>
            <a:noFill/>
            <a:ln w="12700" cap="flat" cmpd="sng" algn="ctr">
              <a:solidFill>
                <a:srgbClr val="666666"/>
              </a:solidFill>
              <a:prstDash val="sysDash"/>
            </a:ln>
            <a:effectLst/>
          </p:spPr>
        </p:cxnSp>
        <p:sp>
          <p:nvSpPr>
            <p:cNvPr id="63" name="TextBox 62">
              <a:extLst>
                <a:ext uri="{FF2B5EF4-FFF2-40B4-BE49-F238E27FC236}">
                  <a16:creationId xmlns:a16="http://schemas.microsoft.com/office/drawing/2014/main" id="{21D76922-9B5D-5C37-F226-62C0654D389D}"/>
                </a:ext>
              </a:extLst>
            </p:cNvPr>
            <p:cNvSpPr txBox="1"/>
            <p:nvPr/>
          </p:nvSpPr>
          <p:spPr>
            <a:xfrm>
              <a:off x="5144729" y="3871295"/>
              <a:ext cx="673097" cy="314683"/>
            </a:xfrm>
            <a:prstGeom prst="rect">
              <a:avLst/>
            </a:prstGeom>
            <a:noFill/>
          </p:spPr>
          <p:txBody>
            <a:bodyPr wrap="square" lIns="72000" tIns="72000" rIns="72000" bIns="72000" rtlCol="0">
              <a:spAutoFit/>
            </a:bodyPr>
            <a:lstStyle/>
            <a:p>
              <a:pPr marL="0" marR="0" lvl="0" indent="0" defTabSz="360000" eaLnBrk="1" fontAlgn="auto" latinLnBrk="0" hangingPunct="1">
                <a:lnSpc>
                  <a:spcPct val="100000"/>
                </a:lnSpc>
                <a:spcBef>
                  <a:spcPts val="0"/>
                </a:spcBef>
                <a:spcAft>
                  <a:spcPts val="600"/>
                </a:spcAft>
                <a:buClrTx/>
                <a:buSzTx/>
                <a:buFontTx/>
                <a:buNone/>
                <a:tabLst>
                  <a:tab pos="360000" algn="l"/>
                </a:tabLst>
                <a:defRPr/>
              </a:pPr>
              <a:r>
                <a:rPr kumimoji="0" lang="en-US" sz="1100" b="0" i="0" u="none" strike="noStrike" kern="0" cap="none" spc="0" normalizeH="0" baseline="0" noProof="0" dirty="0">
                  <a:ln>
                    <a:noFill/>
                  </a:ln>
                  <a:solidFill>
                    <a:srgbClr val="001135"/>
                  </a:solidFill>
                  <a:effectLst/>
                  <a:uLnTx/>
                  <a:uFillTx/>
                  <a:ea typeface="Nokia Pure Text Light" panose="020B0304040602060303" pitchFamily="34" charset="0"/>
                  <a:cs typeface="Nokia Pure Text Light" panose="020B0304040602060303" pitchFamily="34" charset="0"/>
                </a:rPr>
                <a:t>Servers</a:t>
              </a:r>
            </a:p>
          </p:txBody>
        </p:sp>
      </p:grpSp>
      <p:pic>
        <p:nvPicPr>
          <p:cNvPr id="64" name="Picture 63">
            <a:extLst>
              <a:ext uri="{FF2B5EF4-FFF2-40B4-BE49-F238E27FC236}">
                <a16:creationId xmlns:a16="http://schemas.microsoft.com/office/drawing/2014/main" id="{EF281000-9696-CB51-F79C-B1285D681097}"/>
              </a:ext>
            </a:extLst>
          </p:cNvPr>
          <p:cNvPicPr>
            <a:picLocks noChangeAspect="1"/>
          </p:cNvPicPr>
          <p:nvPr/>
        </p:nvPicPr>
        <p:blipFill>
          <a:blip r:embed="rId3"/>
          <a:stretch>
            <a:fillRect/>
          </a:stretch>
        </p:blipFill>
        <p:spPr>
          <a:xfrm>
            <a:off x="3226392" y="1360190"/>
            <a:ext cx="573487" cy="573487"/>
          </a:xfrm>
          <a:prstGeom prst="rect">
            <a:avLst/>
          </a:prstGeom>
        </p:spPr>
      </p:pic>
      <p:pic>
        <p:nvPicPr>
          <p:cNvPr id="65" name="Picture 64">
            <a:extLst>
              <a:ext uri="{FF2B5EF4-FFF2-40B4-BE49-F238E27FC236}">
                <a16:creationId xmlns:a16="http://schemas.microsoft.com/office/drawing/2014/main" id="{FBECA810-B70C-D612-029B-058CF87F5958}"/>
              </a:ext>
            </a:extLst>
          </p:cNvPr>
          <p:cNvPicPr>
            <a:picLocks noChangeAspect="1"/>
          </p:cNvPicPr>
          <p:nvPr/>
        </p:nvPicPr>
        <p:blipFill>
          <a:blip r:embed="rId3"/>
          <a:stretch>
            <a:fillRect/>
          </a:stretch>
        </p:blipFill>
        <p:spPr>
          <a:xfrm>
            <a:off x="2310354" y="1360189"/>
            <a:ext cx="573487" cy="573487"/>
          </a:xfrm>
          <a:prstGeom prst="rect">
            <a:avLst/>
          </a:prstGeom>
        </p:spPr>
      </p:pic>
      <p:cxnSp>
        <p:nvCxnSpPr>
          <p:cNvPr id="66" name="Straight Connector 65">
            <a:extLst>
              <a:ext uri="{FF2B5EF4-FFF2-40B4-BE49-F238E27FC236}">
                <a16:creationId xmlns:a16="http://schemas.microsoft.com/office/drawing/2014/main" id="{797B4D25-5DE5-CBC8-4F5B-989B8ECC69DF}"/>
              </a:ext>
            </a:extLst>
          </p:cNvPr>
          <p:cNvCxnSpPr>
            <a:cxnSpLocks/>
            <a:stCxn id="65" idx="2"/>
            <a:endCxn id="52" idx="0"/>
          </p:cNvCxnSpPr>
          <p:nvPr/>
        </p:nvCxnSpPr>
        <p:spPr>
          <a:xfrm flipH="1">
            <a:off x="1873560" y="1933676"/>
            <a:ext cx="723538" cy="915609"/>
          </a:xfrm>
          <a:prstGeom prst="line">
            <a:avLst/>
          </a:prstGeom>
          <a:noFill/>
          <a:ln w="12700" cap="flat" cmpd="sng" algn="ctr">
            <a:solidFill>
              <a:srgbClr val="666666"/>
            </a:solidFill>
            <a:prstDash val="solid"/>
          </a:ln>
          <a:effectLst/>
        </p:spPr>
      </p:cxnSp>
      <p:cxnSp>
        <p:nvCxnSpPr>
          <p:cNvPr id="67" name="Straight Connector 66">
            <a:extLst>
              <a:ext uri="{FF2B5EF4-FFF2-40B4-BE49-F238E27FC236}">
                <a16:creationId xmlns:a16="http://schemas.microsoft.com/office/drawing/2014/main" id="{3C0F2F32-C835-FF9B-DA9B-9F7FC27F8642}"/>
              </a:ext>
            </a:extLst>
          </p:cNvPr>
          <p:cNvCxnSpPr>
            <a:cxnSpLocks/>
            <a:stCxn id="65" idx="2"/>
            <a:endCxn id="53" idx="0"/>
          </p:cNvCxnSpPr>
          <p:nvPr/>
        </p:nvCxnSpPr>
        <p:spPr>
          <a:xfrm>
            <a:off x="2597098" y="1933676"/>
            <a:ext cx="33338" cy="918908"/>
          </a:xfrm>
          <a:prstGeom prst="line">
            <a:avLst/>
          </a:prstGeom>
          <a:noFill/>
          <a:ln w="12700" cap="flat" cmpd="sng" algn="ctr">
            <a:solidFill>
              <a:srgbClr val="666666"/>
            </a:solidFill>
            <a:prstDash val="sysDash"/>
          </a:ln>
          <a:effectLst/>
        </p:spPr>
      </p:cxnSp>
      <p:cxnSp>
        <p:nvCxnSpPr>
          <p:cNvPr id="68" name="Straight Connector 67">
            <a:extLst>
              <a:ext uri="{FF2B5EF4-FFF2-40B4-BE49-F238E27FC236}">
                <a16:creationId xmlns:a16="http://schemas.microsoft.com/office/drawing/2014/main" id="{FB8FE93F-F63F-AE17-7E67-47A3CC776E15}"/>
              </a:ext>
            </a:extLst>
          </p:cNvPr>
          <p:cNvCxnSpPr>
            <a:cxnSpLocks/>
            <a:stCxn id="64" idx="2"/>
            <a:endCxn id="52" idx="0"/>
          </p:cNvCxnSpPr>
          <p:nvPr/>
        </p:nvCxnSpPr>
        <p:spPr>
          <a:xfrm flipH="1">
            <a:off x="1873560" y="1933677"/>
            <a:ext cx="1639576" cy="915608"/>
          </a:xfrm>
          <a:prstGeom prst="line">
            <a:avLst/>
          </a:prstGeom>
          <a:noFill/>
          <a:ln w="12700" cap="flat" cmpd="sng" algn="ctr">
            <a:solidFill>
              <a:srgbClr val="666666"/>
            </a:solidFill>
            <a:prstDash val="solid"/>
          </a:ln>
          <a:effectLst/>
        </p:spPr>
      </p:cxnSp>
      <p:cxnSp>
        <p:nvCxnSpPr>
          <p:cNvPr id="69" name="Straight Connector 68">
            <a:extLst>
              <a:ext uri="{FF2B5EF4-FFF2-40B4-BE49-F238E27FC236}">
                <a16:creationId xmlns:a16="http://schemas.microsoft.com/office/drawing/2014/main" id="{5A56F444-7D76-6BDE-CF0E-9CCF34351096}"/>
              </a:ext>
            </a:extLst>
          </p:cNvPr>
          <p:cNvCxnSpPr>
            <a:cxnSpLocks/>
            <a:stCxn id="64" idx="2"/>
            <a:endCxn id="53" idx="0"/>
          </p:cNvCxnSpPr>
          <p:nvPr/>
        </p:nvCxnSpPr>
        <p:spPr>
          <a:xfrm flipH="1">
            <a:off x="2630436" y="1933677"/>
            <a:ext cx="882700" cy="918907"/>
          </a:xfrm>
          <a:prstGeom prst="line">
            <a:avLst/>
          </a:prstGeom>
          <a:noFill/>
          <a:ln w="12700" cap="flat" cmpd="sng" algn="ctr">
            <a:solidFill>
              <a:srgbClr val="666666"/>
            </a:solidFill>
            <a:prstDash val="sysDash"/>
          </a:ln>
          <a:effectLst/>
        </p:spPr>
      </p:cxnSp>
      <p:cxnSp>
        <p:nvCxnSpPr>
          <p:cNvPr id="70" name="Straight Connector 69">
            <a:extLst>
              <a:ext uri="{FF2B5EF4-FFF2-40B4-BE49-F238E27FC236}">
                <a16:creationId xmlns:a16="http://schemas.microsoft.com/office/drawing/2014/main" id="{C859CABF-2739-F20A-04C1-C59DB6C32AC7}"/>
              </a:ext>
            </a:extLst>
          </p:cNvPr>
          <p:cNvCxnSpPr>
            <a:cxnSpLocks/>
            <a:stCxn id="64" idx="2"/>
            <a:endCxn id="60" idx="0"/>
          </p:cNvCxnSpPr>
          <p:nvPr/>
        </p:nvCxnSpPr>
        <p:spPr>
          <a:xfrm flipH="1">
            <a:off x="3449371" y="1933677"/>
            <a:ext cx="63765" cy="915608"/>
          </a:xfrm>
          <a:prstGeom prst="line">
            <a:avLst/>
          </a:prstGeom>
          <a:noFill/>
          <a:ln w="12700" cap="flat" cmpd="sng" algn="ctr">
            <a:solidFill>
              <a:srgbClr val="666666"/>
            </a:solidFill>
            <a:prstDash val="solid"/>
          </a:ln>
          <a:effectLst/>
        </p:spPr>
      </p:cxnSp>
      <p:cxnSp>
        <p:nvCxnSpPr>
          <p:cNvPr id="71" name="Straight Connector 70">
            <a:extLst>
              <a:ext uri="{FF2B5EF4-FFF2-40B4-BE49-F238E27FC236}">
                <a16:creationId xmlns:a16="http://schemas.microsoft.com/office/drawing/2014/main" id="{006C6695-C0AC-0C87-E5D3-CBE1758737E9}"/>
              </a:ext>
            </a:extLst>
          </p:cNvPr>
          <p:cNvCxnSpPr>
            <a:cxnSpLocks/>
            <a:stCxn id="64" idx="2"/>
            <a:endCxn id="61" idx="0"/>
          </p:cNvCxnSpPr>
          <p:nvPr/>
        </p:nvCxnSpPr>
        <p:spPr>
          <a:xfrm>
            <a:off x="3513136" y="1933677"/>
            <a:ext cx="693111" cy="918907"/>
          </a:xfrm>
          <a:prstGeom prst="line">
            <a:avLst/>
          </a:prstGeom>
          <a:noFill/>
          <a:ln w="12700" cap="flat" cmpd="sng" algn="ctr">
            <a:solidFill>
              <a:srgbClr val="666666"/>
            </a:solidFill>
            <a:prstDash val="sysDash"/>
          </a:ln>
          <a:effectLst/>
        </p:spPr>
      </p:cxnSp>
      <p:cxnSp>
        <p:nvCxnSpPr>
          <p:cNvPr id="72" name="Straight Connector 71">
            <a:extLst>
              <a:ext uri="{FF2B5EF4-FFF2-40B4-BE49-F238E27FC236}">
                <a16:creationId xmlns:a16="http://schemas.microsoft.com/office/drawing/2014/main" id="{9658089E-21D8-3FB0-C9E5-B0B477322ED5}"/>
              </a:ext>
            </a:extLst>
          </p:cNvPr>
          <p:cNvCxnSpPr>
            <a:cxnSpLocks/>
            <a:stCxn id="65" idx="2"/>
            <a:endCxn id="61" idx="0"/>
          </p:cNvCxnSpPr>
          <p:nvPr/>
        </p:nvCxnSpPr>
        <p:spPr>
          <a:xfrm>
            <a:off x="2597098" y="1933676"/>
            <a:ext cx="1609149" cy="918908"/>
          </a:xfrm>
          <a:prstGeom prst="line">
            <a:avLst/>
          </a:prstGeom>
          <a:noFill/>
          <a:ln w="12700" cap="flat" cmpd="sng" algn="ctr">
            <a:solidFill>
              <a:srgbClr val="666666"/>
            </a:solidFill>
            <a:prstDash val="sysDash"/>
          </a:ln>
          <a:effectLst/>
        </p:spPr>
      </p:cxnSp>
      <p:cxnSp>
        <p:nvCxnSpPr>
          <p:cNvPr id="73" name="Straight Connector 72">
            <a:extLst>
              <a:ext uri="{FF2B5EF4-FFF2-40B4-BE49-F238E27FC236}">
                <a16:creationId xmlns:a16="http://schemas.microsoft.com/office/drawing/2014/main" id="{7A7E3820-6F53-228B-A598-A407E9D03120}"/>
              </a:ext>
            </a:extLst>
          </p:cNvPr>
          <p:cNvCxnSpPr>
            <a:cxnSpLocks/>
            <a:stCxn id="65" idx="2"/>
            <a:endCxn id="60" idx="0"/>
          </p:cNvCxnSpPr>
          <p:nvPr/>
        </p:nvCxnSpPr>
        <p:spPr>
          <a:xfrm>
            <a:off x="2597098" y="1933676"/>
            <a:ext cx="852273" cy="915609"/>
          </a:xfrm>
          <a:prstGeom prst="line">
            <a:avLst/>
          </a:prstGeom>
          <a:noFill/>
          <a:ln w="12700" cap="flat" cmpd="sng" algn="ctr">
            <a:solidFill>
              <a:srgbClr val="666666"/>
            </a:solidFill>
            <a:prstDash val="solid"/>
          </a:ln>
          <a:effectLst/>
        </p:spPr>
      </p:cxnSp>
      <p:cxnSp>
        <p:nvCxnSpPr>
          <p:cNvPr id="74" name="Straight Connector 73">
            <a:extLst>
              <a:ext uri="{FF2B5EF4-FFF2-40B4-BE49-F238E27FC236}">
                <a16:creationId xmlns:a16="http://schemas.microsoft.com/office/drawing/2014/main" id="{AB272B91-5FB0-DABC-BFF2-BAA2D7F114C9}"/>
              </a:ext>
            </a:extLst>
          </p:cNvPr>
          <p:cNvCxnSpPr>
            <a:cxnSpLocks/>
            <a:stCxn id="65" idx="3"/>
            <a:endCxn id="64" idx="1"/>
          </p:cNvCxnSpPr>
          <p:nvPr/>
        </p:nvCxnSpPr>
        <p:spPr>
          <a:xfrm>
            <a:off x="2883841" y="1646933"/>
            <a:ext cx="342551" cy="1"/>
          </a:xfrm>
          <a:prstGeom prst="line">
            <a:avLst/>
          </a:prstGeom>
          <a:noFill/>
          <a:ln w="12700" cap="flat" cmpd="sng" algn="ctr">
            <a:solidFill>
              <a:srgbClr val="666666"/>
            </a:solidFill>
            <a:prstDash val="sysDash"/>
          </a:ln>
          <a:effectLst/>
        </p:spPr>
      </p:cxnSp>
      <p:pic>
        <p:nvPicPr>
          <p:cNvPr id="75" name="Picture 74">
            <a:extLst>
              <a:ext uri="{FF2B5EF4-FFF2-40B4-BE49-F238E27FC236}">
                <a16:creationId xmlns:a16="http://schemas.microsoft.com/office/drawing/2014/main" id="{9CB94E19-FEF4-36C1-93A3-8BCDB23EF715}"/>
              </a:ext>
            </a:extLst>
          </p:cNvPr>
          <p:cNvPicPr>
            <a:picLocks noChangeAspect="1"/>
          </p:cNvPicPr>
          <p:nvPr/>
        </p:nvPicPr>
        <p:blipFill>
          <a:blip r:embed="rId2"/>
          <a:stretch>
            <a:fillRect/>
          </a:stretch>
        </p:blipFill>
        <p:spPr>
          <a:xfrm>
            <a:off x="4495454" y="1394902"/>
            <a:ext cx="490896" cy="490896"/>
          </a:xfrm>
          <a:prstGeom prst="rect">
            <a:avLst/>
          </a:prstGeom>
        </p:spPr>
      </p:pic>
      <p:sp>
        <p:nvSpPr>
          <p:cNvPr id="76" name="TextBox 75">
            <a:extLst>
              <a:ext uri="{FF2B5EF4-FFF2-40B4-BE49-F238E27FC236}">
                <a16:creationId xmlns:a16="http://schemas.microsoft.com/office/drawing/2014/main" id="{669F44A0-1E1A-4339-CEFE-9DA782A70A4C}"/>
              </a:ext>
            </a:extLst>
          </p:cNvPr>
          <p:cNvSpPr txBox="1"/>
          <p:nvPr/>
        </p:nvSpPr>
        <p:spPr>
          <a:xfrm>
            <a:off x="4440332" y="1839892"/>
            <a:ext cx="673097" cy="314683"/>
          </a:xfrm>
          <a:prstGeom prst="rect">
            <a:avLst/>
          </a:prstGeom>
          <a:noFill/>
        </p:spPr>
        <p:txBody>
          <a:bodyPr wrap="square" lIns="72000" tIns="72000" rIns="72000" bIns="72000" rtlCol="0">
            <a:spAutoFit/>
          </a:bodyPr>
          <a:lstStyle/>
          <a:p>
            <a:pPr defTabSz="360000">
              <a:spcAft>
                <a:spcPts val="600"/>
              </a:spcAft>
              <a:tabLst>
                <a:tab pos="360000" algn="l"/>
              </a:tabLst>
              <a:defRPr/>
            </a:pPr>
            <a:r>
              <a:rPr lang="en-US" sz="1100" kern="0" dirty="0">
                <a:solidFill>
                  <a:srgbClr val="001135"/>
                </a:solidFill>
                <a:ea typeface="Nokia Pure Text Light" panose="020B0304040602060303" pitchFamily="34" charset="0"/>
                <a:cs typeface="Nokia Pure Text Light" panose="020B0304040602060303" pitchFamily="34" charset="0"/>
              </a:rPr>
              <a:t>Servers</a:t>
            </a:r>
          </a:p>
        </p:txBody>
      </p:sp>
      <p:cxnSp>
        <p:nvCxnSpPr>
          <p:cNvPr id="77" name="Straight Connector 76">
            <a:extLst>
              <a:ext uri="{FF2B5EF4-FFF2-40B4-BE49-F238E27FC236}">
                <a16:creationId xmlns:a16="http://schemas.microsoft.com/office/drawing/2014/main" id="{CD774C9E-5BA1-B30B-9E49-2A12CFD39705}"/>
              </a:ext>
            </a:extLst>
          </p:cNvPr>
          <p:cNvCxnSpPr>
            <a:cxnSpLocks/>
            <a:stCxn id="75" idx="1"/>
            <a:endCxn id="64" idx="3"/>
          </p:cNvCxnSpPr>
          <p:nvPr/>
        </p:nvCxnSpPr>
        <p:spPr>
          <a:xfrm flipH="1">
            <a:off x="3799879" y="1640350"/>
            <a:ext cx="695575" cy="6584"/>
          </a:xfrm>
          <a:prstGeom prst="line">
            <a:avLst/>
          </a:prstGeom>
          <a:noFill/>
          <a:ln w="12700" cap="flat" cmpd="sng" algn="ctr">
            <a:solidFill>
              <a:sysClr val="windowText" lastClr="000000">
                <a:alpha val="40000"/>
              </a:sysClr>
            </a:solidFill>
            <a:prstDash val="solid"/>
          </a:ln>
          <a:effectLst/>
        </p:spPr>
      </p:cxnSp>
      <p:pic>
        <p:nvPicPr>
          <p:cNvPr id="78" name="Picture 77">
            <a:extLst>
              <a:ext uri="{FF2B5EF4-FFF2-40B4-BE49-F238E27FC236}">
                <a16:creationId xmlns:a16="http://schemas.microsoft.com/office/drawing/2014/main" id="{9304C3F2-2917-B94E-BFE5-9F31FF97DC05}"/>
              </a:ext>
            </a:extLst>
          </p:cNvPr>
          <p:cNvPicPr>
            <a:picLocks noChangeAspect="1"/>
          </p:cNvPicPr>
          <p:nvPr/>
        </p:nvPicPr>
        <p:blipFill>
          <a:blip r:embed="rId2"/>
          <a:stretch>
            <a:fillRect/>
          </a:stretch>
        </p:blipFill>
        <p:spPr>
          <a:xfrm>
            <a:off x="985090" y="1402581"/>
            <a:ext cx="490896" cy="490896"/>
          </a:xfrm>
          <a:prstGeom prst="rect">
            <a:avLst/>
          </a:prstGeom>
        </p:spPr>
      </p:pic>
      <p:cxnSp>
        <p:nvCxnSpPr>
          <p:cNvPr id="79" name="Straight Connector 78">
            <a:extLst>
              <a:ext uri="{FF2B5EF4-FFF2-40B4-BE49-F238E27FC236}">
                <a16:creationId xmlns:a16="http://schemas.microsoft.com/office/drawing/2014/main" id="{86B11B72-193B-F17C-F3D3-B717DCD8D855}"/>
              </a:ext>
            </a:extLst>
          </p:cNvPr>
          <p:cNvCxnSpPr>
            <a:cxnSpLocks/>
            <a:stCxn id="78" idx="3"/>
            <a:endCxn id="65" idx="1"/>
          </p:cNvCxnSpPr>
          <p:nvPr/>
        </p:nvCxnSpPr>
        <p:spPr>
          <a:xfrm flipV="1">
            <a:off x="1475986" y="1646933"/>
            <a:ext cx="834368" cy="1096"/>
          </a:xfrm>
          <a:prstGeom prst="line">
            <a:avLst/>
          </a:prstGeom>
          <a:noFill/>
          <a:ln w="12700" cap="flat" cmpd="sng" algn="ctr">
            <a:solidFill>
              <a:sysClr val="windowText" lastClr="000000">
                <a:alpha val="40000"/>
              </a:sysClr>
            </a:solidFill>
            <a:prstDash val="solid"/>
          </a:ln>
          <a:effectLst/>
        </p:spPr>
      </p:cxnSp>
      <p:sp>
        <p:nvSpPr>
          <p:cNvPr id="80" name="Text Placeholder 4">
            <a:extLst>
              <a:ext uri="{FF2B5EF4-FFF2-40B4-BE49-F238E27FC236}">
                <a16:creationId xmlns:a16="http://schemas.microsoft.com/office/drawing/2014/main" id="{8B64440F-1789-CE1A-3072-74B36D078DCA}"/>
              </a:ext>
            </a:extLst>
          </p:cNvPr>
          <p:cNvSpPr txBox="1">
            <a:spLocks/>
          </p:cNvSpPr>
          <p:nvPr/>
        </p:nvSpPr>
        <p:spPr>
          <a:xfrm>
            <a:off x="6471546" y="1646932"/>
            <a:ext cx="2306473" cy="1677062"/>
          </a:xfrm>
          <a:prstGeom prst="rect">
            <a:avLst/>
          </a:prstGeom>
        </p:spPr>
        <p:txBody>
          <a:bodyPr wrap="square" lIns="0" tIns="0" rIns="0" bIns="0" anchor="ctr">
            <a:spAutoFit/>
          </a:bodyPr>
          <a:lstStyle>
            <a:lvl1pPr marL="149179" indent="-149179" defTabSz="310010">
              <a:lnSpc>
                <a:spcPct val="90000"/>
              </a:lnSpc>
              <a:spcBef>
                <a:spcPts val="339"/>
              </a:spcBef>
              <a:spcAft>
                <a:spcPts val="732"/>
              </a:spcAft>
              <a:buFont typeface="Arial" panose="020B0604020202020204" pitchFamily="34" charset="0"/>
              <a:buChar char="•"/>
              <a:tabLst/>
              <a:defRPr lang="en-US" sz="1400">
                <a:solidFill>
                  <a:schemeClr val="bg1"/>
                </a:solidFill>
              </a:defRPr>
            </a:lvl1pPr>
            <a:lvl2pPr marL="232508" indent="-77502" defTabSz="310010">
              <a:lnSpc>
                <a:spcPct val="90000"/>
              </a:lnSpc>
              <a:spcBef>
                <a:spcPts val="169"/>
              </a:spcBef>
              <a:spcAft>
                <a:spcPts val="732"/>
              </a:spcAft>
              <a:buFont typeface="Arial" panose="020B0604020202020204" pitchFamily="34" charset="0"/>
              <a:buChar char="•"/>
              <a:defRPr lang="en-US" sz="1220">
                <a:solidFill>
                  <a:schemeClr val="tx2"/>
                </a:solidFill>
              </a:defRPr>
            </a:lvl2pPr>
            <a:lvl3pPr marL="387513" indent="-77502" defTabSz="310010">
              <a:lnSpc>
                <a:spcPct val="90000"/>
              </a:lnSpc>
              <a:spcBef>
                <a:spcPts val="169"/>
              </a:spcBef>
              <a:spcAft>
                <a:spcPts val="732"/>
              </a:spcAft>
              <a:buFont typeface="Arial" panose="020B0604020202020204" pitchFamily="34" charset="0"/>
              <a:buChar char="•"/>
              <a:defRPr lang="en-US" sz="1098">
                <a:solidFill>
                  <a:schemeClr val="tx2"/>
                </a:solidFill>
              </a:defRPr>
            </a:lvl3pPr>
            <a:lvl4pPr marL="542518" indent="-77502" defTabSz="310010">
              <a:lnSpc>
                <a:spcPct val="90000"/>
              </a:lnSpc>
              <a:spcBef>
                <a:spcPts val="169"/>
              </a:spcBef>
              <a:buFont typeface="Arial" panose="020B0604020202020204" pitchFamily="34" charset="0"/>
              <a:buChar char="•"/>
              <a:defRPr lang="en-US" sz="1464">
                <a:solidFill>
                  <a:schemeClr val="tx2"/>
                </a:solidFill>
              </a:defRPr>
            </a:lvl4pPr>
            <a:lvl5pPr marL="697523" indent="-77502" defTabSz="310010">
              <a:lnSpc>
                <a:spcPct val="90000"/>
              </a:lnSpc>
              <a:spcBef>
                <a:spcPts val="169"/>
              </a:spcBef>
              <a:buFont typeface="Arial" panose="020B0604020202020204" pitchFamily="34" charset="0"/>
              <a:buChar char="•"/>
              <a:defRPr lang="en-US" sz="1464" dirty="0">
                <a:solidFill>
                  <a:schemeClr val="tx2"/>
                </a:solidFill>
              </a:defRPr>
            </a:lvl5pPr>
            <a:lvl6pPr marL="852528" indent="-77502" defTabSz="310010">
              <a:lnSpc>
                <a:spcPct val="90000"/>
              </a:lnSpc>
              <a:spcBef>
                <a:spcPts val="169"/>
              </a:spcBef>
              <a:buFont typeface="Arial" panose="020B0604020202020204" pitchFamily="34" charset="0"/>
              <a:buChar char="•"/>
              <a:defRPr sz="610"/>
            </a:lvl6pPr>
            <a:lvl7pPr marL="1007533" indent="-77502" defTabSz="310010">
              <a:lnSpc>
                <a:spcPct val="90000"/>
              </a:lnSpc>
              <a:spcBef>
                <a:spcPts val="169"/>
              </a:spcBef>
              <a:buFont typeface="Arial" panose="020B0604020202020204" pitchFamily="34" charset="0"/>
              <a:buChar char="•"/>
              <a:defRPr sz="610"/>
            </a:lvl7pPr>
            <a:lvl8pPr marL="1162538" indent="-77502" defTabSz="310010">
              <a:lnSpc>
                <a:spcPct val="90000"/>
              </a:lnSpc>
              <a:spcBef>
                <a:spcPts val="169"/>
              </a:spcBef>
              <a:buFont typeface="Arial" panose="020B0604020202020204" pitchFamily="34" charset="0"/>
              <a:buChar char="•"/>
              <a:defRPr sz="610"/>
            </a:lvl8pPr>
            <a:lvl9pPr marL="1317544" indent="-77502" defTabSz="310010">
              <a:lnSpc>
                <a:spcPct val="90000"/>
              </a:lnSpc>
              <a:spcBef>
                <a:spcPts val="169"/>
              </a:spcBef>
              <a:buFont typeface="Arial" panose="020B0604020202020204" pitchFamily="34" charset="0"/>
              <a:buChar char="•"/>
              <a:defRPr sz="610"/>
            </a:lvl9pPr>
          </a:lstStyle>
          <a:p>
            <a:pPr marL="285750" marR="0" lvl="0" indent="-285750" defTabSz="310010" eaLnBrk="1" fontAlgn="auto" latinLnBrk="0" hangingPunct="1">
              <a:lnSpc>
                <a:spcPct val="90000"/>
              </a:lnSpc>
              <a:spcBef>
                <a:spcPts val="339"/>
              </a:spcBef>
              <a:spcAft>
                <a:spcPts val="732"/>
              </a:spcAft>
              <a:buClrTx/>
              <a:buSzTx/>
              <a:buFont typeface="Arial" panose="020B0604020202020204" pitchFamily="34" charset="0"/>
              <a:buChar char="•"/>
              <a:tabLst/>
              <a:defRPr/>
            </a:pPr>
            <a:r>
              <a:rPr kumimoji="0" lang="en-US" sz="1200" b="0" i="0" u="none" strike="noStrike" kern="0" cap="none" spc="0" normalizeH="0" baseline="0" noProof="0" dirty="0">
                <a:ln>
                  <a:noFill/>
                </a:ln>
                <a:solidFill>
                  <a:schemeClr val="tx1"/>
                </a:solidFill>
                <a:effectLst/>
                <a:uLnTx/>
                <a:uFillTx/>
              </a:rPr>
              <a:t>Scalability challenges</a:t>
            </a:r>
          </a:p>
          <a:p>
            <a:pPr marL="285750" marR="0" lvl="0" indent="-285750" defTabSz="310010" eaLnBrk="1" fontAlgn="auto" latinLnBrk="0" hangingPunct="1">
              <a:lnSpc>
                <a:spcPct val="90000"/>
              </a:lnSpc>
              <a:spcBef>
                <a:spcPts val="339"/>
              </a:spcBef>
              <a:spcAft>
                <a:spcPts val="732"/>
              </a:spcAft>
              <a:buClrTx/>
              <a:buSzTx/>
              <a:buFont typeface="Arial" panose="020B0604020202020204" pitchFamily="34" charset="0"/>
              <a:buChar char="•"/>
              <a:tabLst/>
              <a:defRPr/>
            </a:pPr>
            <a:r>
              <a:rPr kumimoji="0" lang="en-US" sz="1200" b="0" i="0" u="none" strike="noStrike" kern="0" cap="none" spc="0" normalizeH="0" baseline="0" noProof="0" dirty="0">
                <a:ln>
                  <a:noFill/>
                </a:ln>
                <a:solidFill>
                  <a:schemeClr val="tx1"/>
                </a:solidFill>
                <a:effectLst/>
                <a:uLnTx/>
                <a:uFillTx/>
              </a:rPr>
              <a:t>Broadcast storms </a:t>
            </a:r>
            <a:r>
              <a:rPr kumimoji="0" lang="en-US" sz="1200" b="0" i="0" u="none" strike="noStrike" kern="0" cap="none" spc="0" normalizeH="0" baseline="0" noProof="0" dirty="0">
                <a:ln>
                  <a:noFill/>
                </a:ln>
                <a:solidFill>
                  <a:schemeClr val="tx1"/>
                </a:solidFill>
                <a:effectLst/>
                <a:uLnTx/>
                <a:uFillTx/>
                <a:sym typeface="Wingdings" panose="05000000000000000000" pitchFamily="2" charset="2"/>
              </a:rPr>
              <a:t> </a:t>
            </a:r>
            <a:br>
              <a:rPr kumimoji="0" lang="en-US" sz="1200" b="0" i="0" u="none" strike="noStrike" kern="0" cap="none" spc="0" normalizeH="0" baseline="0" noProof="0" dirty="0">
                <a:ln>
                  <a:noFill/>
                </a:ln>
                <a:solidFill>
                  <a:schemeClr val="tx1"/>
                </a:solidFill>
                <a:effectLst/>
                <a:uLnTx/>
                <a:uFillTx/>
                <a:sym typeface="Wingdings" panose="05000000000000000000" pitchFamily="2" charset="2"/>
              </a:rPr>
            </a:br>
            <a:r>
              <a:rPr kumimoji="0" lang="en-US" sz="1200" b="0" i="0" u="none" strike="noStrike" kern="0" cap="none" spc="0" normalizeH="0" baseline="0" noProof="0" dirty="0">
                <a:ln>
                  <a:noFill/>
                </a:ln>
                <a:solidFill>
                  <a:schemeClr val="tx1"/>
                </a:solidFill>
                <a:effectLst/>
                <a:uLnTx/>
                <a:uFillTx/>
              </a:rPr>
              <a:t>STP </a:t>
            </a:r>
            <a:r>
              <a:rPr kumimoji="0" lang="en-US" sz="1200" b="0" i="0" u="none" strike="noStrike" kern="0" cap="none" spc="0" normalizeH="0" baseline="0" noProof="0" dirty="0">
                <a:ln>
                  <a:noFill/>
                </a:ln>
                <a:solidFill>
                  <a:schemeClr val="tx1"/>
                </a:solidFill>
                <a:effectLst/>
                <a:uLnTx/>
                <a:uFillTx/>
                <a:sym typeface="Wingdings" panose="05000000000000000000" pitchFamily="2" charset="2"/>
              </a:rPr>
              <a:t>and RSTP and MSTP</a:t>
            </a:r>
          </a:p>
          <a:p>
            <a:pPr marL="285750" marR="0" lvl="0" indent="-285750" defTabSz="310010" eaLnBrk="1" fontAlgn="auto" latinLnBrk="0" hangingPunct="1">
              <a:lnSpc>
                <a:spcPct val="90000"/>
              </a:lnSpc>
              <a:spcBef>
                <a:spcPts val="339"/>
              </a:spcBef>
              <a:spcAft>
                <a:spcPts val="732"/>
              </a:spcAft>
              <a:buClrTx/>
              <a:buSzTx/>
              <a:buFont typeface="Arial" panose="020B0604020202020204" pitchFamily="34" charset="0"/>
              <a:buChar char="•"/>
              <a:tabLst/>
              <a:defRPr/>
            </a:pPr>
            <a:r>
              <a:rPr kumimoji="0" lang="en-US" sz="1200" b="0" i="0" u="none" strike="noStrike" kern="0" cap="none" spc="0" normalizeH="0" baseline="0" noProof="0" dirty="0">
                <a:ln>
                  <a:noFill/>
                </a:ln>
                <a:solidFill>
                  <a:schemeClr val="tx1"/>
                </a:solidFill>
                <a:effectLst/>
                <a:uLnTx/>
                <a:uFillTx/>
              </a:rPr>
              <a:t>Temporary L2 loops while converging </a:t>
            </a:r>
          </a:p>
          <a:p>
            <a:pPr marL="285750" marR="0" lvl="0" indent="-285750" defTabSz="310010" eaLnBrk="1" fontAlgn="auto" latinLnBrk="0" hangingPunct="1">
              <a:lnSpc>
                <a:spcPct val="90000"/>
              </a:lnSpc>
              <a:spcBef>
                <a:spcPts val="339"/>
              </a:spcBef>
              <a:spcAft>
                <a:spcPts val="732"/>
              </a:spcAft>
              <a:buClrTx/>
              <a:buSzTx/>
              <a:buFont typeface="Arial" panose="020B0604020202020204" pitchFamily="34" charset="0"/>
              <a:buChar char="•"/>
              <a:tabLst/>
              <a:defRPr/>
            </a:pPr>
            <a:r>
              <a:rPr kumimoji="0" lang="en-US" sz="1200" b="0" i="0" u="none" strike="noStrike" kern="0" cap="none" spc="0" normalizeH="0" baseline="0" noProof="0" dirty="0">
                <a:ln>
                  <a:noFill/>
                </a:ln>
                <a:solidFill>
                  <a:schemeClr val="tx1"/>
                </a:solidFill>
                <a:effectLst/>
                <a:uLnTx/>
                <a:uFillTx/>
              </a:rPr>
              <a:t>Suboptimal bandwidth usage</a:t>
            </a:r>
          </a:p>
          <a:p>
            <a:pPr marL="285750" marR="0" lvl="0" indent="-285750" defTabSz="310010" eaLnBrk="1" fontAlgn="auto" latinLnBrk="0" hangingPunct="1">
              <a:lnSpc>
                <a:spcPct val="90000"/>
              </a:lnSpc>
              <a:spcBef>
                <a:spcPts val="339"/>
              </a:spcBef>
              <a:spcAft>
                <a:spcPts val="732"/>
              </a:spcAft>
              <a:buClrTx/>
              <a:buSzTx/>
              <a:buFont typeface="Arial" panose="020B0604020202020204" pitchFamily="34" charset="0"/>
              <a:buChar char="•"/>
              <a:tabLst/>
              <a:defRPr/>
            </a:pPr>
            <a:r>
              <a:rPr kumimoji="0" lang="en-US" sz="1200" b="0" i="0" u="none" strike="noStrike" kern="0" cap="none" spc="0" normalizeH="0" baseline="0" noProof="0" dirty="0">
                <a:ln>
                  <a:noFill/>
                </a:ln>
                <a:solidFill>
                  <a:schemeClr val="tx1"/>
                </a:solidFill>
                <a:effectLst/>
                <a:uLnTx/>
                <a:uFillTx/>
              </a:rPr>
              <a:t>Inefficient load distribution</a:t>
            </a:r>
          </a:p>
        </p:txBody>
      </p:sp>
      <p:sp>
        <p:nvSpPr>
          <p:cNvPr id="81" name="TextBox 80">
            <a:extLst>
              <a:ext uri="{FF2B5EF4-FFF2-40B4-BE49-F238E27FC236}">
                <a16:creationId xmlns:a16="http://schemas.microsoft.com/office/drawing/2014/main" id="{9C004695-CA56-766A-6354-67DFAE78FE76}"/>
              </a:ext>
            </a:extLst>
          </p:cNvPr>
          <p:cNvSpPr txBox="1"/>
          <p:nvPr/>
        </p:nvSpPr>
        <p:spPr>
          <a:xfrm>
            <a:off x="938940" y="1884694"/>
            <a:ext cx="673097" cy="314683"/>
          </a:xfrm>
          <a:prstGeom prst="rect">
            <a:avLst/>
          </a:prstGeom>
          <a:noFill/>
        </p:spPr>
        <p:txBody>
          <a:bodyPr wrap="square" lIns="72000" tIns="72000" rIns="72000" bIns="72000" rtlCol="0">
            <a:spAutoFit/>
          </a:bodyPr>
          <a:lstStyle/>
          <a:p>
            <a:pPr defTabSz="360000">
              <a:spcAft>
                <a:spcPts val="600"/>
              </a:spcAft>
              <a:tabLst>
                <a:tab pos="360000" algn="l"/>
              </a:tabLst>
              <a:defRPr/>
            </a:pPr>
            <a:r>
              <a:rPr lang="en-US" sz="1100" kern="0" dirty="0">
                <a:solidFill>
                  <a:srgbClr val="001135"/>
                </a:solidFill>
                <a:ea typeface="Nokia Pure Text Light" panose="020B0304040602060303" pitchFamily="34" charset="0"/>
                <a:cs typeface="Nokia Pure Text Light" panose="020B0304040602060303" pitchFamily="34" charset="0"/>
              </a:rPr>
              <a:t>Servers</a:t>
            </a:r>
          </a:p>
        </p:txBody>
      </p:sp>
    </p:spTree>
    <p:extLst>
      <p:ext uri="{BB962C8B-B14F-4D97-AF65-F5344CB8AC3E}">
        <p14:creationId xmlns:p14="http://schemas.microsoft.com/office/powerpoint/2010/main" val="17484670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A76688-60AF-6E13-E30D-0D512FEBADE0}"/>
            </a:ext>
          </a:extLst>
        </p:cNvPr>
        <p:cNvGrpSpPr/>
        <p:nvPr/>
      </p:nvGrpSpPr>
      <p:grpSpPr>
        <a:xfrm>
          <a:off x="0" y="0"/>
          <a:ext cx="0" cy="0"/>
          <a:chOff x="0" y="0"/>
          <a:chExt cx="0" cy="0"/>
        </a:xfrm>
      </p:grpSpPr>
      <p:sp>
        <p:nvSpPr>
          <p:cNvPr id="6" name="Rounded Rectangle 102">
            <a:extLst>
              <a:ext uri="{FF2B5EF4-FFF2-40B4-BE49-F238E27FC236}">
                <a16:creationId xmlns:a16="http://schemas.microsoft.com/office/drawing/2014/main" id="{17E90746-0CE1-4F1C-F834-294723B5340B}"/>
              </a:ext>
            </a:extLst>
          </p:cNvPr>
          <p:cNvSpPr/>
          <p:nvPr/>
        </p:nvSpPr>
        <p:spPr>
          <a:xfrm>
            <a:off x="312572" y="2691885"/>
            <a:ext cx="3789859" cy="626135"/>
          </a:xfrm>
          <a:prstGeom prst="roundRect">
            <a:avLst>
              <a:gd name="adj" fmla="val 0"/>
            </a:avLst>
          </a:prstGeom>
          <a:solidFill>
            <a:srgbClr val="00B0F0">
              <a:alpha val="20000"/>
            </a:srgbClr>
          </a:solidFill>
          <a:ln w="9525" cap="flat" cmpd="sng" algn="ctr">
            <a:noFill/>
            <a:prstDash val="solid"/>
          </a:ln>
          <a:effectLst/>
        </p:spPr>
        <p:txBody>
          <a:bodyPr tIns="90000" bIns="90000" rtlCol="0" anchor="t" anchorCtr="0"/>
          <a:lstStyle/>
          <a:p>
            <a:pPr marL="0" marR="0" lvl="0" indent="0" algn="ctr" defTabSz="685800" eaLnBrk="0" fontAlgn="auto" latinLnBrk="0" hangingPunct="0">
              <a:lnSpc>
                <a:spcPct val="90000"/>
              </a:lnSpc>
              <a:spcBef>
                <a:spcPts val="0"/>
              </a:spcBef>
              <a:spcAft>
                <a:spcPts val="0"/>
              </a:spcAft>
              <a:buClr>
                <a:srgbClr val="00C9FF"/>
              </a:buClr>
              <a:buSzTx/>
              <a:buFontTx/>
              <a:buNone/>
              <a:tabLst/>
              <a:defRPr/>
            </a:pPr>
            <a:endParaRPr kumimoji="0" lang="en-US" sz="1800" b="0" i="0" u="none" strike="noStrike" kern="0" cap="none" spc="0" normalizeH="0" baseline="0" noProof="0">
              <a:ln>
                <a:noFill/>
              </a:ln>
              <a:solidFill>
                <a:srgbClr val="A8BBC0"/>
              </a:solidFill>
              <a:effectLst/>
              <a:uLnTx/>
              <a:uFillTx/>
            </a:endParaRPr>
          </a:p>
        </p:txBody>
      </p:sp>
      <p:sp>
        <p:nvSpPr>
          <p:cNvPr id="2" name="Cloud 1">
            <a:extLst>
              <a:ext uri="{FF2B5EF4-FFF2-40B4-BE49-F238E27FC236}">
                <a16:creationId xmlns:a16="http://schemas.microsoft.com/office/drawing/2014/main" id="{00E083D8-08C1-75CD-FC00-025B0384319B}"/>
              </a:ext>
            </a:extLst>
          </p:cNvPr>
          <p:cNvSpPr/>
          <p:nvPr/>
        </p:nvSpPr>
        <p:spPr>
          <a:xfrm>
            <a:off x="4294996" y="3496740"/>
            <a:ext cx="1574761" cy="1033988"/>
          </a:xfrm>
          <a:prstGeom prst="cloud">
            <a:avLst/>
          </a:prstGeom>
          <a:solidFill>
            <a:srgbClr val="FFFFFF">
              <a:lumMod val="85000"/>
            </a:srgbClr>
          </a:solidFill>
          <a:ln w="12700" cap="flat" cmpd="sng" algn="ctr">
            <a:noFill/>
            <a:prstDash val="solid"/>
            <a:miter lim="800000"/>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lvl="0" indent="0" defTabSz="685800" eaLnBrk="1" fontAlgn="auto" latinLnBrk="0" hangingPunct="1">
              <a:lnSpc>
                <a:spcPct val="100000"/>
              </a:lnSpc>
              <a:spcBef>
                <a:spcPts val="0"/>
              </a:spcBef>
              <a:spcAft>
                <a:spcPts val="300"/>
              </a:spcAft>
              <a:buClrTx/>
              <a:buSzPct val="100000"/>
              <a:buFontTx/>
              <a:buNone/>
              <a:tabLst/>
              <a:defRPr/>
            </a:pPr>
            <a:endParaRPr kumimoji="0" lang="en-US" sz="1200" b="0" i="0" u="none" strike="noStrike" kern="0" cap="none" spc="0" normalizeH="0" baseline="0" noProof="0" dirty="0">
              <a:ln>
                <a:noFill/>
              </a:ln>
              <a:solidFill>
                <a:srgbClr val="001135"/>
              </a:solidFill>
              <a:effectLst/>
              <a:uLnTx/>
              <a:uFillTx/>
              <a:latin typeface="Nokia Pure Text Light"/>
              <a:ea typeface="+mn-ea"/>
              <a:cs typeface="+mn-cs"/>
            </a:endParaRPr>
          </a:p>
        </p:txBody>
      </p:sp>
      <p:sp>
        <p:nvSpPr>
          <p:cNvPr id="3" name="Rounded Rectangle 102">
            <a:extLst>
              <a:ext uri="{FF2B5EF4-FFF2-40B4-BE49-F238E27FC236}">
                <a16:creationId xmlns:a16="http://schemas.microsoft.com/office/drawing/2014/main" id="{E0A294BB-DC39-24D0-334E-AD80DFAE2D6E}"/>
              </a:ext>
            </a:extLst>
          </p:cNvPr>
          <p:cNvSpPr/>
          <p:nvPr/>
        </p:nvSpPr>
        <p:spPr>
          <a:xfrm>
            <a:off x="4345543" y="2677667"/>
            <a:ext cx="1296713" cy="626135"/>
          </a:xfrm>
          <a:prstGeom prst="roundRect">
            <a:avLst>
              <a:gd name="adj" fmla="val 0"/>
            </a:avLst>
          </a:prstGeom>
          <a:solidFill>
            <a:srgbClr val="0A0908">
              <a:alpha val="20000"/>
            </a:srgbClr>
          </a:solidFill>
          <a:ln w="9525" cap="flat" cmpd="sng" algn="ctr">
            <a:noFill/>
            <a:prstDash val="solid"/>
          </a:ln>
          <a:effectLst/>
        </p:spPr>
        <p:txBody>
          <a:bodyPr tIns="90000" bIns="90000" rtlCol="0" anchor="t" anchorCtr="0"/>
          <a:lstStyle/>
          <a:p>
            <a:pPr marL="0" marR="0" lvl="0" indent="0" algn="ctr" defTabSz="685800" eaLnBrk="0" fontAlgn="auto" latinLnBrk="0" hangingPunct="0">
              <a:lnSpc>
                <a:spcPct val="90000"/>
              </a:lnSpc>
              <a:spcBef>
                <a:spcPts val="0"/>
              </a:spcBef>
              <a:spcAft>
                <a:spcPts val="0"/>
              </a:spcAft>
              <a:buClr>
                <a:srgbClr val="00C9FF"/>
              </a:buClr>
              <a:buSzTx/>
              <a:buFontTx/>
              <a:buNone/>
              <a:tabLst/>
              <a:defRPr/>
            </a:pPr>
            <a:endParaRPr kumimoji="0" lang="en-US" sz="1800" b="0" i="0" u="none" strike="noStrike" kern="0" cap="none" spc="0" normalizeH="0" baseline="0" noProof="0">
              <a:ln>
                <a:noFill/>
              </a:ln>
              <a:solidFill>
                <a:srgbClr val="A8BBC0"/>
              </a:solidFill>
              <a:effectLst/>
              <a:uLnTx/>
              <a:uFillTx/>
            </a:endParaRPr>
          </a:p>
        </p:txBody>
      </p:sp>
      <p:sp>
        <p:nvSpPr>
          <p:cNvPr id="7" name="Rounded Rectangle 102">
            <a:extLst>
              <a:ext uri="{FF2B5EF4-FFF2-40B4-BE49-F238E27FC236}">
                <a16:creationId xmlns:a16="http://schemas.microsoft.com/office/drawing/2014/main" id="{96369109-DC18-D657-FFC8-D4D1562F8DC3}"/>
              </a:ext>
            </a:extLst>
          </p:cNvPr>
          <p:cNvSpPr/>
          <p:nvPr/>
        </p:nvSpPr>
        <p:spPr>
          <a:xfrm>
            <a:off x="2450395" y="1249221"/>
            <a:ext cx="1455695" cy="612074"/>
          </a:xfrm>
          <a:prstGeom prst="roundRect">
            <a:avLst>
              <a:gd name="adj" fmla="val 0"/>
            </a:avLst>
          </a:prstGeom>
          <a:solidFill>
            <a:srgbClr val="00B050">
              <a:alpha val="20000"/>
            </a:srgbClr>
          </a:solidFill>
          <a:ln w="9525" cap="flat" cmpd="sng" algn="ctr">
            <a:noFill/>
            <a:prstDash val="solid"/>
          </a:ln>
          <a:effectLst/>
        </p:spPr>
        <p:txBody>
          <a:bodyPr tIns="90000" bIns="90000" rtlCol="0" anchor="t" anchorCtr="0"/>
          <a:lstStyle/>
          <a:p>
            <a:pPr marL="0" marR="0" lvl="0" indent="0" algn="ctr" defTabSz="685800" eaLnBrk="0" fontAlgn="auto" latinLnBrk="0" hangingPunct="0">
              <a:lnSpc>
                <a:spcPct val="90000"/>
              </a:lnSpc>
              <a:spcBef>
                <a:spcPts val="0"/>
              </a:spcBef>
              <a:spcAft>
                <a:spcPts val="0"/>
              </a:spcAft>
              <a:buClr>
                <a:srgbClr val="00C9FF"/>
              </a:buClr>
              <a:buSzTx/>
              <a:buFontTx/>
              <a:buNone/>
              <a:tabLst/>
              <a:defRPr/>
            </a:pPr>
            <a:endParaRPr kumimoji="0" lang="en-US" sz="1800" b="0" i="0" u="none" strike="noStrike" kern="0" cap="none" spc="0" normalizeH="0" baseline="0" noProof="0">
              <a:ln>
                <a:noFill/>
              </a:ln>
              <a:solidFill>
                <a:srgbClr val="A8BBC0"/>
              </a:solidFill>
              <a:effectLst/>
              <a:uLnTx/>
              <a:uFillTx/>
            </a:endParaRPr>
          </a:p>
        </p:txBody>
      </p:sp>
      <p:sp>
        <p:nvSpPr>
          <p:cNvPr id="8" name="Text Placeholder 1">
            <a:extLst>
              <a:ext uri="{FF2B5EF4-FFF2-40B4-BE49-F238E27FC236}">
                <a16:creationId xmlns:a16="http://schemas.microsoft.com/office/drawing/2014/main" id="{B39A85B1-1444-8703-FFF1-EA4C939FB070}"/>
              </a:ext>
            </a:extLst>
          </p:cNvPr>
          <p:cNvSpPr txBox="1">
            <a:spLocks/>
          </p:cNvSpPr>
          <p:nvPr/>
        </p:nvSpPr>
        <p:spPr>
          <a:xfrm>
            <a:off x="417599" y="395946"/>
            <a:ext cx="4286629" cy="369332"/>
          </a:xfrm>
          <a:prstGeom prst="rect">
            <a:avLst/>
          </a:prstGeom>
        </p:spPr>
        <p:txBody>
          <a:bodyPr wrap="square" lIns="0" tIns="0" rIns="0" bIns="0">
            <a:spAutoFit/>
          </a:bodyPr>
          <a:lstStyle>
            <a:lvl1pPr marL="0" indent="0" algn="l" defTabSz="310010" rtl="0" eaLnBrk="1" latinLnBrk="0" hangingPunct="1">
              <a:lnSpc>
                <a:spcPct val="100000"/>
              </a:lnSpc>
              <a:spcBef>
                <a:spcPts val="0"/>
              </a:spcBef>
              <a:buFont typeface="Arial" panose="020B0604020202020204" pitchFamily="34" charset="0"/>
              <a:buNone/>
              <a:defRPr sz="2400" kern="1200" baseline="0">
                <a:solidFill>
                  <a:schemeClr val="accent1"/>
                </a:solidFill>
                <a:latin typeface="Nokia Pure Headline Light" panose="020B0304020202020204" pitchFamily="34" charset="0"/>
                <a:ea typeface="+mn-ea"/>
                <a:cs typeface="+mn-cs"/>
              </a:defRPr>
            </a:lvl1pPr>
            <a:lvl2pPr marL="232508" indent="-77502" algn="l" defTabSz="310010" rtl="0" eaLnBrk="1" latinLnBrk="0" hangingPunct="1">
              <a:lnSpc>
                <a:spcPct val="90000"/>
              </a:lnSpc>
              <a:spcBef>
                <a:spcPts val="169"/>
              </a:spcBef>
              <a:buFont typeface="Arial" panose="020B0604020202020204" pitchFamily="34" charset="0"/>
              <a:buChar char="•"/>
              <a:defRPr sz="814" kern="1200">
                <a:solidFill>
                  <a:schemeClr val="tx1"/>
                </a:solidFill>
                <a:latin typeface="+mn-lt"/>
                <a:ea typeface="+mn-ea"/>
                <a:cs typeface="+mn-cs"/>
              </a:defRPr>
            </a:lvl2pPr>
            <a:lvl3pPr marL="387513" indent="-77502" algn="l" defTabSz="310010" rtl="0" eaLnBrk="1" latinLnBrk="0" hangingPunct="1">
              <a:lnSpc>
                <a:spcPct val="90000"/>
              </a:lnSpc>
              <a:spcBef>
                <a:spcPts val="169"/>
              </a:spcBef>
              <a:buFont typeface="Arial" panose="020B0604020202020204" pitchFamily="34" charset="0"/>
              <a:buChar char="•"/>
              <a:defRPr sz="678" kern="1200">
                <a:solidFill>
                  <a:schemeClr val="tx1"/>
                </a:solidFill>
                <a:latin typeface="+mn-lt"/>
                <a:ea typeface="+mn-ea"/>
                <a:cs typeface="+mn-cs"/>
              </a:defRPr>
            </a:lvl3pPr>
            <a:lvl4pPr marL="542518" indent="-77502" algn="l" defTabSz="310010" rtl="0" eaLnBrk="1" latinLnBrk="0" hangingPunct="1">
              <a:lnSpc>
                <a:spcPct val="90000"/>
              </a:lnSpc>
              <a:spcBef>
                <a:spcPts val="169"/>
              </a:spcBef>
              <a:buFont typeface="Arial" panose="020B0604020202020204" pitchFamily="34" charset="0"/>
              <a:buChar char="•"/>
              <a:defRPr sz="610" kern="1200">
                <a:solidFill>
                  <a:schemeClr val="tx1"/>
                </a:solidFill>
                <a:latin typeface="+mn-lt"/>
                <a:ea typeface="+mn-ea"/>
                <a:cs typeface="+mn-cs"/>
              </a:defRPr>
            </a:lvl4pPr>
            <a:lvl5pPr marL="697523" indent="-77502" algn="l" defTabSz="310010" rtl="0" eaLnBrk="1" latinLnBrk="0" hangingPunct="1">
              <a:lnSpc>
                <a:spcPct val="90000"/>
              </a:lnSpc>
              <a:spcBef>
                <a:spcPts val="169"/>
              </a:spcBef>
              <a:buFont typeface="Arial" panose="020B0604020202020204" pitchFamily="34" charset="0"/>
              <a:buChar char="•"/>
              <a:defRPr sz="610" kern="1200">
                <a:solidFill>
                  <a:schemeClr val="tx1"/>
                </a:solidFill>
                <a:latin typeface="+mn-lt"/>
                <a:ea typeface="+mn-ea"/>
                <a:cs typeface="+mn-cs"/>
              </a:defRPr>
            </a:lvl5pPr>
            <a:lvl6pPr marL="852528" indent="-77502" algn="l" defTabSz="310010" rtl="0" eaLnBrk="1" latinLnBrk="0" hangingPunct="1">
              <a:lnSpc>
                <a:spcPct val="90000"/>
              </a:lnSpc>
              <a:spcBef>
                <a:spcPts val="169"/>
              </a:spcBef>
              <a:buFont typeface="Arial" panose="020B0604020202020204" pitchFamily="34" charset="0"/>
              <a:buChar char="•"/>
              <a:defRPr sz="610" kern="1200">
                <a:solidFill>
                  <a:schemeClr val="tx1"/>
                </a:solidFill>
                <a:latin typeface="+mn-lt"/>
                <a:ea typeface="+mn-ea"/>
                <a:cs typeface="+mn-cs"/>
              </a:defRPr>
            </a:lvl6pPr>
            <a:lvl7pPr marL="1007533" indent="-77502" algn="l" defTabSz="310010" rtl="0" eaLnBrk="1" latinLnBrk="0" hangingPunct="1">
              <a:lnSpc>
                <a:spcPct val="90000"/>
              </a:lnSpc>
              <a:spcBef>
                <a:spcPts val="169"/>
              </a:spcBef>
              <a:buFont typeface="Arial" panose="020B0604020202020204" pitchFamily="34" charset="0"/>
              <a:buChar char="•"/>
              <a:defRPr sz="610" kern="1200">
                <a:solidFill>
                  <a:schemeClr val="tx1"/>
                </a:solidFill>
                <a:latin typeface="+mn-lt"/>
                <a:ea typeface="+mn-ea"/>
                <a:cs typeface="+mn-cs"/>
              </a:defRPr>
            </a:lvl7pPr>
            <a:lvl8pPr marL="1162538" indent="-77502" algn="l" defTabSz="310010" rtl="0" eaLnBrk="1" latinLnBrk="0" hangingPunct="1">
              <a:lnSpc>
                <a:spcPct val="90000"/>
              </a:lnSpc>
              <a:spcBef>
                <a:spcPts val="169"/>
              </a:spcBef>
              <a:buFont typeface="Arial" panose="020B0604020202020204" pitchFamily="34" charset="0"/>
              <a:buChar char="•"/>
              <a:defRPr sz="610" kern="1200">
                <a:solidFill>
                  <a:schemeClr val="tx1"/>
                </a:solidFill>
                <a:latin typeface="+mn-lt"/>
                <a:ea typeface="+mn-ea"/>
                <a:cs typeface="+mn-cs"/>
              </a:defRPr>
            </a:lvl8pPr>
            <a:lvl9pPr marL="1317544" indent="-77502" algn="l" defTabSz="310010" rtl="0" eaLnBrk="1" latinLnBrk="0" hangingPunct="1">
              <a:lnSpc>
                <a:spcPct val="90000"/>
              </a:lnSpc>
              <a:spcBef>
                <a:spcPts val="169"/>
              </a:spcBef>
              <a:buFont typeface="Arial" panose="020B0604020202020204" pitchFamily="34" charset="0"/>
              <a:buChar char="•"/>
              <a:defRPr sz="610" kern="1200">
                <a:solidFill>
                  <a:schemeClr val="tx1"/>
                </a:solidFill>
                <a:latin typeface="+mn-lt"/>
                <a:ea typeface="+mn-ea"/>
                <a:cs typeface="+mn-cs"/>
              </a:defRPr>
            </a:lvl9pPr>
          </a:lstStyle>
          <a:p>
            <a:pPr marL="0" marR="0" lvl="0" indent="0" algn="l" defTabSz="31001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005AFF"/>
                </a:solidFill>
                <a:effectLst/>
                <a:uLnTx/>
                <a:uFillTx/>
                <a:latin typeface="Nokia Pure Headline Light" panose="020B0304020202020204" pitchFamily="34" charset="0"/>
                <a:ea typeface="+mn-ea"/>
                <a:cs typeface="+mn-cs"/>
              </a:rPr>
              <a:t>Building the modern data center</a:t>
            </a:r>
          </a:p>
        </p:txBody>
      </p:sp>
      <p:sp>
        <p:nvSpPr>
          <p:cNvPr id="9" name="Text Placeholder 2">
            <a:extLst>
              <a:ext uri="{FF2B5EF4-FFF2-40B4-BE49-F238E27FC236}">
                <a16:creationId xmlns:a16="http://schemas.microsoft.com/office/drawing/2014/main" id="{8CA67950-6779-DACB-42D8-1E0C6A678A1D}"/>
              </a:ext>
            </a:extLst>
          </p:cNvPr>
          <p:cNvSpPr txBox="1">
            <a:spLocks/>
          </p:cNvSpPr>
          <p:nvPr/>
        </p:nvSpPr>
        <p:spPr>
          <a:xfrm>
            <a:off x="417599" y="770679"/>
            <a:ext cx="5524136" cy="250390"/>
          </a:xfrm>
          <a:prstGeom prst="rect">
            <a:avLst/>
          </a:prstGeom>
        </p:spPr>
        <p:txBody>
          <a:bodyPr lIns="0" tIns="0" rIns="0" bIns="0">
            <a:spAutoFit/>
          </a:bodyPr>
          <a:lstStyle>
            <a:lvl1pPr marL="0" indent="0" algn="l" defTabSz="310010" rtl="0" eaLnBrk="1" latinLnBrk="0" hangingPunct="1">
              <a:lnSpc>
                <a:spcPct val="100000"/>
              </a:lnSpc>
              <a:spcBef>
                <a:spcPts val="0"/>
              </a:spcBef>
              <a:buFont typeface="Arial" panose="020B0604020202020204" pitchFamily="34" charset="0"/>
              <a:buNone/>
              <a:defRPr sz="1600" kern="1200" baseline="0">
                <a:solidFill>
                  <a:schemeClr val="tx2"/>
                </a:solidFill>
                <a:latin typeface="Nokia Pure Headline Light" panose="020B0304020202020204" pitchFamily="34" charset="0"/>
                <a:ea typeface="+mn-ea"/>
                <a:cs typeface="+mn-cs"/>
              </a:defRPr>
            </a:lvl1pPr>
            <a:lvl2pPr marL="232508" indent="-77502" algn="l" defTabSz="310010" rtl="0" eaLnBrk="1" latinLnBrk="0" hangingPunct="1">
              <a:lnSpc>
                <a:spcPct val="90000"/>
              </a:lnSpc>
              <a:spcBef>
                <a:spcPts val="169"/>
              </a:spcBef>
              <a:buFont typeface="Arial" panose="020B0604020202020204" pitchFamily="34" charset="0"/>
              <a:buChar char="•"/>
              <a:defRPr sz="814" kern="1200">
                <a:solidFill>
                  <a:schemeClr val="tx1"/>
                </a:solidFill>
                <a:latin typeface="+mn-lt"/>
                <a:ea typeface="+mn-ea"/>
                <a:cs typeface="+mn-cs"/>
              </a:defRPr>
            </a:lvl2pPr>
            <a:lvl3pPr marL="387513" indent="-77502" algn="l" defTabSz="310010" rtl="0" eaLnBrk="1" latinLnBrk="0" hangingPunct="1">
              <a:lnSpc>
                <a:spcPct val="90000"/>
              </a:lnSpc>
              <a:spcBef>
                <a:spcPts val="169"/>
              </a:spcBef>
              <a:buFont typeface="Arial" panose="020B0604020202020204" pitchFamily="34" charset="0"/>
              <a:buChar char="•"/>
              <a:defRPr sz="678" kern="1200">
                <a:solidFill>
                  <a:schemeClr val="tx1"/>
                </a:solidFill>
                <a:latin typeface="+mn-lt"/>
                <a:ea typeface="+mn-ea"/>
                <a:cs typeface="+mn-cs"/>
              </a:defRPr>
            </a:lvl3pPr>
            <a:lvl4pPr marL="542518" indent="-77502" algn="l" defTabSz="310010" rtl="0" eaLnBrk="1" latinLnBrk="0" hangingPunct="1">
              <a:lnSpc>
                <a:spcPct val="90000"/>
              </a:lnSpc>
              <a:spcBef>
                <a:spcPts val="169"/>
              </a:spcBef>
              <a:buFont typeface="Arial" panose="020B0604020202020204" pitchFamily="34" charset="0"/>
              <a:buChar char="•"/>
              <a:defRPr sz="610" kern="1200">
                <a:solidFill>
                  <a:schemeClr val="tx1"/>
                </a:solidFill>
                <a:latin typeface="+mn-lt"/>
                <a:ea typeface="+mn-ea"/>
                <a:cs typeface="+mn-cs"/>
              </a:defRPr>
            </a:lvl4pPr>
            <a:lvl5pPr marL="697523" indent="-77502" algn="l" defTabSz="310010" rtl="0" eaLnBrk="1" latinLnBrk="0" hangingPunct="1">
              <a:lnSpc>
                <a:spcPct val="90000"/>
              </a:lnSpc>
              <a:spcBef>
                <a:spcPts val="169"/>
              </a:spcBef>
              <a:buFont typeface="Arial" panose="020B0604020202020204" pitchFamily="34" charset="0"/>
              <a:buChar char="•"/>
              <a:defRPr sz="610" kern="1200">
                <a:solidFill>
                  <a:schemeClr val="tx1"/>
                </a:solidFill>
                <a:latin typeface="+mn-lt"/>
                <a:ea typeface="+mn-ea"/>
                <a:cs typeface="+mn-cs"/>
              </a:defRPr>
            </a:lvl5pPr>
            <a:lvl6pPr marL="852528" indent="-77502" algn="l" defTabSz="310010" rtl="0" eaLnBrk="1" latinLnBrk="0" hangingPunct="1">
              <a:lnSpc>
                <a:spcPct val="90000"/>
              </a:lnSpc>
              <a:spcBef>
                <a:spcPts val="169"/>
              </a:spcBef>
              <a:buFont typeface="Arial" panose="020B0604020202020204" pitchFamily="34" charset="0"/>
              <a:buChar char="•"/>
              <a:defRPr sz="610" kern="1200">
                <a:solidFill>
                  <a:schemeClr val="tx1"/>
                </a:solidFill>
                <a:latin typeface="+mn-lt"/>
                <a:ea typeface="+mn-ea"/>
                <a:cs typeface="+mn-cs"/>
              </a:defRPr>
            </a:lvl6pPr>
            <a:lvl7pPr marL="1007533" indent="-77502" algn="l" defTabSz="310010" rtl="0" eaLnBrk="1" latinLnBrk="0" hangingPunct="1">
              <a:lnSpc>
                <a:spcPct val="90000"/>
              </a:lnSpc>
              <a:spcBef>
                <a:spcPts val="169"/>
              </a:spcBef>
              <a:buFont typeface="Arial" panose="020B0604020202020204" pitchFamily="34" charset="0"/>
              <a:buChar char="•"/>
              <a:defRPr sz="610" kern="1200">
                <a:solidFill>
                  <a:schemeClr val="tx1"/>
                </a:solidFill>
                <a:latin typeface="+mn-lt"/>
                <a:ea typeface="+mn-ea"/>
                <a:cs typeface="+mn-cs"/>
              </a:defRPr>
            </a:lvl7pPr>
            <a:lvl8pPr marL="1162538" indent="-77502" algn="l" defTabSz="310010" rtl="0" eaLnBrk="1" latinLnBrk="0" hangingPunct="1">
              <a:lnSpc>
                <a:spcPct val="90000"/>
              </a:lnSpc>
              <a:spcBef>
                <a:spcPts val="169"/>
              </a:spcBef>
              <a:buFont typeface="Arial" panose="020B0604020202020204" pitchFamily="34" charset="0"/>
              <a:buChar char="•"/>
              <a:defRPr sz="610" kern="1200">
                <a:solidFill>
                  <a:schemeClr val="tx1"/>
                </a:solidFill>
                <a:latin typeface="+mn-lt"/>
                <a:ea typeface="+mn-ea"/>
                <a:cs typeface="+mn-cs"/>
              </a:defRPr>
            </a:lvl8pPr>
            <a:lvl9pPr marL="1317544" indent="-77502" algn="l" defTabSz="310010" rtl="0" eaLnBrk="1" latinLnBrk="0" hangingPunct="1">
              <a:lnSpc>
                <a:spcPct val="90000"/>
              </a:lnSpc>
              <a:spcBef>
                <a:spcPts val="169"/>
              </a:spcBef>
              <a:buFont typeface="Arial" panose="020B0604020202020204" pitchFamily="34" charset="0"/>
              <a:buChar char="•"/>
              <a:defRPr sz="610" kern="1200">
                <a:solidFill>
                  <a:schemeClr val="tx1"/>
                </a:solidFill>
                <a:latin typeface="+mn-lt"/>
                <a:ea typeface="+mn-ea"/>
                <a:cs typeface="+mn-cs"/>
              </a:defRPr>
            </a:lvl9pPr>
          </a:lstStyle>
          <a:p>
            <a:pPr marL="0" marR="0" lvl="0" indent="0" algn="l" defTabSz="31001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rgbClr val="001135"/>
                </a:solidFill>
                <a:effectLst/>
                <a:uLnTx/>
                <a:uFillTx/>
                <a:latin typeface="Nokia Pure Headline Light" panose="020B0304020202020204" pitchFamily="34" charset="0"/>
                <a:ea typeface="+mn-ea"/>
                <a:cs typeface="+mn-cs"/>
              </a:rPr>
              <a:t>CLOS Fabric Design</a:t>
            </a:r>
          </a:p>
        </p:txBody>
      </p:sp>
      <p:grpSp>
        <p:nvGrpSpPr>
          <p:cNvPr id="10" name="Group 9">
            <a:extLst>
              <a:ext uri="{FF2B5EF4-FFF2-40B4-BE49-F238E27FC236}">
                <a16:creationId xmlns:a16="http://schemas.microsoft.com/office/drawing/2014/main" id="{0105F979-D46D-6E01-2F01-50BEAB1382D2}"/>
              </a:ext>
            </a:extLst>
          </p:cNvPr>
          <p:cNvGrpSpPr/>
          <p:nvPr/>
        </p:nvGrpSpPr>
        <p:grpSpPr>
          <a:xfrm>
            <a:off x="2614958" y="1350353"/>
            <a:ext cx="1001710" cy="446975"/>
            <a:chOff x="6189787" y="664528"/>
            <a:chExt cx="1431015" cy="638536"/>
          </a:xfrm>
        </p:grpSpPr>
        <p:pic>
          <p:nvPicPr>
            <p:cNvPr id="11" name="Picture 10">
              <a:extLst>
                <a:ext uri="{FF2B5EF4-FFF2-40B4-BE49-F238E27FC236}">
                  <a16:creationId xmlns:a16="http://schemas.microsoft.com/office/drawing/2014/main" id="{3450D7A7-663A-2FF9-258F-84CDD7371F5F}"/>
                </a:ext>
              </a:extLst>
            </p:cNvPr>
            <p:cNvPicPr>
              <a:picLocks noChangeAspect="1"/>
            </p:cNvPicPr>
            <p:nvPr/>
          </p:nvPicPr>
          <p:blipFill>
            <a:blip r:embed="rId2"/>
            <a:stretch>
              <a:fillRect/>
            </a:stretch>
          </p:blipFill>
          <p:spPr>
            <a:xfrm>
              <a:off x="6189787" y="664528"/>
              <a:ext cx="638536" cy="638536"/>
            </a:xfrm>
            <a:prstGeom prst="rect">
              <a:avLst/>
            </a:prstGeom>
          </p:spPr>
        </p:pic>
        <p:pic>
          <p:nvPicPr>
            <p:cNvPr id="12" name="Picture 11">
              <a:extLst>
                <a:ext uri="{FF2B5EF4-FFF2-40B4-BE49-F238E27FC236}">
                  <a16:creationId xmlns:a16="http://schemas.microsoft.com/office/drawing/2014/main" id="{A2EE9ACB-8134-73A7-C1E9-FDDA5A2404E4}"/>
                </a:ext>
              </a:extLst>
            </p:cNvPr>
            <p:cNvPicPr>
              <a:picLocks noChangeAspect="1"/>
            </p:cNvPicPr>
            <p:nvPr/>
          </p:nvPicPr>
          <p:blipFill>
            <a:blip r:embed="rId2"/>
            <a:stretch>
              <a:fillRect/>
            </a:stretch>
          </p:blipFill>
          <p:spPr>
            <a:xfrm>
              <a:off x="6982266" y="664528"/>
              <a:ext cx="638536" cy="638536"/>
            </a:xfrm>
            <a:prstGeom prst="rect">
              <a:avLst/>
            </a:prstGeom>
          </p:spPr>
        </p:pic>
      </p:grpSp>
      <p:grpSp>
        <p:nvGrpSpPr>
          <p:cNvPr id="13" name="Group 12">
            <a:extLst>
              <a:ext uri="{FF2B5EF4-FFF2-40B4-BE49-F238E27FC236}">
                <a16:creationId xmlns:a16="http://schemas.microsoft.com/office/drawing/2014/main" id="{14DB42C6-2946-BC5C-5A94-6B39C59DAB07}"/>
              </a:ext>
            </a:extLst>
          </p:cNvPr>
          <p:cNvGrpSpPr/>
          <p:nvPr/>
        </p:nvGrpSpPr>
        <p:grpSpPr>
          <a:xfrm>
            <a:off x="530001" y="2776948"/>
            <a:ext cx="1001710" cy="446975"/>
            <a:chOff x="6189787" y="664528"/>
            <a:chExt cx="1431015" cy="638536"/>
          </a:xfrm>
        </p:grpSpPr>
        <p:pic>
          <p:nvPicPr>
            <p:cNvPr id="14" name="Picture 13">
              <a:extLst>
                <a:ext uri="{FF2B5EF4-FFF2-40B4-BE49-F238E27FC236}">
                  <a16:creationId xmlns:a16="http://schemas.microsoft.com/office/drawing/2014/main" id="{232BE48E-CD54-876B-E8C0-18C589FE2E78}"/>
                </a:ext>
              </a:extLst>
            </p:cNvPr>
            <p:cNvPicPr>
              <a:picLocks noChangeAspect="1"/>
            </p:cNvPicPr>
            <p:nvPr/>
          </p:nvPicPr>
          <p:blipFill>
            <a:blip r:embed="rId2"/>
            <a:stretch>
              <a:fillRect/>
            </a:stretch>
          </p:blipFill>
          <p:spPr>
            <a:xfrm>
              <a:off x="6189787" y="664528"/>
              <a:ext cx="638536" cy="638536"/>
            </a:xfrm>
            <a:prstGeom prst="rect">
              <a:avLst/>
            </a:prstGeom>
          </p:spPr>
        </p:pic>
        <p:pic>
          <p:nvPicPr>
            <p:cNvPr id="15" name="Picture 14">
              <a:extLst>
                <a:ext uri="{FF2B5EF4-FFF2-40B4-BE49-F238E27FC236}">
                  <a16:creationId xmlns:a16="http://schemas.microsoft.com/office/drawing/2014/main" id="{3D2DCB67-DE16-9D18-C5C0-FAAE3683E943}"/>
                </a:ext>
              </a:extLst>
            </p:cNvPr>
            <p:cNvPicPr>
              <a:picLocks noChangeAspect="1"/>
            </p:cNvPicPr>
            <p:nvPr/>
          </p:nvPicPr>
          <p:blipFill>
            <a:blip r:embed="rId2"/>
            <a:stretch>
              <a:fillRect/>
            </a:stretch>
          </p:blipFill>
          <p:spPr>
            <a:xfrm>
              <a:off x="6982266" y="664528"/>
              <a:ext cx="638536" cy="638536"/>
            </a:xfrm>
            <a:prstGeom prst="rect">
              <a:avLst/>
            </a:prstGeom>
          </p:spPr>
        </p:pic>
      </p:grpSp>
      <p:grpSp>
        <p:nvGrpSpPr>
          <p:cNvPr id="16" name="Group 15">
            <a:extLst>
              <a:ext uri="{FF2B5EF4-FFF2-40B4-BE49-F238E27FC236}">
                <a16:creationId xmlns:a16="http://schemas.microsoft.com/office/drawing/2014/main" id="{6F36CD70-27E3-E008-4179-20D04C6F5A13}"/>
              </a:ext>
            </a:extLst>
          </p:cNvPr>
          <p:cNvGrpSpPr/>
          <p:nvPr/>
        </p:nvGrpSpPr>
        <p:grpSpPr>
          <a:xfrm>
            <a:off x="3025427" y="2776946"/>
            <a:ext cx="1001710" cy="446975"/>
            <a:chOff x="6189787" y="664528"/>
            <a:chExt cx="1431015" cy="638536"/>
          </a:xfrm>
        </p:grpSpPr>
        <p:pic>
          <p:nvPicPr>
            <p:cNvPr id="17" name="Picture 16">
              <a:extLst>
                <a:ext uri="{FF2B5EF4-FFF2-40B4-BE49-F238E27FC236}">
                  <a16:creationId xmlns:a16="http://schemas.microsoft.com/office/drawing/2014/main" id="{F6B4C7E0-7780-A88A-E0C8-EA08DBEF61F3}"/>
                </a:ext>
              </a:extLst>
            </p:cNvPr>
            <p:cNvPicPr>
              <a:picLocks noChangeAspect="1"/>
            </p:cNvPicPr>
            <p:nvPr/>
          </p:nvPicPr>
          <p:blipFill>
            <a:blip r:embed="rId2"/>
            <a:stretch>
              <a:fillRect/>
            </a:stretch>
          </p:blipFill>
          <p:spPr>
            <a:xfrm>
              <a:off x="6189787" y="664528"/>
              <a:ext cx="638536" cy="638536"/>
            </a:xfrm>
            <a:prstGeom prst="rect">
              <a:avLst/>
            </a:prstGeom>
          </p:spPr>
        </p:pic>
        <p:pic>
          <p:nvPicPr>
            <p:cNvPr id="18" name="Picture 17">
              <a:extLst>
                <a:ext uri="{FF2B5EF4-FFF2-40B4-BE49-F238E27FC236}">
                  <a16:creationId xmlns:a16="http://schemas.microsoft.com/office/drawing/2014/main" id="{F507041B-8808-BCDE-D177-C5BB203E67BC}"/>
                </a:ext>
              </a:extLst>
            </p:cNvPr>
            <p:cNvPicPr>
              <a:picLocks noChangeAspect="1"/>
            </p:cNvPicPr>
            <p:nvPr/>
          </p:nvPicPr>
          <p:blipFill>
            <a:blip r:embed="rId2"/>
            <a:stretch>
              <a:fillRect/>
            </a:stretch>
          </p:blipFill>
          <p:spPr>
            <a:xfrm>
              <a:off x="6982266" y="664528"/>
              <a:ext cx="638536" cy="638536"/>
            </a:xfrm>
            <a:prstGeom prst="rect">
              <a:avLst/>
            </a:prstGeom>
          </p:spPr>
        </p:pic>
      </p:grpSp>
      <p:cxnSp>
        <p:nvCxnSpPr>
          <p:cNvPr id="19" name="Straight Connector 18">
            <a:extLst>
              <a:ext uri="{FF2B5EF4-FFF2-40B4-BE49-F238E27FC236}">
                <a16:creationId xmlns:a16="http://schemas.microsoft.com/office/drawing/2014/main" id="{8427E7D5-AFCF-E5DF-60FF-B4A091756412}"/>
              </a:ext>
            </a:extLst>
          </p:cNvPr>
          <p:cNvCxnSpPr>
            <a:cxnSpLocks/>
            <a:stCxn id="11" idx="2"/>
            <a:endCxn id="14" idx="0"/>
          </p:cNvCxnSpPr>
          <p:nvPr/>
        </p:nvCxnSpPr>
        <p:spPr>
          <a:xfrm flipH="1">
            <a:off x="753489" y="1797328"/>
            <a:ext cx="2084957" cy="979620"/>
          </a:xfrm>
          <a:prstGeom prst="line">
            <a:avLst/>
          </a:prstGeom>
          <a:noFill/>
          <a:ln w="12700" cap="flat" cmpd="sng" algn="ctr">
            <a:solidFill>
              <a:srgbClr val="666666"/>
            </a:solidFill>
            <a:prstDash val="solid"/>
          </a:ln>
          <a:effectLst/>
        </p:spPr>
      </p:cxnSp>
      <p:cxnSp>
        <p:nvCxnSpPr>
          <p:cNvPr id="20" name="Straight Connector 19">
            <a:extLst>
              <a:ext uri="{FF2B5EF4-FFF2-40B4-BE49-F238E27FC236}">
                <a16:creationId xmlns:a16="http://schemas.microsoft.com/office/drawing/2014/main" id="{F28D5D79-070C-872F-C094-937DF3DE5428}"/>
              </a:ext>
            </a:extLst>
          </p:cNvPr>
          <p:cNvCxnSpPr>
            <a:cxnSpLocks/>
            <a:stCxn id="12" idx="2"/>
            <a:endCxn id="14" idx="0"/>
          </p:cNvCxnSpPr>
          <p:nvPr/>
        </p:nvCxnSpPr>
        <p:spPr>
          <a:xfrm flipH="1">
            <a:off x="753489" y="1797328"/>
            <a:ext cx="2639692" cy="979620"/>
          </a:xfrm>
          <a:prstGeom prst="line">
            <a:avLst/>
          </a:prstGeom>
          <a:noFill/>
          <a:ln w="12700" cap="flat" cmpd="sng" algn="ctr">
            <a:solidFill>
              <a:srgbClr val="666666"/>
            </a:solidFill>
            <a:prstDash val="solid"/>
          </a:ln>
          <a:effectLst/>
        </p:spPr>
      </p:cxnSp>
      <p:pic>
        <p:nvPicPr>
          <p:cNvPr id="21" name="Picture 20">
            <a:extLst>
              <a:ext uri="{FF2B5EF4-FFF2-40B4-BE49-F238E27FC236}">
                <a16:creationId xmlns:a16="http://schemas.microsoft.com/office/drawing/2014/main" id="{5E3B4369-A396-0852-7DEA-0EBC6735AF9D}"/>
              </a:ext>
            </a:extLst>
          </p:cNvPr>
          <p:cNvPicPr>
            <a:picLocks noChangeAspect="1"/>
          </p:cNvPicPr>
          <p:nvPr/>
        </p:nvPicPr>
        <p:blipFill>
          <a:blip r:embed="rId3"/>
          <a:stretch>
            <a:fillRect/>
          </a:stretch>
        </p:blipFill>
        <p:spPr>
          <a:xfrm>
            <a:off x="3311161" y="3551941"/>
            <a:ext cx="503930" cy="503930"/>
          </a:xfrm>
          <a:prstGeom prst="rect">
            <a:avLst/>
          </a:prstGeom>
        </p:spPr>
      </p:pic>
      <p:cxnSp>
        <p:nvCxnSpPr>
          <p:cNvPr id="22" name="Straight Connector 21">
            <a:extLst>
              <a:ext uri="{FF2B5EF4-FFF2-40B4-BE49-F238E27FC236}">
                <a16:creationId xmlns:a16="http://schemas.microsoft.com/office/drawing/2014/main" id="{9B95BE19-42CD-CE27-BF4F-1D6922FB20C5}"/>
              </a:ext>
            </a:extLst>
          </p:cNvPr>
          <p:cNvCxnSpPr>
            <a:cxnSpLocks/>
            <a:stCxn id="21" idx="0"/>
            <a:endCxn id="17" idx="2"/>
          </p:cNvCxnSpPr>
          <p:nvPr/>
        </p:nvCxnSpPr>
        <p:spPr>
          <a:xfrm flipH="1" flipV="1">
            <a:off x="3248915" y="3223921"/>
            <a:ext cx="314211" cy="328020"/>
          </a:xfrm>
          <a:prstGeom prst="line">
            <a:avLst/>
          </a:prstGeom>
          <a:noFill/>
          <a:ln w="12700" cap="flat" cmpd="sng" algn="ctr">
            <a:solidFill>
              <a:srgbClr val="666666"/>
            </a:solidFill>
            <a:prstDash val="solid"/>
          </a:ln>
          <a:effectLst/>
        </p:spPr>
      </p:cxnSp>
      <p:cxnSp>
        <p:nvCxnSpPr>
          <p:cNvPr id="23" name="Straight Connector 22">
            <a:extLst>
              <a:ext uri="{FF2B5EF4-FFF2-40B4-BE49-F238E27FC236}">
                <a16:creationId xmlns:a16="http://schemas.microsoft.com/office/drawing/2014/main" id="{209961B5-66C6-8C20-1D1C-DAD7978440C4}"/>
              </a:ext>
            </a:extLst>
          </p:cNvPr>
          <p:cNvCxnSpPr>
            <a:cxnSpLocks/>
            <a:stCxn id="21" idx="0"/>
            <a:endCxn id="18" idx="2"/>
          </p:cNvCxnSpPr>
          <p:nvPr/>
        </p:nvCxnSpPr>
        <p:spPr>
          <a:xfrm flipV="1">
            <a:off x="3563126" y="3223921"/>
            <a:ext cx="240524" cy="328020"/>
          </a:xfrm>
          <a:prstGeom prst="line">
            <a:avLst/>
          </a:prstGeom>
          <a:noFill/>
          <a:ln w="12700" cap="flat" cmpd="sng" algn="ctr">
            <a:solidFill>
              <a:srgbClr val="666666"/>
            </a:solidFill>
            <a:prstDash val="solid"/>
          </a:ln>
          <a:effectLst/>
        </p:spPr>
      </p:cxnSp>
      <p:cxnSp>
        <p:nvCxnSpPr>
          <p:cNvPr id="24" name="Straight Connector 23">
            <a:extLst>
              <a:ext uri="{FF2B5EF4-FFF2-40B4-BE49-F238E27FC236}">
                <a16:creationId xmlns:a16="http://schemas.microsoft.com/office/drawing/2014/main" id="{0BC990A5-D4D6-D458-321E-CC45E89EE88F}"/>
              </a:ext>
            </a:extLst>
          </p:cNvPr>
          <p:cNvCxnSpPr>
            <a:cxnSpLocks/>
            <a:stCxn id="67" idx="0"/>
            <a:endCxn id="29" idx="2"/>
          </p:cNvCxnSpPr>
          <p:nvPr/>
        </p:nvCxnSpPr>
        <p:spPr>
          <a:xfrm flipH="1" flipV="1">
            <a:off x="1986610" y="3223922"/>
            <a:ext cx="308093" cy="322249"/>
          </a:xfrm>
          <a:prstGeom prst="line">
            <a:avLst/>
          </a:prstGeom>
          <a:noFill/>
          <a:ln w="12700" cap="flat" cmpd="sng" algn="ctr">
            <a:solidFill>
              <a:srgbClr val="666666"/>
            </a:solidFill>
            <a:prstDash val="solid"/>
          </a:ln>
          <a:effectLst/>
        </p:spPr>
      </p:cxnSp>
      <p:cxnSp>
        <p:nvCxnSpPr>
          <p:cNvPr id="25" name="Straight Connector 24">
            <a:extLst>
              <a:ext uri="{FF2B5EF4-FFF2-40B4-BE49-F238E27FC236}">
                <a16:creationId xmlns:a16="http://schemas.microsoft.com/office/drawing/2014/main" id="{AE66BA0E-7616-71DB-DED5-215AB8F06A2A}"/>
              </a:ext>
            </a:extLst>
          </p:cNvPr>
          <p:cNvCxnSpPr>
            <a:cxnSpLocks/>
            <a:stCxn id="67" idx="0"/>
            <a:endCxn id="30" idx="2"/>
          </p:cNvCxnSpPr>
          <p:nvPr/>
        </p:nvCxnSpPr>
        <p:spPr>
          <a:xfrm flipV="1">
            <a:off x="2294703" y="3223922"/>
            <a:ext cx="246642" cy="322249"/>
          </a:xfrm>
          <a:prstGeom prst="line">
            <a:avLst/>
          </a:prstGeom>
          <a:noFill/>
          <a:ln w="12700" cap="flat" cmpd="sng" algn="ctr">
            <a:solidFill>
              <a:srgbClr val="666666"/>
            </a:solidFill>
            <a:prstDash val="solid"/>
          </a:ln>
          <a:effectLst/>
        </p:spPr>
      </p:cxnSp>
      <p:sp>
        <p:nvSpPr>
          <p:cNvPr id="26" name="Rectangle: Top Corners Rounded 25">
            <a:extLst>
              <a:ext uri="{FF2B5EF4-FFF2-40B4-BE49-F238E27FC236}">
                <a16:creationId xmlns:a16="http://schemas.microsoft.com/office/drawing/2014/main" id="{37BF0966-2FBC-F07A-06B4-C06005F191DD}"/>
              </a:ext>
            </a:extLst>
          </p:cNvPr>
          <p:cNvSpPr/>
          <p:nvPr/>
        </p:nvSpPr>
        <p:spPr>
          <a:xfrm rot="16200000">
            <a:off x="-6312" y="2905273"/>
            <a:ext cx="626133" cy="193292"/>
          </a:xfrm>
          <a:prstGeom prst="round2SameRect">
            <a:avLst/>
          </a:prstGeom>
          <a:solidFill>
            <a:srgbClr val="0A0908"/>
          </a:solidFill>
          <a:ln w="12700" cap="flat" cmpd="sng" algn="ctr">
            <a:noFill/>
            <a:prstDash val="solid"/>
            <a:miter lim="800000"/>
          </a:ln>
          <a:effectLst>
            <a:softEdge rad="0"/>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685800" eaLnBrk="1" fontAlgn="auto" latinLnBrk="0" hangingPunct="1">
              <a:lnSpc>
                <a:spcPct val="100000"/>
              </a:lnSpc>
              <a:spcBef>
                <a:spcPts val="0"/>
              </a:spcBef>
              <a:spcAft>
                <a:spcPts val="300"/>
              </a:spcAft>
              <a:buClrTx/>
              <a:buSzPct val="100000"/>
              <a:buFontTx/>
              <a:buNone/>
              <a:tabLst/>
              <a:defRPr/>
            </a:pPr>
            <a:r>
              <a:rPr kumimoji="0" lang="en-US" sz="1200" b="1" i="0" u="none" strike="noStrike" kern="0" cap="none" spc="0" normalizeH="0" baseline="0" noProof="0" dirty="0">
                <a:ln>
                  <a:noFill/>
                </a:ln>
                <a:solidFill>
                  <a:srgbClr val="FFFFFF"/>
                </a:solidFill>
                <a:effectLst/>
                <a:uLnTx/>
                <a:uFillTx/>
                <a:latin typeface="Nokia Pure Text Light"/>
                <a:ea typeface="+mn-ea"/>
                <a:cs typeface="+mn-cs"/>
              </a:rPr>
              <a:t>Leaf</a:t>
            </a:r>
          </a:p>
        </p:txBody>
      </p:sp>
      <p:sp>
        <p:nvSpPr>
          <p:cNvPr id="27" name="Rectangle: Top Corners Rounded 26">
            <a:extLst>
              <a:ext uri="{FF2B5EF4-FFF2-40B4-BE49-F238E27FC236}">
                <a16:creationId xmlns:a16="http://schemas.microsoft.com/office/drawing/2014/main" id="{1DED016B-117B-4AD0-2BB6-5D4DDD480FCA}"/>
              </a:ext>
            </a:extLst>
          </p:cNvPr>
          <p:cNvSpPr/>
          <p:nvPr/>
        </p:nvSpPr>
        <p:spPr>
          <a:xfrm rot="5400000">
            <a:off x="3574676" y="1454425"/>
            <a:ext cx="612073" cy="215736"/>
          </a:xfrm>
          <a:prstGeom prst="round2SameRect">
            <a:avLst/>
          </a:prstGeom>
          <a:solidFill>
            <a:srgbClr val="0A0908"/>
          </a:solidFill>
          <a:ln w="12700" cap="flat" cmpd="sng" algn="ctr">
            <a:noFill/>
            <a:prstDash val="solid"/>
            <a:miter lim="800000"/>
          </a:ln>
          <a:effectLst>
            <a:softEdge rad="0"/>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685800" eaLnBrk="1" fontAlgn="auto" latinLnBrk="0" hangingPunct="1">
              <a:lnSpc>
                <a:spcPct val="100000"/>
              </a:lnSpc>
              <a:spcBef>
                <a:spcPts val="0"/>
              </a:spcBef>
              <a:spcAft>
                <a:spcPts val="300"/>
              </a:spcAft>
              <a:buClrTx/>
              <a:buSzPct val="100000"/>
              <a:buFontTx/>
              <a:buNone/>
              <a:tabLst/>
              <a:defRPr/>
            </a:pPr>
            <a:r>
              <a:rPr kumimoji="0" lang="en-US" sz="1200" b="1" i="0" u="none" strike="noStrike" kern="0" cap="none" spc="0" normalizeH="0" baseline="0" noProof="0" dirty="0">
                <a:ln>
                  <a:noFill/>
                </a:ln>
                <a:solidFill>
                  <a:srgbClr val="FFFFFF"/>
                </a:solidFill>
                <a:effectLst/>
                <a:uLnTx/>
                <a:uFillTx/>
                <a:latin typeface="Nokia Pure Text Light"/>
                <a:ea typeface="+mn-ea"/>
                <a:cs typeface="+mn-cs"/>
              </a:rPr>
              <a:t>Spine</a:t>
            </a:r>
          </a:p>
        </p:txBody>
      </p:sp>
      <p:grpSp>
        <p:nvGrpSpPr>
          <p:cNvPr id="28" name="Group 27">
            <a:extLst>
              <a:ext uri="{FF2B5EF4-FFF2-40B4-BE49-F238E27FC236}">
                <a16:creationId xmlns:a16="http://schemas.microsoft.com/office/drawing/2014/main" id="{EA67A9BD-EB20-6E40-9641-8AE847F17B8C}"/>
              </a:ext>
            </a:extLst>
          </p:cNvPr>
          <p:cNvGrpSpPr/>
          <p:nvPr/>
        </p:nvGrpSpPr>
        <p:grpSpPr>
          <a:xfrm>
            <a:off x="1763122" y="2776947"/>
            <a:ext cx="1001710" cy="446975"/>
            <a:chOff x="6189787" y="664528"/>
            <a:chExt cx="1431015" cy="638536"/>
          </a:xfrm>
        </p:grpSpPr>
        <p:pic>
          <p:nvPicPr>
            <p:cNvPr id="29" name="Picture 28">
              <a:extLst>
                <a:ext uri="{FF2B5EF4-FFF2-40B4-BE49-F238E27FC236}">
                  <a16:creationId xmlns:a16="http://schemas.microsoft.com/office/drawing/2014/main" id="{F8C4ACA4-9240-FF02-A8C0-377EDDC3F47A}"/>
                </a:ext>
              </a:extLst>
            </p:cNvPr>
            <p:cNvPicPr>
              <a:picLocks noChangeAspect="1"/>
            </p:cNvPicPr>
            <p:nvPr/>
          </p:nvPicPr>
          <p:blipFill>
            <a:blip r:embed="rId2"/>
            <a:stretch>
              <a:fillRect/>
            </a:stretch>
          </p:blipFill>
          <p:spPr>
            <a:xfrm>
              <a:off x="6189787" y="664528"/>
              <a:ext cx="638536" cy="638536"/>
            </a:xfrm>
            <a:prstGeom prst="rect">
              <a:avLst/>
            </a:prstGeom>
          </p:spPr>
        </p:pic>
        <p:pic>
          <p:nvPicPr>
            <p:cNvPr id="30" name="Picture 29">
              <a:extLst>
                <a:ext uri="{FF2B5EF4-FFF2-40B4-BE49-F238E27FC236}">
                  <a16:creationId xmlns:a16="http://schemas.microsoft.com/office/drawing/2014/main" id="{C1CBCBD8-F627-2BEA-F1AA-1B0E5A779820}"/>
                </a:ext>
              </a:extLst>
            </p:cNvPr>
            <p:cNvPicPr>
              <a:picLocks noChangeAspect="1"/>
            </p:cNvPicPr>
            <p:nvPr/>
          </p:nvPicPr>
          <p:blipFill>
            <a:blip r:embed="rId2"/>
            <a:stretch>
              <a:fillRect/>
            </a:stretch>
          </p:blipFill>
          <p:spPr>
            <a:xfrm>
              <a:off x="6982266" y="664528"/>
              <a:ext cx="638536" cy="638536"/>
            </a:xfrm>
            <a:prstGeom prst="rect">
              <a:avLst/>
            </a:prstGeom>
          </p:spPr>
        </p:pic>
      </p:grpSp>
      <p:grpSp>
        <p:nvGrpSpPr>
          <p:cNvPr id="31" name="Group 30">
            <a:extLst>
              <a:ext uri="{FF2B5EF4-FFF2-40B4-BE49-F238E27FC236}">
                <a16:creationId xmlns:a16="http://schemas.microsoft.com/office/drawing/2014/main" id="{B88B49BC-9533-8C6A-AF29-E8BADBDB23EC}"/>
              </a:ext>
            </a:extLst>
          </p:cNvPr>
          <p:cNvGrpSpPr/>
          <p:nvPr/>
        </p:nvGrpSpPr>
        <p:grpSpPr>
          <a:xfrm>
            <a:off x="4392605" y="2759090"/>
            <a:ext cx="1001710" cy="446975"/>
            <a:chOff x="6189787" y="664528"/>
            <a:chExt cx="1431015" cy="638536"/>
          </a:xfrm>
        </p:grpSpPr>
        <p:pic>
          <p:nvPicPr>
            <p:cNvPr id="32" name="Picture 31">
              <a:extLst>
                <a:ext uri="{FF2B5EF4-FFF2-40B4-BE49-F238E27FC236}">
                  <a16:creationId xmlns:a16="http://schemas.microsoft.com/office/drawing/2014/main" id="{3F84351B-231A-AA08-CCB3-F0DC564EC410}"/>
                </a:ext>
              </a:extLst>
            </p:cNvPr>
            <p:cNvPicPr>
              <a:picLocks noChangeAspect="1"/>
            </p:cNvPicPr>
            <p:nvPr/>
          </p:nvPicPr>
          <p:blipFill>
            <a:blip r:embed="rId2"/>
            <a:stretch>
              <a:fillRect/>
            </a:stretch>
          </p:blipFill>
          <p:spPr>
            <a:xfrm>
              <a:off x="6189787" y="664528"/>
              <a:ext cx="638536" cy="638536"/>
            </a:xfrm>
            <a:prstGeom prst="rect">
              <a:avLst/>
            </a:prstGeom>
          </p:spPr>
        </p:pic>
        <p:pic>
          <p:nvPicPr>
            <p:cNvPr id="33" name="Picture 32">
              <a:extLst>
                <a:ext uri="{FF2B5EF4-FFF2-40B4-BE49-F238E27FC236}">
                  <a16:creationId xmlns:a16="http://schemas.microsoft.com/office/drawing/2014/main" id="{C6C697DF-7B9F-9BC5-2F80-81111242D8B5}"/>
                </a:ext>
              </a:extLst>
            </p:cNvPr>
            <p:cNvPicPr>
              <a:picLocks noChangeAspect="1"/>
            </p:cNvPicPr>
            <p:nvPr/>
          </p:nvPicPr>
          <p:blipFill>
            <a:blip r:embed="rId2"/>
            <a:stretch>
              <a:fillRect/>
            </a:stretch>
          </p:blipFill>
          <p:spPr>
            <a:xfrm>
              <a:off x="6982266" y="664528"/>
              <a:ext cx="638536" cy="638536"/>
            </a:xfrm>
            <a:prstGeom prst="rect">
              <a:avLst/>
            </a:prstGeom>
          </p:spPr>
        </p:pic>
      </p:grpSp>
      <p:cxnSp>
        <p:nvCxnSpPr>
          <p:cNvPr id="39" name="Straight Connector 38">
            <a:extLst>
              <a:ext uri="{FF2B5EF4-FFF2-40B4-BE49-F238E27FC236}">
                <a16:creationId xmlns:a16="http://schemas.microsoft.com/office/drawing/2014/main" id="{8FC7B698-2742-AA6B-CE21-3CEDEC525FFF}"/>
              </a:ext>
            </a:extLst>
          </p:cNvPr>
          <p:cNvCxnSpPr>
            <a:cxnSpLocks/>
            <a:stCxn id="11" idx="2"/>
            <a:endCxn id="15" idx="0"/>
          </p:cNvCxnSpPr>
          <p:nvPr/>
        </p:nvCxnSpPr>
        <p:spPr>
          <a:xfrm flipH="1">
            <a:off x="1308224" y="1797328"/>
            <a:ext cx="1530222" cy="979620"/>
          </a:xfrm>
          <a:prstGeom prst="line">
            <a:avLst/>
          </a:prstGeom>
          <a:noFill/>
          <a:ln w="12700" cap="flat" cmpd="sng" algn="ctr">
            <a:solidFill>
              <a:srgbClr val="666666"/>
            </a:solidFill>
            <a:prstDash val="solid"/>
          </a:ln>
          <a:effectLst/>
        </p:spPr>
      </p:cxnSp>
      <p:cxnSp>
        <p:nvCxnSpPr>
          <p:cNvPr id="40" name="Straight Connector 39">
            <a:extLst>
              <a:ext uri="{FF2B5EF4-FFF2-40B4-BE49-F238E27FC236}">
                <a16:creationId xmlns:a16="http://schemas.microsoft.com/office/drawing/2014/main" id="{840A8255-9E94-CF1A-C764-EB60290130F8}"/>
              </a:ext>
            </a:extLst>
          </p:cNvPr>
          <p:cNvCxnSpPr>
            <a:cxnSpLocks/>
            <a:stCxn id="12" idx="2"/>
            <a:endCxn id="15" idx="0"/>
          </p:cNvCxnSpPr>
          <p:nvPr/>
        </p:nvCxnSpPr>
        <p:spPr>
          <a:xfrm flipH="1">
            <a:off x="1308224" y="1797328"/>
            <a:ext cx="2084957" cy="979620"/>
          </a:xfrm>
          <a:prstGeom prst="line">
            <a:avLst/>
          </a:prstGeom>
          <a:noFill/>
          <a:ln w="12700" cap="flat" cmpd="sng" algn="ctr">
            <a:solidFill>
              <a:srgbClr val="666666"/>
            </a:solidFill>
            <a:prstDash val="solid"/>
          </a:ln>
          <a:effectLst/>
        </p:spPr>
      </p:cxnSp>
      <p:cxnSp>
        <p:nvCxnSpPr>
          <p:cNvPr id="43" name="Straight Connector 42">
            <a:extLst>
              <a:ext uri="{FF2B5EF4-FFF2-40B4-BE49-F238E27FC236}">
                <a16:creationId xmlns:a16="http://schemas.microsoft.com/office/drawing/2014/main" id="{E337C82D-D86A-AB08-FD11-F03DEBECD8E5}"/>
              </a:ext>
            </a:extLst>
          </p:cNvPr>
          <p:cNvCxnSpPr>
            <a:cxnSpLocks/>
            <a:stCxn id="11" idx="2"/>
            <a:endCxn id="29" idx="0"/>
          </p:cNvCxnSpPr>
          <p:nvPr/>
        </p:nvCxnSpPr>
        <p:spPr>
          <a:xfrm flipH="1">
            <a:off x="1986610" y="1797328"/>
            <a:ext cx="851836" cy="979619"/>
          </a:xfrm>
          <a:prstGeom prst="line">
            <a:avLst/>
          </a:prstGeom>
          <a:noFill/>
          <a:ln w="12700" cap="flat" cmpd="sng" algn="ctr">
            <a:solidFill>
              <a:srgbClr val="666666"/>
            </a:solidFill>
            <a:prstDash val="solid"/>
          </a:ln>
          <a:effectLst/>
        </p:spPr>
      </p:cxnSp>
      <p:cxnSp>
        <p:nvCxnSpPr>
          <p:cNvPr id="44" name="Straight Connector 43">
            <a:extLst>
              <a:ext uri="{FF2B5EF4-FFF2-40B4-BE49-F238E27FC236}">
                <a16:creationId xmlns:a16="http://schemas.microsoft.com/office/drawing/2014/main" id="{AC045AC4-C657-890C-CCD2-026B51433971}"/>
              </a:ext>
            </a:extLst>
          </p:cNvPr>
          <p:cNvCxnSpPr>
            <a:cxnSpLocks/>
            <a:stCxn id="12" idx="2"/>
            <a:endCxn id="29" idx="0"/>
          </p:cNvCxnSpPr>
          <p:nvPr/>
        </p:nvCxnSpPr>
        <p:spPr>
          <a:xfrm flipH="1">
            <a:off x="1986610" y="1797328"/>
            <a:ext cx="1406571" cy="979619"/>
          </a:xfrm>
          <a:prstGeom prst="line">
            <a:avLst/>
          </a:prstGeom>
          <a:noFill/>
          <a:ln w="12700" cap="flat" cmpd="sng" algn="ctr">
            <a:solidFill>
              <a:srgbClr val="666666"/>
            </a:solidFill>
            <a:prstDash val="solid"/>
          </a:ln>
          <a:effectLst/>
        </p:spPr>
      </p:cxnSp>
      <p:cxnSp>
        <p:nvCxnSpPr>
          <p:cNvPr id="47" name="Straight Connector 46">
            <a:extLst>
              <a:ext uri="{FF2B5EF4-FFF2-40B4-BE49-F238E27FC236}">
                <a16:creationId xmlns:a16="http://schemas.microsoft.com/office/drawing/2014/main" id="{9E84F4DC-90DB-895A-160B-85283136B3FF}"/>
              </a:ext>
            </a:extLst>
          </p:cNvPr>
          <p:cNvCxnSpPr>
            <a:cxnSpLocks/>
            <a:stCxn id="11" idx="2"/>
            <a:endCxn id="30" idx="0"/>
          </p:cNvCxnSpPr>
          <p:nvPr/>
        </p:nvCxnSpPr>
        <p:spPr>
          <a:xfrm flipH="1">
            <a:off x="2541345" y="1797328"/>
            <a:ext cx="297101" cy="979619"/>
          </a:xfrm>
          <a:prstGeom prst="line">
            <a:avLst/>
          </a:prstGeom>
          <a:noFill/>
          <a:ln w="12700" cap="flat" cmpd="sng" algn="ctr">
            <a:solidFill>
              <a:srgbClr val="666666"/>
            </a:solidFill>
            <a:prstDash val="solid"/>
          </a:ln>
          <a:effectLst/>
        </p:spPr>
      </p:cxnSp>
      <p:cxnSp>
        <p:nvCxnSpPr>
          <p:cNvPr id="48" name="Straight Connector 47">
            <a:extLst>
              <a:ext uri="{FF2B5EF4-FFF2-40B4-BE49-F238E27FC236}">
                <a16:creationId xmlns:a16="http://schemas.microsoft.com/office/drawing/2014/main" id="{29C7BC52-7113-3503-C452-3008690E77C4}"/>
              </a:ext>
            </a:extLst>
          </p:cNvPr>
          <p:cNvCxnSpPr>
            <a:cxnSpLocks/>
            <a:stCxn id="12" idx="2"/>
            <a:endCxn id="30" idx="0"/>
          </p:cNvCxnSpPr>
          <p:nvPr/>
        </p:nvCxnSpPr>
        <p:spPr>
          <a:xfrm flipH="1">
            <a:off x="2541345" y="1797328"/>
            <a:ext cx="851836" cy="979619"/>
          </a:xfrm>
          <a:prstGeom prst="line">
            <a:avLst/>
          </a:prstGeom>
          <a:noFill/>
          <a:ln w="12700" cap="flat" cmpd="sng" algn="ctr">
            <a:solidFill>
              <a:srgbClr val="666666"/>
            </a:solidFill>
            <a:prstDash val="solid"/>
          </a:ln>
          <a:effectLst/>
        </p:spPr>
      </p:cxnSp>
      <p:cxnSp>
        <p:nvCxnSpPr>
          <p:cNvPr id="51" name="Straight Connector 50">
            <a:extLst>
              <a:ext uri="{FF2B5EF4-FFF2-40B4-BE49-F238E27FC236}">
                <a16:creationId xmlns:a16="http://schemas.microsoft.com/office/drawing/2014/main" id="{16F52EF3-F65E-0141-732A-0D00BD4878E2}"/>
              </a:ext>
            </a:extLst>
          </p:cNvPr>
          <p:cNvCxnSpPr>
            <a:cxnSpLocks/>
            <a:stCxn id="11" idx="2"/>
            <a:endCxn id="17" idx="0"/>
          </p:cNvCxnSpPr>
          <p:nvPr/>
        </p:nvCxnSpPr>
        <p:spPr>
          <a:xfrm>
            <a:off x="2838446" y="1797328"/>
            <a:ext cx="410469" cy="979618"/>
          </a:xfrm>
          <a:prstGeom prst="line">
            <a:avLst/>
          </a:prstGeom>
          <a:noFill/>
          <a:ln w="12700" cap="flat" cmpd="sng" algn="ctr">
            <a:solidFill>
              <a:srgbClr val="666666"/>
            </a:solidFill>
            <a:prstDash val="solid"/>
          </a:ln>
          <a:effectLst/>
        </p:spPr>
      </p:cxnSp>
      <p:cxnSp>
        <p:nvCxnSpPr>
          <p:cNvPr id="52" name="Straight Connector 51">
            <a:extLst>
              <a:ext uri="{FF2B5EF4-FFF2-40B4-BE49-F238E27FC236}">
                <a16:creationId xmlns:a16="http://schemas.microsoft.com/office/drawing/2014/main" id="{76A26720-805F-FF34-6E33-0E2AFF4692BF}"/>
              </a:ext>
            </a:extLst>
          </p:cNvPr>
          <p:cNvCxnSpPr>
            <a:cxnSpLocks/>
            <a:stCxn id="12" idx="2"/>
            <a:endCxn id="17" idx="0"/>
          </p:cNvCxnSpPr>
          <p:nvPr/>
        </p:nvCxnSpPr>
        <p:spPr>
          <a:xfrm flipH="1">
            <a:off x="3248915" y="1797328"/>
            <a:ext cx="144266" cy="979618"/>
          </a:xfrm>
          <a:prstGeom prst="line">
            <a:avLst/>
          </a:prstGeom>
          <a:noFill/>
          <a:ln w="12700" cap="flat" cmpd="sng" algn="ctr">
            <a:solidFill>
              <a:srgbClr val="666666"/>
            </a:solidFill>
            <a:prstDash val="solid"/>
          </a:ln>
          <a:effectLst/>
        </p:spPr>
      </p:cxnSp>
      <p:cxnSp>
        <p:nvCxnSpPr>
          <p:cNvPr id="55" name="Straight Connector 54">
            <a:extLst>
              <a:ext uri="{FF2B5EF4-FFF2-40B4-BE49-F238E27FC236}">
                <a16:creationId xmlns:a16="http://schemas.microsoft.com/office/drawing/2014/main" id="{69A2AAED-053D-6ECA-A295-E7833F0E12A9}"/>
              </a:ext>
            </a:extLst>
          </p:cNvPr>
          <p:cNvCxnSpPr>
            <a:cxnSpLocks/>
            <a:stCxn id="11" idx="2"/>
            <a:endCxn id="18" idx="0"/>
          </p:cNvCxnSpPr>
          <p:nvPr/>
        </p:nvCxnSpPr>
        <p:spPr>
          <a:xfrm>
            <a:off x="2838446" y="1797328"/>
            <a:ext cx="965204" cy="979618"/>
          </a:xfrm>
          <a:prstGeom prst="line">
            <a:avLst/>
          </a:prstGeom>
          <a:noFill/>
          <a:ln w="12700" cap="flat" cmpd="sng" algn="ctr">
            <a:solidFill>
              <a:srgbClr val="666666"/>
            </a:solidFill>
            <a:prstDash val="solid"/>
          </a:ln>
          <a:effectLst/>
        </p:spPr>
      </p:cxnSp>
      <p:cxnSp>
        <p:nvCxnSpPr>
          <p:cNvPr id="56" name="Straight Connector 55">
            <a:extLst>
              <a:ext uri="{FF2B5EF4-FFF2-40B4-BE49-F238E27FC236}">
                <a16:creationId xmlns:a16="http://schemas.microsoft.com/office/drawing/2014/main" id="{413071CE-30F1-604A-BD47-A9CE37B80475}"/>
              </a:ext>
            </a:extLst>
          </p:cNvPr>
          <p:cNvCxnSpPr>
            <a:cxnSpLocks/>
            <a:stCxn id="12" idx="2"/>
            <a:endCxn id="18" idx="0"/>
          </p:cNvCxnSpPr>
          <p:nvPr/>
        </p:nvCxnSpPr>
        <p:spPr>
          <a:xfrm>
            <a:off x="3393181" y="1797328"/>
            <a:ext cx="410469" cy="979618"/>
          </a:xfrm>
          <a:prstGeom prst="line">
            <a:avLst/>
          </a:prstGeom>
          <a:noFill/>
          <a:ln w="12700" cap="flat" cmpd="sng" algn="ctr">
            <a:solidFill>
              <a:srgbClr val="666666"/>
            </a:solidFill>
            <a:prstDash val="solid"/>
          </a:ln>
          <a:effectLst/>
        </p:spPr>
      </p:cxnSp>
      <p:cxnSp>
        <p:nvCxnSpPr>
          <p:cNvPr id="59" name="Straight Connector 58">
            <a:extLst>
              <a:ext uri="{FF2B5EF4-FFF2-40B4-BE49-F238E27FC236}">
                <a16:creationId xmlns:a16="http://schemas.microsoft.com/office/drawing/2014/main" id="{65AEDDCA-E373-FBAF-573A-76A2FA40B90A}"/>
              </a:ext>
            </a:extLst>
          </p:cNvPr>
          <p:cNvCxnSpPr>
            <a:cxnSpLocks/>
            <a:stCxn id="11" idx="2"/>
            <a:endCxn id="32" idx="0"/>
          </p:cNvCxnSpPr>
          <p:nvPr/>
        </p:nvCxnSpPr>
        <p:spPr>
          <a:xfrm>
            <a:off x="2838446" y="1797328"/>
            <a:ext cx="1777647" cy="961762"/>
          </a:xfrm>
          <a:prstGeom prst="line">
            <a:avLst/>
          </a:prstGeom>
          <a:noFill/>
          <a:ln w="12700" cap="flat" cmpd="sng" algn="ctr">
            <a:solidFill>
              <a:srgbClr val="666666"/>
            </a:solidFill>
            <a:prstDash val="solid"/>
          </a:ln>
          <a:effectLst/>
        </p:spPr>
      </p:cxnSp>
      <p:cxnSp>
        <p:nvCxnSpPr>
          <p:cNvPr id="60" name="Straight Connector 59">
            <a:extLst>
              <a:ext uri="{FF2B5EF4-FFF2-40B4-BE49-F238E27FC236}">
                <a16:creationId xmlns:a16="http://schemas.microsoft.com/office/drawing/2014/main" id="{D90B8DEA-238A-62BE-3F83-2C5B50F03FE1}"/>
              </a:ext>
            </a:extLst>
          </p:cNvPr>
          <p:cNvCxnSpPr>
            <a:cxnSpLocks/>
            <a:stCxn id="12" idx="2"/>
            <a:endCxn id="32" idx="0"/>
          </p:cNvCxnSpPr>
          <p:nvPr/>
        </p:nvCxnSpPr>
        <p:spPr>
          <a:xfrm>
            <a:off x="3393181" y="1797328"/>
            <a:ext cx="1222912" cy="961762"/>
          </a:xfrm>
          <a:prstGeom prst="line">
            <a:avLst/>
          </a:prstGeom>
          <a:noFill/>
          <a:ln w="12700" cap="flat" cmpd="sng" algn="ctr">
            <a:solidFill>
              <a:srgbClr val="666666"/>
            </a:solidFill>
            <a:prstDash val="solid"/>
          </a:ln>
          <a:effectLst/>
        </p:spPr>
      </p:cxnSp>
      <p:cxnSp>
        <p:nvCxnSpPr>
          <p:cNvPr id="63" name="Straight Connector 62">
            <a:extLst>
              <a:ext uri="{FF2B5EF4-FFF2-40B4-BE49-F238E27FC236}">
                <a16:creationId xmlns:a16="http://schemas.microsoft.com/office/drawing/2014/main" id="{AFC53D9D-B036-770C-9F46-CBA3C36DC4F1}"/>
              </a:ext>
            </a:extLst>
          </p:cNvPr>
          <p:cNvCxnSpPr>
            <a:cxnSpLocks/>
            <a:stCxn id="11" idx="2"/>
            <a:endCxn id="33" idx="0"/>
          </p:cNvCxnSpPr>
          <p:nvPr/>
        </p:nvCxnSpPr>
        <p:spPr>
          <a:xfrm>
            <a:off x="2838446" y="1797328"/>
            <a:ext cx="2332382" cy="961762"/>
          </a:xfrm>
          <a:prstGeom prst="line">
            <a:avLst/>
          </a:prstGeom>
          <a:noFill/>
          <a:ln w="12700" cap="flat" cmpd="sng" algn="ctr">
            <a:solidFill>
              <a:srgbClr val="666666"/>
            </a:solidFill>
            <a:prstDash val="solid"/>
          </a:ln>
          <a:effectLst/>
        </p:spPr>
      </p:cxnSp>
      <p:cxnSp>
        <p:nvCxnSpPr>
          <p:cNvPr id="64" name="Straight Connector 63">
            <a:extLst>
              <a:ext uri="{FF2B5EF4-FFF2-40B4-BE49-F238E27FC236}">
                <a16:creationId xmlns:a16="http://schemas.microsoft.com/office/drawing/2014/main" id="{6B5CF56D-C489-C540-FA5E-C7AD32BED3B9}"/>
              </a:ext>
            </a:extLst>
          </p:cNvPr>
          <p:cNvCxnSpPr>
            <a:cxnSpLocks/>
            <a:stCxn id="12" idx="2"/>
            <a:endCxn id="33" idx="0"/>
          </p:cNvCxnSpPr>
          <p:nvPr/>
        </p:nvCxnSpPr>
        <p:spPr>
          <a:xfrm>
            <a:off x="3393181" y="1797328"/>
            <a:ext cx="1777647" cy="961762"/>
          </a:xfrm>
          <a:prstGeom prst="line">
            <a:avLst/>
          </a:prstGeom>
          <a:noFill/>
          <a:ln w="12700" cap="flat" cmpd="sng" algn="ctr">
            <a:solidFill>
              <a:srgbClr val="666666"/>
            </a:solidFill>
            <a:prstDash val="solid"/>
          </a:ln>
          <a:effectLst/>
        </p:spPr>
      </p:cxnSp>
      <p:pic>
        <p:nvPicPr>
          <p:cNvPr id="67" name="Picture 66">
            <a:extLst>
              <a:ext uri="{FF2B5EF4-FFF2-40B4-BE49-F238E27FC236}">
                <a16:creationId xmlns:a16="http://schemas.microsoft.com/office/drawing/2014/main" id="{947CD54F-6EE7-2863-B2F4-581C6B6DFF05}"/>
              </a:ext>
            </a:extLst>
          </p:cNvPr>
          <p:cNvPicPr>
            <a:picLocks noChangeAspect="1"/>
          </p:cNvPicPr>
          <p:nvPr/>
        </p:nvPicPr>
        <p:blipFill>
          <a:blip r:embed="rId3"/>
          <a:stretch>
            <a:fillRect/>
          </a:stretch>
        </p:blipFill>
        <p:spPr>
          <a:xfrm>
            <a:off x="2042738" y="3546171"/>
            <a:ext cx="503930" cy="503930"/>
          </a:xfrm>
          <a:prstGeom prst="rect">
            <a:avLst/>
          </a:prstGeom>
        </p:spPr>
      </p:pic>
      <p:cxnSp>
        <p:nvCxnSpPr>
          <p:cNvPr id="68" name="Straight Connector 67">
            <a:extLst>
              <a:ext uri="{FF2B5EF4-FFF2-40B4-BE49-F238E27FC236}">
                <a16:creationId xmlns:a16="http://schemas.microsoft.com/office/drawing/2014/main" id="{0818C91E-98D0-EDDF-7A7B-C27529D05F52}"/>
              </a:ext>
            </a:extLst>
          </p:cNvPr>
          <p:cNvCxnSpPr>
            <a:cxnSpLocks/>
            <a:stCxn id="69" idx="0"/>
            <a:endCxn id="32" idx="2"/>
          </p:cNvCxnSpPr>
          <p:nvPr/>
        </p:nvCxnSpPr>
        <p:spPr>
          <a:xfrm flipH="1" flipV="1">
            <a:off x="4616093" y="3206065"/>
            <a:ext cx="107610" cy="445538"/>
          </a:xfrm>
          <a:prstGeom prst="line">
            <a:avLst/>
          </a:prstGeom>
          <a:noFill/>
          <a:ln w="12700" cap="flat" cmpd="sng" algn="ctr">
            <a:solidFill>
              <a:srgbClr val="666666"/>
            </a:solidFill>
            <a:prstDash val="solid"/>
          </a:ln>
          <a:effectLst/>
        </p:spPr>
      </p:cxnSp>
      <p:pic>
        <p:nvPicPr>
          <p:cNvPr id="69" name="Picture 68">
            <a:extLst>
              <a:ext uri="{FF2B5EF4-FFF2-40B4-BE49-F238E27FC236}">
                <a16:creationId xmlns:a16="http://schemas.microsoft.com/office/drawing/2014/main" id="{0BBC6820-A95E-94DA-2B81-B42A04660AEC}"/>
              </a:ext>
            </a:extLst>
          </p:cNvPr>
          <p:cNvPicPr>
            <a:picLocks noChangeAspect="1"/>
          </p:cNvPicPr>
          <p:nvPr/>
        </p:nvPicPr>
        <p:blipFill>
          <a:blip r:embed="rId4"/>
          <a:stretch>
            <a:fillRect/>
          </a:stretch>
        </p:blipFill>
        <p:spPr>
          <a:xfrm>
            <a:off x="4455655" y="3651603"/>
            <a:ext cx="536095" cy="536095"/>
          </a:xfrm>
          <a:prstGeom prst="rect">
            <a:avLst/>
          </a:prstGeom>
        </p:spPr>
      </p:pic>
      <p:pic>
        <p:nvPicPr>
          <p:cNvPr id="70" name="Picture 69">
            <a:extLst>
              <a:ext uri="{FF2B5EF4-FFF2-40B4-BE49-F238E27FC236}">
                <a16:creationId xmlns:a16="http://schemas.microsoft.com/office/drawing/2014/main" id="{F69D773C-1700-E6BF-8C43-E5BDA7B2C4DC}"/>
              </a:ext>
            </a:extLst>
          </p:cNvPr>
          <p:cNvPicPr>
            <a:picLocks noChangeAspect="1"/>
          </p:cNvPicPr>
          <p:nvPr/>
        </p:nvPicPr>
        <p:blipFill>
          <a:blip r:embed="rId4"/>
          <a:stretch>
            <a:fillRect/>
          </a:stretch>
        </p:blipFill>
        <p:spPr>
          <a:xfrm>
            <a:off x="5222792" y="3651603"/>
            <a:ext cx="536095" cy="536095"/>
          </a:xfrm>
          <a:prstGeom prst="rect">
            <a:avLst/>
          </a:prstGeom>
        </p:spPr>
      </p:pic>
      <p:cxnSp>
        <p:nvCxnSpPr>
          <p:cNvPr id="71" name="Straight Connector 70">
            <a:extLst>
              <a:ext uri="{FF2B5EF4-FFF2-40B4-BE49-F238E27FC236}">
                <a16:creationId xmlns:a16="http://schemas.microsoft.com/office/drawing/2014/main" id="{FC3E4E42-3B2A-14AC-F1E2-345ACBD30309}"/>
              </a:ext>
            </a:extLst>
          </p:cNvPr>
          <p:cNvCxnSpPr>
            <a:cxnSpLocks/>
            <a:stCxn id="70" idx="0"/>
            <a:endCxn id="33" idx="2"/>
          </p:cNvCxnSpPr>
          <p:nvPr/>
        </p:nvCxnSpPr>
        <p:spPr>
          <a:xfrm flipH="1" flipV="1">
            <a:off x="5170828" y="3206065"/>
            <a:ext cx="320012" cy="445538"/>
          </a:xfrm>
          <a:prstGeom prst="line">
            <a:avLst/>
          </a:prstGeom>
          <a:noFill/>
          <a:ln w="12700" cap="flat" cmpd="sng" algn="ctr">
            <a:solidFill>
              <a:srgbClr val="666666"/>
            </a:solidFill>
            <a:prstDash val="solid"/>
          </a:ln>
          <a:effectLst/>
        </p:spPr>
      </p:cxnSp>
      <p:sp>
        <p:nvSpPr>
          <p:cNvPr id="72" name="TextBox 71">
            <a:extLst>
              <a:ext uri="{FF2B5EF4-FFF2-40B4-BE49-F238E27FC236}">
                <a16:creationId xmlns:a16="http://schemas.microsoft.com/office/drawing/2014/main" id="{D041BCDD-3130-F83D-9B10-D6189F3BF012}"/>
              </a:ext>
            </a:extLst>
          </p:cNvPr>
          <p:cNvSpPr txBox="1"/>
          <p:nvPr/>
        </p:nvSpPr>
        <p:spPr>
          <a:xfrm>
            <a:off x="3186803" y="3992697"/>
            <a:ext cx="796411" cy="483960"/>
          </a:xfrm>
          <a:prstGeom prst="rect">
            <a:avLst/>
          </a:prstGeom>
          <a:noFill/>
        </p:spPr>
        <p:txBody>
          <a:bodyPr wrap="square" lIns="72000" tIns="72000" rIns="72000" bIns="72000" rtlCol="0">
            <a:spAutoFit/>
          </a:bodyPr>
          <a:lstStyle/>
          <a:p>
            <a:pPr algn="ctr" defTabSz="360000">
              <a:spcAft>
                <a:spcPts val="600"/>
              </a:spcAft>
              <a:tabLst>
                <a:tab pos="360000" algn="l"/>
              </a:tabLst>
              <a:defRPr/>
            </a:pPr>
            <a:r>
              <a:rPr lang="en-US" sz="1100" kern="0" dirty="0">
                <a:solidFill>
                  <a:srgbClr val="001135"/>
                </a:solidFill>
                <a:ea typeface="Nokia Pure Text Light" panose="020B0304040602060303" pitchFamily="34" charset="0"/>
                <a:cs typeface="Nokia Pure Text Light" panose="020B0304040602060303" pitchFamily="34" charset="0"/>
              </a:rPr>
              <a:t>Servers &amp;  Workloads</a:t>
            </a:r>
          </a:p>
        </p:txBody>
      </p:sp>
      <p:sp>
        <p:nvSpPr>
          <p:cNvPr id="73" name="TextBox 72">
            <a:extLst>
              <a:ext uri="{FF2B5EF4-FFF2-40B4-BE49-F238E27FC236}">
                <a16:creationId xmlns:a16="http://schemas.microsoft.com/office/drawing/2014/main" id="{627D6761-D415-44B5-A566-9B62712C8E53}"/>
              </a:ext>
            </a:extLst>
          </p:cNvPr>
          <p:cNvSpPr txBox="1"/>
          <p:nvPr/>
        </p:nvSpPr>
        <p:spPr>
          <a:xfrm>
            <a:off x="1891074" y="3986927"/>
            <a:ext cx="805196" cy="483960"/>
          </a:xfrm>
          <a:prstGeom prst="rect">
            <a:avLst/>
          </a:prstGeom>
          <a:noFill/>
        </p:spPr>
        <p:txBody>
          <a:bodyPr wrap="square" lIns="72000" tIns="72000" rIns="72000" bIns="72000" rtlCol="0">
            <a:spAutoFit/>
          </a:bodyPr>
          <a:lstStyle/>
          <a:p>
            <a:pPr algn="ctr" defTabSz="360000">
              <a:spcAft>
                <a:spcPts val="600"/>
              </a:spcAft>
              <a:tabLst>
                <a:tab pos="360000" algn="l"/>
              </a:tabLst>
              <a:defRPr/>
            </a:pPr>
            <a:r>
              <a:rPr lang="en-US" sz="1100" kern="0" dirty="0">
                <a:solidFill>
                  <a:srgbClr val="001135"/>
                </a:solidFill>
                <a:ea typeface="Nokia Pure Text Light" panose="020B0304040602060303" pitchFamily="34" charset="0"/>
                <a:cs typeface="Nokia Pure Text Light" panose="020B0304040602060303" pitchFamily="34" charset="0"/>
              </a:rPr>
              <a:t>Servers &amp;  Workloads</a:t>
            </a:r>
          </a:p>
        </p:txBody>
      </p:sp>
      <p:sp>
        <p:nvSpPr>
          <p:cNvPr id="74" name="TextBox 73">
            <a:extLst>
              <a:ext uri="{FF2B5EF4-FFF2-40B4-BE49-F238E27FC236}">
                <a16:creationId xmlns:a16="http://schemas.microsoft.com/office/drawing/2014/main" id="{0F68D947-B9BE-2562-5152-76B75E9ABB2F}"/>
              </a:ext>
            </a:extLst>
          </p:cNvPr>
          <p:cNvSpPr txBox="1"/>
          <p:nvPr/>
        </p:nvSpPr>
        <p:spPr>
          <a:xfrm>
            <a:off x="4342811" y="4147671"/>
            <a:ext cx="759261" cy="314683"/>
          </a:xfrm>
          <a:prstGeom prst="rect">
            <a:avLst/>
          </a:prstGeom>
          <a:noFill/>
        </p:spPr>
        <p:txBody>
          <a:bodyPr wrap="square" lIns="72000" tIns="72000" rIns="72000" bIns="72000" rtlCol="0">
            <a:spAutoFit/>
          </a:bodyPr>
          <a:lstStyle/>
          <a:p>
            <a:pPr algn="ctr" defTabSz="360000">
              <a:spcAft>
                <a:spcPts val="600"/>
              </a:spcAft>
              <a:tabLst>
                <a:tab pos="360000" algn="l"/>
              </a:tabLst>
              <a:defRPr/>
            </a:pPr>
            <a:r>
              <a:rPr lang="en-US" sz="1100" kern="0" dirty="0">
                <a:solidFill>
                  <a:srgbClr val="001135"/>
                </a:solidFill>
                <a:ea typeface="Nokia Pure Text Light" panose="020B0304040602060303" pitchFamily="34" charset="0"/>
                <a:cs typeface="Nokia Pure Text Light" panose="020B0304040602060303" pitchFamily="34" charset="0"/>
              </a:rPr>
              <a:t>PE router</a:t>
            </a:r>
          </a:p>
        </p:txBody>
      </p:sp>
      <p:sp>
        <p:nvSpPr>
          <p:cNvPr id="75" name="TextBox 74">
            <a:extLst>
              <a:ext uri="{FF2B5EF4-FFF2-40B4-BE49-F238E27FC236}">
                <a16:creationId xmlns:a16="http://schemas.microsoft.com/office/drawing/2014/main" id="{51722A8F-76F0-0EC1-4191-6D00A808D474}"/>
              </a:ext>
            </a:extLst>
          </p:cNvPr>
          <p:cNvSpPr txBox="1"/>
          <p:nvPr/>
        </p:nvSpPr>
        <p:spPr>
          <a:xfrm>
            <a:off x="5109095" y="4147671"/>
            <a:ext cx="759261" cy="314683"/>
          </a:xfrm>
          <a:prstGeom prst="rect">
            <a:avLst/>
          </a:prstGeom>
          <a:noFill/>
        </p:spPr>
        <p:txBody>
          <a:bodyPr wrap="square" lIns="72000" tIns="72000" rIns="72000" bIns="72000" rtlCol="0">
            <a:spAutoFit/>
          </a:bodyPr>
          <a:lstStyle/>
          <a:p>
            <a:pPr algn="ctr" defTabSz="360000">
              <a:spcAft>
                <a:spcPts val="600"/>
              </a:spcAft>
              <a:tabLst>
                <a:tab pos="360000" algn="l"/>
              </a:tabLst>
              <a:defRPr/>
            </a:pPr>
            <a:r>
              <a:rPr lang="en-US" sz="1100" kern="0" dirty="0">
                <a:solidFill>
                  <a:srgbClr val="001135"/>
                </a:solidFill>
                <a:ea typeface="Nokia Pure Text Light" panose="020B0304040602060303" pitchFamily="34" charset="0"/>
                <a:cs typeface="Nokia Pure Text Light" panose="020B0304040602060303" pitchFamily="34" charset="0"/>
              </a:rPr>
              <a:t>PE router</a:t>
            </a:r>
          </a:p>
        </p:txBody>
      </p:sp>
      <p:cxnSp>
        <p:nvCxnSpPr>
          <p:cNvPr id="76" name="Straight Connector 75">
            <a:extLst>
              <a:ext uri="{FF2B5EF4-FFF2-40B4-BE49-F238E27FC236}">
                <a16:creationId xmlns:a16="http://schemas.microsoft.com/office/drawing/2014/main" id="{EBD74CFB-E092-5FD9-B085-351FAE266E4E}"/>
              </a:ext>
            </a:extLst>
          </p:cNvPr>
          <p:cNvCxnSpPr>
            <a:cxnSpLocks/>
            <a:stCxn id="78" idx="0"/>
            <a:endCxn id="14" idx="2"/>
          </p:cNvCxnSpPr>
          <p:nvPr/>
        </p:nvCxnSpPr>
        <p:spPr>
          <a:xfrm flipH="1" flipV="1">
            <a:off x="753489" y="3223923"/>
            <a:ext cx="283205" cy="313266"/>
          </a:xfrm>
          <a:prstGeom prst="line">
            <a:avLst/>
          </a:prstGeom>
          <a:noFill/>
          <a:ln w="12700" cap="flat" cmpd="sng" algn="ctr">
            <a:solidFill>
              <a:srgbClr val="666666"/>
            </a:solidFill>
            <a:prstDash val="solid"/>
          </a:ln>
          <a:effectLst/>
        </p:spPr>
      </p:cxnSp>
      <p:cxnSp>
        <p:nvCxnSpPr>
          <p:cNvPr id="77" name="Straight Connector 76">
            <a:extLst>
              <a:ext uri="{FF2B5EF4-FFF2-40B4-BE49-F238E27FC236}">
                <a16:creationId xmlns:a16="http://schemas.microsoft.com/office/drawing/2014/main" id="{07661B27-74D1-C8F6-78CE-7548FF5445D8}"/>
              </a:ext>
            </a:extLst>
          </p:cNvPr>
          <p:cNvCxnSpPr>
            <a:cxnSpLocks/>
            <a:stCxn id="78" idx="0"/>
            <a:endCxn id="15" idx="2"/>
          </p:cNvCxnSpPr>
          <p:nvPr/>
        </p:nvCxnSpPr>
        <p:spPr>
          <a:xfrm flipV="1">
            <a:off x="1036694" y="3223923"/>
            <a:ext cx="271530" cy="313266"/>
          </a:xfrm>
          <a:prstGeom prst="line">
            <a:avLst/>
          </a:prstGeom>
          <a:noFill/>
          <a:ln w="12700" cap="flat" cmpd="sng" algn="ctr">
            <a:solidFill>
              <a:srgbClr val="666666"/>
            </a:solidFill>
            <a:prstDash val="solid"/>
          </a:ln>
          <a:effectLst/>
        </p:spPr>
      </p:cxnSp>
      <p:pic>
        <p:nvPicPr>
          <p:cNvPr id="78" name="Picture 77">
            <a:extLst>
              <a:ext uri="{FF2B5EF4-FFF2-40B4-BE49-F238E27FC236}">
                <a16:creationId xmlns:a16="http://schemas.microsoft.com/office/drawing/2014/main" id="{39C3BD3F-29BA-FD37-AC2F-A5D90CB7C0B8}"/>
              </a:ext>
            </a:extLst>
          </p:cNvPr>
          <p:cNvPicPr>
            <a:picLocks noChangeAspect="1"/>
          </p:cNvPicPr>
          <p:nvPr/>
        </p:nvPicPr>
        <p:blipFill>
          <a:blip r:embed="rId3"/>
          <a:stretch>
            <a:fillRect/>
          </a:stretch>
        </p:blipFill>
        <p:spPr>
          <a:xfrm>
            <a:off x="784729" y="3537189"/>
            <a:ext cx="503930" cy="503930"/>
          </a:xfrm>
          <a:prstGeom prst="rect">
            <a:avLst/>
          </a:prstGeom>
        </p:spPr>
      </p:pic>
      <p:sp>
        <p:nvSpPr>
          <p:cNvPr id="79" name="TextBox 78">
            <a:extLst>
              <a:ext uri="{FF2B5EF4-FFF2-40B4-BE49-F238E27FC236}">
                <a16:creationId xmlns:a16="http://schemas.microsoft.com/office/drawing/2014/main" id="{EBF31DBD-34A6-F1E2-E1D7-4C4A6D457F9B}"/>
              </a:ext>
            </a:extLst>
          </p:cNvPr>
          <p:cNvSpPr txBox="1"/>
          <p:nvPr/>
        </p:nvSpPr>
        <p:spPr>
          <a:xfrm>
            <a:off x="638915" y="3986927"/>
            <a:ext cx="805196" cy="483960"/>
          </a:xfrm>
          <a:prstGeom prst="rect">
            <a:avLst/>
          </a:prstGeom>
          <a:noFill/>
        </p:spPr>
        <p:txBody>
          <a:bodyPr wrap="square" lIns="72000" tIns="72000" rIns="72000" bIns="72000" rtlCol="0">
            <a:spAutoFit/>
          </a:bodyPr>
          <a:lstStyle/>
          <a:p>
            <a:pPr algn="ctr" defTabSz="360000">
              <a:spcAft>
                <a:spcPts val="600"/>
              </a:spcAft>
              <a:tabLst>
                <a:tab pos="360000" algn="l"/>
              </a:tabLst>
              <a:defRPr/>
            </a:pPr>
            <a:r>
              <a:rPr lang="en-US" sz="1100" kern="0" dirty="0">
                <a:solidFill>
                  <a:srgbClr val="001135"/>
                </a:solidFill>
                <a:ea typeface="Nokia Pure Text Light" panose="020B0304040602060303" pitchFamily="34" charset="0"/>
                <a:cs typeface="Nokia Pure Text Light" panose="020B0304040602060303" pitchFamily="34" charset="0"/>
              </a:rPr>
              <a:t>Servers &amp;  Workloads</a:t>
            </a:r>
          </a:p>
        </p:txBody>
      </p:sp>
      <p:sp>
        <p:nvSpPr>
          <p:cNvPr id="100" name="Rectangle: Top Corners Rounded 99">
            <a:extLst>
              <a:ext uri="{FF2B5EF4-FFF2-40B4-BE49-F238E27FC236}">
                <a16:creationId xmlns:a16="http://schemas.microsoft.com/office/drawing/2014/main" id="{F486E96C-368C-75E8-A146-4B41E505D3E0}"/>
              </a:ext>
            </a:extLst>
          </p:cNvPr>
          <p:cNvSpPr/>
          <p:nvPr/>
        </p:nvSpPr>
        <p:spPr>
          <a:xfrm rot="5400000">
            <a:off x="5300250" y="2892965"/>
            <a:ext cx="626133" cy="193292"/>
          </a:xfrm>
          <a:prstGeom prst="round2SameRect">
            <a:avLst/>
          </a:prstGeom>
          <a:solidFill>
            <a:srgbClr val="0A0908"/>
          </a:solidFill>
          <a:ln w="12700" cap="flat" cmpd="sng" algn="ctr">
            <a:noFill/>
            <a:prstDash val="solid"/>
            <a:miter lim="800000"/>
          </a:ln>
          <a:effectLst>
            <a:softEdge rad="0"/>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685800" eaLnBrk="1" fontAlgn="auto" latinLnBrk="0" hangingPunct="1">
              <a:lnSpc>
                <a:spcPct val="100000"/>
              </a:lnSpc>
              <a:spcBef>
                <a:spcPts val="0"/>
              </a:spcBef>
              <a:spcAft>
                <a:spcPts val="300"/>
              </a:spcAft>
              <a:buClrTx/>
              <a:buSzPct val="100000"/>
              <a:buFontTx/>
              <a:buNone/>
              <a:tabLst/>
              <a:defRPr/>
            </a:pPr>
            <a:r>
              <a:rPr kumimoji="0" lang="en-US" sz="1100" b="1" i="0" u="none" strike="noStrike" kern="0" cap="none" spc="0" normalizeH="0" baseline="0" noProof="0" dirty="0">
                <a:ln>
                  <a:noFill/>
                </a:ln>
                <a:solidFill>
                  <a:srgbClr val="FFFFFF"/>
                </a:solidFill>
                <a:effectLst/>
                <a:uLnTx/>
                <a:uFillTx/>
                <a:latin typeface="Nokia Pure Text Light"/>
                <a:ea typeface="+mn-ea"/>
                <a:cs typeface="+mn-cs"/>
              </a:rPr>
              <a:t>B-Leaf</a:t>
            </a:r>
          </a:p>
        </p:txBody>
      </p:sp>
      <p:sp>
        <p:nvSpPr>
          <p:cNvPr id="101" name="Rectangle: Top Corners Rounded 100">
            <a:extLst>
              <a:ext uri="{FF2B5EF4-FFF2-40B4-BE49-F238E27FC236}">
                <a16:creationId xmlns:a16="http://schemas.microsoft.com/office/drawing/2014/main" id="{02F33834-088A-79BD-BB33-2395FA99B191}"/>
              </a:ext>
            </a:extLst>
          </p:cNvPr>
          <p:cNvSpPr/>
          <p:nvPr/>
        </p:nvSpPr>
        <p:spPr>
          <a:xfrm rot="16200000">
            <a:off x="2083556" y="1447980"/>
            <a:ext cx="612073" cy="215736"/>
          </a:xfrm>
          <a:prstGeom prst="round2SameRect">
            <a:avLst/>
          </a:prstGeom>
          <a:solidFill>
            <a:srgbClr val="0A0908"/>
          </a:solidFill>
          <a:ln w="12700" cap="flat" cmpd="sng" algn="ctr">
            <a:noFill/>
            <a:prstDash val="solid"/>
            <a:miter lim="800000"/>
          </a:ln>
          <a:effectLst>
            <a:softEdge rad="0"/>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685800" eaLnBrk="1" fontAlgn="auto" latinLnBrk="0" hangingPunct="1">
              <a:lnSpc>
                <a:spcPct val="100000"/>
              </a:lnSpc>
              <a:spcBef>
                <a:spcPts val="0"/>
              </a:spcBef>
              <a:spcAft>
                <a:spcPts val="300"/>
              </a:spcAft>
              <a:buClrTx/>
              <a:buSzPct val="100000"/>
              <a:buFontTx/>
              <a:buNone/>
              <a:tabLst/>
              <a:defRPr/>
            </a:pPr>
            <a:r>
              <a:rPr kumimoji="0" lang="en-US" sz="1200" b="1" i="0" u="none" strike="noStrike" kern="0" cap="none" spc="0" normalizeH="0" baseline="0" noProof="0" dirty="0">
                <a:ln>
                  <a:noFill/>
                </a:ln>
                <a:solidFill>
                  <a:srgbClr val="FFFFFF"/>
                </a:solidFill>
                <a:effectLst/>
                <a:uLnTx/>
                <a:uFillTx/>
                <a:latin typeface="Nokia Pure Text Light"/>
                <a:ea typeface="+mn-ea"/>
                <a:cs typeface="+mn-cs"/>
              </a:rPr>
              <a:t>Spine</a:t>
            </a:r>
          </a:p>
        </p:txBody>
      </p:sp>
    </p:spTree>
    <p:extLst>
      <p:ext uri="{BB962C8B-B14F-4D97-AF65-F5344CB8AC3E}">
        <p14:creationId xmlns:p14="http://schemas.microsoft.com/office/powerpoint/2010/main" val="3458859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fade">
                                      <p:cBhvr>
                                        <p:cTn id="7" dur="500"/>
                                        <p:tgtEl>
                                          <p:spTgt spid="7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9"/>
                                        </p:tgtEl>
                                        <p:attrNameLst>
                                          <p:attrName>style.visibility</p:attrName>
                                        </p:attrNameLst>
                                      </p:cBhvr>
                                      <p:to>
                                        <p:strVal val="visible"/>
                                      </p:to>
                                    </p:set>
                                    <p:animEffect transition="in" filter="fade">
                                      <p:cBhvr>
                                        <p:cTn id="10" dur="500"/>
                                        <p:tgtEl>
                                          <p:spTgt spid="79"/>
                                        </p:tgtEl>
                                      </p:cBhvr>
                                    </p:animEffect>
                                  </p:childTnLst>
                                </p:cTn>
                              </p:par>
                              <p:par>
                                <p:cTn id="11" presetID="10" presetClass="entr" presetSubtype="0" fill="hold" nodeType="withEffect">
                                  <p:stCondLst>
                                    <p:cond delay="0"/>
                                  </p:stCondLst>
                                  <p:childTnLst>
                                    <p:set>
                                      <p:cBhvr>
                                        <p:cTn id="12" dur="1" fill="hold">
                                          <p:stCondLst>
                                            <p:cond delay="0"/>
                                          </p:stCondLst>
                                        </p:cTn>
                                        <p:tgtEl>
                                          <p:spTgt spid="67"/>
                                        </p:tgtEl>
                                        <p:attrNameLst>
                                          <p:attrName>style.visibility</p:attrName>
                                        </p:attrNameLst>
                                      </p:cBhvr>
                                      <p:to>
                                        <p:strVal val="visible"/>
                                      </p:to>
                                    </p:set>
                                    <p:animEffect transition="in" filter="fade">
                                      <p:cBhvr>
                                        <p:cTn id="13" dur="500"/>
                                        <p:tgtEl>
                                          <p:spTgt spid="6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3"/>
                                        </p:tgtEl>
                                        <p:attrNameLst>
                                          <p:attrName>style.visibility</p:attrName>
                                        </p:attrNameLst>
                                      </p:cBhvr>
                                      <p:to>
                                        <p:strVal val="visible"/>
                                      </p:to>
                                    </p:set>
                                    <p:animEffect transition="in" filter="fade">
                                      <p:cBhvr>
                                        <p:cTn id="16" dur="500"/>
                                        <p:tgtEl>
                                          <p:spTgt spid="7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2"/>
                                        </p:tgtEl>
                                        <p:attrNameLst>
                                          <p:attrName>style.visibility</p:attrName>
                                        </p:attrNameLst>
                                      </p:cBhvr>
                                      <p:to>
                                        <p:strVal val="visible"/>
                                      </p:to>
                                    </p:set>
                                    <p:animEffect transition="in" filter="fade">
                                      <p:cBhvr>
                                        <p:cTn id="19" dur="500"/>
                                        <p:tgtEl>
                                          <p:spTgt spid="72"/>
                                        </p:tgtEl>
                                      </p:cBhvr>
                                    </p:animEffect>
                                  </p:childTnLst>
                                </p:cTn>
                              </p:par>
                              <p:par>
                                <p:cTn id="20" presetID="10" presetClass="entr" presetSubtype="0"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par>
                                <p:cTn id="28" presetID="10" presetClass="entr" presetSubtype="0"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par>
                                <p:cTn id="31" presetID="10" presetClass="entr" presetSubtype="0" fill="hold"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500"/>
                                        <p:tgtEl>
                                          <p:spTgt spid="2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500"/>
                                        <p:tgtEl>
                                          <p:spTgt spid="6"/>
                                        </p:tgtEl>
                                      </p:cBhvr>
                                    </p:animEffect>
                                  </p:childTnLst>
                                </p:cTn>
                              </p:par>
                              <p:par>
                                <p:cTn id="37" presetID="10" presetClass="entr" presetSubtype="0" fill="hold"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childTnLst>
                                </p:cTn>
                              </p:par>
                              <p:par>
                                <p:cTn id="40" presetID="10" presetClass="entr" presetSubtype="0" fill="hold" nodeType="with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500"/>
                                        <p:tgtEl>
                                          <p:spTgt spid="23"/>
                                        </p:tgtEl>
                                      </p:cBhvr>
                                    </p:animEffect>
                                  </p:childTnLst>
                                </p:cTn>
                              </p:par>
                              <p:par>
                                <p:cTn id="43" presetID="10" presetClass="entr" presetSubtype="0" fill="hold" nodeType="with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fade">
                                      <p:cBhvr>
                                        <p:cTn id="45" dur="500"/>
                                        <p:tgtEl>
                                          <p:spTgt spid="22"/>
                                        </p:tgtEl>
                                      </p:cBhvr>
                                    </p:animEffect>
                                  </p:childTnLst>
                                </p:cTn>
                              </p:par>
                              <p:par>
                                <p:cTn id="46" presetID="10" presetClass="entr" presetSubtype="0" fill="hold" nodeType="with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fade">
                                      <p:cBhvr>
                                        <p:cTn id="48" dur="500"/>
                                        <p:tgtEl>
                                          <p:spTgt spid="25"/>
                                        </p:tgtEl>
                                      </p:cBhvr>
                                    </p:animEffect>
                                  </p:childTnLst>
                                </p:cTn>
                              </p:par>
                              <p:par>
                                <p:cTn id="49" presetID="10" presetClass="entr" presetSubtype="0" fill="hold" nodeType="with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500"/>
                                        <p:tgtEl>
                                          <p:spTgt spid="24"/>
                                        </p:tgtEl>
                                      </p:cBhvr>
                                    </p:animEffect>
                                  </p:childTnLst>
                                </p:cTn>
                              </p:par>
                              <p:par>
                                <p:cTn id="52" presetID="10" presetClass="entr" presetSubtype="0" fill="hold" nodeType="withEffect">
                                  <p:stCondLst>
                                    <p:cond delay="0"/>
                                  </p:stCondLst>
                                  <p:childTnLst>
                                    <p:set>
                                      <p:cBhvr>
                                        <p:cTn id="53" dur="1" fill="hold">
                                          <p:stCondLst>
                                            <p:cond delay="0"/>
                                          </p:stCondLst>
                                        </p:cTn>
                                        <p:tgtEl>
                                          <p:spTgt spid="77"/>
                                        </p:tgtEl>
                                        <p:attrNameLst>
                                          <p:attrName>style.visibility</p:attrName>
                                        </p:attrNameLst>
                                      </p:cBhvr>
                                      <p:to>
                                        <p:strVal val="visible"/>
                                      </p:to>
                                    </p:set>
                                    <p:animEffect transition="in" filter="fade">
                                      <p:cBhvr>
                                        <p:cTn id="54" dur="500"/>
                                        <p:tgtEl>
                                          <p:spTgt spid="77"/>
                                        </p:tgtEl>
                                      </p:cBhvr>
                                    </p:animEffect>
                                  </p:childTnLst>
                                </p:cTn>
                              </p:par>
                              <p:par>
                                <p:cTn id="55" presetID="10" presetClass="entr" presetSubtype="0" fill="hold" nodeType="withEffect">
                                  <p:stCondLst>
                                    <p:cond delay="0"/>
                                  </p:stCondLst>
                                  <p:childTnLst>
                                    <p:set>
                                      <p:cBhvr>
                                        <p:cTn id="56" dur="1" fill="hold">
                                          <p:stCondLst>
                                            <p:cond delay="0"/>
                                          </p:stCondLst>
                                        </p:cTn>
                                        <p:tgtEl>
                                          <p:spTgt spid="76"/>
                                        </p:tgtEl>
                                        <p:attrNameLst>
                                          <p:attrName>style.visibility</p:attrName>
                                        </p:attrNameLst>
                                      </p:cBhvr>
                                      <p:to>
                                        <p:strVal val="visible"/>
                                      </p:to>
                                    </p:set>
                                    <p:animEffect transition="in" filter="fade">
                                      <p:cBhvr>
                                        <p:cTn id="57" dur="500"/>
                                        <p:tgtEl>
                                          <p:spTgt spid="76"/>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fade">
                                      <p:cBhvr>
                                        <p:cTn id="62" dur="500"/>
                                        <p:tgtEl>
                                          <p:spTgt spid="7"/>
                                        </p:tgtEl>
                                      </p:cBhvr>
                                    </p:animEffect>
                                  </p:childTnLst>
                                </p:cTn>
                              </p:par>
                              <p:par>
                                <p:cTn id="63" presetID="10" presetClass="entr" presetSubtype="0" fill="hold" nodeType="with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fade">
                                      <p:cBhvr>
                                        <p:cTn id="65" dur="500"/>
                                        <p:tgtEl>
                                          <p:spTgt spid="10"/>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500"/>
                                        <p:tgtEl>
                                          <p:spTgt spid="27"/>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101"/>
                                        </p:tgtEl>
                                        <p:attrNameLst>
                                          <p:attrName>style.visibility</p:attrName>
                                        </p:attrNameLst>
                                      </p:cBhvr>
                                      <p:to>
                                        <p:strVal val="visible"/>
                                      </p:to>
                                    </p:set>
                                    <p:animEffect transition="in" filter="fade">
                                      <p:cBhvr>
                                        <p:cTn id="71" dur="500"/>
                                        <p:tgtEl>
                                          <p:spTgt spid="101"/>
                                        </p:tgtEl>
                                      </p:cBhvr>
                                    </p:animEffect>
                                  </p:childTnLst>
                                </p:cTn>
                              </p:par>
                              <p:par>
                                <p:cTn id="72" presetID="10" presetClass="entr" presetSubtype="0" fill="hold" nodeType="with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fade">
                                      <p:cBhvr>
                                        <p:cTn id="74" dur="500"/>
                                        <p:tgtEl>
                                          <p:spTgt spid="19"/>
                                        </p:tgtEl>
                                      </p:cBhvr>
                                    </p:animEffect>
                                  </p:childTnLst>
                                </p:cTn>
                              </p:par>
                              <p:par>
                                <p:cTn id="75" presetID="10" presetClass="entr" presetSubtype="0" fill="hold" nodeType="with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500"/>
                                        <p:tgtEl>
                                          <p:spTgt spid="39"/>
                                        </p:tgtEl>
                                      </p:cBhvr>
                                    </p:animEffect>
                                  </p:childTnLst>
                                </p:cTn>
                              </p:par>
                              <p:par>
                                <p:cTn id="78" presetID="10" presetClass="entr" presetSubtype="0" fill="hold" nodeType="withEffect">
                                  <p:stCondLst>
                                    <p:cond delay="0"/>
                                  </p:stCondLst>
                                  <p:childTnLst>
                                    <p:set>
                                      <p:cBhvr>
                                        <p:cTn id="79" dur="1" fill="hold">
                                          <p:stCondLst>
                                            <p:cond delay="0"/>
                                          </p:stCondLst>
                                        </p:cTn>
                                        <p:tgtEl>
                                          <p:spTgt spid="43"/>
                                        </p:tgtEl>
                                        <p:attrNameLst>
                                          <p:attrName>style.visibility</p:attrName>
                                        </p:attrNameLst>
                                      </p:cBhvr>
                                      <p:to>
                                        <p:strVal val="visible"/>
                                      </p:to>
                                    </p:set>
                                    <p:animEffect transition="in" filter="fade">
                                      <p:cBhvr>
                                        <p:cTn id="80" dur="500"/>
                                        <p:tgtEl>
                                          <p:spTgt spid="43"/>
                                        </p:tgtEl>
                                      </p:cBhvr>
                                    </p:animEffect>
                                  </p:childTnLst>
                                </p:cTn>
                              </p:par>
                              <p:par>
                                <p:cTn id="81" presetID="10" presetClass="entr" presetSubtype="0" fill="hold" nodeType="withEffect">
                                  <p:stCondLst>
                                    <p:cond delay="0"/>
                                  </p:stCondLst>
                                  <p:childTnLst>
                                    <p:set>
                                      <p:cBhvr>
                                        <p:cTn id="82" dur="1" fill="hold">
                                          <p:stCondLst>
                                            <p:cond delay="0"/>
                                          </p:stCondLst>
                                        </p:cTn>
                                        <p:tgtEl>
                                          <p:spTgt spid="47"/>
                                        </p:tgtEl>
                                        <p:attrNameLst>
                                          <p:attrName>style.visibility</p:attrName>
                                        </p:attrNameLst>
                                      </p:cBhvr>
                                      <p:to>
                                        <p:strVal val="visible"/>
                                      </p:to>
                                    </p:set>
                                    <p:animEffect transition="in" filter="fade">
                                      <p:cBhvr>
                                        <p:cTn id="83" dur="500"/>
                                        <p:tgtEl>
                                          <p:spTgt spid="47"/>
                                        </p:tgtEl>
                                      </p:cBhvr>
                                    </p:animEffect>
                                  </p:childTnLst>
                                </p:cTn>
                              </p:par>
                              <p:par>
                                <p:cTn id="84" presetID="10" presetClass="entr" presetSubtype="0" fill="hold" nodeType="with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fade">
                                      <p:cBhvr>
                                        <p:cTn id="86" dur="500"/>
                                        <p:tgtEl>
                                          <p:spTgt spid="55"/>
                                        </p:tgtEl>
                                      </p:cBhvr>
                                    </p:animEffect>
                                  </p:childTnLst>
                                </p:cTn>
                              </p:par>
                              <p:par>
                                <p:cTn id="87" presetID="10" presetClass="entr" presetSubtype="0" fill="hold" nodeType="withEffect">
                                  <p:stCondLst>
                                    <p:cond delay="0"/>
                                  </p:stCondLst>
                                  <p:childTnLst>
                                    <p:set>
                                      <p:cBhvr>
                                        <p:cTn id="88" dur="1" fill="hold">
                                          <p:stCondLst>
                                            <p:cond delay="0"/>
                                          </p:stCondLst>
                                        </p:cTn>
                                        <p:tgtEl>
                                          <p:spTgt spid="51"/>
                                        </p:tgtEl>
                                        <p:attrNameLst>
                                          <p:attrName>style.visibility</p:attrName>
                                        </p:attrNameLst>
                                      </p:cBhvr>
                                      <p:to>
                                        <p:strVal val="visible"/>
                                      </p:to>
                                    </p:set>
                                    <p:animEffect transition="in" filter="fade">
                                      <p:cBhvr>
                                        <p:cTn id="89" dur="500"/>
                                        <p:tgtEl>
                                          <p:spTgt spid="51"/>
                                        </p:tgtEl>
                                      </p:cBhvr>
                                    </p:animEffect>
                                  </p:childTnLst>
                                </p:cTn>
                              </p:par>
                              <p:par>
                                <p:cTn id="90" presetID="10" presetClass="entr" presetSubtype="0" fill="hold" nodeType="with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fade">
                                      <p:cBhvr>
                                        <p:cTn id="92" dur="500"/>
                                        <p:tgtEl>
                                          <p:spTgt spid="56"/>
                                        </p:tgtEl>
                                      </p:cBhvr>
                                    </p:animEffect>
                                  </p:childTnLst>
                                </p:cTn>
                              </p:par>
                              <p:par>
                                <p:cTn id="93" presetID="10" presetClass="entr" presetSubtype="0" fill="hold" nodeType="with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500"/>
                                        <p:tgtEl>
                                          <p:spTgt spid="52"/>
                                        </p:tgtEl>
                                      </p:cBhvr>
                                    </p:animEffect>
                                  </p:childTnLst>
                                </p:cTn>
                              </p:par>
                              <p:par>
                                <p:cTn id="96" presetID="10" presetClass="entr" presetSubtype="0" fill="hold" nodeType="withEffect">
                                  <p:stCondLst>
                                    <p:cond delay="0"/>
                                  </p:stCondLst>
                                  <p:childTnLst>
                                    <p:set>
                                      <p:cBhvr>
                                        <p:cTn id="97" dur="1" fill="hold">
                                          <p:stCondLst>
                                            <p:cond delay="0"/>
                                          </p:stCondLst>
                                        </p:cTn>
                                        <p:tgtEl>
                                          <p:spTgt spid="48"/>
                                        </p:tgtEl>
                                        <p:attrNameLst>
                                          <p:attrName>style.visibility</p:attrName>
                                        </p:attrNameLst>
                                      </p:cBhvr>
                                      <p:to>
                                        <p:strVal val="visible"/>
                                      </p:to>
                                    </p:set>
                                    <p:animEffect transition="in" filter="fade">
                                      <p:cBhvr>
                                        <p:cTn id="98" dur="500"/>
                                        <p:tgtEl>
                                          <p:spTgt spid="48"/>
                                        </p:tgtEl>
                                      </p:cBhvr>
                                    </p:animEffect>
                                  </p:childTnLst>
                                </p:cTn>
                              </p:par>
                              <p:par>
                                <p:cTn id="99" presetID="10" presetClass="entr" presetSubtype="0" fill="hold" nodeType="with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fade">
                                      <p:cBhvr>
                                        <p:cTn id="101" dur="500"/>
                                        <p:tgtEl>
                                          <p:spTgt spid="44"/>
                                        </p:tgtEl>
                                      </p:cBhvr>
                                    </p:animEffect>
                                  </p:childTnLst>
                                </p:cTn>
                              </p:par>
                              <p:par>
                                <p:cTn id="102" presetID="10" presetClass="entr" presetSubtype="0" fill="hold" nodeType="with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fade">
                                      <p:cBhvr>
                                        <p:cTn id="104" dur="500"/>
                                        <p:tgtEl>
                                          <p:spTgt spid="40"/>
                                        </p:tgtEl>
                                      </p:cBhvr>
                                    </p:animEffect>
                                  </p:childTnLst>
                                </p:cTn>
                              </p:par>
                              <p:par>
                                <p:cTn id="105" presetID="10" presetClass="entr" presetSubtype="0" fill="hold" nodeType="withEffect">
                                  <p:stCondLst>
                                    <p:cond delay="0"/>
                                  </p:stCondLst>
                                  <p:childTnLst>
                                    <p:set>
                                      <p:cBhvr>
                                        <p:cTn id="106" dur="1" fill="hold">
                                          <p:stCondLst>
                                            <p:cond delay="0"/>
                                          </p:stCondLst>
                                        </p:cTn>
                                        <p:tgtEl>
                                          <p:spTgt spid="20"/>
                                        </p:tgtEl>
                                        <p:attrNameLst>
                                          <p:attrName>style.visibility</p:attrName>
                                        </p:attrNameLst>
                                      </p:cBhvr>
                                      <p:to>
                                        <p:strVal val="visible"/>
                                      </p:to>
                                    </p:set>
                                    <p:animEffect transition="in" filter="fade">
                                      <p:cBhvr>
                                        <p:cTn id="107" dur="500"/>
                                        <p:tgtEl>
                                          <p:spTgt spid="20"/>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2"/>
                                        </p:tgtEl>
                                        <p:attrNameLst>
                                          <p:attrName>style.visibility</p:attrName>
                                        </p:attrNameLst>
                                      </p:cBhvr>
                                      <p:to>
                                        <p:strVal val="visible"/>
                                      </p:to>
                                    </p:set>
                                    <p:animEffect transition="in" filter="fade">
                                      <p:cBhvr>
                                        <p:cTn id="112" dur="500"/>
                                        <p:tgtEl>
                                          <p:spTgt spid="2"/>
                                        </p:tgtEl>
                                      </p:cBhvr>
                                    </p:animEffect>
                                  </p:childTnLst>
                                </p:cTn>
                              </p:par>
                              <p:par>
                                <p:cTn id="113" presetID="10" presetClass="entr" presetSubtype="0" fill="hold" nodeType="withEffect">
                                  <p:stCondLst>
                                    <p:cond delay="0"/>
                                  </p:stCondLst>
                                  <p:childTnLst>
                                    <p:set>
                                      <p:cBhvr>
                                        <p:cTn id="114" dur="1" fill="hold">
                                          <p:stCondLst>
                                            <p:cond delay="0"/>
                                          </p:stCondLst>
                                        </p:cTn>
                                        <p:tgtEl>
                                          <p:spTgt spid="69"/>
                                        </p:tgtEl>
                                        <p:attrNameLst>
                                          <p:attrName>style.visibility</p:attrName>
                                        </p:attrNameLst>
                                      </p:cBhvr>
                                      <p:to>
                                        <p:strVal val="visible"/>
                                      </p:to>
                                    </p:set>
                                    <p:animEffect transition="in" filter="fade">
                                      <p:cBhvr>
                                        <p:cTn id="115" dur="500"/>
                                        <p:tgtEl>
                                          <p:spTgt spid="69"/>
                                        </p:tgtEl>
                                      </p:cBhvr>
                                    </p:animEffect>
                                  </p:childTnLst>
                                </p:cTn>
                              </p:par>
                              <p:par>
                                <p:cTn id="116" presetID="10" presetClass="entr" presetSubtype="0" fill="hold" nodeType="withEffect">
                                  <p:stCondLst>
                                    <p:cond delay="0"/>
                                  </p:stCondLst>
                                  <p:childTnLst>
                                    <p:set>
                                      <p:cBhvr>
                                        <p:cTn id="117" dur="1" fill="hold">
                                          <p:stCondLst>
                                            <p:cond delay="0"/>
                                          </p:stCondLst>
                                        </p:cTn>
                                        <p:tgtEl>
                                          <p:spTgt spid="70"/>
                                        </p:tgtEl>
                                        <p:attrNameLst>
                                          <p:attrName>style.visibility</p:attrName>
                                        </p:attrNameLst>
                                      </p:cBhvr>
                                      <p:to>
                                        <p:strVal val="visible"/>
                                      </p:to>
                                    </p:set>
                                    <p:animEffect transition="in" filter="fade">
                                      <p:cBhvr>
                                        <p:cTn id="118" dur="500"/>
                                        <p:tgtEl>
                                          <p:spTgt spid="70"/>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74"/>
                                        </p:tgtEl>
                                        <p:attrNameLst>
                                          <p:attrName>style.visibility</p:attrName>
                                        </p:attrNameLst>
                                      </p:cBhvr>
                                      <p:to>
                                        <p:strVal val="visible"/>
                                      </p:to>
                                    </p:set>
                                    <p:animEffect transition="in" filter="fade">
                                      <p:cBhvr>
                                        <p:cTn id="121" dur="500"/>
                                        <p:tgtEl>
                                          <p:spTgt spid="74"/>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75"/>
                                        </p:tgtEl>
                                        <p:attrNameLst>
                                          <p:attrName>style.visibility</p:attrName>
                                        </p:attrNameLst>
                                      </p:cBhvr>
                                      <p:to>
                                        <p:strVal val="visible"/>
                                      </p:to>
                                    </p:set>
                                    <p:animEffect transition="in" filter="fade">
                                      <p:cBhvr>
                                        <p:cTn id="124" dur="500"/>
                                        <p:tgtEl>
                                          <p:spTgt spid="75"/>
                                        </p:tgtEl>
                                      </p:cBhvr>
                                    </p:animEffect>
                                  </p:childTnLst>
                                </p:cTn>
                              </p:par>
                            </p:childTnLst>
                          </p:cTn>
                        </p:par>
                      </p:childTnLst>
                    </p:cTn>
                  </p:par>
                  <p:par>
                    <p:cTn id="125" fill="hold">
                      <p:stCondLst>
                        <p:cond delay="indefinite"/>
                      </p:stCondLst>
                      <p:childTnLst>
                        <p:par>
                          <p:cTn id="126" fill="hold">
                            <p:stCondLst>
                              <p:cond delay="0"/>
                            </p:stCondLst>
                            <p:childTnLst>
                              <p:par>
                                <p:cTn id="127" presetID="10" presetClass="entr" presetSubtype="0" fill="hold" nodeType="clickEffect">
                                  <p:stCondLst>
                                    <p:cond delay="0"/>
                                  </p:stCondLst>
                                  <p:childTnLst>
                                    <p:set>
                                      <p:cBhvr>
                                        <p:cTn id="128" dur="1" fill="hold">
                                          <p:stCondLst>
                                            <p:cond delay="0"/>
                                          </p:stCondLst>
                                        </p:cTn>
                                        <p:tgtEl>
                                          <p:spTgt spid="71"/>
                                        </p:tgtEl>
                                        <p:attrNameLst>
                                          <p:attrName>style.visibility</p:attrName>
                                        </p:attrNameLst>
                                      </p:cBhvr>
                                      <p:to>
                                        <p:strVal val="visible"/>
                                      </p:to>
                                    </p:set>
                                    <p:animEffect transition="in" filter="fade">
                                      <p:cBhvr>
                                        <p:cTn id="129" dur="500"/>
                                        <p:tgtEl>
                                          <p:spTgt spid="71"/>
                                        </p:tgtEl>
                                      </p:cBhvr>
                                    </p:animEffect>
                                  </p:childTnLst>
                                </p:cTn>
                              </p:par>
                              <p:par>
                                <p:cTn id="130" presetID="10" presetClass="entr" presetSubtype="0" fill="hold" nodeType="withEffect">
                                  <p:stCondLst>
                                    <p:cond delay="0"/>
                                  </p:stCondLst>
                                  <p:childTnLst>
                                    <p:set>
                                      <p:cBhvr>
                                        <p:cTn id="131" dur="1" fill="hold">
                                          <p:stCondLst>
                                            <p:cond delay="0"/>
                                          </p:stCondLst>
                                        </p:cTn>
                                        <p:tgtEl>
                                          <p:spTgt spid="68"/>
                                        </p:tgtEl>
                                        <p:attrNameLst>
                                          <p:attrName>style.visibility</p:attrName>
                                        </p:attrNameLst>
                                      </p:cBhvr>
                                      <p:to>
                                        <p:strVal val="visible"/>
                                      </p:to>
                                    </p:set>
                                    <p:animEffect transition="in" filter="fade">
                                      <p:cBhvr>
                                        <p:cTn id="132" dur="500"/>
                                        <p:tgtEl>
                                          <p:spTgt spid="68"/>
                                        </p:tgtEl>
                                      </p:cBhvr>
                                    </p:animEffect>
                                  </p:childTnLst>
                                </p:cTn>
                              </p:par>
                              <p:par>
                                <p:cTn id="133" presetID="10" presetClass="entr" presetSubtype="0" fill="hold" nodeType="withEffect">
                                  <p:stCondLst>
                                    <p:cond delay="0"/>
                                  </p:stCondLst>
                                  <p:childTnLst>
                                    <p:set>
                                      <p:cBhvr>
                                        <p:cTn id="134" dur="1" fill="hold">
                                          <p:stCondLst>
                                            <p:cond delay="0"/>
                                          </p:stCondLst>
                                        </p:cTn>
                                        <p:tgtEl>
                                          <p:spTgt spid="64"/>
                                        </p:tgtEl>
                                        <p:attrNameLst>
                                          <p:attrName>style.visibility</p:attrName>
                                        </p:attrNameLst>
                                      </p:cBhvr>
                                      <p:to>
                                        <p:strVal val="visible"/>
                                      </p:to>
                                    </p:set>
                                    <p:animEffect transition="in" filter="fade">
                                      <p:cBhvr>
                                        <p:cTn id="135" dur="500"/>
                                        <p:tgtEl>
                                          <p:spTgt spid="64"/>
                                        </p:tgtEl>
                                      </p:cBhvr>
                                    </p:animEffect>
                                  </p:childTnLst>
                                </p:cTn>
                              </p:par>
                              <p:par>
                                <p:cTn id="136" presetID="10" presetClass="entr" presetSubtype="0" fill="hold" nodeType="withEffect">
                                  <p:stCondLst>
                                    <p:cond delay="0"/>
                                  </p:stCondLst>
                                  <p:childTnLst>
                                    <p:set>
                                      <p:cBhvr>
                                        <p:cTn id="137" dur="1" fill="hold">
                                          <p:stCondLst>
                                            <p:cond delay="0"/>
                                          </p:stCondLst>
                                        </p:cTn>
                                        <p:tgtEl>
                                          <p:spTgt spid="60"/>
                                        </p:tgtEl>
                                        <p:attrNameLst>
                                          <p:attrName>style.visibility</p:attrName>
                                        </p:attrNameLst>
                                      </p:cBhvr>
                                      <p:to>
                                        <p:strVal val="visible"/>
                                      </p:to>
                                    </p:set>
                                    <p:animEffect transition="in" filter="fade">
                                      <p:cBhvr>
                                        <p:cTn id="138" dur="500"/>
                                        <p:tgtEl>
                                          <p:spTgt spid="60"/>
                                        </p:tgtEl>
                                      </p:cBhvr>
                                    </p:animEffect>
                                  </p:childTnLst>
                                </p:cTn>
                              </p:par>
                              <p:par>
                                <p:cTn id="139" presetID="10" presetClass="entr" presetSubtype="0" fill="hold" nodeType="withEffect">
                                  <p:stCondLst>
                                    <p:cond delay="0"/>
                                  </p:stCondLst>
                                  <p:childTnLst>
                                    <p:set>
                                      <p:cBhvr>
                                        <p:cTn id="140" dur="1" fill="hold">
                                          <p:stCondLst>
                                            <p:cond delay="0"/>
                                          </p:stCondLst>
                                        </p:cTn>
                                        <p:tgtEl>
                                          <p:spTgt spid="63"/>
                                        </p:tgtEl>
                                        <p:attrNameLst>
                                          <p:attrName>style.visibility</p:attrName>
                                        </p:attrNameLst>
                                      </p:cBhvr>
                                      <p:to>
                                        <p:strVal val="visible"/>
                                      </p:to>
                                    </p:set>
                                    <p:animEffect transition="in" filter="fade">
                                      <p:cBhvr>
                                        <p:cTn id="141" dur="500"/>
                                        <p:tgtEl>
                                          <p:spTgt spid="63"/>
                                        </p:tgtEl>
                                      </p:cBhvr>
                                    </p:animEffect>
                                  </p:childTnLst>
                                </p:cTn>
                              </p:par>
                              <p:par>
                                <p:cTn id="142" presetID="10" presetClass="entr" presetSubtype="0" fill="hold" nodeType="withEffect">
                                  <p:stCondLst>
                                    <p:cond delay="0"/>
                                  </p:stCondLst>
                                  <p:childTnLst>
                                    <p:set>
                                      <p:cBhvr>
                                        <p:cTn id="143" dur="1" fill="hold">
                                          <p:stCondLst>
                                            <p:cond delay="0"/>
                                          </p:stCondLst>
                                        </p:cTn>
                                        <p:tgtEl>
                                          <p:spTgt spid="59"/>
                                        </p:tgtEl>
                                        <p:attrNameLst>
                                          <p:attrName>style.visibility</p:attrName>
                                        </p:attrNameLst>
                                      </p:cBhvr>
                                      <p:to>
                                        <p:strVal val="visible"/>
                                      </p:to>
                                    </p:set>
                                    <p:animEffect transition="in" filter="fade">
                                      <p:cBhvr>
                                        <p:cTn id="144" dur="500"/>
                                        <p:tgtEl>
                                          <p:spTgt spid="59"/>
                                        </p:tgtEl>
                                      </p:cBhvr>
                                    </p:animEffect>
                                  </p:childTnLst>
                                </p:cTn>
                              </p:par>
                              <p:par>
                                <p:cTn id="145" presetID="10" presetClass="entr" presetSubtype="0" fill="hold" grpId="0" nodeType="with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fade">
                                      <p:cBhvr>
                                        <p:cTn id="147" dur="500"/>
                                        <p:tgtEl>
                                          <p:spTgt spid="100"/>
                                        </p:tgtEl>
                                      </p:cBhvr>
                                    </p:animEffect>
                                  </p:childTnLst>
                                </p:cTn>
                              </p:par>
                              <p:par>
                                <p:cTn id="148" presetID="10" presetClass="entr" presetSubtype="0" fill="hold" grpId="0" nodeType="withEffect">
                                  <p:stCondLst>
                                    <p:cond delay="0"/>
                                  </p:stCondLst>
                                  <p:childTnLst>
                                    <p:set>
                                      <p:cBhvr>
                                        <p:cTn id="149" dur="1" fill="hold">
                                          <p:stCondLst>
                                            <p:cond delay="0"/>
                                          </p:stCondLst>
                                        </p:cTn>
                                        <p:tgtEl>
                                          <p:spTgt spid="3"/>
                                        </p:tgtEl>
                                        <p:attrNameLst>
                                          <p:attrName>style.visibility</p:attrName>
                                        </p:attrNameLst>
                                      </p:cBhvr>
                                      <p:to>
                                        <p:strVal val="visible"/>
                                      </p:to>
                                    </p:set>
                                    <p:animEffect transition="in" filter="fade">
                                      <p:cBhvr>
                                        <p:cTn id="150" dur="500"/>
                                        <p:tgtEl>
                                          <p:spTgt spid="3"/>
                                        </p:tgtEl>
                                      </p:cBhvr>
                                    </p:animEffect>
                                  </p:childTnLst>
                                </p:cTn>
                              </p:par>
                              <p:par>
                                <p:cTn id="151" presetID="10" presetClass="entr" presetSubtype="0" fill="hold" nodeType="withEffect">
                                  <p:stCondLst>
                                    <p:cond delay="0"/>
                                  </p:stCondLst>
                                  <p:childTnLst>
                                    <p:set>
                                      <p:cBhvr>
                                        <p:cTn id="152" dur="1" fill="hold">
                                          <p:stCondLst>
                                            <p:cond delay="0"/>
                                          </p:stCondLst>
                                        </p:cTn>
                                        <p:tgtEl>
                                          <p:spTgt spid="31"/>
                                        </p:tgtEl>
                                        <p:attrNameLst>
                                          <p:attrName>style.visibility</p:attrName>
                                        </p:attrNameLst>
                                      </p:cBhvr>
                                      <p:to>
                                        <p:strVal val="visible"/>
                                      </p:to>
                                    </p:set>
                                    <p:animEffect transition="in" filter="fade">
                                      <p:cBhvr>
                                        <p:cTn id="15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3" grpId="0" animBg="1"/>
      <p:bldP spid="7" grpId="0" animBg="1"/>
      <p:bldP spid="26" grpId="0" animBg="1"/>
      <p:bldP spid="27" grpId="0" animBg="1"/>
      <p:bldP spid="72" grpId="0"/>
      <p:bldP spid="73" grpId="0"/>
      <p:bldP spid="74" grpId="0"/>
      <p:bldP spid="75" grpId="0"/>
      <p:bldP spid="79" grpId="0"/>
      <p:bldP spid="100" grpId="0" animBg="1"/>
      <p:bldP spid="10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FA4ED4-88FA-2552-6EA9-08AE713F0D9C}"/>
            </a:ext>
          </a:extLst>
        </p:cNvPr>
        <p:cNvGrpSpPr/>
        <p:nvPr/>
      </p:nvGrpSpPr>
      <p:grpSpPr>
        <a:xfrm>
          <a:off x="0" y="0"/>
          <a:ext cx="0" cy="0"/>
          <a:chOff x="0" y="0"/>
          <a:chExt cx="0" cy="0"/>
        </a:xfrm>
      </p:grpSpPr>
      <p:sp>
        <p:nvSpPr>
          <p:cNvPr id="6" name="Rounded Rectangle 102">
            <a:extLst>
              <a:ext uri="{FF2B5EF4-FFF2-40B4-BE49-F238E27FC236}">
                <a16:creationId xmlns:a16="http://schemas.microsoft.com/office/drawing/2014/main" id="{292F4C7D-67A4-E21D-F590-0D8006578B2F}"/>
              </a:ext>
            </a:extLst>
          </p:cNvPr>
          <p:cNvSpPr/>
          <p:nvPr/>
        </p:nvSpPr>
        <p:spPr>
          <a:xfrm>
            <a:off x="312572" y="2691885"/>
            <a:ext cx="3789859" cy="626135"/>
          </a:xfrm>
          <a:prstGeom prst="roundRect">
            <a:avLst>
              <a:gd name="adj" fmla="val 0"/>
            </a:avLst>
          </a:prstGeom>
          <a:solidFill>
            <a:srgbClr val="00B0F0">
              <a:alpha val="20000"/>
            </a:srgbClr>
          </a:solidFill>
          <a:ln w="9525" cap="flat" cmpd="sng" algn="ctr">
            <a:noFill/>
            <a:prstDash val="solid"/>
          </a:ln>
          <a:effectLst/>
        </p:spPr>
        <p:txBody>
          <a:bodyPr tIns="90000" bIns="90000" rtlCol="0" anchor="t" anchorCtr="0"/>
          <a:lstStyle/>
          <a:p>
            <a:pPr marL="0" marR="0" lvl="0" indent="0" algn="ctr" defTabSz="685800" eaLnBrk="0" fontAlgn="auto" latinLnBrk="0" hangingPunct="0">
              <a:lnSpc>
                <a:spcPct val="90000"/>
              </a:lnSpc>
              <a:spcBef>
                <a:spcPts val="0"/>
              </a:spcBef>
              <a:spcAft>
                <a:spcPts val="0"/>
              </a:spcAft>
              <a:buClr>
                <a:srgbClr val="00C9FF"/>
              </a:buClr>
              <a:buSzTx/>
              <a:buFontTx/>
              <a:buNone/>
              <a:tabLst/>
              <a:defRPr/>
            </a:pPr>
            <a:endParaRPr kumimoji="0" lang="en-US" sz="1800" b="0" i="0" u="none" strike="noStrike" kern="0" cap="none" spc="0" normalizeH="0" baseline="0" noProof="0">
              <a:ln>
                <a:noFill/>
              </a:ln>
              <a:solidFill>
                <a:srgbClr val="A8BBC0"/>
              </a:solidFill>
              <a:effectLst/>
              <a:uLnTx/>
              <a:uFillTx/>
            </a:endParaRPr>
          </a:p>
        </p:txBody>
      </p:sp>
      <p:sp>
        <p:nvSpPr>
          <p:cNvPr id="2" name="Cloud 1">
            <a:extLst>
              <a:ext uri="{FF2B5EF4-FFF2-40B4-BE49-F238E27FC236}">
                <a16:creationId xmlns:a16="http://schemas.microsoft.com/office/drawing/2014/main" id="{CDCCA1FA-D785-75A5-BED8-5AE7822E48FA}"/>
              </a:ext>
            </a:extLst>
          </p:cNvPr>
          <p:cNvSpPr/>
          <p:nvPr/>
        </p:nvSpPr>
        <p:spPr>
          <a:xfrm>
            <a:off x="4294996" y="3496740"/>
            <a:ext cx="1574761" cy="1033988"/>
          </a:xfrm>
          <a:prstGeom prst="cloud">
            <a:avLst/>
          </a:prstGeom>
          <a:solidFill>
            <a:srgbClr val="FFFFFF">
              <a:lumMod val="85000"/>
            </a:srgbClr>
          </a:solidFill>
          <a:ln w="12700" cap="flat" cmpd="sng" algn="ctr">
            <a:noFill/>
            <a:prstDash val="solid"/>
            <a:miter lim="800000"/>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lvl="0" indent="0" defTabSz="685800" eaLnBrk="1" fontAlgn="auto" latinLnBrk="0" hangingPunct="1">
              <a:lnSpc>
                <a:spcPct val="100000"/>
              </a:lnSpc>
              <a:spcBef>
                <a:spcPts val="0"/>
              </a:spcBef>
              <a:spcAft>
                <a:spcPts val="300"/>
              </a:spcAft>
              <a:buClrTx/>
              <a:buSzPct val="100000"/>
              <a:buFontTx/>
              <a:buNone/>
              <a:tabLst/>
              <a:defRPr/>
            </a:pPr>
            <a:endParaRPr kumimoji="0" lang="en-US" sz="1200" b="0" i="0" u="none" strike="noStrike" kern="0" cap="none" spc="0" normalizeH="0" baseline="0" noProof="0" dirty="0">
              <a:ln>
                <a:noFill/>
              </a:ln>
              <a:solidFill>
                <a:srgbClr val="001135"/>
              </a:solidFill>
              <a:effectLst/>
              <a:uLnTx/>
              <a:uFillTx/>
              <a:latin typeface="Nokia Pure Text Light"/>
              <a:ea typeface="+mn-ea"/>
              <a:cs typeface="+mn-cs"/>
            </a:endParaRPr>
          </a:p>
        </p:txBody>
      </p:sp>
      <p:sp>
        <p:nvSpPr>
          <p:cNvPr id="3" name="Rounded Rectangle 102">
            <a:extLst>
              <a:ext uri="{FF2B5EF4-FFF2-40B4-BE49-F238E27FC236}">
                <a16:creationId xmlns:a16="http://schemas.microsoft.com/office/drawing/2014/main" id="{8B499905-7B74-1176-B1B1-BC3102C0D07D}"/>
              </a:ext>
            </a:extLst>
          </p:cNvPr>
          <p:cNvSpPr/>
          <p:nvPr/>
        </p:nvSpPr>
        <p:spPr>
          <a:xfrm>
            <a:off x="4345543" y="2677667"/>
            <a:ext cx="1296713" cy="626135"/>
          </a:xfrm>
          <a:prstGeom prst="roundRect">
            <a:avLst>
              <a:gd name="adj" fmla="val 0"/>
            </a:avLst>
          </a:prstGeom>
          <a:solidFill>
            <a:srgbClr val="0A0908">
              <a:alpha val="20000"/>
            </a:srgbClr>
          </a:solidFill>
          <a:ln w="9525" cap="flat" cmpd="sng" algn="ctr">
            <a:noFill/>
            <a:prstDash val="solid"/>
          </a:ln>
          <a:effectLst/>
        </p:spPr>
        <p:txBody>
          <a:bodyPr tIns="90000" bIns="90000" rtlCol="0" anchor="t" anchorCtr="0"/>
          <a:lstStyle/>
          <a:p>
            <a:pPr marL="0" marR="0" lvl="0" indent="0" algn="ctr" defTabSz="685800" eaLnBrk="0" fontAlgn="auto" latinLnBrk="0" hangingPunct="0">
              <a:lnSpc>
                <a:spcPct val="90000"/>
              </a:lnSpc>
              <a:spcBef>
                <a:spcPts val="0"/>
              </a:spcBef>
              <a:spcAft>
                <a:spcPts val="0"/>
              </a:spcAft>
              <a:buClr>
                <a:srgbClr val="00C9FF"/>
              </a:buClr>
              <a:buSzTx/>
              <a:buFontTx/>
              <a:buNone/>
              <a:tabLst/>
              <a:defRPr/>
            </a:pPr>
            <a:endParaRPr kumimoji="0" lang="en-US" sz="1800" b="0" i="0" u="none" strike="noStrike" kern="0" cap="none" spc="0" normalizeH="0" baseline="0" noProof="0">
              <a:ln>
                <a:noFill/>
              </a:ln>
              <a:solidFill>
                <a:srgbClr val="A8BBC0"/>
              </a:solidFill>
              <a:effectLst/>
              <a:uLnTx/>
              <a:uFillTx/>
            </a:endParaRPr>
          </a:p>
        </p:txBody>
      </p:sp>
      <p:sp>
        <p:nvSpPr>
          <p:cNvPr id="7" name="Rounded Rectangle 102">
            <a:extLst>
              <a:ext uri="{FF2B5EF4-FFF2-40B4-BE49-F238E27FC236}">
                <a16:creationId xmlns:a16="http://schemas.microsoft.com/office/drawing/2014/main" id="{5EE4FAB8-A71B-13F6-F700-119902AF3D20}"/>
              </a:ext>
            </a:extLst>
          </p:cNvPr>
          <p:cNvSpPr/>
          <p:nvPr/>
        </p:nvSpPr>
        <p:spPr>
          <a:xfrm>
            <a:off x="2450395" y="1249221"/>
            <a:ext cx="1455695" cy="612074"/>
          </a:xfrm>
          <a:prstGeom prst="roundRect">
            <a:avLst>
              <a:gd name="adj" fmla="val 0"/>
            </a:avLst>
          </a:prstGeom>
          <a:solidFill>
            <a:srgbClr val="00B050">
              <a:alpha val="20000"/>
            </a:srgbClr>
          </a:solidFill>
          <a:ln w="9525" cap="flat" cmpd="sng" algn="ctr">
            <a:noFill/>
            <a:prstDash val="solid"/>
          </a:ln>
          <a:effectLst/>
        </p:spPr>
        <p:txBody>
          <a:bodyPr tIns="90000" bIns="90000" rtlCol="0" anchor="t" anchorCtr="0"/>
          <a:lstStyle/>
          <a:p>
            <a:pPr marL="0" marR="0" lvl="0" indent="0" algn="ctr" defTabSz="685800" eaLnBrk="0" fontAlgn="auto" latinLnBrk="0" hangingPunct="0">
              <a:lnSpc>
                <a:spcPct val="90000"/>
              </a:lnSpc>
              <a:spcBef>
                <a:spcPts val="0"/>
              </a:spcBef>
              <a:spcAft>
                <a:spcPts val="0"/>
              </a:spcAft>
              <a:buClr>
                <a:srgbClr val="00C9FF"/>
              </a:buClr>
              <a:buSzTx/>
              <a:buFontTx/>
              <a:buNone/>
              <a:tabLst/>
              <a:defRPr/>
            </a:pPr>
            <a:endParaRPr kumimoji="0" lang="en-US" sz="1800" b="0" i="0" u="none" strike="noStrike" kern="0" cap="none" spc="0" normalizeH="0" baseline="0" noProof="0">
              <a:ln>
                <a:noFill/>
              </a:ln>
              <a:solidFill>
                <a:srgbClr val="A8BBC0"/>
              </a:solidFill>
              <a:effectLst/>
              <a:uLnTx/>
              <a:uFillTx/>
            </a:endParaRPr>
          </a:p>
        </p:txBody>
      </p:sp>
      <p:sp>
        <p:nvSpPr>
          <p:cNvPr id="8" name="Text Placeholder 1">
            <a:extLst>
              <a:ext uri="{FF2B5EF4-FFF2-40B4-BE49-F238E27FC236}">
                <a16:creationId xmlns:a16="http://schemas.microsoft.com/office/drawing/2014/main" id="{B47B8EE3-38F5-63ED-8D60-E739D39759EE}"/>
              </a:ext>
            </a:extLst>
          </p:cNvPr>
          <p:cNvSpPr txBox="1">
            <a:spLocks/>
          </p:cNvSpPr>
          <p:nvPr/>
        </p:nvSpPr>
        <p:spPr>
          <a:xfrm>
            <a:off x="417599" y="395946"/>
            <a:ext cx="4286629" cy="369332"/>
          </a:xfrm>
          <a:prstGeom prst="rect">
            <a:avLst/>
          </a:prstGeom>
        </p:spPr>
        <p:txBody>
          <a:bodyPr wrap="square" lIns="0" tIns="0" rIns="0" bIns="0">
            <a:spAutoFit/>
          </a:bodyPr>
          <a:lstStyle>
            <a:lvl1pPr marL="0" indent="0" algn="l" defTabSz="310010" rtl="0" eaLnBrk="1" latinLnBrk="0" hangingPunct="1">
              <a:lnSpc>
                <a:spcPct val="100000"/>
              </a:lnSpc>
              <a:spcBef>
                <a:spcPts val="0"/>
              </a:spcBef>
              <a:buFont typeface="Arial" panose="020B0604020202020204" pitchFamily="34" charset="0"/>
              <a:buNone/>
              <a:defRPr sz="2400" kern="1200" baseline="0">
                <a:solidFill>
                  <a:schemeClr val="accent1"/>
                </a:solidFill>
                <a:latin typeface="Nokia Pure Headline Light" panose="020B0304020202020204" pitchFamily="34" charset="0"/>
                <a:ea typeface="+mn-ea"/>
                <a:cs typeface="+mn-cs"/>
              </a:defRPr>
            </a:lvl1pPr>
            <a:lvl2pPr marL="232508" indent="-77502" algn="l" defTabSz="310010" rtl="0" eaLnBrk="1" latinLnBrk="0" hangingPunct="1">
              <a:lnSpc>
                <a:spcPct val="90000"/>
              </a:lnSpc>
              <a:spcBef>
                <a:spcPts val="169"/>
              </a:spcBef>
              <a:buFont typeface="Arial" panose="020B0604020202020204" pitchFamily="34" charset="0"/>
              <a:buChar char="•"/>
              <a:defRPr sz="814" kern="1200">
                <a:solidFill>
                  <a:schemeClr val="tx1"/>
                </a:solidFill>
                <a:latin typeface="+mn-lt"/>
                <a:ea typeface="+mn-ea"/>
                <a:cs typeface="+mn-cs"/>
              </a:defRPr>
            </a:lvl2pPr>
            <a:lvl3pPr marL="387513" indent="-77502" algn="l" defTabSz="310010" rtl="0" eaLnBrk="1" latinLnBrk="0" hangingPunct="1">
              <a:lnSpc>
                <a:spcPct val="90000"/>
              </a:lnSpc>
              <a:spcBef>
                <a:spcPts val="169"/>
              </a:spcBef>
              <a:buFont typeface="Arial" panose="020B0604020202020204" pitchFamily="34" charset="0"/>
              <a:buChar char="•"/>
              <a:defRPr sz="678" kern="1200">
                <a:solidFill>
                  <a:schemeClr val="tx1"/>
                </a:solidFill>
                <a:latin typeface="+mn-lt"/>
                <a:ea typeface="+mn-ea"/>
                <a:cs typeface="+mn-cs"/>
              </a:defRPr>
            </a:lvl3pPr>
            <a:lvl4pPr marL="542518" indent="-77502" algn="l" defTabSz="310010" rtl="0" eaLnBrk="1" latinLnBrk="0" hangingPunct="1">
              <a:lnSpc>
                <a:spcPct val="90000"/>
              </a:lnSpc>
              <a:spcBef>
                <a:spcPts val="169"/>
              </a:spcBef>
              <a:buFont typeface="Arial" panose="020B0604020202020204" pitchFamily="34" charset="0"/>
              <a:buChar char="•"/>
              <a:defRPr sz="610" kern="1200">
                <a:solidFill>
                  <a:schemeClr val="tx1"/>
                </a:solidFill>
                <a:latin typeface="+mn-lt"/>
                <a:ea typeface="+mn-ea"/>
                <a:cs typeface="+mn-cs"/>
              </a:defRPr>
            </a:lvl4pPr>
            <a:lvl5pPr marL="697523" indent="-77502" algn="l" defTabSz="310010" rtl="0" eaLnBrk="1" latinLnBrk="0" hangingPunct="1">
              <a:lnSpc>
                <a:spcPct val="90000"/>
              </a:lnSpc>
              <a:spcBef>
                <a:spcPts val="169"/>
              </a:spcBef>
              <a:buFont typeface="Arial" panose="020B0604020202020204" pitchFamily="34" charset="0"/>
              <a:buChar char="•"/>
              <a:defRPr sz="610" kern="1200">
                <a:solidFill>
                  <a:schemeClr val="tx1"/>
                </a:solidFill>
                <a:latin typeface="+mn-lt"/>
                <a:ea typeface="+mn-ea"/>
                <a:cs typeface="+mn-cs"/>
              </a:defRPr>
            </a:lvl5pPr>
            <a:lvl6pPr marL="852528" indent="-77502" algn="l" defTabSz="310010" rtl="0" eaLnBrk="1" latinLnBrk="0" hangingPunct="1">
              <a:lnSpc>
                <a:spcPct val="90000"/>
              </a:lnSpc>
              <a:spcBef>
                <a:spcPts val="169"/>
              </a:spcBef>
              <a:buFont typeface="Arial" panose="020B0604020202020204" pitchFamily="34" charset="0"/>
              <a:buChar char="•"/>
              <a:defRPr sz="610" kern="1200">
                <a:solidFill>
                  <a:schemeClr val="tx1"/>
                </a:solidFill>
                <a:latin typeface="+mn-lt"/>
                <a:ea typeface="+mn-ea"/>
                <a:cs typeface="+mn-cs"/>
              </a:defRPr>
            </a:lvl6pPr>
            <a:lvl7pPr marL="1007533" indent="-77502" algn="l" defTabSz="310010" rtl="0" eaLnBrk="1" latinLnBrk="0" hangingPunct="1">
              <a:lnSpc>
                <a:spcPct val="90000"/>
              </a:lnSpc>
              <a:spcBef>
                <a:spcPts val="169"/>
              </a:spcBef>
              <a:buFont typeface="Arial" panose="020B0604020202020204" pitchFamily="34" charset="0"/>
              <a:buChar char="•"/>
              <a:defRPr sz="610" kern="1200">
                <a:solidFill>
                  <a:schemeClr val="tx1"/>
                </a:solidFill>
                <a:latin typeface="+mn-lt"/>
                <a:ea typeface="+mn-ea"/>
                <a:cs typeface="+mn-cs"/>
              </a:defRPr>
            </a:lvl7pPr>
            <a:lvl8pPr marL="1162538" indent="-77502" algn="l" defTabSz="310010" rtl="0" eaLnBrk="1" latinLnBrk="0" hangingPunct="1">
              <a:lnSpc>
                <a:spcPct val="90000"/>
              </a:lnSpc>
              <a:spcBef>
                <a:spcPts val="169"/>
              </a:spcBef>
              <a:buFont typeface="Arial" panose="020B0604020202020204" pitchFamily="34" charset="0"/>
              <a:buChar char="•"/>
              <a:defRPr sz="610" kern="1200">
                <a:solidFill>
                  <a:schemeClr val="tx1"/>
                </a:solidFill>
                <a:latin typeface="+mn-lt"/>
                <a:ea typeface="+mn-ea"/>
                <a:cs typeface="+mn-cs"/>
              </a:defRPr>
            </a:lvl8pPr>
            <a:lvl9pPr marL="1317544" indent="-77502" algn="l" defTabSz="310010" rtl="0" eaLnBrk="1" latinLnBrk="0" hangingPunct="1">
              <a:lnSpc>
                <a:spcPct val="90000"/>
              </a:lnSpc>
              <a:spcBef>
                <a:spcPts val="169"/>
              </a:spcBef>
              <a:buFont typeface="Arial" panose="020B0604020202020204" pitchFamily="34" charset="0"/>
              <a:buChar char="•"/>
              <a:defRPr sz="610" kern="1200">
                <a:solidFill>
                  <a:schemeClr val="tx1"/>
                </a:solidFill>
                <a:latin typeface="+mn-lt"/>
                <a:ea typeface="+mn-ea"/>
                <a:cs typeface="+mn-cs"/>
              </a:defRPr>
            </a:lvl9pPr>
          </a:lstStyle>
          <a:p>
            <a:pPr marL="0" marR="0" lvl="0" indent="0" algn="l" defTabSz="31001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005AFF"/>
                </a:solidFill>
                <a:effectLst/>
                <a:uLnTx/>
                <a:uFillTx/>
                <a:latin typeface="Nokia Pure Headline Light" panose="020B0304020202020204" pitchFamily="34" charset="0"/>
                <a:ea typeface="+mn-ea"/>
                <a:cs typeface="+mn-cs"/>
              </a:rPr>
              <a:t>Building the modern data center</a:t>
            </a:r>
          </a:p>
        </p:txBody>
      </p:sp>
      <p:sp>
        <p:nvSpPr>
          <p:cNvPr id="9" name="Text Placeholder 2">
            <a:extLst>
              <a:ext uri="{FF2B5EF4-FFF2-40B4-BE49-F238E27FC236}">
                <a16:creationId xmlns:a16="http://schemas.microsoft.com/office/drawing/2014/main" id="{CFAB9EF8-0E58-CEDD-0031-F4C29DC18A0A}"/>
              </a:ext>
            </a:extLst>
          </p:cNvPr>
          <p:cNvSpPr txBox="1">
            <a:spLocks/>
          </p:cNvSpPr>
          <p:nvPr/>
        </p:nvSpPr>
        <p:spPr>
          <a:xfrm>
            <a:off x="417599" y="770679"/>
            <a:ext cx="5524136" cy="250390"/>
          </a:xfrm>
          <a:prstGeom prst="rect">
            <a:avLst/>
          </a:prstGeom>
        </p:spPr>
        <p:txBody>
          <a:bodyPr lIns="0" tIns="0" rIns="0" bIns="0">
            <a:spAutoFit/>
          </a:bodyPr>
          <a:lstStyle>
            <a:lvl1pPr marL="0" indent="0" algn="l" defTabSz="310010" rtl="0" eaLnBrk="1" latinLnBrk="0" hangingPunct="1">
              <a:lnSpc>
                <a:spcPct val="100000"/>
              </a:lnSpc>
              <a:spcBef>
                <a:spcPts val="0"/>
              </a:spcBef>
              <a:buFont typeface="Arial" panose="020B0604020202020204" pitchFamily="34" charset="0"/>
              <a:buNone/>
              <a:defRPr sz="1600" kern="1200" baseline="0">
                <a:solidFill>
                  <a:schemeClr val="tx2"/>
                </a:solidFill>
                <a:latin typeface="Nokia Pure Headline Light" panose="020B0304020202020204" pitchFamily="34" charset="0"/>
                <a:ea typeface="+mn-ea"/>
                <a:cs typeface="+mn-cs"/>
              </a:defRPr>
            </a:lvl1pPr>
            <a:lvl2pPr marL="232508" indent="-77502" algn="l" defTabSz="310010" rtl="0" eaLnBrk="1" latinLnBrk="0" hangingPunct="1">
              <a:lnSpc>
                <a:spcPct val="90000"/>
              </a:lnSpc>
              <a:spcBef>
                <a:spcPts val="169"/>
              </a:spcBef>
              <a:buFont typeface="Arial" panose="020B0604020202020204" pitchFamily="34" charset="0"/>
              <a:buChar char="•"/>
              <a:defRPr sz="814" kern="1200">
                <a:solidFill>
                  <a:schemeClr val="tx1"/>
                </a:solidFill>
                <a:latin typeface="+mn-lt"/>
                <a:ea typeface="+mn-ea"/>
                <a:cs typeface="+mn-cs"/>
              </a:defRPr>
            </a:lvl2pPr>
            <a:lvl3pPr marL="387513" indent="-77502" algn="l" defTabSz="310010" rtl="0" eaLnBrk="1" latinLnBrk="0" hangingPunct="1">
              <a:lnSpc>
                <a:spcPct val="90000"/>
              </a:lnSpc>
              <a:spcBef>
                <a:spcPts val="169"/>
              </a:spcBef>
              <a:buFont typeface="Arial" panose="020B0604020202020204" pitchFamily="34" charset="0"/>
              <a:buChar char="•"/>
              <a:defRPr sz="678" kern="1200">
                <a:solidFill>
                  <a:schemeClr val="tx1"/>
                </a:solidFill>
                <a:latin typeface="+mn-lt"/>
                <a:ea typeface="+mn-ea"/>
                <a:cs typeface="+mn-cs"/>
              </a:defRPr>
            </a:lvl3pPr>
            <a:lvl4pPr marL="542518" indent="-77502" algn="l" defTabSz="310010" rtl="0" eaLnBrk="1" latinLnBrk="0" hangingPunct="1">
              <a:lnSpc>
                <a:spcPct val="90000"/>
              </a:lnSpc>
              <a:spcBef>
                <a:spcPts val="169"/>
              </a:spcBef>
              <a:buFont typeface="Arial" panose="020B0604020202020204" pitchFamily="34" charset="0"/>
              <a:buChar char="•"/>
              <a:defRPr sz="610" kern="1200">
                <a:solidFill>
                  <a:schemeClr val="tx1"/>
                </a:solidFill>
                <a:latin typeface="+mn-lt"/>
                <a:ea typeface="+mn-ea"/>
                <a:cs typeface="+mn-cs"/>
              </a:defRPr>
            </a:lvl4pPr>
            <a:lvl5pPr marL="697523" indent="-77502" algn="l" defTabSz="310010" rtl="0" eaLnBrk="1" latinLnBrk="0" hangingPunct="1">
              <a:lnSpc>
                <a:spcPct val="90000"/>
              </a:lnSpc>
              <a:spcBef>
                <a:spcPts val="169"/>
              </a:spcBef>
              <a:buFont typeface="Arial" panose="020B0604020202020204" pitchFamily="34" charset="0"/>
              <a:buChar char="•"/>
              <a:defRPr sz="610" kern="1200">
                <a:solidFill>
                  <a:schemeClr val="tx1"/>
                </a:solidFill>
                <a:latin typeface="+mn-lt"/>
                <a:ea typeface="+mn-ea"/>
                <a:cs typeface="+mn-cs"/>
              </a:defRPr>
            </a:lvl5pPr>
            <a:lvl6pPr marL="852528" indent="-77502" algn="l" defTabSz="310010" rtl="0" eaLnBrk="1" latinLnBrk="0" hangingPunct="1">
              <a:lnSpc>
                <a:spcPct val="90000"/>
              </a:lnSpc>
              <a:spcBef>
                <a:spcPts val="169"/>
              </a:spcBef>
              <a:buFont typeface="Arial" panose="020B0604020202020204" pitchFamily="34" charset="0"/>
              <a:buChar char="•"/>
              <a:defRPr sz="610" kern="1200">
                <a:solidFill>
                  <a:schemeClr val="tx1"/>
                </a:solidFill>
                <a:latin typeface="+mn-lt"/>
                <a:ea typeface="+mn-ea"/>
                <a:cs typeface="+mn-cs"/>
              </a:defRPr>
            </a:lvl6pPr>
            <a:lvl7pPr marL="1007533" indent="-77502" algn="l" defTabSz="310010" rtl="0" eaLnBrk="1" latinLnBrk="0" hangingPunct="1">
              <a:lnSpc>
                <a:spcPct val="90000"/>
              </a:lnSpc>
              <a:spcBef>
                <a:spcPts val="169"/>
              </a:spcBef>
              <a:buFont typeface="Arial" panose="020B0604020202020204" pitchFamily="34" charset="0"/>
              <a:buChar char="•"/>
              <a:defRPr sz="610" kern="1200">
                <a:solidFill>
                  <a:schemeClr val="tx1"/>
                </a:solidFill>
                <a:latin typeface="+mn-lt"/>
                <a:ea typeface="+mn-ea"/>
                <a:cs typeface="+mn-cs"/>
              </a:defRPr>
            </a:lvl7pPr>
            <a:lvl8pPr marL="1162538" indent="-77502" algn="l" defTabSz="310010" rtl="0" eaLnBrk="1" latinLnBrk="0" hangingPunct="1">
              <a:lnSpc>
                <a:spcPct val="90000"/>
              </a:lnSpc>
              <a:spcBef>
                <a:spcPts val="169"/>
              </a:spcBef>
              <a:buFont typeface="Arial" panose="020B0604020202020204" pitchFamily="34" charset="0"/>
              <a:buChar char="•"/>
              <a:defRPr sz="610" kern="1200">
                <a:solidFill>
                  <a:schemeClr val="tx1"/>
                </a:solidFill>
                <a:latin typeface="+mn-lt"/>
                <a:ea typeface="+mn-ea"/>
                <a:cs typeface="+mn-cs"/>
              </a:defRPr>
            </a:lvl8pPr>
            <a:lvl9pPr marL="1317544" indent="-77502" algn="l" defTabSz="310010" rtl="0" eaLnBrk="1" latinLnBrk="0" hangingPunct="1">
              <a:lnSpc>
                <a:spcPct val="90000"/>
              </a:lnSpc>
              <a:spcBef>
                <a:spcPts val="169"/>
              </a:spcBef>
              <a:buFont typeface="Arial" panose="020B0604020202020204" pitchFamily="34" charset="0"/>
              <a:buChar char="•"/>
              <a:defRPr sz="610" kern="1200">
                <a:solidFill>
                  <a:schemeClr val="tx1"/>
                </a:solidFill>
                <a:latin typeface="+mn-lt"/>
                <a:ea typeface="+mn-ea"/>
                <a:cs typeface="+mn-cs"/>
              </a:defRPr>
            </a:lvl9pPr>
          </a:lstStyle>
          <a:p>
            <a:pPr marL="0" marR="0" lvl="0" indent="0" algn="l" defTabSz="31001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solidFill>
                  <a:srgbClr val="001135"/>
                </a:solidFill>
              </a:rPr>
              <a:t>IP Fabric / Underlay</a:t>
            </a:r>
            <a:endParaRPr kumimoji="0" lang="en-US" sz="1600" b="0" i="0" u="none" strike="noStrike" kern="1200" cap="none" spc="0" normalizeH="0" baseline="0" noProof="0" dirty="0">
              <a:ln>
                <a:noFill/>
              </a:ln>
              <a:solidFill>
                <a:srgbClr val="001135"/>
              </a:solidFill>
              <a:effectLst/>
              <a:uLnTx/>
              <a:uFillTx/>
              <a:latin typeface="Nokia Pure Headline Light" panose="020B0304020202020204" pitchFamily="34" charset="0"/>
              <a:ea typeface="+mn-ea"/>
              <a:cs typeface="+mn-cs"/>
            </a:endParaRPr>
          </a:p>
        </p:txBody>
      </p:sp>
      <p:grpSp>
        <p:nvGrpSpPr>
          <p:cNvPr id="10" name="Group 9">
            <a:extLst>
              <a:ext uri="{FF2B5EF4-FFF2-40B4-BE49-F238E27FC236}">
                <a16:creationId xmlns:a16="http://schemas.microsoft.com/office/drawing/2014/main" id="{80610A60-BBDD-652B-9A51-F896E9BE81CB}"/>
              </a:ext>
            </a:extLst>
          </p:cNvPr>
          <p:cNvGrpSpPr/>
          <p:nvPr/>
        </p:nvGrpSpPr>
        <p:grpSpPr>
          <a:xfrm>
            <a:off x="2614958" y="1350353"/>
            <a:ext cx="1001710" cy="446975"/>
            <a:chOff x="6189787" y="664528"/>
            <a:chExt cx="1431015" cy="638536"/>
          </a:xfrm>
        </p:grpSpPr>
        <p:pic>
          <p:nvPicPr>
            <p:cNvPr id="11" name="Picture 10">
              <a:extLst>
                <a:ext uri="{FF2B5EF4-FFF2-40B4-BE49-F238E27FC236}">
                  <a16:creationId xmlns:a16="http://schemas.microsoft.com/office/drawing/2014/main" id="{FB71B9DE-95B7-46BA-0DD3-6C2B307DF8AE}"/>
                </a:ext>
              </a:extLst>
            </p:cNvPr>
            <p:cNvPicPr>
              <a:picLocks noChangeAspect="1"/>
            </p:cNvPicPr>
            <p:nvPr/>
          </p:nvPicPr>
          <p:blipFill>
            <a:blip r:embed="rId3"/>
            <a:stretch>
              <a:fillRect/>
            </a:stretch>
          </p:blipFill>
          <p:spPr>
            <a:xfrm>
              <a:off x="6189787" y="664528"/>
              <a:ext cx="638536" cy="638536"/>
            </a:xfrm>
            <a:prstGeom prst="rect">
              <a:avLst/>
            </a:prstGeom>
          </p:spPr>
        </p:pic>
        <p:pic>
          <p:nvPicPr>
            <p:cNvPr id="12" name="Picture 11">
              <a:extLst>
                <a:ext uri="{FF2B5EF4-FFF2-40B4-BE49-F238E27FC236}">
                  <a16:creationId xmlns:a16="http://schemas.microsoft.com/office/drawing/2014/main" id="{6DB15128-649F-E75A-C5ED-5C8714865A2E}"/>
                </a:ext>
              </a:extLst>
            </p:cNvPr>
            <p:cNvPicPr>
              <a:picLocks noChangeAspect="1"/>
            </p:cNvPicPr>
            <p:nvPr/>
          </p:nvPicPr>
          <p:blipFill>
            <a:blip r:embed="rId3"/>
            <a:stretch>
              <a:fillRect/>
            </a:stretch>
          </p:blipFill>
          <p:spPr>
            <a:xfrm>
              <a:off x="6982266" y="664528"/>
              <a:ext cx="638536" cy="638536"/>
            </a:xfrm>
            <a:prstGeom prst="rect">
              <a:avLst/>
            </a:prstGeom>
          </p:spPr>
        </p:pic>
      </p:grpSp>
      <p:grpSp>
        <p:nvGrpSpPr>
          <p:cNvPr id="13" name="Group 12">
            <a:extLst>
              <a:ext uri="{FF2B5EF4-FFF2-40B4-BE49-F238E27FC236}">
                <a16:creationId xmlns:a16="http://schemas.microsoft.com/office/drawing/2014/main" id="{3B562E69-3F47-7A3A-F6CF-78BB3A1161AF}"/>
              </a:ext>
            </a:extLst>
          </p:cNvPr>
          <p:cNvGrpSpPr/>
          <p:nvPr/>
        </p:nvGrpSpPr>
        <p:grpSpPr>
          <a:xfrm>
            <a:off x="530001" y="2776948"/>
            <a:ext cx="1001710" cy="446975"/>
            <a:chOff x="6189787" y="664528"/>
            <a:chExt cx="1431015" cy="638536"/>
          </a:xfrm>
        </p:grpSpPr>
        <p:pic>
          <p:nvPicPr>
            <p:cNvPr id="14" name="Picture 13">
              <a:extLst>
                <a:ext uri="{FF2B5EF4-FFF2-40B4-BE49-F238E27FC236}">
                  <a16:creationId xmlns:a16="http://schemas.microsoft.com/office/drawing/2014/main" id="{CF1BFACF-3928-B492-D381-F817E4026E1E}"/>
                </a:ext>
              </a:extLst>
            </p:cNvPr>
            <p:cNvPicPr>
              <a:picLocks noChangeAspect="1"/>
            </p:cNvPicPr>
            <p:nvPr/>
          </p:nvPicPr>
          <p:blipFill>
            <a:blip r:embed="rId3"/>
            <a:stretch>
              <a:fillRect/>
            </a:stretch>
          </p:blipFill>
          <p:spPr>
            <a:xfrm>
              <a:off x="6189787" y="664528"/>
              <a:ext cx="638536" cy="638536"/>
            </a:xfrm>
            <a:prstGeom prst="rect">
              <a:avLst/>
            </a:prstGeom>
          </p:spPr>
        </p:pic>
        <p:pic>
          <p:nvPicPr>
            <p:cNvPr id="15" name="Picture 14">
              <a:extLst>
                <a:ext uri="{FF2B5EF4-FFF2-40B4-BE49-F238E27FC236}">
                  <a16:creationId xmlns:a16="http://schemas.microsoft.com/office/drawing/2014/main" id="{7B63C511-961D-3115-EA4A-D7ACAE9B456E}"/>
                </a:ext>
              </a:extLst>
            </p:cNvPr>
            <p:cNvPicPr>
              <a:picLocks noChangeAspect="1"/>
            </p:cNvPicPr>
            <p:nvPr/>
          </p:nvPicPr>
          <p:blipFill>
            <a:blip r:embed="rId3"/>
            <a:stretch>
              <a:fillRect/>
            </a:stretch>
          </p:blipFill>
          <p:spPr>
            <a:xfrm>
              <a:off x="6982266" y="664528"/>
              <a:ext cx="638536" cy="638536"/>
            </a:xfrm>
            <a:prstGeom prst="rect">
              <a:avLst/>
            </a:prstGeom>
          </p:spPr>
        </p:pic>
      </p:grpSp>
      <p:grpSp>
        <p:nvGrpSpPr>
          <p:cNvPr id="16" name="Group 15">
            <a:extLst>
              <a:ext uri="{FF2B5EF4-FFF2-40B4-BE49-F238E27FC236}">
                <a16:creationId xmlns:a16="http://schemas.microsoft.com/office/drawing/2014/main" id="{04B08816-2D43-BAF0-8401-0D4FBAAB8330}"/>
              </a:ext>
            </a:extLst>
          </p:cNvPr>
          <p:cNvGrpSpPr/>
          <p:nvPr/>
        </p:nvGrpSpPr>
        <p:grpSpPr>
          <a:xfrm>
            <a:off x="3025427" y="2776946"/>
            <a:ext cx="1001710" cy="446975"/>
            <a:chOff x="6189787" y="664528"/>
            <a:chExt cx="1431015" cy="638536"/>
          </a:xfrm>
        </p:grpSpPr>
        <p:pic>
          <p:nvPicPr>
            <p:cNvPr id="17" name="Picture 16">
              <a:extLst>
                <a:ext uri="{FF2B5EF4-FFF2-40B4-BE49-F238E27FC236}">
                  <a16:creationId xmlns:a16="http://schemas.microsoft.com/office/drawing/2014/main" id="{8F6B57FD-CC00-3FE9-E4A6-18B056D6412E}"/>
                </a:ext>
              </a:extLst>
            </p:cNvPr>
            <p:cNvPicPr>
              <a:picLocks noChangeAspect="1"/>
            </p:cNvPicPr>
            <p:nvPr/>
          </p:nvPicPr>
          <p:blipFill>
            <a:blip r:embed="rId3"/>
            <a:stretch>
              <a:fillRect/>
            </a:stretch>
          </p:blipFill>
          <p:spPr>
            <a:xfrm>
              <a:off x="6189787" y="664528"/>
              <a:ext cx="638536" cy="638536"/>
            </a:xfrm>
            <a:prstGeom prst="rect">
              <a:avLst/>
            </a:prstGeom>
          </p:spPr>
        </p:pic>
        <p:pic>
          <p:nvPicPr>
            <p:cNvPr id="18" name="Picture 17">
              <a:extLst>
                <a:ext uri="{FF2B5EF4-FFF2-40B4-BE49-F238E27FC236}">
                  <a16:creationId xmlns:a16="http://schemas.microsoft.com/office/drawing/2014/main" id="{DBCC8641-6C11-7C59-6123-6401D058F57D}"/>
                </a:ext>
              </a:extLst>
            </p:cNvPr>
            <p:cNvPicPr>
              <a:picLocks noChangeAspect="1"/>
            </p:cNvPicPr>
            <p:nvPr/>
          </p:nvPicPr>
          <p:blipFill>
            <a:blip r:embed="rId3"/>
            <a:stretch>
              <a:fillRect/>
            </a:stretch>
          </p:blipFill>
          <p:spPr>
            <a:xfrm>
              <a:off x="6982266" y="664528"/>
              <a:ext cx="638536" cy="638536"/>
            </a:xfrm>
            <a:prstGeom prst="rect">
              <a:avLst/>
            </a:prstGeom>
          </p:spPr>
        </p:pic>
      </p:grpSp>
      <p:cxnSp>
        <p:nvCxnSpPr>
          <p:cNvPr id="19" name="Straight Connector 18">
            <a:extLst>
              <a:ext uri="{FF2B5EF4-FFF2-40B4-BE49-F238E27FC236}">
                <a16:creationId xmlns:a16="http://schemas.microsoft.com/office/drawing/2014/main" id="{9B89C080-B0DF-582D-FE03-790F1566A6FF}"/>
              </a:ext>
            </a:extLst>
          </p:cNvPr>
          <p:cNvCxnSpPr>
            <a:cxnSpLocks/>
            <a:stCxn id="11" idx="2"/>
            <a:endCxn id="14" idx="0"/>
          </p:cNvCxnSpPr>
          <p:nvPr/>
        </p:nvCxnSpPr>
        <p:spPr>
          <a:xfrm flipH="1">
            <a:off x="753489" y="1797328"/>
            <a:ext cx="2084957" cy="979620"/>
          </a:xfrm>
          <a:prstGeom prst="line">
            <a:avLst/>
          </a:prstGeom>
          <a:noFill/>
          <a:ln w="28575" cap="flat" cmpd="sng" algn="ctr">
            <a:solidFill>
              <a:srgbClr val="00B050"/>
            </a:solidFill>
            <a:prstDash val="solid"/>
            <a:miter lim="800000"/>
            <a:headEnd type="triangle"/>
            <a:tailEnd type="triangle"/>
          </a:ln>
          <a:effectLst/>
        </p:spPr>
      </p:cxnSp>
      <p:cxnSp>
        <p:nvCxnSpPr>
          <p:cNvPr id="20" name="Straight Connector 19">
            <a:extLst>
              <a:ext uri="{FF2B5EF4-FFF2-40B4-BE49-F238E27FC236}">
                <a16:creationId xmlns:a16="http://schemas.microsoft.com/office/drawing/2014/main" id="{ED174408-9CC5-F7F9-55D3-D405DAB7BDC2}"/>
              </a:ext>
            </a:extLst>
          </p:cNvPr>
          <p:cNvCxnSpPr>
            <a:cxnSpLocks/>
            <a:stCxn id="12" idx="2"/>
            <a:endCxn id="14" idx="0"/>
          </p:cNvCxnSpPr>
          <p:nvPr/>
        </p:nvCxnSpPr>
        <p:spPr>
          <a:xfrm flipH="1">
            <a:off x="753489" y="1797328"/>
            <a:ext cx="2639692" cy="979620"/>
          </a:xfrm>
          <a:prstGeom prst="line">
            <a:avLst/>
          </a:prstGeom>
          <a:noFill/>
          <a:ln w="28575" cap="flat" cmpd="sng" algn="ctr">
            <a:solidFill>
              <a:srgbClr val="00B050"/>
            </a:solidFill>
            <a:prstDash val="solid"/>
            <a:miter lim="800000"/>
            <a:headEnd type="triangle"/>
            <a:tailEnd type="triangle"/>
          </a:ln>
          <a:effectLst/>
        </p:spPr>
      </p:cxnSp>
      <p:pic>
        <p:nvPicPr>
          <p:cNvPr id="21" name="Picture 20">
            <a:extLst>
              <a:ext uri="{FF2B5EF4-FFF2-40B4-BE49-F238E27FC236}">
                <a16:creationId xmlns:a16="http://schemas.microsoft.com/office/drawing/2014/main" id="{7DDB58D1-8E93-4CF5-AC1D-9E0289258BB9}"/>
              </a:ext>
            </a:extLst>
          </p:cNvPr>
          <p:cNvPicPr>
            <a:picLocks noChangeAspect="1"/>
          </p:cNvPicPr>
          <p:nvPr/>
        </p:nvPicPr>
        <p:blipFill>
          <a:blip r:embed="rId4"/>
          <a:stretch>
            <a:fillRect/>
          </a:stretch>
        </p:blipFill>
        <p:spPr>
          <a:xfrm>
            <a:off x="3311161" y="3551941"/>
            <a:ext cx="503930" cy="503930"/>
          </a:xfrm>
          <a:prstGeom prst="rect">
            <a:avLst/>
          </a:prstGeom>
        </p:spPr>
      </p:pic>
      <p:cxnSp>
        <p:nvCxnSpPr>
          <p:cNvPr id="22" name="Straight Connector 21">
            <a:extLst>
              <a:ext uri="{FF2B5EF4-FFF2-40B4-BE49-F238E27FC236}">
                <a16:creationId xmlns:a16="http://schemas.microsoft.com/office/drawing/2014/main" id="{4E76B90A-A4FF-6FBB-1DE2-194FCF2DF4DE}"/>
              </a:ext>
            </a:extLst>
          </p:cNvPr>
          <p:cNvCxnSpPr>
            <a:cxnSpLocks/>
            <a:stCxn id="21" idx="0"/>
            <a:endCxn id="17" idx="2"/>
          </p:cNvCxnSpPr>
          <p:nvPr/>
        </p:nvCxnSpPr>
        <p:spPr>
          <a:xfrm flipH="1" flipV="1">
            <a:off x="3248915" y="3223921"/>
            <a:ext cx="314211" cy="328020"/>
          </a:xfrm>
          <a:prstGeom prst="line">
            <a:avLst/>
          </a:prstGeom>
          <a:noFill/>
          <a:ln w="12700" cap="flat" cmpd="sng" algn="ctr">
            <a:solidFill>
              <a:srgbClr val="666666"/>
            </a:solidFill>
            <a:prstDash val="solid"/>
          </a:ln>
          <a:effectLst/>
        </p:spPr>
      </p:cxnSp>
      <p:cxnSp>
        <p:nvCxnSpPr>
          <p:cNvPr id="23" name="Straight Connector 22">
            <a:extLst>
              <a:ext uri="{FF2B5EF4-FFF2-40B4-BE49-F238E27FC236}">
                <a16:creationId xmlns:a16="http://schemas.microsoft.com/office/drawing/2014/main" id="{A537741A-578E-0726-EFA9-C515F5BF2D44}"/>
              </a:ext>
            </a:extLst>
          </p:cNvPr>
          <p:cNvCxnSpPr>
            <a:cxnSpLocks/>
            <a:stCxn id="21" idx="0"/>
            <a:endCxn id="18" idx="2"/>
          </p:cNvCxnSpPr>
          <p:nvPr/>
        </p:nvCxnSpPr>
        <p:spPr>
          <a:xfrm flipV="1">
            <a:off x="3563126" y="3223921"/>
            <a:ext cx="240524" cy="328020"/>
          </a:xfrm>
          <a:prstGeom prst="line">
            <a:avLst/>
          </a:prstGeom>
          <a:noFill/>
          <a:ln w="12700" cap="flat" cmpd="sng" algn="ctr">
            <a:solidFill>
              <a:srgbClr val="666666"/>
            </a:solidFill>
            <a:prstDash val="solid"/>
          </a:ln>
          <a:effectLst/>
        </p:spPr>
      </p:cxnSp>
      <p:cxnSp>
        <p:nvCxnSpPr>
          <p:cNvPr id="24" name="Straight Connector 23">
            <a:extLst>
              <a:ext uri="{FF2B5EF4-FFF2-40B4-BE49-F238E27FC236}">
                <a16:creationId xmlns:a16="http://schemas.microsoft.com/office/drawing/2014/main" id="{56C29521-4F3B-1357-CBB3-E135BBF5D649}"/>
              </a:ext>
            </a:extLst>
          </p:cNvPr>
          <p:cNvCxnSpPr>
            <a:cxnSpLocks/>
            <a:stCxn id="67" idx="0"/>
            <a:endCxn id="29" idx="2"/>
          </p:cNvCxnSpPr>
          <p:nvPr/>
        </p:nvCxnSpPr>
        <p:spPr>
          <a:xfrm flipH="1" flipV="1">
            <a:off x="1986610" y="3223922"/>
            <a:ext cx="308093" cy="322249"/>
          </a:xfrm>
          <a:prstGeom prst="line">
            <a:avLst/>
          </a:prstGeom>
          <a:noFill/>
          <a:ln w="12700" cap="flat" cmpd="sng" algn="ctr">
            <a:solidFill>
              <a:srgbClr val="666666"/>
            </a:solidFill>
            <a:prstDash val="solid"/>
          </a:ln>
          <a:effectLst/>
        </p:spPr>
      </p:cxnSp>
      <p:cxnSp>
        <p:nvCxnSpPr>
          <p:cNvPr id="25" name="Straight Connector 24">
            <a:extLst>
              <a:ext uri="{FF2B5EF4-FFF2-40B4-BE49-F238E27FC236}">
                <a16:creationId xmlns:a16="http://schemas.microsoft.com/office/drawing/2014/main" id="{10A778EE-36AA-D668-8B47-D4EE1F7D65FE}"/>
              </a:ext>
            </a:extLst>
          </p:cNvPr>
          <p:cNvCxnSpPr>
            <a:cxnSpLocks/>
            <a:stCxn id="67" idx="0"/>
            <a:endCxn id="30" idx="2"/>
          </p:cNvCxnSpPr>
          <p:nvPr/>
        </p:nvCxnSpPr>
        <p:spPr>
          <a:xfrm flipV="1">
            <a:off x="2294703" y="3223922"/>
            <a:ext cx="246642" cy="322249"/>
          </a:xfrm>
          <a:prstGeom prst="line">
            <a:avLst/>
          </a:prstGeom>
          <a:noFill/>
          <a:ln w="12700" cap="flat" cmpd="sng" algn="ctr">
            <a:solidFill>
              <a:srgbClr val="666666"/>
            </a:solidFill>
            <a:prstDash val="solid"/>
          </a:ln>
          <a:effectLst/>
        </p:spPr>
      </p:cxnSp>
      <p:sp>
        <p:nvSpPr>
          <p:cNvPr id="26" name="Rectangle: Top Corners Rounded 25">
            <a:extLst>
              <a:ext uri="{FF2B5EF4-FFF2-40B4-BE49-F238E27FC236}">
                <a16:creationId xmlns:a16="http://schemas.microsoft.com/office/drawing/2014/main" id="{E21335B1-2BE7-8241-79A9-BE93AA153DE0}"/>
              </a:ext>
            </a:extLst>
          </p:cNvPr>
          <p:cNvSpPr/>
          <p:nvPr/>
        </p:nvSpPr>
        <p:spPr>
          <a:xfrm rot="16200000">
            <a:off x="-6312" y="2905273"/>
            <a:ext cx="626133" cy="193292"/>
          </a:xfrm>
          <a:prstGeom prst="round2SameRect">
            <a:avLst/>
          </a:prstGeom>
          <a:solidFill>
            <a:srgbClr val="0A0908"/>
          </a:solidFill>
          <a:ln w="12700" cap="flat" cmpd="sng" algn="ctr">
            <a:noFill/>
            <a:prstDash val="solid"/>
            <a:miter lim="800000"/>
          </a:ln>
          <a:effectLst>
            <a:softEdge rad="0"/>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685800" eaLnBrk="1" fontAlgn="auto" latinLnBrk="0" hangingPunct="1">
              <a:lnSpc>
                <a:spcPct val="100000"/>
              </a:lnSpc>
              <a:spcBef>
                <a:spcPts val="0"/>
              </a:spcBef>
              <a:spcAft>
                <a:spcPts val="300"/>
              </a:spcAft>
              <a:buClrTx/>
              <a:buSzPct val="100000"/>
              <a:buFontTx/>
              <a:buNone/>
              <a:tabLst/>
              <a:defRPr/>
            </a:pPr>
            <a:r>
              <a:rPr kumimoji="0" lang="en-US" sz="1200" b="1" i="0" u="none" strike="noStrike" kern="0" cap="none" spc="0" normalizeH="0" baseline="0" noProof="0" dirty="0">
                <a:ln>
                  <a:noFill/>
                </a:ln>
                <a:solidFill>
                  <a:srgbClr val="FFFFFF"/>
                </a:solidFill>
                <a:effectLst/>
                <a:uLnTx/>
                <a:uFillTx/>
                <a:latin typeface="Nokia Pure Text Light"/>
                <a:ea typeface="+mn-ea"/>
                <a:cs typeface="+mn-cs"/>
              </a:rPr>
              <a:t>Leaf</a:t>
            </a:r>
          </a:p>
        </p:txBody>
      </p:sp>
      <p:sp>
        <p:nvSpPr>
          <p:cNvPr id="27" name="Rectangle: Top Corners Rounded 26">
            <a:extLst>
              <a:ext uri="{FF2B5EF4-FFF2-40B4-BE49-F238E27FC236}">
                <a16:creationId xmlns:a16="http://schemas.microsoft.com/office/drawing/2014/main" id="{4E391028-7B42-CF52-0634-F6AD3CFBE595}"/>
              </a:ext>
            </a:extLst>
          </p:cNvPr>
          <p:cNvSpPr/>
          <p:nvPr/>
        </p:nvSpPr>
        <p:spPr>
          <a:xfrm rot="5400000">
            <a:off x="3574676" y="1454425"/>
            <a:ext cx="612073" cy="215736"/>
          </a:xfrm>
          <a:prstGeom prst="round2SameRect">
            <a:avLst/>
          </a:prstGeom>
          <a:solidFill>
            <a:srgbClr val="0A0908"/>
          </a:solidFill>
          <a:ln w="12700" cap="flat" cmpd="sng" algn="ctr">
            <a:noFill/>
            <a:prstDash val="solid"/>
            <a:miter lim="800000"/>
          </a:ln>
          <a:effectLst>
            <a:softEdge rad="0"/>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685800" eaLnBrk="1" fontAlgn="auto" latinLnBrk="0" hangingPunct="1">
              <a:lnSpc>
                <a:spcPct val="100000"/>
              </a:lnSpc>
              <a:spcBef>
                <a:spcPts val="0"/>
              </a:spcBef>
              <a:spcAft>
                <a:spcPts val="300"/>
              </a:spcAft>
              <a:buClrTx/>
              <a:buSzPct val="100000"/>
              <a:buFontTx/>
              <a:buNone/>
              <a:tabLst/>
              <a:defRPr/>
            </a:pPr>
            <a:r>
              <a:rPr kumimoji="0" lang="en-US" sz="1200" b="1" i="0" u="none" strike="noStrike" kern="0" cap="none" spc="0" normalizeH="0" baseline="0" noProof="0" dirty="0">
                <a:ln>
                  <a:noFill/>
                </a:ln>
                <a:solidFill>
                  <a:srgbClr val="FFFFFF"/>
                </a:solidFill>
                <a:effectLst/>
                <a:uLnTx/>
                <a:uFillTx/>
                <a:latin typeface="Nokia Pure Text Light"/>
                <a:ea typeface="+mn-ea"/>
                <a:cs typeface="+mn-cs"/>
              </a:rPr>
              <a:t>Spine</a:t>
            </a:r>
          </a:p>
        </p:txBody>
      </p:sp>
      <p:grpSp>
        <p:nvGrpSpPr>
          <p:cNvPr id="28" name="Group 27">
            <a:extLst>
              <a:ext uri="{FF2B5EF4-FFF2-40B4-BE49-F238E27FC236}">
                <a16:creationId xmlns:a16="http://schemas.microsoft.com/office/drawing/2014/main" id="{270566B8-C530-0CBE-EF83-375F6F11C45C}"/>
              </a:ext>
            </a:extLst>
          </p:cNvPr>
          <p:cNvGrpSpPr/>
          <p:nvPr/>
        </p:nvGrpSpPr>
        <p:grpSpPr>
          <a:xfrm>
            <a:off x="1763122" y="2776947"/>
            <a:ext cx="1001710" cy="446975"/>
            <a:chOff x="6189787" y="664528"/>
            <a:chExt cx="1431015" cy="638536"/>
          </a:xfrm>
        </p:grpSpPr>
        <p:pic>
          <p:nvPicPr>
            <p:cNvPr id="29" name="Picture 28">
              <a:extLst>
                <a:ext uri="{FF2B5EF4-FFF2-40B4-BE49-F238E27FC236}">
                  <a16:creationId xmlns:a16="http://schemas.microsoft.com/office/drawing/2014/main" id="{618CBAAC-F21F-A817-B1CC-9C9498E6C92F}"/>
                </a:ext>
              </a:extLst>
            </p:cNvPr>
            <p:cNvPicPr>
              <a:picLocks noChangeAspect="1"/>
            </p:cNvPicPr>
            <p:nvPr/>
          </p:nvPicPr>
          <p:blipFill>
            <a:blip r:embed="rId3"/>
            <a:stretch>
              <a:fillRect/>
            </a:stretch>
          </p:blipFill>
          <p:spPr>
            <a:xfrm>
              <a:off x="6189787" y="664528"/>
              <a:ext cx="638536" cy="638536"/>
            </a:xfrm>
            <a:prstGeom prst="rect">
              <a:avLst/>
            </a:prstGeom>
          </p:spPr>
        </p:pic>
        <p:pic>
          <p:nvPicPr>
            <p:cNvPr id="30" name="Picture 29">
              <a:extLst>
                <a:ext uri="{FF2B5EF4-FFF2-40B4-BE49-F238E27FC236}">
                  <a16:creationId xmlns:a16="http://schemas.microsoft.com/office/drawing/2014/main" id="{8B9F168F-AFE0-B69D-9AAF-BA859DA70687}"/>
                </a:ext>
              </a:extLst>
            </p:cNvPr>
            <p:cNvPicPr>
              <a:picLocks noChangeAspect="1"/>
            </p:cNvPicPr>
            <p:nvPr/>
          </p:nvPicPr>
          <p:blipFill>
            <a:blip r:embed="rId3"/>
            <a:stretch>
              <a:fillRect/>
            </a:stretch>
          </p:blipFill>
          <p:spPr>
            <a:xfrm>
              <a:off x="6982266" y="664528"/>
              <a:ext cx="638536" cy="638536"/>
            </a:xfrm>
            <a:prstGeom prst="rect">
              <a:avLst/>
            </a:prstGeom>
          </p:spPr>
        </p:pic>
      </p:grpSp>
      <p:grpSp>
        <p:nvGrpSpPr>
          <p:cNvPr id="31" name="Group 30">
            <a:extLst>
              <a:ext uri="{FF2B5EF4-FFF2-40B4-BE49-F238E27FC236}">
                <a16:creationId xmlns:a16="http://schemas.microsoft.com/office/drawing/2014/main" id="{0D5631E2-8082-7DCA-DE02-B189B115E1EC}"/>
              </a:ext>
            </a:extLst>
          </p:cNvPr>
          <p:cNvGrpSpPr/>
          <p:nvPr/>
        </p:nvGrpSpPr>
        <p:grpSpPr>
          <a:xfrm>
            <a:off x="4392605" y="2759090"/>
            <a:ext cx="1001710" cy="446975"/>
            <a:chOff x="6189787" y="664528"/>
            <a:chExt cx="1431015" cy="638536"/>
          </a:xfrm>
        </p:grpSpPr>
        <p:pic>
          <p:nvPicPr>
            <p:cNvPr id="32" name="Picture 31">
              <a:extLst>
                <a:ext uri="{FF2B5EF4-FFF2-40B4-BE49-F238E27FC236}">
                  <a16:creationId xmlns:a16="http://schemas.microsoft.com/office/drawing/2014/main" id="{A407B7BE-BB29-C1B6-DA28-7C315EE53A06}"/>
                </a:ext>
              </a:extLst>
            </p:cNvPr>
            <p:cNvPicPr>
              <a:picLocks noChangeAspect="1"/>
            </p:cNvPicPr>
            <p:nvPr/>
          </p:nvPicPr>
          <p:blipFill>
            <a:blip r:embed="rId3"/>
            <a:stretch>
              <a:fillRect/>
            </a:stretch>
          </p:blipFill>
          <p:spPr>
            <a:xfrm>
              <a:off x="6189787" y="664528"/>
              <a:ext cx="638536" cy="638536"/>
            </a:xfrm>
            <a:prstGeom prst="rect">
              <a:avLst/>
            </a:prstGeom>
          </p:spPr>
        </p:pic>
        <p:pic>
          <p:nvPicPr>
            <p:cNvPr id="33" name="Picture 32">
              <a:extLst>
                <a:ext uri="{FF2B5EF4-FFF2-40B4-BE49-F238E27FC236}">
                  <a16:creationId xmlns:a16="http://schemas.microsoft.com/office/drawing/2014/main" id="{B285329D-BB80-530F-F097-5320BC4D3689}"/>
                </a:ext>
              </a:extLst>
            </p:cNvPr>
            <p:cNvPicPr>
              <a:picLocks noChangeAspect="1"/>
            </p:cNvPicPr>
            <p:nvPr/>
          </p:nvPicPr>
          <p:blipFill>
            <a:blip r:embed="rId3"/>
            <a:stretch>
              <a:fillRect/>
            </a:stretch>
          </p:blipFill>
          <p:spPr>
            <a:xfrm>
              <a:off x="6982266" y="664528"/>
              <a:ext cx="638536" cy="638536"/>
            </a:xfrm>
            <a:prstGeom prst="rect">
              <a:avLst/>
            </a:prstGeom>
          </p:spPr>
        </p:pic>
      </p:grpSp>
      <p:cxnSp>
        <p:nvCxnSpPr>
          <p:cNvPr id="39" name="Straight Connector 38">
            <a:extLst>
              <a:ext uri="{FF2B5EF4-FFF2-40B4-BE49-F238E27FC236}">
                <a16:creationId xmlns:a16="http://schemas.microsoft.com/office/drawing/2014/main" id="{EAC1B2D7-5F76-B9C2-2A8C-00E5A67B7E5C}"/>
              </a:ext>
            </a:extLst>
          </p:cNvPr>
          <p:cNvCxnSpPr>
            <a:cxnSpLocks/>
            <a:stCxn id="11" idx="2"/>
            <a:endCxn id="15" idx="0"/>
          </p:cNvCxnSpPr>
          <p:nvPr/>
        </p:nvCxnSpPr>
        <p:spPr>
          <a:xfrm flipH="1">
            <a:off x="1308224" y="1797328"/>
            <a:ext cx="1530222" cy="979620"/>
          </a:xfrm>
          <a:prstGeom prst="line">
            <a:avLst/>
          </a:prstGeom>
          <a:noFill/>
          <a:ln w="28575" cap="flat" cmpd="sng" algn="ctr">
            <a:solidFill>
              <a:srgbClr val="00B050"/>
            </a:solidFill>
            <a:prstDash val="solid"/>
            <a:miter lim="800000"/>
            <a:headEnd type="triangle"/>
            <a:tailEnd type="triangle"/>
          </a:ln>
          <a:effectLst/>
        </p:spPr>
      </p:cxnSp>
      <p:cxnSp>
        <p:nvCxnSpPr>
          <p:cNvPr id="40" name="Straight Connector 39">
            <a:extLst>
              <a:ext uri="{FF2B5EF4-FFF2-40B4-BE49-F238E27FC236}">
                <a16:creationId xmlns:a16="http://schemas.microsoft.com/office/drawing/2014/main" id="{5EF21CC9-8C92-B1C0-BBD3-5CD247D6F86C}"/>
              </a:ext>
            </a:extLst>
          </p:cNvPr>
          <p:cNvCxnSpPr>
            <a:cxnSpLocks/>
            <a:stCxn id="12" idx="2"/>
            <a:endCxn id="15" idx="0"/>
          </p:cNvCxnSpPr>
          <p:nvPr/>
        </p:nvCxnSpPr>
        <p:spPr>
          <a:xfrm flipH="1">
            <a:off x="1308224" y="1797328"/>
            <a:ext cx="2084957" cy="979620"/>
          </a:xfrm>
          <a:prstGeom prst="line">
            <a:avLst/>
          </a:prstGeom>
          <a:noFill/>
          <a:ln w="28575" cap="flat" cmpd="sng" algn="ctr">
            <a:solidFill>
              <a:srgbClr val="00B050"/>
            </a:solidFill>
            <a:prstDash val="solid"/>
            <a:miter lim="800000"/>
            <a:headEnd type="triangle"/>
            <a:tailEnd type="triangle"/>
          </a:ln>
          <a:effectLst/>
        </p:spPr>
      </p:cxnSp>
      <p:cxnSp>
        <p:nvCxnSpPr>
          <p:cNvPr id="43" name="Straight Connector 42">
            <a:extLst>
              <a:ext uri="{FF2B5EF4-FFF2-40B4-BE49-F238E27FC236}">
                <a16:creationId xmlns:a16="http://schemas.microsoft.com/office/drawing/2014/main" id="{2E41D007-9A57-3717-D581-95DC8F9BAF50}"/>
              </a:ext>
            </a:extLst>
          </p:cNvPr>
          <p:cNvCxnSpPr>
            <a:cxnSpLocks/>
            <a:stCxn id="11" idx="2"/>
            <a:endCxn id="29" idx="0"/>
          </p:cNvCxnSpPr>
          <p:nvPr/>
        </p:nvCxnSpPr>
        <p:spPr>
          <a:xfrm flipH="1">
            <a:off x="1986610" y="1797328"/>
            <a:ext cx="851836" cy="979619"/>
          </a:xfrm>
          <a:prstGeom prst="line">
            <a:avLst/>
          </a:prstGeom>
          <a:noFill/>
          <a:ln w="28575" cap="flat" cmpd="sng" algn="ctr">
            <a:solidFill>
              <a:srgbClr val="00B050"/>
            </a:solidFill>
            <a:prstDash val="solid"/>
            <a:miter lim="800000"/>
            <a:headEnd type="triangle"/>
            <a:tailEnd type="triangle"/>
          </a:ln>
          <a:effectLst/>
        </p:spPr>
      </p:cxnSp>
      <p:cxnSp>
        <p:nvCxnSpPr>
          <p:cNvPr id="44" name="Straight Connector 43">
            <a:extLst>
              <a:ext uri="{FF2B5EF4-FFF2-40B4-BE49-F238E27FC236}">
                <a16:creationId xmlns:a16="http://schemas.microsoft.com/office/drawing/2014/main" id="{82D974BA-C182-7323-22FB-B58B4DB5CA53}"/>
              </a:ext>
            </a:extLst>
          </p:cNvPr>
          <p:cNvCxnSpPr>
            <a:cxnSpLocks/>
            <a:stCxn id="12" idx="2"/>
            <a:endCxn id="29" idx="0"/>
          </p:cNvCxnSpPr>
          <p:nvPr/>
        </p:nvCxnSpPr>
        <p:spPr>
          <a:xfrm flipH="1">
            <a:off x="1986610" y="1797328"/>
            <a:ext cx="1406571" cy="979619"/>
          </a:xfrm>
          <a:prstGeom prst="line">
            <a:avLst/>
          </a:prstGeom>
          <a:noFill/>
          <a:ln w="28575" cap="flat" cmpd="sng" algn="ctr">
            <a:solidFill>
              <a:srgbClr val="00B050"/>
            </a:solidFill>
            <a:prstDash val="solid"/>
            <a:miter lim="800000"/>
            <a:headEnd type="triangle"/>
            <a:tailEnd type="triangle"/>
          </a:ln>
          <a:effectLst/>
        </p:spPr>
      </p:cxnSp>
      <p:cxnSp>
        <p:nvCxnSpPr>
          <p:cNvPr id="47" name="Straight Connector 46">
            <a:extLst>
              <a:ext uri="{FF2B5EF4-FFF2-40B4-BE49-F238E27FC236}">
                <a16:creationId xmlns:a16="http://schemas.microsoft.com/office/drawing/2014/main" id="{F5A4F9BB-D522-BA48-71AD-7FFA6AE419A6}"/>
              </a:ext>
            </a:extLst>
          </p:cNvPr>
          <p:cNvCxnSpPr>
            <a:cxnSpLocks/>
            <a:stCxn id="11" idx="2"/>
            <a:endCxn id="30" idx="0"/>
          </p:cNvCxnSpPr>
          <p:nvPr/>
        </p:nvCxnSpPr>
        <p:spPr>
          <a:xfrm flipH="1">
            <a:off x="2541345" y="1797328"/>
            <a:ext cx="297101" cy="979619"/>
          </a:xfrm>
          <a:prstGeom prst="line">
            <a:avLst/>
          </a:prstGeom>
          <a:noFill/>
          <a:ln w="28575" cap="flat" cmpd="sng" algn="ctr">
            <a:solidFill>
              <a:srgbClr val="00B050"/>
            </a:solidFill>
            <a:prstDash val="solid"/>
            <a:miter lim="800000"/>
            <a:headEnd type="triangle"/>
            <a:tailEnd type="triangle"/>
          </a:ln>
          <a:effectLst/>
        </p:spPr>
      </p:cxnSp>
      <p:cxnSp>
        <p:nvCxnSpPr>
          <p:cNvPr id="48" name="Straight Connector 47">
            <a:extLst>
              <a:ext uri="{FF2B5EF4-FFF2-40B4-BE49-F238E27FC236}">
                <a16:creationId xmlns:a16="http://schemas.microsoft.com/office/drawing/2014/main" id="{A166D456-48EB-EEFC-F8AA-761BBC319620}"/>
              </a:ext>
            </a:extLst>
          </p:cNvPr>
          <p:cNvCxnSpPr>
            <a:cxnSpLocks/>
            <a:stCxn id="12" idx="2"/>
            <a:endCxn id="30" idx="0"/>
          </p:cNvCxnSpPr>
          <p:nvPr/>
        </p:nvCxnSpPr>
        <p:spPr>
          <a:xfrm flipH="1">
            <a:off x="2541345" y="1797328"/>
            <a:ext cx="851836" cy="979619"/>
          </a:xfrm>
          <a:prstGeom prst="line">
            <a:avLst/>
          </a:prstGeom>
          <a:noFill/>
          <a:ln w="28575" cap="flat" cmpd="sng" algn="ctr">
            <a:solidFill>
              <a:srgbClr val="00B050"/>
            </a:solidFill>
            <a:prstDash val="solid"/>
            <a:miter lim="800000"/>
            <a:headEnd type="triangle"/>
            <a:tailEnd type="triangle"/>
          </a:ln>
          <a:effectLst/>
        </p:spPr>
      </p:cxnSp>
      <p:cxnSp>
        <p:nvCxnSpPr>
          <p:cNvPr id="51" name="Straight Connector 50">
            <a:extLst>
              <a:ext uri="{FF2B5EF4-FFF2-40B4-BE49-F238E27FC236}">
                <a16:creationId xmlns:a16="http://schemas.microsoft.com/office/drawing/2014/main" id="{C8C0B380-CDE1-F90F-52CF-009E88DCF438}"/>
              </a:ext>
            </a:extLst>
          </p:cNvPr>
          <p:cNvCxnSpPr>
            <a:cxnSpLocks/>
            <a:stCxn id="11" idx="2"/>
            <a:endCxn id="17" idx="0"/>
          </p:cNvCxnSpPr>
          <p:nvPr/>
        </p:nvCxnSpPr>
        <p:spPr>
          <a:xfrm>
            <a:off x="2838446" y="1797328"/>
            <a:ext cx="410469" cy="979618"/>
          </a:xfrm>
          <a:prstGeom prst="line">
            <a:avLst/>
          </a:prstGeom>
          <a:noFill/>
          <a:ln w="28575" cap="flat" cmpd="sng" algn="ctr">
            <a:solidFill>
              <a:srgbClr val="00B050"/>
            </a:solidFill>
            <a:prstDash val="solid"/>
            <a:miter lim="800000"/>
            <a:headEnd type="triangle"/>
            <a:tailEnd type="triangle"/>
          </a:ln>
          <a:effectLst/>
        </p:spPr>
      </p:cxnSp>
      <p:cxnSp>
        <p:nvCxnSpPr>
          <p:cNvPr id="52" name="Straight Connector 51">
            <a:extLst>
              <a:ext uri="{FF2B5EF4-FFF2-40B4-BE49-F238E27FC236}">
                <a16:creationId xmlns:a16="http://schemas.microsoft.com/office/drawing/2014/main" id="{B8FA58CF-811C-9007-CEB9-9573810E5090}"/>
              </a:ext>
            </a:extLst>
          </p:cNvPr>
          <p:cNvCxnSpPr>
            <a:cxnSpLocks/>
            <a:stCxn id="12" idx="2"/>
            <a:endCxn id="17" idx="0"/>
          </p:cNvCxnSpPr>
          <p:nvPr/>
        </p:nvCxnSpPr>
        <p:spPr>
          <a:xfrm flipH="1">
            <a:off x="3248915" y="1797328"/>
            <a:ext cx="144266" cy="979618"/>
          </a:xfrm>
          <a:prstGeom prst="line">
            <a:avLst/>
          </a:prstGeom>
          <a:noFill/>
          <a:ln w="28575" cap="flat" cmpd="sng" algn="ctr">
            <a:solidFill>
              <a:srgbClr val="00B050"/>
            </a:solidFill>
            <a:prstDash val="solid"/>
            <a:miter lim="800000"/>
            <a:headEnd type="triangle"/>
            <a:tailEnd type="triangle"/>
          </a:ln>
          <a:effectLst/>
        </p:spPr>
      </p:cxnSp>
      <p:cxnSp>
        <p:nvCxnSpPr>
          <p:cNvPr id="55" name="Straight Connector 54">
            <a:extLst>
              <a:ext uri="{FF2B5EF4-FFF2-40B4-BE49-F238E27FC236}">
                <a16:creationId xmlns:a16="http://schemas.microsoft.com/office/drawing/2014/main" id="{71AB715E-181B-37B7-8C65-E7A6E8CA66C4}"/>
              </a:ext>
            </a:extLst>
          </p:cNvPr>
          <p:cNvCxnSpPr>
            <a:cxnSpLocks/>
            <a:stCxn id="11" idx="2"/>
            <a:endCxn id="18" idx="0"/>
          </p:cNvCxnSpPr>
          <p:nvPr/>
        </p:nvCxnSpPr>
        <p:spPr>
          <a:xfrm>
            <a:off x="2838446" y="1797328"/>
            <a:ext cx="965204" cy="979618"/>
          </a:xfrm>
          <a:prstGeom prst="line">
            <a:avLst/>
          </a:prstGeom>
          <a:noFill/>
          <a:ln w="28575" cap="flat" cmpd="sng" algn="ctr">
            <a:solidFill>
              <a:srgbClr val="00B050"/>
            </a:solidFill>
            <a:prstDash val="solid"/>
            <a:miter lim="800000"/>
            <a:headEnd type="triangle"/>
            <a:tailEnd type="triangle"/>
          </a:ln>
          <a:effectLst/>
        </p:spPr>
      </p:cxnSp>
      <p:cxnSp>
        <p:nvCxnSpPr>
          <p:cNvPr id="56" name="Straight Connector 55">
            <a:extLst>
              <a:ext uri="{FF2B5EF4-FFF2-40B4-BE49-F238E27FC236}">
                <a16:creationId xmlns:a16="http://schemas.microsoft.com/office/drawing/2014/main" id="{C4646C6A-784E-F7DE-F1F6-E70C729D6208}"/>
              </a:ext>
            </a:extLst>
          </p:cNvPr>
          <p:cNvCxnSpPr>
            <a:cxnSpLocks/>
            <a:stCxn id="12" idx="2"/>
            <a:endCxn id="18" idx="0"/>
          </p:cNvCxnSpPr>
          <p:nvPr/>
        </p:nvCxnSpPr>
        <p:spPr>
          <a:xfrm>
            <a:off x="3393181" y="1797328"/>
            <a:ext cx="410469" cy="979618"/>
          </a:xfrm>
          <a:prstGeom prst="line">
            <a:avLst/>
          </a:prstGeom>
          <a:noFill/>
          <a:ln w="28575" cap="flat" cmpd="sng" algn="ctr">
            <a:solidFill>
              <a:srgbClr val="00B050"/>
            </a:solidFill>
            <a:prstDash val="solid"/>
            <a:miter lim="800000"/>
            <a:headEnd type="triangle"/>
            <a:tailEnd type="triangle"/>
          </a:ln>
          <a:effectLst/>
        </p:spPr>
      </p:cxnSp>
      <p:cxnSp>
        <p:nvCxnSpPr>
          <p:cNvPr id="59" name="Straight Connector 58">
            <a:extLst>
              <a:ext uri="{FF2B5EF4-FFF2-40B4-BE49-F238E27FC236}">
                <a16:creationId xmlns:a16="http://schemas.microsoft.com/office/drawing/2014/main" id="{A9FA2181-88DC-B424-A527-9E407D4B58A5}"/>
              </a:ext>
            </a:extLst>
          </p:cNvPr>
          <p:cNvCxnSpPr>
            <a:cxnSpLocks/>
            <a:stCxn id="11" idx="2"/>
            <a:endCxn id="32" idx="0"/>
          </p:cNvCxnSpPr>
          <p:nvPr/>
        </p:nvCxnSpPr>
        <p:spPr>
          <a:xfrm>
            <a:off x="2838446" y="1797328"/>
            <a:ext cx="1777647" cy="961762"/>
          </a:xfrm>
          <a:prstGeom prst="line">
            <a:avLst/>
          </a:prstGeom>
          <a:noFill/>
          <a:ln w="28575" cap="flat" cmpd="sng" algn="ctr">
            <a:solidFill>
              <a:srgbClr val="00B050"/>
            </a:solidFill>
            <a:prstDash val="solid"/>
            <a:miter lim="800000"/>
            <a:headEnd type="triangle"/>
            <a:tailEnd type="triangle"/>
          </a:ln>
          <a:effectLst/>
        </p:spPr>
      </p:cxnSp>
      <p:cxnSp>
        <p:nvCxnSpPr>
          <p:cNvPr id="60" name="Straight Connector 59">
            <a:extLst>
              <a:ext uri="{FF2B5EF4-FFF2-40B4-BE49-F238E27FC236}">
                <a16:creationId xmlns:a16="http://schemas.microsoft.com/office/drawing/2014/main" id="{22C45FD0-C2ED-E144-0796-9441677F8091}"/>
              </a:ext>
            </a:extLst>
          </p:cNvPr>
          <p:cNvCxnSpPr>
            <a:cxnSpLocks/>
            <a:stCxn id="12" idx="2"/>
            <a:endCxn id="32" idx="0"/>
          </p:cNvCxnSpPr>
          <p:nvPr/>
        </p:nvCxnSpPr>
        <p:spPr>
          <a:xfrm>
            <a:off x="3393181" y="1797328"/>
            <a:ext cx="1222912" cy="961762"/>
          </a:xfrm>
          <a:prstGeom prst="line">
            <a:avLst/>
          </a:prstGeom>
          <a:noFill/>
          <a:ln w="28575" cap="flat" cmpd="sng" algn="ctr">
            <a:solidFill>
              <a:srgbClr val="00B050"/>
            </a:solidFill>
            <a:prstDash val="solid"/>
            <a:miter lim="800000"/>
            <a:headEnd type="triangle"/>
            <a:tailEnd type="triangle"/>
          </a:ln>
          <a:effectLst/>
        </p:spPr>
      </p:cxnSp>
      <p:cxnSp>
        <p:nvCxnSpPr>
          <p:cNvPr id="63" name="Straight Connector 62">
            <a:extLst>
              <a:ext uri="{FF2B5EF4-FFF2-40B4-BE49-F238E27FC236}">
                <a16:creationId xmlns:a16="http://schemas.microsoft.com/office/drawing/2014/main" id="{0342E71E-DE9C-BF7C-F730-78C250837458}"/>
              </a:ext>
            </a:extLst>
          </p:cNvPr>
          <p:cNvCxnSpPr>
            <a:cxnSpLocks/>
            <a:stCxn id="11" idx="2"/>
            <a:endCxn id="33" idx="0"/>
          </p:cNvCxnSpPr>
          <p:nvPr/>
        </p:nvCxnSpPr>
        <p:spPr>
          <a:xfrm>
            <a:off x="2838446" y="1797328"/>
            <a:ext cx="2332382" cy="961762"/>
          </a:xfrm>
          <a:prstGeom prst="line">
            <a:avLst/>
          </a:prstGeom>
          <a:noFill/>
          <a:ln w="28575" cap="flat" cmpd="sng" algn="ctr">
            <a:solidFill>
              <a:srgbClr val="00B050"/>
            </a:solidFill>
            <a:prstDash val="solid"/>
            <a:miter lim="800000"/>
            <a:headEnd type="triangle"/>
            <a:tailEnd type="triangle"/>
          </a:ln>
          <a:effectLst/>
        </p:spPr>
      </p:cxnSp>
      <p:cxnSp>
        <p:nvCxnSpPr>
          <p:cNvPr id="64" name="Straight Connector 63">
            <a:extLst>
              <a:ext uri="{FF2B5EF4-FFF2-40B4-BE49-F238E27FC236}">
                <a16:creationId xmlns:a16="http://schemas.microsoft.com/office/drawing/2014/main" id="{AFE1E477-1EE0-8FAB-3187-EF65A9743E95}"/>
              </a:ext>
            </a:extLst>
          </p:cNvPr>
          <p:cNvCxnSpPr>
            <a:cxnSpLocks/>
            <a:stCxn id="12" idx="2"/>
            <a:endCxn id="33" idx="0"/>
          </p:cNvCxnSpPr>
          <p:nvPr/>
        </p:nvCxnSpPr>
        <p:spPr>
          <a:xfrm>
            <a:off x="3393181" y="1797328"/>
            <a:ext cx="1777647" cy="961762"/>
          </a:xfrm>
          <a:prstGeom prst="line">
            <a:avLst/>
          </a:prstGeom>
          <a:noFill/>
          <a:ln w="28575" cap="flat" cmpd="sng" algn="ctr">
            <a:solidFill>
              <a:srgbClr val="00B050"/>
            </a:solidFill>
            <a:prstDash val="solid"/>
            <a:miter lim="800000"/>
            <a:headEnd type="triangle"/>
            <a:tailEnd type="triangle"/>
          </a:ln>
          <a:effectLst/>
        </p:spPr>
      </p:cxnSp>
      <p:pic>
        <p:nvPicPr>
          <p:cNvPr id="67" name="Picture 66">
            <a:extLst>
              <a:ext uri="{FF2B5EF4-FFF2-40B4-BE49-F238E27FC236}">
                <a16:creationId xmlns:a16="http://schemas.microsoft.com/office/drawing/2014/main" id="{DDDACFAD-3E99-CE2F-6B4D-70C4CB13E432}"/>
              </a:ext>
            </a:extLst>
          </p:cNvPr>
          <p:cNvPicPr>
            <a:picLocks noChangeAspect="1"/>
          </p:cNvPicPr>
          <p:nvPr/>
        </p:nvPicPr>
        <p:blipFill>
          <a:blip r:embed="rId4"/>
          <a:stretch>
            <a:fillRect/>
          </a:stretch>
        </p:blipFill>
        <p:spPr>
          <a:xfrm>
            <a:off x="2042738" y="3546171"/>
            <a:ext cx="503930" cy="503930"/>
          </a:xfrm>
          <a:prstGeom prst="rect">
            <a:avLst/>
          </a:prstGeom>
        </p:spPr>
      </p:pic>
      <p:cxnSp>
        <p:nvCxnSpPr>
          <p:cNvPr id="68" name="Straight Connector 67">
            <a:extLst>
              <a:ext uri="{FF2B5EF4-FFF2-40B4-BE49-F238E27FC236}">
                <a16:creationId xmlns:a16="http://schemas.microsoft.com/office/drawing/2014/main" id="{6E2B6A9C-696A-8056-4850-70A4649A560E}"/>
              </a:ext>
            </a:extLst>
          </p:cNvPr>
          <p:cNvCxnSpPr>
            <a:cxnSpLocks/>
            <a:stCxn id="69" idx="0"/>
            <a:endCxn id="32" idx="2"/>
          </p:cNvCxnSpPr>
          <p:nvPr/>
        </p:nvCxnSpPr>
        <p:spPr>
          <a:xfrm flipH="1" flipV="1">
            <a:off x="4616093" y="3206065"/>
            <a:ext cx="107610" cy="445538"/>
          </a:xfrm>
          <a:prstGeom prst="line">
            <a:avLst/>
          </a:prstGeom>
          <a:noFill/>
          <a:ln w="12700" cap="flat" cmpd="sng" algn="ctr">
            <a:solidFill>
              <a:srgbClr val="666666"/>
            </a:solidFill>
            <a:prstDash val="solid"/>
          </a:ln>
          <a:effectLst/>
        </p:spPr>
      </p:cxnSp>
      <p:pic>
        <p:nvPicPr>
          <p:cNvPr id="69" name="Picture 68">
            <a:extLst>
              <a:ext uri="{FF2B5EF4-FFF2-40B4-BE49-F238E27FC236}">
                <a16:creationId xmlns:a16="http://schemas.microsoft.com/office/drawing/2014/main" id="{B879441B-6DC7-06A5-9693-E1C661E6CCC6}"/>
              </a:ext>
            </a:extLst>
          </p:cNvPr>
          <p:cNvPicPr>
            <a:picLocks noChangeAspect="1"/>
          </p:cNvPicPr>
          <p:nvPr/>
        </p:nvPicPr>
        <p:blipFill>
          <a:blip r:embed="rId5"/>
          <a:stretch>
            <a:fillRect/>
          </a:stretch>
        </p:blipFill>
        <p:spPr>
          <a:xfrm>
            <a:off x="4455655" y="3651603"/>
            <a:ext cx="536095" cy="536095"/>
          </a:xfrm>
          <a:prstGeom prst="rect">
            <a:avLst/>
          </a:prstGeom>
        </p:spPr>
      </p:pic>
      <p:pic>
        <p:nvPicPr>
          <p:cNvPr id="70" name="Picture 69">
            <a:extLst>
              <a:ext uri="{FF2B5EF4-FFF2-40B4-BE49-F238E27FC236}">
                <a16:creationId xmlns:a16="http://schemas.microsoft.com/office/drawing/2014/main" id="{1A68446B-6056-35BB-3F87-254D1AE17986}"/>
              </a:ext>
            </a:extLst>
          </p:cNvPr>
          <p:cNvPicPr>
            <a:picLocks noChangeAspect="1"/>
          </p:cNvPicPr>
          <p:nvPr/>
        </p:nvPicPr>
        <p:blipFill>
          <a:blip r:embed="rId5"/>
          <a:stretch>
            <a:fillRect/>
          </a:stretch>
        </p:blipFill>
        <p:spPr>
          <a:xfrm>
            <a:off x="5222792" y="3651603"/>
            <a:ext cx="536095" cy="536095"/>
          </a:xfrm>
          <a:prstGeom prst="rect">
            <a:avLst/>
          </a:prstGeom>
        </p:spPr>
      </p:pic>
      <p:cxnSp>
        <p:nvCxnSpPr>
          <p:cNvPr id="71" name="Straight Connector 70">
            <a:extLst>
              <a:ext uri="{FF2B5EF4-FFF2-40B4-BE49-F238E27FC236}">
                <a16:creationId xmlns:a16="http://schemas.microsoft.com/office/drawing/2014/main" id="{DAA42880-15BC-4519-AC51-CA8DDD394F5D}"/>
              </a:ext>
            </a:extLst>
          </p:cNvPr>
          <p:cNvCxnSpPr>
            <a:cxnSpLocks/>
            <a:stCxn id="70" idx="0"/>
            <a:endCxn id="33" idx="2"/>
          </p:cNvCxnSpPr>
          <p:nvPr/>
        </p:nvCxnSpPr>
        <p:spPr>
          <a:xfrm flipH="1" flipV="1">
            <a:off x="5170828" y="3206065"/>
            <a:ext cx="320012" cy="445538"/>
          </a:xfrm>
          <a:prstGeom prst="line">
            <a:avLst/>
          </a:prstGeom>
          <a:noFill/>
          <a:ln w="12700" cap="flat" cmpd="sng" algn="ctr">
            <a:solidFill>
              <a:srgbClr val="666666"/>
            </a:solidFill>
            <a:prstDash val="solid"/>
          </a:ln>
          <a:effectLst/>
        </p:spPr>
      </p:cxnSp>
      <p:sp>
        <p:nvSpPr>
          <p:cNvPr id="72" name="TextBox 71">
            <a:extLst>
              <a:ext uri="{FF2B5EF4-FFF2-40B4-BE49-F238E27FC236}">
                <a16:creationId xmlns:a16="http://schemas.microsoft.com/office/drawing/2014/main" id="{9F0B0053-2913-818F-A5C3-B3ECE8AD80CC}"/>
              </a:ext>
            </a:extLst>
          </p:cNvPr>
          <p:cNvSpPr txBox="1"/>
          <p:nvPr/>
        </p:nvSpPr>
        <p:spPr>
          <a:xfrm>
            <a:off x="3186803" y="3992697"/>
            <a:ext cx="796411" cy="483960"/>
          </a:xfrm>
          <a:prstGeom prst="rect">
            <a:avLst/>
          </a:prstGeom>
          <a:noFill/>
        </p:spPr>
        <p:txBody>
          <a:bodyPr wrap="square" lIns="72000" tIns="72000" rIns="72000" bIns="72000" rtlCol="0">
            <a:spAutoFit/>
          </a:bodyPr>
          <a:lstStyle/>
          <a:p>
            <a:pPr algn="ctr" defTabSz="360000">
              <a:spcAft>
                <a:spcPts val="600"/>
              </a:spcAft>
              <a:tabLst>
                <a:tab pos="360000" algn="l"/>
              </a:tabLst>
              <a:defRPr/>
            </a:pPr>
            <a:r>
              <a:rPr lang="en-US" sz="1100" kern="0" dirty="0">
                <a:solidFill>
                  <a:srgbClr val="001135"/>
                </a:solidFill>
                <a:ea typeface="Nokia Pure Text Light" panose="020B0304040602060303" pitchFamily="34" charset="0"/>
                <a:cs typeface="Nokia Pure Text Light" panose="020B0304040602060303" pitchFamily="34" charset="0"/>
              </a:rPr>
              <a:t>Servers &amp;  Workloads</a:t>
            </a:r>
          </a:p>
        </p:txBody>
      </p:sp>
      <p:sp>
        <p:nvSpPr>
          <p:cNvPr id="73" name="TextBox 72">
            <a:extLst>
              <a:ext uri="{FF2B5EF4-FFF2-40B4-BE49-F238E27FC236}">
                <a16:creationId xmlns:a16="http://schemas.microsoft.com/office/drawing/2014/main" id="{2D4DAC06-C50F-0F4D-08F8-B99552FDB03C}"/>
              </a:ext>
            </a:extLst>
          </p:cNvPr>
          <p:cNvSpPr txBox="1"/>
          <p:nvPr/>
        </p:nvSpPr>
        <p:spPr>
          <a:xfrm>
            <a:off x="1891074" y="3986927"/>
            <a:ext cx="805196" cy="483960"/>
          </a:xfrm>
          <a:prstGeom prst="rect">
            <a:avLst/>
          </a:prstGeom>
          <a:noFill/>
        </p:spPr>
        <p:txBody>
          <a:bodyPr wrap="square" lIns="72000" tIns="72000" rIns="72000" bIns="72000" rtlCol="0">
            <a:spAutoFit/>
          </a:bodyPr>
          <a:lstStyle/>
          <a:p>
            <a:pPr algn="ctr" defTabSz="360000">
              <a:spcAft>
                <a:spcPts val="600"/>
              </a:spcAft>
              <a:tabLst>
                <a:tab pos="360000" algn="l"/>
              </a:tabLst>
              <a:defRPr/>
            </a:pPr>
            <a:r>
              <a:rPr lang="en-US" sz="1100" kern="0" dirty="0">
                <a:solidFill>
                  <a:srgbClr val="001135"/>
                </a:solidFill>
                <a:ea typeface="Nokia Pure Text Light" panose="020B0304040602060303" pitchFamily="34" charset="0"/>
                <a:cs typeface="Nokia Pure Text Light" panose="020B0304040602060303" pitchFamily="34" charset="0"/>
              </a:rPr>
              <a:t>Servers &amp;  Workloads</a:t>
            </a:r>
          </a:p>
        </p:txBody>
      </p:sp>
      <p:sp>
        <p:nvSpPr>
          <p:cNvPr id="74" name="TextBox 73">
            <a:extLst>
              <a:ext uri="{FF2B5EF4-FFF2-40B4-BE49-F238E27FC236}">
                <a16:creationId xmlns:a16="http://schemas.microsoft.com/office/drawing/2014/main" id="{0AD05238-C038-472C-AE67-EC6E85563B11}"/>
              </a:ext>
            </a:extLst>
          </p:cNvPr>
          <p:cNvSpPr txBox="1"/>
          <p:nvPr/>
        </p:nvSpPr>
        <p:spPr>
          <a:xfrm>
            <a:off x="4342811" y="4147671"/>
            <a:ext cx="759261" cy="314683"/>
          </a:xfrm>
          <a:prstGeom prst="rect">
            <a:avLst/>
          </a:prstGeom>
          <a:noFill/>
        </p:spPr>
        <p:txBody>
          <a:bodyPr wrap="square" lIns="72000" tIns="72000" rIns="72000" bIns="72000" rtlCol="0">
            <a:spAutoFit/>
          </a:bodyPr>
          <a:lstStyle/>
          <a:p>
            <a:pPr algn="ctr" defTabSz="360000">
              <a:spcAft>
                <a:spcPts val="600"/>
              </a:spcAft>
              <a:tabLst>
                <a:tab pos="360000" algn="l"/>
              </a:tabLst>
              <a:defRPr/>
            </a:pPr>
            <a:r>
              <a:rPr lang="en-US" sz="1100" kern="0" dirty="0">
                <a:solidFill>
                  <a:srgbClr val="001135"/>
                </a:solidFill>
                <a:ea typeface="Nokia Pure Text Light" panose="020B0304040602060303" pitchFamily="34" charset="0"/>
                <a:cs typeface="Nokia Pure Text Light" panose="020B0304040602060303" pitchFamily="34" charset="0"/>
              </a:rPr>
              <a:t>PE router</a:t>
            </a:r>
          </a:p>
        </p:txBody>
      </p:sp>
      <p:sp>
        <p:nvSpPr>
          <p:cNvPr id="75" name="TextBox 74">
            <a:extLst>
              <a:ext uri="{FF2B5EF4-FFF2-40B4-BE49-F238E27FC236}">
                <a16:creationId xmlns:a16="http://schemas.microsoft.com/office/drawing/2014/main" id="{37403817-9EBC-6B7F-E682-05C7C98E9E93}"/>
              </a:ext>
            </a:extLst>
          </p:cNvPr>
          <p:cNvSpPr txBox="1"/>
          <p:nvPr/>
        </p:nvSpPr>
        <p:spPr>
          <a:xfrm>
            <a:off x="5109095" y="4147671"/>
            <a:ext cx="759261" cy="314683"/>
          </a:xfrm>
          <a:prstGeom prst="rect">
            <a:avLst/>
          </a:prstGeom>
          <a:noFill/>
        </p:spPr>
        <p:txBody>
          <a:bodyPr wrap="square" lIns="72000" tIns="72000" rIns="72000" bIns="72000" rtlCol="0">
            <a:spAutoFit/>
          </a:bodyPr>
          <a:lstStyle/>
          <a:p>
            <a:pPr algn="ctr" defTabSz="360000">
              <a:spcAft>
                <a:spcPts val="600"/>
              </a:spcAft>
              <a:tabLst>
                <a:tab pos="360000" algn="l"/>
              </a:tabLst>
              <a:defRPr/>
            </a:pPr>
            <a:r>
              <a:rPr lang="en-US" sz="1100" kern="0" dirty="0">
                <a:solidFill>
                  <a:srgbClr val="001135"/>
                </a:solidFill>
                <a:ea typeface="Nokia Pure Text Light" panose="020B0304040602060303" pitchFamily="34" charset="0"/>
                <a:cs typeface="Nokia Pure Text Light" panose="020B0304040602060303" pitchFamily="34" charset="0"/>
              </a:rPr>
              <a:t>PE router</a:t>
            </a:r>
          </a:p>
        </p:txBody>
      </p:sp>
      <p:cxnSp>
        <p:nvCxnSpPr>
          <p:cNvPr id="76" name="Straight Connector 75">
            <a:extLst>
              <a:ext uri="{FF2B5EF4-FFF2-40B4-BE49-F238E27FC236}">
                <a16:creationId xmlns:a16="http://schemas.microsoft.com/office/drawing/2014/main" id="{176B9840-402E-2C7D-6089-1A66C42F1905}"/>
              </a:ext>
            </a:extLst>
          </p:cNvPr>
          <p:cNvCxnSpPr>
            <a:cxnSpLocks/>
            <a:stCxn id="78" idx="0"/>
            <a:endCxn id="14" idx="2"/>
          </p:cNvCxnSpPr>
          <p:nvPr/>
        </p:nvCxnSpPr>
        <p:spPr>
          <a:xfrm flipH="1" flipV="1">
            <a:off x="753489" y="3223923"/>
            <a:ext cx="283205" cy="313266"/>
          </a:xfrm>
          <a:prstGeom prst="line">
            <a:avLst/>
          </a:prstGeom>
          <a:noFill/>
          <a:ln w="12700" cap="flat" cmpd="sng" algn="ctr">
            <a:solidFill>
              <a:srgbClr val="666666"/>
            </a:solidFill>
            <a:prstDash val="solid"/>
          </a:ln>
          <a:effectLst/>
        </p:spPr>
      </p:cxnSp>
      <p:cxnSp>
        <p:nvCxnSpPr>
          <p:cNvPr id="77" name="Straight Connector 76">
            <a:extLst>
              <a:ext uri="{FF2B5EF4-FFF2-40B4-BE49-F238E27FC236}">
                <a16:creationId xmlns:a16="http://schemas.microsoft.com/office/drawing/2014/main" id="{23DC9A8C-4728-E3AF-03FF-911B460899FF}"/>
              </a:ext>
            </a:extLst>
          </p:cNvPr>
          <p:cNvCxnSpPr>
            <a:cxnSpLocks/>
            <a:stCxn id="78" idx="0"/>
            <a:endCxn id="15" idx="2"/>
          </p:cNvCxnSpPr>
          <p:nvPr/>
        </p:nvCxnSpPr>
        <p:spPr>
          <a:xfrm flipV="1">
            <a:off x="1036694" y="3223923"/>
            <a:ext cx="271530" cy="313266"/>
          </a:xfrm>
          <a:prstGeom prst="line">
            <a:avLst/>
          </a:prstGeom>
          <a:noFill/>
          <a:ln w="12700" cap="flat" cmpd="sng" algn="ctr">
            <a:solidFill>
              <a:srgbClr val="666666"/>
            </a:solidFill>
            <a:prstDash val="solid"/>
          </a:ln>
          <a:effectLst/>
        </p:spPr>
      </p:cxnSp>
      <p:pic>
        <p:nvPicPr>
          <p:cNvPr id="78" name="Picture 77">
            <a:extLst>
              <a:ext uri="{FF2B5EF4-FFF2-40B4-BE49-F238E27FC236}">
                <a16:creationId xmlns:a16="http://schemas.microsoft.com/office/drawing/2014/main" id="{E438ACC8-29C4-3746-7A3C-045DB2594A74}"/>
              </a:ext>
            </a:extLst>
          </p:cNvPr>
          <p:cNvPicPr>
            <a:picLocks noChangeAspect="1"/>
          </p:cNvPicPr>
          <p:nvPr/>
        </p:nvPicPr>
        <p:blipFill>
          <a:blip r:embed="rId4"/>
          <a:stretch>
            <a:fillRect/>
          </a:stretch>
        </p:blipFill>
        <p:spPr>
          <a:xfrm>
            <a:off x="784729" y="3537189"/>
            <a:ext cx="503930" cy="503930"/>
          </a:xfrm>
          <a:prstGeom prst="rect">
            <a:avLst/>
          </a:prstGeom>
        </p:spPr>
      </p:pic>
      <p:sp>
        <p:nvSpPr>
          <p:cNvPr id="79" name="TextBox 78">
            <a:extLst>
              <a:ext uri="{FF2B5EF4-FFF2-40B4-BE49-F238E27FC236}">
                <a16:creationId xmlns:a16="http://schemas.microsoft.com/office/drawing/2014/main" id="{37D75E1D-103C-FA4F-731C-D2C2A788B4DE}"/>
              </a:ext>
            </a:extLst>
          </p:cNvPr>
          <p:cNvSpPr txBox="1"/>
          <p:nvPr/>
        </p:nvSpPr>
        <p:spPr>
          <a:xfrm>
            <a:off x="638915" y="3986927"/>
            <a:ext cx="805196" cy="483960"/>
          </a:xfrm>
          <a:prstGeom prst="rect">
            <a:avLst/>
          </a:prstGeom>
          <a:noFill/>
        </p:spPr>
        <p:txBody>
          <a:bodyPr wrap="square" lIns="72000" tIns="72000" rIns="72000" bIns="72000" rtlCol="0">
            <a:spAutoFit/>
          </a:bodyPr>
          <a:lstStyle/>
          <a:p>
            <a:pPr algn="ctr" defTabSz="360000">
              <a:spcAft>
                <a:spcPts val="600"/>
              </a:spcAft>
              <a:tabLst>
                <a:tab pos="360000" algn="l"/>
              </a:tabLst>
              <a:defRPr/>
            </a:pPr>
            <a:r>
              <a:rPr lang="en-US" sz="1100" kern="0" dirty="0">
                <a:solidFill>
                  <a:srgbClr val="001135"/>
                </a:solidFill>
                <a:ea typeface="Nokia Pure Text Light" panose="020B0304040602060303" pitchFamily="34" charset="0"/>
                <a:cs typeface="Nokia Pure Text Light" panose="020B0304040602060303" pitchFamily="34" charset="0"/>
              </a:rPr>
              <a:t>Servers &amp;  Workloads</a:t>
            </a:r>
          </a:p>
        </p:txBody>
      </p:sp>
      <p:sp>
        <p:nvSpPr>
          <p:cNvPr id="100" name="Rectangle: Top Corners Rounded 99">
            <a:extLst>
              <a:ext uri="{FF2B5EF4-FFF2-40B4-BE49-F238E27FC236}">
                <a16:creationId xmlns:a16="http://schemas.microsoft.com/office/drawing/2014/main" id="{65F6601C-9A8B-1E0D-2B87-178DD5400862}"/>
              </a:ext>
            </a:extLst>
          </p:cNvPr>
          <p:cNvSpPr/>
          <p:nvPr/>
        </p:nvSpPr>
        <p:spPr>
          <a:xfrm rot="5400000">
            <a:off x="5300250" y="2892965"/>
            <a:ext cx="626133" cy="193292"/>
          </a:xfrm>
          <a:prstGeom prst="round2SameRect">
            <a:avLst/>
          </a:prstGeom>
          <a:solidFill>
            <a:srgbClr val="0A0908"/>
          </a:solidFill>
          <a:ln w="12700" cap="flat" cmpd="sng" algn="ctr">
            <a:noFill/>
            <a:prstDash val="solid"/>
            <a:miter lim="800000"/>
          </a:ln>
          <a:effectLst>
            <a:softEdge rad="0"/>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685800" eaLnBrk="1" fontAlgn="auto" latinLnBrk="0" hangingPunct="1">
              <a:lnSpc>
                <a:spcPct val="100000"/>
              </a:lnSpc>
              <a:spcBef>
                <a:spcPts val="0"/>
              </a:spcBef>
              <a:spcAft>
                <a:spcPts val="300"/>
              </a:spcAft>
              <a:buClrTx/>
              <a:buSzPct val="100000"/>
              <a:buFontTx/>
              <a:buNone/>
              <a:tabLst/>
              <a:defRPr/>
            </a:pPr>
            <a:r>
              <a:rPr kumimoji="0" lang="en-US" sz="1100" b="1" i="0" u="none" strike="noStrike" kern="0" cap="none" spc="0" normalizeH="0" baseline="0" noProof="0" dirty="0">
                <a:ln>
                  <a:noFill/>
                </a:ln>
                <a:solidFill>
                  <a:srgbClr val="FFFFFF"/>
                </a:solidFill>
                <a:effectLst/>
                <a:uLnTx/>
                <a:uFillTx/>
                <a:latin typeface="Nokia Pure Text Light"/>
                <a:ea typeface="+mn-ea"/>
                <a:cs typeface="+mn-cs"/>
              </a:rPr>
              <a:t>B-Leaf</a:t>
            </a:r>
          </a:p>
        </p:txBody>
      </p:sp>
      <p:sp>
        <p:nvSpPr>
          <p:cNvPr id="101" name="Rectangle: Top Corners Rounded 100">
            <a:extLst>
              <a:ext uri="{FF2B5EF4-FFF2-40B4-BE49-F238E27FC236}">
                <a16:creationId xmlns:a16="http://schemas.microsoft.com/office/drawing/2014/main" id="{01D6800C-1FB0-7678-E335-BB52F2E91808}"/>
              </a:ext>
            </a:extLst>
          </p:cNvPr>
          <p:cNvSpPr/>
          <p:nvPr/>
        </p:nvSpPr>
        <p:spPr>
          <a:xfrm rot="16200000">
            <a:off x="2083556" y="1447980"/>
            <a:ext cx="612073" cy="215736"/>
          </a:xfrm>
          <a:prstGeom prst="round2SameRect">
            <a:avLst/>
          </a:prstGeom>
          <a:solidFill>
            <a:srgbClr val="0A0908"/>
          </a:solidFill>
          <a:ln w="12700" cap="flat" cmpd="sng" algn="ctr">
            <a:noFill/>
            <a:prstDash val="solid"/>
            <a:miter lim="800000"/>
          </a:ln>
          <a:effectLst>
            <a:softEdge rad="0"/>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685800" eaLnBrk="1" fontAlgn="auto" latinLnBrk="0" hangingPunct="1">
              <a:lnSpc>
                <a:spcPct val="100000"/>
              </a:lnSpc>
              <a:spcBef>
                <a:spcPts val="0"/>
              </a:spcBef>
              <a:spcAft>
                <a:spcPts val="300"/>
              </a:spcAft>
              <a:buClrTx/>
              <a:buSzPct val="100000"/>
              <a:buFontTx/>
              <a:buNone/>
              <a:tabLst/>
              <a:defRPr/>
            </a:pPr>
            <a:r>
              <a:rPr kumimoji="0" lang="en-US" sz="1200" b="1" i="0" u="none" strike="noStrike" kern="0" cap="none" spc="0" normalizeH="0" baseline="0" noProof="0" dirty="0">
                <a:ln>
                  <a:noFill/>
                </a:ln>
                <a:solidFill>
                  <a:srgbClr val="FFFFFF"/>
                </a:solidFill>
                <a:effectLst/>
                <a:uLnTx/>
                <a:uFillTx/>
                <a:latin typeface="Nokia Pure Text Light"/>
                <a:ea typeface="+mn-ea"/>
                <a:cs typeface="+mn-cs"/>
              </a:rPr>
              <a:t>Spine</a:t>
            </a:r>
          </a:p>
        </p:txBody>
      </p:sp>
      <p:cxnSp>
        <p:nvCxnSpPr>
          <p:cNvPr id="5" name="Straight Arrow Connector 4">
            <a:extLst>
              <a:ext uri="{FF2B5EF4-FFF2-40B4-BE49-F238E27FC236}">
                <a16:creationId xmlns:a16="http://schemas.microsoft.com/office/drawing/2014/main" id="{EB8A4D89-9A4B-3FA0-DC62-19B0E2E79F77}"/>
              </a:ext>
            </a:extLst>
          </p:cNvPr>
          <p:cNvCxnSpPr>
            <a:cxnSpLocks/>
          </p:cNvCxnSpPr>
          <p:nvPr/>
        </p:nvCxnSpPr>
        <p:spPr>
          <a:xfrm flipH="1">
            <a:off x="6782005" y="1248928"/>
            <a:ext cx="943187" cy="0"/>
          </a:xfrm>
          <a:prstGeom prst="straightConnector1">
            <a:avLst/>
          </a:prstGeom>
          <a:noFill/>
          <a:ln w="38100" cap="flat" cmpd="sng" algn="ctr">
            <a:solidFill>
              <a:srgbClr val="00B050"/>
            </a:solidFill>
            <a:prstDash val="solid"/>
            <a:miter lim="800000"/>
            <a:headEnd type="triangle"/>
            <a:tailEnd type="triangle"/>
          </a:ln>
          <a:effectLst/>
        </p:spPr>
      </p:cxnSp>
      <p:sp>
        <p:nvSpPr>
          <p:cNvPr id="37" name="TextBox 36">
            <a:extLst>
              <a:ext uri="{FF2B5EF4-FFF2-40B4-BE49-F238E27FC236}">
                <a16:creationId xmlns:a16="http://schemas.microsoft.com/office/drawing/2014/main" id="{B4886A0A-06EF-3739-9F0A-F072ADE6D572}"/>
              </a:ext>
            </a:extLst>
          </p:cNvPr>
          <p:cNvSpPr txBox="1"/>
          <p:nvPr/>
        </p:nvSpPr>
        <p:spPr>
          <a:xfrm>
            <a:off x="6446211" y="1435473"/>
            <a:ext cx="2117682" cy="2216129"/>
          </a:xfrm>
          <a:prstGeom prst="rect">
            <a:avLst/>
          </a:prstGeom>
          <a:noFill/>
          <a:ln>
            <a:noFill/>
          </a:ln>
        </p:spPr>
        <p:txBody>
          <a:bodyPr wrap="square" lIns="0" tIns="0" rIns="0" bIns="0" rtlCol="0">
            <a:noAutofit/>
          </a:bodyPr>
          <a:lstStyle/>
          <a:p>
            <a:r>
              <a:rPr lang="en-US" sz="1200" dirty="0"/>
              <a:t>The green arrow indicates a point-to-point routing protocol, which may be ISIS, OSPF, or eBGP. </a:t>
            </a:r>
            <a:br>
              <a:rPr lang="en-US" sz="1200" dirty="0"/>
            </a:br>
            <a:br>
              <a:rPr lang="en-US" sz="1200" dirty="0"/>
            </a:br>
            <a:r>
              <a:rPr lang="en-US" sz="1200" dirty="0"/>
              <a:t>Its purpose is to provide reachability between the nodes’ loopback interfaces.</a:t>
            </a:r>
            <a:br>
              <a:rPr lang="en-US" sz="1200" dirty="0"/>
            </a:br>
            <a:endParaRPr lang="en-US" sz="1200" dirty="0"/>
          </a:p>
          <a:p>
            <a:r>
              <a:rPr lang="en-US" sz="1200" dirty="0"/>
              <a:t>These loopbacks will serve as endpoints for </a:t>
            </a:r>
            <a:r>
              <a:rPr lang="en-US" sz="1200" dirty="0" err="1"/>
              <a:t>VxLAN</a:t>
            </a:r>
            <a:r>
              <a:rPr lang="en-US" sz="1200" dirty="0"/>
              <a:t> tunnel termination.</a:t>
            </a:r>
          </a:p>
        </p:txBody>
      </p:sp>
    </p:spTree>
    <p:extLst>
      <p:ext uri="{BB962C8B-B14F-4D97-AF65-F5344CB8AC3E}">
        <p14:creationId xmlns:p14="http://schemas.microsoft.com/office/powerpoint/2010/main" val="12126284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211A4E-B45B-2571-90B2-FE984CD7D520}"/>
            </a:ext>
          </a:extLst>
        </p:cNvPr>
        <p:cNvGrpSpPr/>
        <p:nvPr/>
      </p:nvGrpSpPr>
      <p:grpSpPr>
        <a:xfrm>
          <a:off x="0" y="0"/>
          <a:ext cx="0" cy="0"/>
          <a:chOff x="0" y="0"/>
          <a:chExt cx="0" cy="0"/>
        </a:xfrm>
      </p:grpSpPr>
      <p:sp>
        <p:nvSpPr>
          <p:cNvPr id="6" name="Rounded Rectangle 102">
            <a:extLst>
              <a:ext uri="{FF2B5EF4-FFF2-40B4-BE49-F238E27FC236}">
                <a16:creationId xmlns:a16="http://schemas.microsoft.com/office/drawing/2014/main" id="{FA4AC071-B2C9-0457-1EE0-63ABB61A7FA1}"/>
              </a:ext>
            </a:extLst>
          </p:cNvPr>
          <p:cNvSpPr/>
          <p:nvPr/>
        </p:nvSpPr>
        <p:spPr>
          <a:xfrm>
            <a:off x="312572" y="2691885"/>
            <a:ext cx="3789859" cy="626135"/>
          </a:xfrm>
          <a:prstGeom prst="roundRect">
            <a:avLst>
              <a:gd name="adj" fmla="val 0"/>
            </a:avLst>
          </a:prstGeom>
          <a:solidFill>
            <a:srgbClr val="00B0F0">
              <a:alpha val="20000"/>
            </a:srgbClr>
          </a:solidFill>
          <a:ln w="9525" cap="flat" cmpd="sng" algn="ctr">
            <a:noFill/>
            <a:prstDash val="solid"/>
          </a:ln>
          <a:effectLst/>
        </p:spPr>
        <p:txBody>
          <a:bodyPr tIns="90000" bIns="90000" rtlCol="0" anchor="t" anchorCtr="0"/>
          <a:lstStyle/>
          <a:p>
            <a:pPr marL="0" marR="0" lvl="0" indent="0" algn="ctr" defTabSz="685800" eaLnBrk="0" fontAlgn="auto" latinLnBrk="0" hangingPunct="0">
              <a:lnSpc>
                <a:spcPct val="90000"/>
              </a:lnSpc>
              <a:spcBef>
                <a:spcPts val="0"/>
              </a:spcBef>
              <a:spcAft>
                <a:spcPts val="0"/>
              </a:spcAft>
              <a:buClr>
                <a:srgbClr val="00C9FF"/>
              </a:buClr>
              <a:buSzTx/>
              <a:buFontTx/>
              <a:buNone/>
              <a:tabLst/>
              <a:defRPr/>
            </a:pPr>
            <a:endParaRPr kumimoji="0" lang="en-US" sz="1800" b="0" i="0" u="none" strike="noStrike" kern="0" cap="none" spc="0" normalizeH="0" baseline="0" noProof="0">
              <a:ln>
                <a:noFill/>
              </a:ln>
              <a:solidFill>
                <a:srgbClr val="A8BBC0"/>
              </a:solidFill>
              <a:effectLst/>
              <a:uLnTx/>
              <a:uFillTx/>
            </a:endParaRPr>
          </a:p>
        </p:txBody>
      </p:sp>
      <p:sp>
        <p:nvSpPr>
          <p:cNvPr id="2" name="Cloud 1">
            <a:extLst>
              <a:ext uri="{FF2B5EF4-FFF2-40B4-BE49-F238E27FC236}">
                <a16:creationId xmlns:a16="http://schemas.microsoft.com/office/drawing/2014/main" id="{F422374C-1239-F447-BD11-3089F4F67380}"/>
              </a:ext>
            </a:extLst>
          </p:cNvPr>
          <p:cNvSpPr/>
          <p:nvPr/>
        </p:nvSpPr>
        <p:spPr>
          <a:xfrm>
            <a:off x="4294996" y="3496740"/>
            <a:ext cx="1574761" cy="1033988"/>
          </a:xfrm>
          <a:prstGeom prst="cloud">
            <a:avLst/>
          </a:prstGeom>
          <a:solidFill>
            <a:srgbClr val="FFFFFF">
              <a:lumMod val="85000"/>
            </a:srgbClr>
          </a:solidFill>
          <a:ln w="12700" cap="flat" cmpd="sng" algn="ctr">
            <a:noFill/>
            <a:prstDash val="solid"/>
            <a:miter lim="800000"/>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lvl="0" indent="0" defTabSz="685800" eaLnBrk="1" fontAlgn="auto" latinLnBrk="0" hangingPunct="1">
              <a:lnSpc>
                <a:spcPct val="100000"/>
              </a:lnSpc>
              <a:spcBef>
                <a:spcPts val="0"/>
              </a:spcBef>
              <a:spcAft>
                <a:spcPts val="300"/>
              </a:spcAft>
              <a:buClrTx/>
              <a:buSzPct val="100000"/>
              <a:buFontTx/>
              <a:buNone/>
              <a:tabLst/>
              <a:defRPr/>
            </a:pPr>
            <a:endParaRPr kumimoji="0" lang="en-US" sz="1200" b="0" i="0" u="none" strike="noStrike" kern="0" cap="none" spc="0" normalizeH="0" baseline="0" noProof="0" dirty="0">
              <a:ln>
                <a:noFill/>
              </a:ln>
              <a:solidFill>
                <a:srgbClr val="001135"/>
              </a:solidFill>
              <a:effectLst/>
              <a:uLnTx/>
              <a:uFillTx/>
              <a:latin typeface="Nokia Pure Text Light"/>
              <a:ea typeface="+mn-ea"/>
              <a:cs typeface="+mn-cs"/>
            </a:endParaRPr>
          </a:p>
        </p:txBody>
      </p:sp>
      <p:sp>
        <p:nvSpPr>
          <p:cNvPr id="3" name="Rounded Rectangle 102">
            <a:extLst>
              <a:ext uri="{FF2B5EF4-FFF2-40B4-BE49-F238E27FC236}">
                <a16:creationId xmlns:a16="http://schemas.microsoft.com/office/drawing/2014/main" id="{93274F03-3E86-23E4-B04A-F6542E731DDC}"/>
              </a:ext>
            </a:extLst>
          </p:cNvPr>
          <p:cNvSpPr/>
          <p:nvPr/>
        </p:nvSpPr>
        <p:spPr>
          <a:xfrm>
            <a:off x="4345543" y="2677667"/>
            <a:ext cx="1296713" cy="626135"/>
          </a:xfrm>
          <a:prstGeom prst="roundRect">
            <a:avLst>
              <a:gd name="adj" fmla="val 0"/>
            </a:avLst>
          </a:prstGeom>
          <a:solidFill>
            <a:srgbClr val="0A0908">
              <a:alpha val="20000"/>
            </a:srgbClr>
          </a:solidFill>
          <a:ln w="9525" cap="flat" cmpd="sng" algn="ctr">
            <a:noFill/>
            <a:prstDash val="solid"/>
          </a:ln>
          <a:effectLst/>
        </p:spPr>
        <p:txBody>
          <a:bodyPr tIns="90000" bIns="90000" rtlCol="0" anchor="t" anchorCtr="0"/>
          <a:lstStyle/>
          <a:p>
            <a:pPr marL="0" marR="0" lvl="0" indent="0" algn="ctr" defTabSz="685800" eaLnBrk="0" fontAlgn="auto" latinLnBrk="0" hangingPunct="0">
              <a:lnSpc>
                <a:spcPct val="90000"/>
              </a:lnSpc>
              <a:spcBef>
                <a:spcPts val="0"/>
              </a:spcBef>
              <a:spcAft>
                <a:spcPts val="0"/>
              </a:spcAft>
              <a:buClr>
                <a:srgbClr val="00C9FF"/>
              </a:buClr>
              <a:buSzTx/>
              <a:buFontTx/>
              <a:buNone/>
              <a:tabLst/>
              <a:defRPr/>
            </a:pPr>
            <a:endParaRPr kumimoji="0" lang="en-US" sz="1800" b="0" i="0" u="none" strike="noStrike" kern="0" cap="none" spc="0" normalizeH="0" baseline="0" noProof="0">
              <a:ln>
                <a:noFill/>
              </a:ln>
              <a:solidFill>
                <a:srgbClr val="A8BBC0"/>
              </a:solidFill>
              <a:effectLst/>
              <a:uLnTx/>
              <a:uFillTx/>
            </a:endParaRPr>
          </a:p>
        </p:txBody>
      </p:sp>
      <p:sp>
        <p:nvSpPr>
          <p:cNvPr id="7" name="Rounded Rectangle 102">
            <a:extLst>
              <a:ext uri="{FF2B5EF4-FFF2-40B4-BE49-F238E27FC236}">
                <a16:creationId xmlns:a16="http://schemas.microsoft.com/office/drawing/2014/main" id="{F0D34F05-C500-6DAA-D971-08A99A72A61C}"/>
              </a:ext>
            </a:extLst>
          </p:cNvPr>
          <p:cNvSpPr/>
          <p:nvPr/>
        </p:nvSpPr>
        <p:spPr>
          <a:xfrm>
            <a:off x="2450395" y="1249221"/>
            <a:ext cx="1455695" cy="612074"/>
          </a:xfrm>
          <a:prstGeom prst="roundRect">
            <a:avLst>
              <a:gd name="adj" fmla="val 0"/>
            </a:avLst>
          </a:prstGeom>
          <a:solidFill>
            <a:srgbClr val="00B050">
              <a:alpha val="20000"/>
            </a:srgbClr>
          </a:solidFill>
          <a:ln w="9525" cap="flat" cmpd="sng" algn="ctr">
            <a:noFill/>
            <a:prstDash val="solid"/>
          </a:ln>
          <a:effectLst/>
        </p:spPr>
        <p:txBody>
          <a:bodyPr tIns="90000" bIns="90000" rtlCol="0" anchor="t" anchorCtr="0"/>
          <a:lstStyle/>
          <a:p>
            <a:pPr marL="0" marR="0" lvl="0" indent="0" algn="ctr" defTabSz="685800" eaLnBrk="0" fontAlgn="auto" latinLnBrk="0" hangingPunct="0">
              <a:lnSpc>
                <a:spcPct val="90000"/>
              </a:lnSpc>
              <a:spcBef>
                <a:spcPts val="0"/>
              </a:spcBef>
              <a:spcAft>
                <a:spcPts val="0"/>
              </a:spcAft>
              <a:buClr>
                <a:srgbClr val="00C9FF"/>
              </a:buClr>
              <a:buSzTx/>
              <a:buFontTx/>
              <a:buNone/>
              <a:tabLst/>
              <a:defRPr/>
            </a:pPr>
            <a:endParaRPr kumimoji="0" lang="en-US" sz="1800" b="0" i="0" u="none" strike="noStrike" kern="0" cap="none" spc="0" normalizeH="0" baseline="0" noProof="0">
              <a:ln>
                <a:noFill/>
              </a:ln>
              <a:solidFill>
                <a:srgbClr val="A8BBC0"/>
              </a:solidFill>
              <a:effectLst/>
              <a:uLnTx/>
              <a:uFillTx/>
            </a:endParaRPr>
          </a:p>
        </p:txBody>
      </p:sp>
      <p:sp>
        <p:nvSpPr>
          <p:cNvPr id="8" name="Text Placeholder 1">
            <a:extLst>
              <a:ext uri="{FF2B5EF4-FFF2-40B4-BE49-F238E27FC236}">
                <a16:creationId xmlns:a16="http://schemas.microsoft.com/office/drawing/2014/main" id="{3392CC4C-C3BB-1FA4-DFFC-C4333FC0E305}"/>
              </a:ext>
            </a:extLst>
          </p:cNvPr>
          <p:cNvSpPr txBox="1">
            <a:spLocks/>
          </p:cNvSpPr>
          <p:nvPr/>
        </p:nvSpPr>
        <p:spPr>
          <a:xfrm>
            <a:off x="417599" y="395946"/>
            <a:ext cx="4286629" cy="369332"/>
          </a:xfrm>
          <a:prstGeom prst="rect">
            <a:avLst/>
          </a:prstGeom>
        </p:spPr>
        <p:txBody>
          <a:bodyPr wrap="square" lIns="0" tIns="0" rIns="0" bIns="0">
            <a:spAutoFit/>
          </a:bodyPr>
          <a:lstStyle>
            <a:lvl1pPr marL="0" indent="0" algn="l" defTabSz="310010" rtl="0" eaLnBrk="1" latinLnBrk="0" hangingPunct="1">
              <a:lnSpc>
                <a:spcPct val="100000"/>
              </a:lnSpc>
              <a:spcBef>
                <a:spcPts val="0"/>
              </a:spcBef>
              <a:buFont typeface="Arial" panose="020B0604020202020204" pitchFamily="34" charset="0"/>
              <a:buNone/>
              <a:defRPr sz="2400" kern="1200" baseline="0">
                <a:solidFill>
                  <a:schemeClr val="accent1"/>
                </a:solidFill>
                <a:latin typeface="Nokia Pure Headline Light" panose="020B0304020202020204" pitchFamily="34" charset="0"/>
                <a:ea typeface="+mn-ea"/>
                <a:cs typeface="+mn-cs"/>
              </a:defRPr>
            </a:lvl1pPr>
            <a:lvl2pPr marL="232508" indent="-77502" algn="l" defTabSz="310010" rtl="0" eaLnBrk="1" latinLnBrk="0" hangingPunct="1">
              <a:lnSpc>
                <a:spcPct val="90000"/>
              </a:lnSpc>
              <a:spcBef>
                <a:spcPts val="169"/>
              </a:spcBef>
              <a:buFont typeface="Arial" panose="020B0604020202020204" pitchFamily="34" charset="0"/>
              <a:buChar char="•"/>
              <a:defRPr sz="814" kern="1200">
                <a:solidFill>
                  <a:schemeClr val="tx1"/>
                </a:solidFill>
                <a:latin typeface="+mn-lt"/>
                <a:ea typeface="+mn-ea"/>
                <a:cs typeface="+mn-cs"/>
              </a:defRPr>
            </a:lvl2pPr>
            <a:lvl3pPr marL="387513" indent="-77502" algn="l" defTabSz="310010" rtl="0" eaLnBrk="1" latinLnBrk="0" hangingPunct="1">
              <a:lnSpc>
                <a:spcPct val="90000"/>
              </a:lnSpc>
              <a:spcBef>
                <a:spcPts val="169"/>
              </a:spcBef>
              <a:buFont typeface="Arial" panose="020B0604020202020204" pitchFamily="34" charset="0"/>
              <a:buChar char="•"/>
              <a:defRPr sz="678" kern="1200">
                <a:solidFill>
                  <a:schemeClr val="tx1"/>
                </a:solidFill>
                <a:latin typeface="+mn-lt"/>
                <a:ea typeface="+mn-ea"/>
                <a:cs typeface="+mn-cs"/>
              </a:defRPr>
            </a:lvl3pPr>
            <a:lvl4pPr marL="542518" indent="-77502" algn="l" defTabSz="310010" rtl="0" eaLnBrk="1" latinLnBrk="0" hangingPunct="1">
              <a:lnSpc>
                <a:spcPct val="90000"/>
              </a:lnSpc>
              <a:spcBef>
                <a:spcPts val="169"/>
              </a:spcBef>
              <a:buFont typeface="Arial" panose="020B0604020202020204" pitchFamily="34" charset="0"/>
              <a:buChar char="•"/>
              <a:defRPr sz="610" kern="1200">
                <a:solidFill>
                  <a:schemeClr val="tx1"/>
                </a:solidFill>
                <a:latin typeface="+mn-lt"/>
                <a:ea typeface="+mn-ea"/>
                <a:cs typeface="+mn-cs"/>
              </a:defRPr>
            </a:lvl4pPr>
            <a:lvl5pPr marL="697523" indent="-77502" algn="l" defTabSz="310010" rtl="0" eaLnBrk="1" latinLnBrk="0" hangingPunct="1">
              <a:lnSpc>
                <a:spcPct val="90000"/>
              </a:lnSpc>
              <a:spcBef>
                <a:spcPts val="169"/>
              </a:spcBef>
              <a:buFont typeface="Arial" panose="020B0604020202020204" pitchFamily="34" charset="0"/>
              <a:buChar char="•"/>
              <a:defRPr sz="610" kern="1200">
                <a:solidFill>
                  <a:schemeClr val="tx1"/>
                </a:solidFill>
                <a:latin typeface="+mn-lt"/>
                <a:ea typeface="+mn-ea"/>
                <a:cs typeface="+mn-cs"/>
              </a:defRPr>
            </a:lvl5pPr>
            <a:lvl6pPr marL="852528" indent="-77502" algn="l" defTabSz="310010" rtl="0" eaLnBrk="1" latinLnBrk="0" hangingPunct="1">
              <a:lnSpc>
                <a:spcPct val="90000"/>
              </a:lnSpc>
              <a:spcBef>
                <a:spcPts val="169"/>
              </a:spcBef>
              <a:buFont typeface="Arial" panose="020B0604020202020204" pitchFamily="34" charset="0"/>
              <a:buChar char="•"/>
              <a:defRPr sz="610" kern="1200">
                <a:solidFill>
                  <a:schemeClr val="tx1"/>
                </a:solidFill>
                <a:latin typeface="+mn-lt"/>
                <a:ea typeface="+mn-ea"/>
                <a:cs typeface="+mn-cs"/>
              </a:defRPr>
            </a:lvl6pPr>
            <a:lvl7pPr marL="1007533" indent="-77502" algn="l" defTabSz="310010" rtl="0" eaLnBrk="1" latinLnBrk="0" hangingPunct="1">
              <a:lnSpc>
                <a:spcPct val="90000"/>
              </a:lnSpc>
              <a:spcBef>
                <a:spcPts val="169"/>
              </a:spcBef>
              <a:buFont typeface="Arial" panose="020B0604020202020204" pitchFamily="34" charset="0"/>
              <a:buChar char="•"/>
              <a:defRPr sz="610" kern="1200">
                <a:solidFill>
                  <a:schemeClr val="tx1"/>
                </a:solidFill>
                <a:latin typeface="+mn-lt"/>
                <a:ea typeface="+mn-ea"/>
                <a:cs typeface="+mn-cs"/>
              </a:defRPr>
            </a:lvl7pPr>
            <a:lvl8pPr marL="1162538" indent="-77502" algn="l" defTabSz="310010" rtl="0" eaLnBrk="1" latinLnBrk="0" hangingPunct="1">
              <a:lnSpc>
                <a:spcPct val="90000"/>
              </a:lnSpc>
              <a:spcBef>
                <a:spcPts val="169"/>
              </a:spcBef>
              <a:buFont typeface="Arial" panose="020B0604020202020204" pitchFamily="34" charset="0"/>
              <a:buChar char="•"/>
              <a:defRPr sz="610" kern="1200">
                <a:solidFill>
                  <a:schemeClr val="tx1"/>
                </a:solidFill>
                <a:latin typeface="+mn-lt"/>
                <a:ea typeface="+mn-ea"/>
                <a:cs typeface="+mn-cs"/>
              </a:defRPr>
            </a:lvl8pPr>
            <a:lvl9pPr marL="1317544" indent="-77502" algn="l" defTabSz="310010" rtl="0" eaLnBrk="1" latinLnBrk="0" hangingPunct="1">
              <a:lnSpc>
                <a:spcPct val="90000"/>
              </a:lnSpc>
              <a:spcBef>
                <a:spcPts val="169"/>
              </a:spcBef>
              <a:buFont typeface="Arial" panose="020B0604020202020204" pitchFamily="34" charset="0"/>
              <a:buChar char="•"/>
              <a:defRPr sz="610" kern="1200">
                <a:solidFill>
                  <a:schemeClr val="tx1"/>
                </a:solidFill>
                <a:latin typeface="+mn-lt"/>
                <a:ea typeface="+mn-ea"/>
                <a:cs typeface="+mn-cs"/>
              </a:defRPr>
            </a:lvl9pPr>
          </a:lstStyle>
          <a:p>
            <a:pPr marL="0" marR="0" lvl="0" indent="0" algn="l" defTabSz="31001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005AFF"/>
                </a:solidFill>
                <a:effectLst/>
                <a:uLnTx/>
                <a:uFillTx/>
                <a:latin typeface="Nokia Pure Headline Light" panose="020B0304020202020204" pitchFamily="34" charset="0"/>
                <a:ea typeface="+mn-ea"/>
                <a:cs typeface="+mn-cs"/>
              </a:rPr>
              <a:t>Building the modern data center</a:t>
            </a:r>
          </a:p>
        </p:txBody>
      </p:sp>
      <p:sp>
        <p:nvSpPr>
          <p:cNvPr id="9" name="Text Placeholder 2">
            <a:extLst>
              <a:ext uri="{FF2B5EF4-FFF2-40B4-BE49-F238E27FC236}">
                <a16:creationId xmlns:a16="http://schemas.microsoft.com/office/drawing/2014/main" id="{3B066B9C-3B48-BF74-C632-966A2C07259E}"/>
              </a:ext>
            </a:extLst>
          </p:cNvPr>
          <p:cNvSpPr txBox="1">
            <a:spLocks/>
          </p:cNvSpPr>
          <p:nvPr/>
        </p:nvSpPr>
        <p:spPr>
          <a:xfrm>
            <a:off x="417599" y="770679"/>
            <a:ext cx="5524136" cy="250390"/>
          </a:xfrm>
          <a:prstGeom prst="rect">
            <a:avLst/>
          </a:prstGeom>
        </p:spPr>
        <p:txBody>
          <a:bodyPr lIns="0" tIns="0" rIns="0" bIns="0">
            <a:spAutoFit/>
          </a:bodyPr>
          <a:lstStyle>
            <a:lvl1pPr marL="0" indent="0" algn="l" defTabSz="310010" rtl="0" eaLnBrk="1" latinLnBrk="0" hangingPunct="1">
              <a:lnSpc>
                <a:spcPct val="100000"/>
              </a:lnSpc>
              <a:spcBef>
                <a:spcPts val="0"/>
              </a:spcBef>
              <a:buFont typeface="Arial" panose="020B0604020202020204" pitchFamily="34" charset="0"/>
              <a:buNone/>
              <a:defRPr sz="1600" kern="1200" baseline="0">
                <a:solidFill>
                  <a:schemeClr val="tx2"/>
                </a:solidFill>
                <a:latin typeface="Nokia Pure Headline Light" panose="020B0304020202020204" pitchFamily="34" charset="0"/>
                <a:ea typeface="+mn-ea"/>
                <a:cs typeface="+mn-cs"/>
              </a:defRPr>
            </a:lvl1pPr>
            <a:lvl2pPr marL="232508" indent="-77502" algn="l" defTabSz="310010" rtl="0" eaLnBrk="1" latinLnBrk="0" hangingPunct="1">
              <a:lnSpc>
                <a:spcPct val="90000"/>
              </a:lnSpc>
              <a:spcBef>
                <a:spcPts val="169"/>
              </a:spcBef>
              <a:buFont typeface="Arial" panose="020B0604020202020204" pitchFamily="34" charset="0"/>
              <a:buChar char="•"/>
              <a:defRPr sz="814" kern="1200">
                <a:solidFill>
                  <a:schemeClr val="tx1"/>
                </a:solidFill>
                <a:latin typeface="+mn-lt"/>
                <a:ea typeface="+mn-ea"/>
                <a:cs typeface="+mn-cs"/>
              </a:defRPr>
            </a:lvl2pPr>
            <a:lvl3pPr marL="387513" indent="-77502" algn="l" defTabSz="310010" rtl="0" eaLnBrk="1" latinLnBrk="0" hangingPunct="1">
              <a:lnSpc>
                <a:spcPct val="90000"/>
              </a:lnSpc>
              <a:spcBef>
                <a:spcPts val="169"/>
              </a:spcBef>
              <a:buFont typeface="Arial" panose="020B0604020202020204" pitchFamily="34" charset="0"/>
              <a:buChar char="•"/>
              <a:defRPr sz="678" kern="1200">
                <a:solidFill>
                  <a:schemeClr val="tx1"/>
                </a:solidFill>
                <a:latin typeface="+mn-lt"/>
                <a:ea typeface="+mn-ea"/>
                <a:cs typeface="+mn-cs"/>
              </a:defRPr>
            </a:lvl3pPr>
            <a:lvl4pPr marL="542518" indent="-77502" algn="l" defTabSz="310010" rtl="0" eaLnBrk="1" latinLnBrk="0" hangingPunct="1">
              <a:lnSpc>
                <a:spcPct val="90000"/>
              </a:lnSpc>
              <a:spcBef>
                <a:spcPts val="169"/>
              </a:spcBef>
              <a:buFont typeface="Arial" panose="020B0604020202020204" pitchFamily="34" charset="0"/>
              <a:buChar char="•"/>
              <a:defRPr sz="610" kern="1200">
                <a:solidFill>
                  <a:schemeClr val="tx1"/>
                </a:solidFill>
                <a:latin typeface="+mn-lt"/>
                <a:ea typeface="+mn-ea"/>
                <a:cs typeface="+mn-cs"/>
              </a:defRPr>
            </a:lvl4pPr>
            <a:lvl5pPr marL="697523" indent="-77502" algn="l" defTabSz="310010" rtl="0" eaLnBrk="1" latinLnBrk="0" hangingPunct="1">
              <a:lnSpc>
                <a:spcPct val="90000"/>
              </a:lnSpc>
              <a:spcBef>
                <a:spcPts val="169"/>
              </a:spcBef>
              <a:buFont typeface="Arial" panose="020B0604020202020204" pitchFamily="34" charset="0"/>
              <a:buChar char="•"/>
              <a:defRPr sz="610" kern="1200">
                <a:solidFill>
                  <a:schemeClr val="tx1"/>
                </a:solidFill>
                <a:latin typeface="+mn-lt"/>
                <a:ea typeface="+mn-ea"/>
                <a:cs typeface="+mn-cs"/>
              </a:defRPr>
            </a:lvl5pPr>
            <a:lvl6pPr marL="852528" indent="-77502" algn="l" defTabSz="310010" rtl="0" eaLnBrk="1" latinLnBrk="0" hangingPunct="1">
              <a:lnSpc>
                <a:spcPct val="90000"/>
              </a:lnSpc>
              <a:spcBef>
                <a:spcPts val="169"/>
              </a:spcBef>
              <a:buFont typeface="Arial" panose="020B0604020202020204" pitchFamily="34" charset="0"/>
              <a:buChar char="•"/>
              <a:defRPr sz="610" kern="1200">
                <a:solidFill>
                  <a:schemeClr val="tx1"/>
                </a:solidFill>
                <a:latin typeface="+mn-lt"/>
                <a:ea typeface="+mn-ea"/>
                <a:cs typeface="+mn-cs"/>
              </a:defRPr>
            </a:lvl6pPr>
            <a:lvl7pPr marL="1007533" indent="-77502" algn="l" defTabSz="310010" rtl="0" eaLnBrk="1" latinLnBrk="0" hangingPunct="1">
              <a:lnSpc>
                <a:spcPct val="90000"/>
              </a:lnSpc>
              <a:spcBef>
                <a:spcPts val="169"/>
              </a:spcBef>
              <a:buFont typeface="Arial" panose="020B0604020202020204" pitchFamily="34" charset="0"/>
              <a:buChar char="•"/>
              <a:defRPr sz="610" kern="1200">
                <a:solidFill>
                  <a:schemeClr val="tx1"/>
                </a:solidFill>
                <a:latin typeface="+mn-lt"/>
                <a:ea typeface="+mn-ea"/>
                <a:cs typeface="+mn-cs"/>
              </a:defRPr>
            </a:lvl7pPr>
            <a:lvl8pPr marL="1162538" indent="-77502" algn="l" defTabSz="310010" rtl="0" eaLnBrk="1" latinLnBrk="0" hangingPunct="1">
              <a:lnSpc>
                <a:spcPct val="90000"/>
              </a:lnSpc>
              <a:spcBef>
                <a:spcPts val="169"/>
              </a:spcBef>
              <a:buFont typeface="Arial" panose="020B0604020202020204" pitchFamily="34" charset="0"/>
              <a:buChar char="•"/>
              <a:defRPr sz="610" kern="1200">
                <a:solidFill>
                  <a:schemeClr val="tx1"/>
                </a:solidFill>
                <a:latin typeface="+mn-lt"/>
                <a:ea typeface="+mn-ea"/>
                <a:cs typeface="+mn-cs"/>
              </a:defRPr>
            </a:lvl8pPr>
            <a:lvl9pPr marL="1317544" indent="-77502" algn="l" defTabSz="310010" rtl="0" eaLnBrk="1" latinLnBrk="0" hangingPunct="1">
              <a:lnSpc>
                <a:spcPct val="90000"/>
              </a:lnSpc>
              <a:spcBef>
                <a:spcPts val="169"/>
              </a:spcBef>
              <a:buFont typeface="Arial" panose="020B0604020202020204" pitchFamily="34" charset="0"/>
              <a:buChar char="•"/>
              <a:defRPr sz="610" kern="1200">
                <a:solidFill>
                  <a:schemeClr val="tx1"/>
                </a:solidFill>
                <a:latin typeface="+mn-lt"/>
                <a:ea typeface="+mn-ea"/>
                <a:cs typeface="+mn-cs"/>
              </a:defRPr>
            </a:lvl9pPr>
          </a:lstStyle>
          <a:p>
            <a:pPr marL="0" marR="0" lvl="0" indent="0" algn="l" defTabSz="31001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rgbClr val="001135"/>
                </a:solidFill>
                <a:effectLst/>
                <a:uLnTx/>
                <a:uFillTx/>
                <a:latin typeface="Nokia Pure Headline Light" panose="020B0304020202020204" pitchFamily="34" charset="0"/>
                <a:ea typeface="+mn-ea"/>
                <a:cs typeface="+mn-cs"/>
              </a:rPr>
              <a:t>eBGP for Underlay</a:t>
            </a:r>
          </a:p>
        </p:txBody>
      </p:sp>
      <p:grpSp>
        <p:nvGrpSpPr>
          <p:cNvPr id="10" name="Group 9">
            <a:extLst>
              <a:ext uri="{FF2B5EF4-FFF2-40B4-BE49-F238E27FC236}">
                <a16:creationId xmlns:a16="http://schemas.microsoft.com/office/drawing/2014/main" id="{E3E7CD63-36D8-AD09-DEC2-FB0C266ADCB7}"/>
              </a:ext>
            </a:extLst>
          </p:cNvPr>
          <p:cNvGrpSpPr/>
          <p:nvPr/>
        </p:nvGrpSpPr>
        <p:grpSpPr>
          <a:xfrm>
            <a:off x="2614958" y="1350353"/>
            <a:ext cx="1001710" cy="446975"/>
            <a:chOff x="6189787" y="664528"/>
            <a:chExt cx="1431015" cy="638536"/>
          </a:xfrm>
        </p:grpSpPr>
        <p:pic>
          <p:nvPicPr>
            <p:cNvPr id="11" name="Picture 10">
              <a:extLst>
                <a:ext uri="{FF2B5EF4-FFF2-40B4-BE49-F238E27FC236}">
                  <a16:creationId xmlns:a16="http://schemas.microsoft.com/office/drawing/2014/main" id="{51996D44-531B-A32B-B6A5-99D032C16A28}"/>
                </a:ext>
              </a:extLst>
            </p:cNvPr>
            <p:cNvPicPr>
              <a:picLocks noChangeAspect="1"/>
            </p:cNvPicPr>
            <p:nvPr/>
          </p:nvPicPr>
          <p:blipFill>
            <a:blip r:embed="rId3"/>
            <a:stretch>
              <a:fillRect/>
            </a:stretch>
          </p:blipFill>
          <p:spPr>
            <a:xfrm>
              <a:off x="6189787" y="664528"/>
              <a:ext cx="638536" cy="638536"/>
            </a:xfrm>
            <a:prstGeom prst="rect">
              <a:avLst/>
            </a:prstGeom>
          </p:spPr>
        </p:pic>
        <p:pic>
          <p:nvPicPr>
            <p:cNvPr id="12" name="Picture 11">
              <a:extLst>
                <a:ext uri="{FF2B5EF4-FFF2-40B4-BE49-F238E27FC236}">
                  <a16:creationId xmlns:a16="http://schemas.microsoft.com/office/drawing/2014/main" id="{74E92FD8-31E0-1695-22AE-B696B5F91924}"/>
                </a:ext>
              </a:extLst>
            </p:cNvPr>
            <p:cNvPicPr>
              <a:picLocks noChangeAspect="1"/>
            </p:cNvPicPr>
            <p:nvPr/>
          </p:nvPicPr>
          <p:blipFill>
            <a:blip r:embed="rId3"/>
            <a:stretch>
              <a:fillRect/>
            </a:stretch>
          </p:blipFill>
          <p:spPr>
            <a:xfrm>
              <a:off x="6982266" y="664528"/>
              <a:ext cx="638536" cy="638536"/>
            </a:xfrm>
            <a:prstGeom prst="rect">
              <a:avLst/>
            </a:prstGeom>
          </p:spPr>
        </p:pic>
      </p:grpSp>
      <p:grpSp>
        <p:nvGrpSpPr>
          <p:cNvPr id="13" name="Group 12">
            <a:extLst>
              <a:ext uri="{FF2B5EF4-FFF2-40B4-BE49-F238E27FC236}">
                <a16:creationId xmlns:a16="http://schemas.microsoft.com/office/drawing/2014/main" id="{CE1B3AE8-D55B-25FC-D39E-B8477F20684F}"/>
              </a:ext>
            </a:extLst>
          </p:cNvPr>
          <p:cNvGrpSpPr/>
          <p:nvPr/>
        </p:nvGrpSpPr>
        <p:grpSpPr>
          <a:xfrm>
            <a:off x="530001" y="2776948"/>
            <a:ext cx="1001710" cy="446975"/>
            <a:chOff x="6189787" y="664528"/>
            <a:chExt cx="1431015" cy="638536"/>
          </a:xfrm>
        </p:grpSpPr>
        <p:pic>
          <p:nvPicPr>
            <p:cNvPr id="14" name="Picture 13">
              <a:extLst>
                <a:ext uri="{FF2B5EF4-FFF2-40B4-BE49-F238E27FC236}">
                  <a16:creationId xmlns:a16="http://schemas.microsoft.com/office/drawing/2014/main" id="{122CFEEE-2D39-5FCE-0FDB-E73E739583B5}"/>
                </a:ext>
              </a:extLst>
            </p:cNvPr>
            <p:cNvPicPr>
              <a:picLocks noChangeAspect="1"/>
            </p:cNvPicPr>
            <p:nvPr/>
          </p:nvPicPr>
          <p:blipFill>
            <a:blip r:embed="rId3"/>
            <a:stretch>
              <a:fillRect/>
            </a:stretch>
          </p:blipFill>
          <p:spPr>
            <a:xfrm>
              <a:off x="6189787" y="664528"/>
              <a:ext cx="638536" cy="638536"/>
            </a:xfrm>
            <a:prstGeom prst="rect">
              <a:avLst/>
            </a:prstGeom>
          </p:spPr>
        </p:pic>
        <p:pic>
          <p:nvPicPr>
            <p:cNvPr id="15" name="Picture 14">
              <a:extLst>
                <a:ext uri="{FF2B5EF4-FFF2-40B4-BE49-F238E27FC236}">
                  <a16:creationId xmlns:a16="http://schemas.microsoft.com/office/drawing/2014/main" id="{3C675FE1-3E8E-4BCA-4A9A-B4BEEBE4612F}"/>
                </a:ext>
              </a:extLst>
            </p:cNvPr>
            <p:cNvPicPr>
              <a:picLocks noChangeAspect="1"/>
            </p:cNvPicPr>
            <p:nvPr/>
          </p:nvPicPr>
          <p:blipFill>
            <a:blip r:embed="rId3"/>
            <a:stretch>
              <a:fillRect/>
            </a:stretch>
          </p:blipFill>
          <p:spPr>
            <a:xfrm>
              <a:off x="6982266" y="664528"/>
              <a:ext cx="638536" cy="638536"/>
            </a:xfrm>
            <a:prstGeom prst="rect">
              <a:avLst/>
            </a:prstGeom>
          </p:spPr>
        </p:pic>
      </p:grpSp>
      <p:grpSp>
        <p:nvGrpSpPr>
          <p:cNvPr id="16" name="Group 15">
            <a:extLst>
              <a:ext uri="{FF2B5EF4-FFF2-40B4-BE49-F238E27FC236}">
                <a16:creationId xmlns:a16="http://schemas.microsoft.com/office/drawing/2014/main" id="{A8933D94-BA58-BE0B-3AB0-630F07934422}"/>
              </a:ext>
            </a:extLst>
          </p:cNvPr>
          <p:cNvGrpSpPr/>
          <p:nvPr/>
        </p:nvGrpSpPr>
        <p:grpSpPr>
          <a:xfrm>
            <a:off x="3025427" y="2776946"/>
            <a:ext cx="1001710" cy="446975"/>
            <a:chOff x="6189787" y="664528"/>
            <a:chExt cx="1431015" cy="638536"/>
          </a:xfrm>
        </p:grpSpPr>
        <p:pic>
          <p:nvPicPr>
            <p:cNvPr id="17" name="Picture 16">
              <a:extLst>
                <a:ext uri="{FF2B5EF4-FFF2-40B4-BE49-F238E27FC236}">
                  <a16:creationId xmlns:a16="http://schemas.microsoft.com/office/drawing/2014/main" id="{B03083BB-AE69-5003-B10F-FE0E6C18DF06}"/>
                </a:ext>
              </a:extLst>
            </p:cNvPr>
            <p:cNvPicPr>
              <a:picLocks noChangeAspect="1"/>
            </p:cNvPicPr>
            <p:nvPr/>
          </p:nvPicPr>
          <p:blipFill>
            <a:blip r:embed="rId3"/>
            <a:stretch>
              <a:fillRect/>
            </a:stretch>
          </p:blipFill>
          <p:spPr>
            <a:xfrm>
              <a:off x="6189787" y="664528"/>
              <a:ext cx="638536" cy="638536"/>
            </a:xfrm>
            <a:prstGeom prst="rect">
              <a:avLst/>
            </a:prstGeom>
          </p:spPr>
        </p:pic>
        <p:pic>
          <p:nvPicPr>
            <p:cNvPr id="18" name="Picture 17">
              <a:extLst>
                <a:ext uri="{FF2B5EF4-FFF2-40B4-BE49-F238E27FC236}">
                  <a16:creationId xmlns:a16="http://schemas.microsoft.com/office/drawing/2014/main" id="{55DD5FAE-C922-4EE1-ED83-8DE01710DE05}"/>
                </a:ext>
              </a:extLst>
            </p:cNvPr>
            <p:cNvPicPr>
              <a:picLocks noChangeAspect="1"/>
            </p:cNvPicPr>
            <p:nvPr/>
          </p:nvPicPr>
          <p:blipFill>
            <a:blip r:embed="rId3"/>
            <a:stretch>
              <a:fillRect/>
            </a:stretch>
          </p:blipFill>
          <p:spPr>
            <a:xfrm>
              <a:off x="6982266" y="664528"/>
              <a:ext cx="638536" cy="638536"/>
            </a:xfrm>
            <a:prstGeom prst="rect">
              <a:avLst/>
            </a:prstGeom>
          </p:spPr>
        </p:pic>
      </p:grpSp>
      <p:cxnSp>
        <p:nvCxnSpPr>
          <p:cNvPr id="19" name="Straight Connector 18">
            <a:extLst>
              <a:ext uri="{FF2B5EF4-FFF2-40B4-BE49-F238E27FC236}">
                <a16:creationId xmlns:a16="http://schemas.microsoft.com/office/drawing/2014/main" id="{B87F10DA-C46B-7EBB-1BC7-3335DC6EC134}"/>
              </a:ext>
            </a:extLst>
          </p:cNvPr>
          <p:cNvCxnSpPr>
            <a:cxnSpLocks/>
            <a:stCxn id="11" idx="2"/>
            <a:endCxn id="14" idx="0"/>
          </p:cNvCxnSpPr>
          <p:nvPr/>
        </p:nvCxnSpPr>
        <p:spPr>
          <a:xfrm flipH="1">
            <a:off x="753489" y="1797328"/>
            <a:ext cx="2084957" cy="979620"/>
          </a:xfrm>
          <a:prstGeom prst="line">
            <a:avLst/>
          </a:prstGeom>
          <a:noFill/>
          <a:ln w="28575" cap="flat" cmpd="sng" algn="ctr">
            <a:solidFill>
              <a:srgbClr val="00B050"/>
            </a:solidFill>
            <a:prstDash val="solid"/>
            <a:miter lim="800000"/>
            <a:headEnd type="triangle"/>
            <a:tailEnd type="triangle"/>
          </a:ln>
          <a:effectLst/>
        </p:spPr>
      </p:cxnSp>
      <p:cxnSp>
        <p:nvCxnSpPr>
          <p:cNvPr id="20" name="Straight Connector 19">
            <a:extLst>
              <a:ext uri="{FF2B5EF4-FFF2-40B4-BE49-F238E27FC236}">
                <a16:creationId xmlns:a16="http://schemas.microsoft.com/office/drawing/2014/main" id="{C62D53EA-20AF-6B39-8DCA-77B4EEBE2518}"/>
              </a:ext>
            </a:extLst>
          </p:cNvPr>
          <p:cNvCxnSpPr>
            <a:cxnSpLocks/>
            <a:stCxn id="12" idx="2"/>
            <a:endCxn id="14" idx="0"/>
          </p:cNvCxnSpPr>
          <p:nvPr/>
        </p:nvCxnSpPr>
        <p:spPr>
          <a:xfrm flipH="1">
            <a:off x="753489" y="1797328"/>
            <a:ext cx="2639692" cy="979620"/>
          </a:xfrm>
          <a:prstGeom prst="line">
            <a:avLst/>
          </a:prstGeom>
          <a:noFill/>
          <a:ln w="28575" cap="flat" cmpd="sng" algn="ctr">
            <a:solidFill>
              <a:srgbClr val="00B050"/>
            </a:solidFill>
            <a:prstDash val="solid"/>
            <a:miter lim="800000"/>
            <a:headEnd type="triangle"/>
            <a:tailEnd type="triangle"/>
          </a:ln>
          <a:effectLst/>
        </p:spPr>
      </p:cxnSp>
      <p:pic>
        <p:nvPicPr>
          <p:cNvPr id="21" name="Picture 20">
            <a:extLst>
              <a:ext uri="{FF2B5EF4-FFF2-40B4-BE49-F238E27FC236}">
                <a16:creationId xmlns:a16="http://schemas.microsoft.com/office/drawing/2014/main" id="{728B7F39-CAB3-8204-995A-2B4FCFE8D1DC}"/>
              </a:ext>
            </a:extLst>
          </p:cNvPr>
          <p:cNvPicPr>
            <a:picLocks noChangeAspect="1"/>
          </p:cNvPicPr>
          <p:nvPr/>
        </p:nvPicPr>
        <p:blipFill>
          <a:blip r:embed="rId4"/>
          <a:stretch>
            <a:fillRect/>
          </a:stretch>
        </p:blipFill>
        <p:spPr>
          <a:xfrm>
            <a:off x="3311161" y="3551941"/>
            <a:ext cx="503930" cy="503930"/>
          </a:xfrm>
          <a:prstGeom prst="rect">
            <a:avLst/>
          </a:prstGeom>
        </p:spPr>
      </p:pic>
      <p:cxnSp>
        <p:nvCxnSpPr>
          <p:cNvPr id="22" name="Straight Connector 21">
            <a:extLst>
              <a:ext uri="{FF2B5EF4-FFF2-40B4-BE49-F238E27FC236}">
                <a16:creationId xmlns:a16="http://schemas.microsoft.com/office/drawing/2014/main" id="{2E2A16C1-CEB1-F52C-E901-561F0B2B91F5}"/>
              </a:ext>
            </a:extLst>
          </p:cNvPr>
          <p:cNvCxnSpPr>
            <a:cxnSpLocks/>
            <a:stCxn id="21" idx="0"/>
            <a:endCxn id="17" idx="2"/>
          </p:cNvCxnSpPr>
          <p:nvPr/>
        </p:nvCxnSpPr>
        <p:spPr>
          <a:xfrm flipH="1" flipV="1">
            <a:off x="3248915" y="3223921"/>
            <a:ext cx="314211" cy="328020"/>
          </a:xfrm>
          <a:prstGeom prst="line">
            <a:avLst/>
          </a:prstGeom>
          <a:noFill/>
          <a:ln w="12700" cap="flat" cmpd="sng" algn="ctr">
            <a:solidFill>
              <a:srgbClr val="666666"/>
            </a:solidFill>
            <a:prstDash val="solid"/>
          </a:ln>
          <a:effectLst/>
        </p:spPr>
      </p:cxnSp>
      <p:cxnSp>
        <p:nvCxnSpPr>
          <p:cNvPr id="23" name="Straight Connector 22">
            <a:extLst>
              <a:ext uri="{FF2B5EF4-FFF2-40B4-BE49-F238E27FC236}">
                <a16:creationId xmlns:a16="http://schemas.microsoft.com/office/drawing/2014/main" id="{2720EDC0-B57E-AB33-25EA-0147F3BB20AE}"/>
              </a:ext>
            </a:extLst>
          </p:cNvPr>
          <p:cNvCxnSpPr>
            <a:cxnSpLocks/>
            <a:stCxn id="21" idx="0"/>
            <a:endCxn id="18" idx="2"/>
          </p:cNvCxnSpPr>
          <p:nvPr/>
        </p:nvCxnSpPr>
        <p:spPr>
          <a:xfrm flipV="1">
            <a:off x="3563126" y="3223921"/>
            <a:ext cx="240524" cy="328020"/>
          </a:xfrm>
          <a:prstGeom prst="line">
            <a:avLst/>
          </a:prstGeom>
          <a:noFill/>
          <a:ln w="12700" cap="flat" cmpd="sng" algn="ctr">
            <a:solidFill>
              <a:srgbClr val="666666"/>
            </a:solidFill>
            <a:prstDash val="solid"/>
          </a:ln>
          <a:effectLst/>
        </p:spPr>
      </p:cxnSp>
      <p:cxnSp>
        <p:nvCxnSpPr>
          <p:cNvPr id="24" name="Straight Connector 23">
            <a:extLst>
              <a:ext uri="{FF2B5EF4-FFF2-40B4-BE49-F238E27FC236}">
                <a16:creationId xmlns:a16="http://schemas.microsoft.com/office/drawing/2014/main" id="{B657372D-9CB1-6EC6-9DD6-EF8E3BF2859F}"/>
              </a:ext>
            </a:extLst>
          </p:cNvPr>
          <p:cNvCxnSpPr>
            <a:cxnSpLocks/>
            <a:stCxn id="67" idx="0"/>
            <a:endCxn id="29" idx="2"/>
          </p:cNvCxnSpPr>
          <p:nvPr/>
        </p:nvCxnSpPr>
        <p:spPr>
          <a:xfrm flipH="1" flipV="1">
            <a:off x="1986610" y="3223922"/>
            <a:ext cx="308093" cy="322249"/>
          </a:xfrm>
          <a:prstGeom prst="line">
            <a:avLst/>
          </a:prstGeom>
          <a:noFill/>
          <a:ln w="12700" cap="flat" cmpd="sng" algn="ctr">
            <a:solidFill>
              <a:srgbClr val="666666"/>
            </a:solidFill>
            <a:prstDash val="solid"/>
          </a:ln>
          <a:effectLst/>
        </p:spPr>
      </p:cxnSp>
      <p:cxnSp>
        <p:nvCxnSpPr>
          <p:cNvPr id="25" name="Straight Connector 24">
            <a:extLst>
              <a:ext uri="{FF2B5EF4-FFF2-40B4-BE49-F238E27FC236}">
                <a16:creationId xmlns:a16="http://schemas.microsoft.com/office/drawing/2014/main" id="{8DAE9249-4CC6-B728-A9C4-BE1596A0A7DD}"/>
              </a:ext>
            </a:extLst>
          </p:cNvPr>
          <p:cNvCxnSpPr>
            <a:cxnSpLocks/>
            <a:stCxn id="67" idx="0"/>
            <a:endCxn id="30" idx="2"/>
          </p:cNvCxnSpPr>
          <p:nvPr/>
        </p:nvCxnSpPr>
        <p:spPr>
          <a:xfrm flipV="1">
            <a:off x="2294703" y="3223922"/>
            <a:ext cx="246642" cy="322249"/>
          </a:xfrm>
          <a:prstGeom prst="line">
            <a:avLst/>
          </a:prstGeom>
          <a:noFill/>
          <a:ln w="12700" cap="flat" cmpd="sng" algn="ctr">
            <a:solidFill>
              <a:srgbClr val="666666"/>
            </a:solidFill>
            <a:prstDash val="solid"/>
          </a:ln>
          <a:effectLst/>
        </p:spPr>
      </p:cxnSp>
      <p:sp>
        <p:nvSpPr>
          <p:cNvPr id="26" name="Rectangle: Top Corners Rounded 25">
            <a:extLst>
              <a:ext uri="{FF2B5EF4-FFF2-40B4-BE49-F238E27FC236}">
                <a16:creationId xmlns:a16="http://schemas.microsoft.com/office/drawing/2014/main" id="{8F5BE51F-02CB-6C8B-F20F-B1C91BCDA3C8}"/>
              </a:ext>
            </a:extLst>
          </p:cNvPr>
          <p:cNvSpPr/>
          <p:nvPr/>
        </p:nvSpPr>
        <p:spPr>
          <a:xfrm rot="16200000">
            <a:off x="-6312" y="2905273"/>
            <a:ext cx="626133" cy="193292"/>
          </a:xfrm>
          <a:prstGeom prst="round2SameRect">
            <a:avLst/>
          </a:prstGeom>
          <a:solidFill>
            <a:srgbClr val="0A0908"/>
          </a:solidFill>
          <a:ln w="12700" cap="flat" cmpd="sng" algn="ctr">
            <a:noFill/>
            <a:prstDash val="solid"/>
            <a:miter lim="800000"/>
          </a:ln>
          <a:effectLst>
            <a:softEdge rad="0"/>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685800" eaLnBrk="1" fontAlgn="auto" latinLnBrk="0" hangingPunct="1">
              <a:lnSpc>
                <a:spcPct val="100000"/>
              </a:lnSpc>
              <a:spcBef>
                <a:spcPts val="0"/>
              </a:spcBef>
              <a:spcAft>
                <a:spcPts val="300"/>
              </a:spcAft>
              <a:buClrTx/>
              <a:buSzPct val="100000"/>
              <a:buFontTx/>
              <a:buNone/>
              <a:tabLst/>
              <a:defRPr/>
            </a:pPr>
            <a:r>
              <a:rPr kumimoji="0" lang="en-US" sz="1200" b="1" i="0" u="none" strike="noStrike" kern="0" cap="none" spc="0" normalizeH="0" baseline="0" noProof="0" dirty="0">
                <a:ln>
                  <a:noFill/>
                </a:ln>
                <a:solidFill>
                  <a:srgbClr val="FFFFFF"/>
                </a:solidFill>
                <a:effectLst/>
                <a:uLnTx/>
                <a:uFillTx/>
                <a:latin typeface="Nokia Pure Text Light"/>
                <a:ea typeface="+mn-ea"/>
                <a:cs typeface="+mn-cs"/>
              </a:rPr>
              <a:t>Leaf</a:t>
            </a:r>
          </a:p>
        </p:txBody>
      </p:sp>
      <p:sp>
        <p:nvSpPr>
          <p:cNvPr id="27" name="Rectangle: Top Corners Rounded 26">
            <a:extLst>
              <a:ext uri="{FF2B5EF4-FFF2-40B4-BE49-F238E27FC236}">
                <a16:creationId xmlns:a16="http://schemas.microsoft.com/office/drawing/2014/main" id="{824F371D-2658-DBF5-2286-53820669D10F}"/>
              </a:ext>
            </a:extLst>
          </p:cNvPr>
          <p:cNvSpPr/>
          <p:nvPr/>
        </p:nvSpPr>
        <p:spPr>
          <a:xfrm rot="5400000">
            <a:off x="3574676" y="1454425"/>
            <a:ext cx="612073" cy="215736"/>
          </a:xfrm>
          <a:prstGeom prst="round2SameRect">
            <a:avLst/>
          </a:prstGeom>
          <a:solidFill>
            <a:srgbClr val="0A0908"/>
          </a:solidFill>
          <a:ln w="12700" cap="flat" cmpd="sng" algn="ctr">
            <a:noFill/>
            <a:prstDash val="solid"/>
            <a:miter lim="800000"/>
          </a:ln>
          <a:effectLst>
            <a:softEdge rad="0"/>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685800" eaLnBrk="1" fontAlgn="auto" latinLnBrk="0" hangingPunct="1">
              <a:lnSpc>
                <a:spcPct val="100000"/>
              </a:lnSpc>
              <a:spcBef>
                <a:spcPts val="0"/>
              </a:spcBef>
              <a:spcAft>
                <a:spcPts val="300"/>
              </a:spcAft>
              <a:buClrTx/>
              <a:buSzPct val="100000"/>
              <a:buFontTx/>
              <a:buNone/>
              <a:tabLst/>
              <a:defRPr/>
            </a:pPr>
            <a:r>
              <a:rPr kumimoji="0" lang="en-US" sz="1200" b="1" i="0" u="none" strike="noStrike" kern="0" cap="none" spc="0" normalizeH="0" baseline="0" noProof="0" dirty="0">
                <a:ln>
                  <a:noFill/>
                </a:ln>
                <a:solidFill>
                  <a:srgbClr val="FFFFFF"/>
                </a:solidFill>
                <a:effectLst/>
                <a:uLnTx/>
                <a:uFillTx/>
                <a:latin typeface="Nokia Pure Text Light"/>
                <a:ea typeface="+mn-ea"/>
                <a:cs typeface="+mn-cs"/>
              </a:rPr>
              <a:t>Spine</a:t>
            </a:r>
          </a:p>
        </p:txBody>
      </p:sp>
      <p:grpSp>
        <p:nvGrpSpPr>
          <p:cNvPr id="28" name="Group 27">
            <a:extLst>
              <a:ext uri="{FF2B5EF4-FFF2-40B4-BE49-F238E27FC236}">
                <a16:creationId xmlns:a16="http://schemas.microsoft.com/office/drawing/2014/main" id="{178045A1-786A-5E83-5BE8-6CF0D452CF35}"/>
              </a:ext>
            </a:extLst>
          </p:cNvPr>
          <p:cNvGrpSpPr/>
          <p:nvPr/>
        </p:nvGrpSpPr>
        <p:grpSpPr>
          <a:xfrm>
            <a:off x="1763122" y="2776947"/>
            <a:ext cx="1001710" cy="446975"/>
            <a:chOff x="6189787" y="664528"/>
            <a:chExt cx="1431015" cy="638536"/>
          </a:xfrm>
        </p:grpSpPr>
        <p:pic>
          <p:nvPicPr>
            <p:cNvPr id="29" name="Picture 28">
              <a:extLst>
                <a:ext uri="{FF2B5EF4-FFF2-40B4-BE49-F238E27FC236}">
                  <a16:creationId xmlns:a16="http://schemas.microsoft.com/office/drawing/2014/main" id="{275477E7-4121-E904-DC0F-8265E318CBAB}"/>
                </a:ext>
              </a:extLst>
            </p:cNvPr>
            <p:cNvPicPr>
              <a:picLocks noChangeAspect="1"/>
            </p:cNvPicPr>
            <p:nvPr/>
          </p:nvPicPr>
          <p:blipFill>
            <a:blip r:embed="rId3"/>
            <a:stretch>
              <a:fillRect/>
            </a:stretch>
          </p:blipFill>
          <p:spPr>
            <a:xfrm>
              <a:off x="6189787" y="664528"/>
              <a:ext cx="638536" cy="638536"/>
            </a:xfrm>
            <a:prstGeom prst="rect">
              <a:avLst/>
            </a:prstGeom>
          </p:spPr>
        </p:pic>
        <p:pic>
          <p:nvPicPr>
            <p:cNvPr id="30" name="Picture 29">
              <a:extLst>
                <a:ext uri="{FF2B5EF4-FFF2-40B4-BE49-F238E27FC236}">
                  <a16:creationId xmlns:a16="http://schemas.microsoft.com/office/drawing/2014/main" id="{64C2BC59-FC93-5096-8225-16AD4DECC82D}"/>
                </a:ext>
              </a:extLst>
            </p:cNvPr>
            <p:cNvPicPr>
              <a:picLocks noChangeAspect="1"/>
            </p:cNvPicPr>
            <p:nvPr/>
          </p:nvPicPr>
          <p:blipFill>
            <a:blip r:embed="rId3"/>
            <a:stretch>
              <a:fillRect/>
            </a:stretch>
          </p:blipFill>
          <p:spPr>
            <a:xfrm>
              <a:off x="6982266" y="664528"/>
              <a:ext cx="638536" cy="638536"/>
            </a:xfrm>
            <a:prstGeom prst="rect">
              <a:avLst/>
            </a:prstGeom>
          </p:spPr>
        </p:pic>
      </p:grpSp>
      <p:grpSp>
        <p:nvGrpSpPr>
          <p:cNvPr id="31" name="Group 30">
            <a:extLst>
              <a:ext uri="{FF2B5EF4-FFF2-40B4-BE49-F238E27FC236}">
                <a16:creationId xmlns:a16="http://schemas.microsoft.com/office/drawing/2014/main" id="{58383847-EAF7-4654-FA2B-3CFE3408EA53}"/>
              </a:ext>
            </a:extLst>
          </p:cNvPr>
          <p:cNvGrpSpPr/>
          <p:nvPr/>
        </p:nvGrpSpPr>
        <p:grpSpPr>
          <a:xfrm>
            <a:off x="4392605" y="2759090"/>
            <a:ext cx="1001710" cy="446975"/>
            <a:chOff x="6189787" y="664528"/>
            <a:chExt cx="1431015" cy="638536"/>
          </a:xfrm>
        </p:grpSpPr>
        <p:pic>
          <p:nvPicPr>
            <p:cNvPr id="32" name="Picture 31">
              <a:extLst>
                <a:ext uri="{FF2B5EF4-FFF2-40B4-BE49-F238E27FC236}">
                  <a16:creationId xmlns:a16="http://schemas.microsoft.com/office/drawing/2014/main" id="{2350569B-3CD8-8847-D101-DD181BD44E38}"/>
                </a:ext>
              </a:extLst>
            </p:cNvPr>
            <p:cNvPicPr>
              <a:picLocks noChangeAspect="1"/>
            </p:cNvPicPr>
            <p:nvPr/>
          </p:nvPicPr>
          <p:blipFill>
            <a:blip r:embed="rId3"/>
            <a:stretch>
              <a:fillRect/>
            </a:stretch>
          </p:blipFill>
          <p:spPr>
            <a:xfrm>
              <a:off x="6189787" y="664528"/>
              <a:ext cx="638536" cy="638536"/>
            </a:xfrm>
            <a:prstGeom prst="rect">
              <a:avLst/>
            </a:prstGeom>
          </p:spPr>
        </p:pic>
        <p:pic>
          <p:nvPicPr>
            <p:cNvPr id="33" name="Picture 32">
              <a:extLst>
                <a:ext uri="{FF2B5EF4-FFF2-40B4-BE49-F238E27FC236}">
                  <a16:creationId xmlns:a16="http://schemas.microsoft.com/office/drawing/2014/main" id="{1698D4EF-B4A6-A13D-0723-0CD89E6851F9}"/>
                </a:ext>
              </a:extLst>
            </p:cNvPr>
            <p:cNvPicPr>
              <a:picLocks noChangeAspect="1"/>
            </p:cNvPicPr>
            <p:nvPr/>
          </p:nvPicPr>
          <p:blipFill>
            <a:blip r:embed="rId3"/>
            <a:stretch>
              <a:fillRect/>
            </a:stretch>
          </p:blipFill>
          <p:spPr>
            <a:xfrm>
              <a:off x="6982266" y="664528"/>
              <a:ext cx="638536" cy="638536"/>
            </a:xfrm>
            <a:prstGeom prst="rect">
              <a:avLst/>
            </a:prstGeom>
          </p:spPr>
        </p:pic>
      </p:grpSp>
      <p:cxnSp>
        <p:nvCxnSpPr>
          <p:cNvPr id="39" name="Straight Connector 38">
            <a:extLst>
              <a:ext uri="{FF2B5EF4-FFF2-40B4-BE49-F238E27FC236}">
                <a16:creationId xmlns:a16="http://schemas.microsoft.com/office/drawing/2014/main" id="{06AB710A-A39F-BE4A-7B07-C63E6AFC3FE3}"/>
              </a:ext>
            </a:extLst>
          </p:cNvPr>
          <p:cNvCxnSpPr>
            <a:cxnSpLocks/>
            <a:stCxn id="11" idx="2"/>
            <a:endCxn id="15" idx="0"/>
          </p:cNvCxnSpPr>
          <p:nvPr/>
        </p:nvCxnSpPr>
        <p:spPr>
          <a:xfrm flipH="1">
            <a:off x="1308224" y="1797328"/>
            <a:ext cx="1530222" cy="979620"/>
          </a:xfrm>
          <a:prstGeom prst="line">
            <a:avLst/>
          </a:prstGeom>
          <a:noFill/>
          <a:ln w="28575" cap="flat" cmpd="sng" algn="ctr">
            <a:solidFill>
              <a:srgbClr val="00B050"/>
            </a:solidFill>
            <a:prstDash val="solid"/>
            <a:miter lim="800000"/>
            <a:headEnd type="triangle"/>
            <a:tailEnd type="triangle"/>
          </a:ln>
          <a:effectLst/>
        </p:spPr>
      </p:cxnSp>
      <p:cxnSp>
        <p:nvCxnSpPr>
          <p:cNvPr id="40" name="Straight Connector 39">
            <a:extLst>
              <a:ext uri="{FF2B5EF4-FFF2-40B4-BE49-F238E27FC236}">
                <a16:creationId xmlns:a16="http://schemas.microsoft.com/office/drawing/2014/main" id="{3A9FE890-961F-3776-66A2-30127AC6E45D}"/>
              </a:ext>
            </a:extLst>
          </p:cNvPr>
          <p:cNvCxnSpPr>
            <a:cxnSpLocks/>
            <a:stCxn id="12" idx="2"/>
            <a:endCxn id="15" idx="0"/>
          </p:cNvCxnSpPr>
          <p:nvPr/>
        </p:nvCxnSpPr>
        <p:spPr>
          <a:xfrm flipH="1">
            <a:off x="1308224" y="1797328"/>
            <a:ext cx="2084957" cy="979620"/>
          </a:xfrm>
          <a:prstGeom prst="line">
            <a:avLst/>
          </a:prstGeom>
          <a:noFill/>
          <a:ln w="28575" cap="flat" cmpd="sng" algn="ctr">
            <a:solidFill>
              <a:srgbClr val="00B050"/>
            </a:solidFill>
            <a:prstDash val="solid"/>
            <a:miter lim="800000"/>
            <a:headEnd type="triangle"/>
            <a:tailEnd type="triangle"/>
          </a:ln>
          <a:effectLst/>
        </p:spPr>
      </p:cxnSp>
      <p:cxnSp>
        <p:nvCxnSpPr>
          <p:cNvPr id="43" name="Straight Connector 42">
            <a:extLst>
              <a:ext uri="{FF2B5EF4-FFF2-40B4-BE49-F238E27FC236}">
                <a16:creationId xmlns:a16="http://schemas.microsoft.com/office/drawing/2014/main" id="{6ABF8A14-061A-822B-31B0-D6D3EA7F673F}"/>
              </a:ext>
            </a:extLst>
          </p:cNvPr>
          <p:cNvCxnSpPr>
            <a:cxnSpLocks/>
            <a:stCxn id="11" idx="2"/>
            <a:endCxn id="29" idx="0"/>
          </p:cNvCxnSpPr>
          <p:nvPr/>
        </p:nvCxnSpPr>
        <p:spPr>
          <a:xfrm flipH="1">
            <a:off x="1986610" y="1797328"/>
            <a:ext cx="851836" cy="979619"/>
          </a:xfrm>
          <a:prstGeom prst="line">
            <a:avLst/>
          </a:prstGeom>
          <a:noFill/>
          <a:ln w="28575" cap="flat" cmpd="sng" algn="ctr">
            <a:solidFill>
              <a:srgbClr val="00B050"/>
            </a:solidFill>
            <a:prstDash val="solid"/>
            <a:miter lim="800000"/>
            <a:headEnd type="triangle"/>
            <a:tailEnd type="triangle"/>
          </a:ln>
          <a:effectLst/>
        </p:spPr>
      </p:cxnSp>
      <p:cxnSp>
        <p:nvCxnSpPr>
          <p:cNvPr id="44" name="Straight Connector 43">
            <a:extLst>
              <a:ext uri="{FF2B5EF4-FFF2-40B4-BE49-F238E27FC236}">
                <a16:creationId xmlns:a16="http://schemas.microsoft.com/office/drawing/2014/main" id="{6B5CDE8A-7835-B33C-28C3-369896575128}"/>
              </a:ext>
            </a:extLst>
          </p:cNvPr>
          <p:cNvCxnSpPr>
            <a:cxnSpLocks/>
            <a:stCxn id="12" idx="2"/>
            <a:endCxn id="29" idx="0"/>
          </p:cNvCxnSpPr>
          <p:nvPr/>
        </p:nvCxnSpPr>
        <p:spPr>
          <a:xfrm flipH="1">
            <a:off x="1986610" y="1797328"/>
            <a:ext cx="1406571" cy="979619"/>
          </a:xfrm>
          <a:prstGeom prst="line">
            <a:avLst/>
          </a:prstGeom>
          <a:noFill/>
          <a:ln w="28575" cap="flat" cmpd="sng" algn="ctr">
            <a:solidFill>
              <a:srgbClr val="00B050"/>
            </a:solidFill>
            <a:prstDash val="solid"/>
            <a:miter lim="800000"/>
            <a:headEnd type="triangle"/>
            <a:tailEnd type="triangle"/>
          </a:ln>
          <a:effectLst/>
        </p:spPr>
      </p:cxnSp>
      <p:cxnSp>
        <p:nvCxnSpPr>
          <p:cNvPr id="47" name="Straight Connector 46">
            <a:extLst>
              <a:ext uri="{FF2B5EF4-FFF2-40B4-BE49-F238E27FC236}">
                <a16:creationId xmlns:a16="http://schemas.microsoft.com/office/drawing/2014/main" id="{98563683-7B55-2BC8-6A5A-B88C72246CED}"/>
              </a:ext>
            </a:extLst>
          </p:cNvPr>
          <p:cNvCxnSpPr>
            <a:cxnSpLocks/>
            <a:stCxn id="11" idx="2"/>
            <a:endCxn id="30" idx="0"/>
          </p:cNvCxnSpPr>
          <p:nvPr/>
        </p:nvCxnSpPr>
        <p:spPr>
          <a:xfrm flipH="1">
            <a:off x="2541345" y="1797328"/>
            <a:ext cx="297101" cy="979619"/>
          </a:xfrm>
          <a:prstGeom prst="line">
            <a:avLst/>
          </a:prstGeom>
          <a:noFill/>
          <a:ln w="28575" cap="flat" cmpd="sng" algn="ctr">
            <a:solidFill>
              <a:srgbClr val="00B050"/>
            </a:solidFill>
            <a:prstDash val="solid"/>
            <a:miter lim="800000"/>
            <a:headEnd type="triangle"/>
            <a:tailEnd type="triangle"/>
          </a:ln>
          <a:effectLst/>
        </p:spPr>
      </p:cxnSp>
      <p:cxnSp>
        <p:nvCxnSpPr>
          <p:cNvPr id="48" name="Straight Connector 47">
            <a:extLst>
              <a:ext uri="{FF2B5EF4-FFF2-40B4-BE49-F238E27FC236}">
                <a16:creationId xmlns:a16="http://schemas.microsoft.com/office/drawing/2014/main" id="{9EDC972A-3100-0094-9F72-680E702C1EA7}"/>
              </a:ext>
            </a:extLst>
          </p:cNvPr>
          <p:cNvCxnSpPr>
            <a:cxnSpLocks/>
            <a:stCxn id="12" idx="2"/>
            <a:endCxn id="30" idx="0"/>
          </p:cNvCxnSpPr>
          <p:nvPr/>
        </p:nvCxnSpPr>
        <p:spPr>
          <a:xfrm flipH="1">
            <a:off x="2541345" y="1797328"/>
            <a:ext cx="851836" cy="979619"/>
          </a:xfrm>
          <a:prstGeom prst="line">
            <a:avLst/>
          </a:prstGeom>
          <a:noFill/>
          <a:ln w="28575" cap="flat" cmpd="sng" algn="ctr">
            <a:solidFill>
              <a:srgbClr val="00B050"/>
            </a:solidFill>
            <a:prstDash val="solid"/>
            <a:miter lim="800000"/>
            <a:headEnd type="triangle"/>
            <a:tailEnd type="triangle"/>
          </a:ln>
          <a:effectLst/>
        </p:spPr>
      </p:cxnSp>
      <p:cxnSp>
        <p:nvCxnSpPr>
          <p:cNvPr id="51" name="Straight Connector 50">
            <a:extLst>
              <a:ext uri="{FF2B5EF4-FFF2-40B4-BE49-F238E27FC236}">
                <a16:creationId xmlns:a16="http://schemas.microsoft.com/office/drawing/2014/main" id="{13364235-5DF6-6CF5-7C92-7208F3C01E81}"/>
              </a:ext>
            </a:extLst>
          </p:cNvPr>
          <p:cNvCxnSpPr>
            <a:cxnSpLocks/>
            <a:stCxn id="11" idx="2"/>
            <a:endCxn id="17" idx="0"/>
          </p:cNvCxnSpPr>
          <p:nvPr/>
        </p:nvCxnSpPr>
        <p:spPr>
          <a:xfrm>
            <a:off x="2838446" y="1797328"/>
            <a:ext cx="410469" cy="979618"/>
          </a:xfrm>
          <a:prstGeom prst="line">
            <a:avLst/>
          </a:prstGeom>
          <a:noFill/>
          <a:ln w="28575" cap="flat" cmpd="sng" algn="ctr">
            <a:solidFill>
              <a:srgbClr val="00B050"/>
            </a:solidFill>
            <a:prstDash val="solid"/>
            <a:miter lim="800000"/>
            <a:headEnd type="triangle"/>
            <a:tailEnd type="triangle"/>
          </a:ln>
          <a:effectLst/>
        </p:spPr>
      </p:cxnSp>
      <p:cxnSp>
        <p:nvCxnSpPr>
          <p:cNvPr id="52" name="Straight Connector 51">
            <a:extLst>
              <a:ext uri="{FF2B5EF4-FFF2-40B4-BE49-F238E27FC236}">
                <a16:creationId xmlns:a16="http://schemas.microsoft.com/office/drawing/2014/main" id="{003D5A23-8282-4011-F00E-9E0A05289058}"/>
              </a:ext>
            </a:extLst>
          </p:cNvPr>
          <p:cNvCxnSpPr>
            <a:cxnSpLocks/>
            <a:stCxn id="12" idx="2"/>
            <a:endCxn id="17" idx="0"/>
          </p:cNvCxnSpPr>
          <p:nvPr/>
        </p:nvCxnSpPr>
        <p:spPr>
          <a:xfrm flipH="1">
            <a:off x="3248915" y="1797328"/>
            <a:ext cx="144266" cy="979618"/>
          </a:xfrm>
          <a:prstGeom prst="line">
            <a:avLst/>
          </a:prstGeom>
          <a:noFill/>
          <a:ln w="28575" cap="flat" cmpd="sng" algn="ctr">
            <a:solidFill>
              <a:srgbClr val="00B050"/>
            </a:solidFill>
            <a:prstDash val="solid"/>
            <a:miter lim="800000"/>
            <a:headEnd type="triangle"/>
            <a:tailEnd type="triangle"/>
          </a:ln>
          <a:effectLst/>
        </p:spPr>
      </p:cxnSp>
      <p:cxnSp>
        <p:nvCxnSpPr>
          <p:cNvPr id="55" name="Straight Connector 54">
            <a:extLst>
              <a:ext uri="{FF2B5EF4-FFF2-40B4-BE49-F238E27FC236}">
                <a16:creationId xmlns:a16="http://schemas.microsoft.com/office/drawing/2014/main" id="{C3A3C033-17C2-2820-AB50-C456B545447E}"/>
              </a:ext>
            </a:extLst>
          </p:cNvPr>
          <p:cNvCxnSpPr>
            <a:cxnSpLocks/>
            <a:stCxn id="11" idx="2"/>
            <a:endCxn id="18" idx="0"/>
          </p:cNvCxnSpPr>
          <p:nvPr/>
        </p:nvCxnSpPr>
        <p:spPr>
          <a:xfrm>
            <a:off x="2838446" y="1797328"/>
            <a:ext cx="965204" cy="979618"/>
          </a:xfrm>
          <a:prstGeom prst="line">
            <a:avLst/>
          </a:prstGeom>
          <a:noFill/>
          <a:ln w="28575" cap="flat" cmpd="sng" algn="ctr">
            <a:solidFill>
              <a:srgbClr val="00B050"/>
            </a:solidFill>
            <a:prstDash val="solid"/>
            <a:miter lim="800000"/>
            <a:headEnd type="triangle"/>
            <a:tailEnd type="triangle"/>
          </a:ln>
          <a:effectLst/>
        </p:spPr>
      </p:cxnSp>
      <p:cxnSp>
        <p:nvCxnSpPr>
          <p:cNvPr id="56" name="Straight Connector 55">
            <a:extLst>
              <a:ext uri="{FF2B5EF4-FFF2-40B4-BE49-F238E27FC236}">
                <a16:creationId xmlns:a16="http://schemas.microsoft.com/office/drawing/2014/main" id="{15D83B9B-0FB9-A9F9-D6F6-0F2335DDF945}"/>
              </a:ext>
            </a:extLst>
          </p:cNvPr>
          <p:cNvCxnSpPr>
            <a:cxnSpLocks/>
            <a:stCxn id="12" idx="2"/>
            <a:endCxn id="18" idx="0"/>
          </p:cNvCxnSpPr>
          <p:nvPr/>
        </p:nvCxnSpPr>
        <p:spPr>
          <a:xfrm>
            <a:off x="3393181" y="1797328"/>
            <a:ext cx="410469" cy="979618"/>
          </a:xfrm>
          <a:prstGeom prst="line">
            <a:avLst/>
          </a:prstGeom>
          <a:noFill/>
          <a:ln w="28575" cap="flat" cmpd="sng" algn="ctr">
            <a:solidFill>
              <a:srgbClr val="00B050"/>
            </a:solidFill>
            <a:prstDash val="solid"/>
            <a:miter lim="800000"/>
            <a:headEnd type="triangle"/>
            <a:tailEnd type="triangle"/>
          </a:ln>
          <a:effectLst/>
        </p:spPr>
      </p:cxnSp>
      <p:cxnSp>
        <p:nvCxnSpPr>
          <p:cNvPr id="59" name="Straight Connector 58">
            <a:extLst>
              <a:ext uri="{FF2B5EF4-FFF2-40B4-BE49-F238E27FC236}">
                <a16:creationId xmlns:a16="http://schemas.microsoft.com/office/drawing/2014/main" id="{CF01F5E5-8700-7A87-7A3B-B3B3BC9F66E5}"/>
              </a:ext>
            </a:extLst>
          </p:cNvPr>
          <p:cNvCxnSpPr>
            <a:cxnSpLocks/>
            <a:stCxn id="11" idx="2"/>
            <a:endCxn id="32" idx="0"/>
          </p:cNvCxnSpPr>
          <p:nvPr/>
        </p:nvCxnSpPr>
        <p:spPr>
          <a:xfrm>
            <a:off x="2838446" y="1797328"/>
            <a:ext cx="1777647" cy="961762"/>
          </a:xfrm>
          <a:prstGeom prst="line">
            <a:avLst/>
          </a:prstGeom>
          <a:noFill/>
          <a:ln w="28575" cap="flat" cmpd="sng" algn="ctr">
            <a:solidFill>
              <a:srgbClr val="00B050"/>
            </a:solidFill>
            <a:prstDash val="solid"/>
            <a:miter lim="800000"/>
            <a:headEnd type="triangle"/>
            <a:tailEnd type="triangle"/>
          </a:ln>
          <a:effectLst/>
        </p:spPr>
      </p:cxnSp>
      <p:cxnSp>
        <p:nvCxnSpPr>
          <p:cNvPr id="60" name="Straight Connector 59">
            <a:extLst>
              <a:ext uri="{FF2B5EF4-FFF2-40B4-BE49-F238E27FC236}">
                <a16:creationId xmlns:a16="http://schemas.microsoft.com/office/drawing/2014/main" id="{922BC8DA-A8A5-A984-756F-D294591DE419}"/>
              </a:ext>
            </a:extLst>
          </p:cNvPr>
          <p:cNvCxnSpPr>
            <a:cxnSpLocks/>
            <a:stCxn id="12" idx="2"/>
            <a:endCxn id="32" idx="0"/>
          </p:cNvCxnSpPr>
          <p:nvPr/>
        </p:nvCxnSpPr>
        <p:spPr>
          <a:xfrm>
            <a:off x="3393181" y="1797328"/>
            <a:ext cx="1222912" cy="961762"/>
          </a:xfrm>
          <a:prstGeom prst="line">
            <a:avLst/>
          </a:prstGeom>
          <a:noFill/>
          <a:ln w="28575" cap="flat" cmpd="sng" algn="ctr">
            <a:solidFill>
              <a:srgbClr val="00B050"/>
            </a:solidFill>
            <a:prstDash val="solid"/>
            <a:miter lim="800000"/>
            <a:headEnd type="triangle"/>
            <a:tailEnd type="triangle"/>
          </a:ln>
          <a:effectLst/>
        </p:spPr>
      </p:cxnSp>
      <p:cxnSp>
        <p:nvCxnSpPr>
          <p:cNvPr id="63" name="Straight Connector 62">
            <a:extLst>
              <a:ext uri="{FF2B5EF4-FFF2-40B4-BE49-F238E27FC236}">
                <a16:creationId xmlns:a16="http://schemas.microsoft.com/office/drawing/2014/main" id="{BC5E9940-A0B8-43E9-10CD-3320611823C2}"/>
              </a:ext>
            </a:extLst>
          </p:cNvPr>
          <p:cNvCxnSpPr>
            <a:cxnSpLocks/>
            <a:stCxn id="11" idx="2"/>
            <a:endCxn id="33" idx="0"/>
          </p:cNvCxnSpPr>
          <p:nvPr/>
        </p:nvCxnSpPr>
        <p:spPr>
          <a:xfrm>
            <a:off x="2838446" y="1797328"/>
            <a:ext cx="2332382" cy="961762"/>
          </a:xfrm>
          <a:prstGeom prst="line">
            <a:avLst/>
          </a:prstGeom>
          <a:noFill/>
          <a:ln w="28575" cap="flat" cmpd="sng" algn="ctr">
            <a:solidFill>
              <a:srgbClr val="00B050"/>
            </a:solidFill>
            <a:prstDash val="solid"/>
            <a:miter lim="800000"/>
            <a:headEnd type="triangle"/>
            <a:tailEnd type="triangle"/>
          </a:ln>
          <a:effectLst/>
        </p:spPr>
      </p:cxnSp>
      <p:cxnSp>
        <p:nvCxnSpPr>
          <p:cNvPr id="64" name="Straight Connector 63">
            <a:extLst>
              <a:ext uri="{FF2B5EF4-FFF2-40B4-BE49-F238E27FC236}">
                <a16:creationId xmlns:a16="http://schemas.microsoft.com/office/drawing/2014/main" id="{3E15D698-3631-7309-7272-BC5FAD585289}"/>
              </a:ext>
            </a:extLst>
          </p:cNvPr>
          <p:cNvCxnSpPr>
            <a:cxnSpLocks/>
            <a:stCxn id="12" idx="2"/>
            <a:endCxn id="33" idx="0"/>
          </p:cNvCxnSpPr>
          <p:nvPr/>
        </p:nvCxnSpPr>
        <p:spPr>
          <a:xfrm>
            <a:off x="3393181" y="1797328"/>
            <a:ext cx="1777647" cy="961762"/>
          </a:xfrm>
          <a:prstGeom prst="line">
            <a:avLst/>
          </a:prstGeom>
          <a:noFill/>
          <a:ln w="28575" cap="flat" cmpd="sng" algn="ctr">
            <a:solidFill>
              <a:srgbClr val="00B050"/>
            </a:solidFill>
            <a:prstDash val="solid"/>
            <a:miter lim="800000"/>
            <a:headEnd type="triangle"/>
            <a:tailEnd type="triangle"/>
          </a:ln>
          <a:effectLst/>
        </p:spPr>
      </p:cxnSp>
      <p:pic>
        <p:nvPicPr>
          <p:cNvPr id="67" name="Picture 66">
            <a:extLst>
              <a:ext uri="{FF2B5EF4-FFF2-40B4-BE49-F238E27FC236}">
                <a16:creationId xmlns:a16="http://schemas.microsoft.com/office/drawing/2014/main" id="{AB264D75-8EDB-A43A-A044-E9BF775BF969}"/>
              </a:ext>
            </a:extLst>
          </p:cNvPr>
          <p:cNvPicPr>
            <a:picLocks noChangeAspect="1"/>
          </p:cNvPicPr>
          <p:nvPr/>
        </p:nvPicPr>
        <p:blipFill>
          <a:blip r:embed="rId4"/>
          <a:stretch>
            <a:fillRect/>
          </a:stretch>
        </p:blipFill>
        <p:spPr>
          <a:xfrm>
            <a:off x="2042738" y="3546171"/>
            <a:ext cx="503930" cy="503930"/>
          </a:xfrm>
          <a:prstGeom prst="rect">
            <a:avLst/>
          </a:prstGeom>
        </p:spPr>
      </p:pic>
      <p:cxnSp>
        <p:nvCxnSpPr>
          <p:cNvPr id="68" name="Straight Connector 67">
            <a:extLst>
              <a:ext uri="{FF2B5EF4-FFF2-40B4-BE49-F238E27FC236}">
                <a16:creationId xmlns:a16="http://schemas.microsoft.com/office/drawing/2014/main" id="{A5CC883A-687F-0B61-13BC-34EC3069F56F}"/>
              </a:ext>
            </a:extLst>
          </p:cNvPr>
          <p:cNvCxnSpPr>
            <a:cxnSpLocks/>
            <a:stCxn id="69" idx="0"/>
            <a:endCxn id="32" idx="2"/>
          </p:cNvCxnSpPr>
          <p:nvPr/>
        </p:nvCxnSpPr>
        <p:spPr>
          <a:xfrm flipH="1" flipV="1">
            <a:off x="4616093" y="3206065"/>
            <a:ext cx="107610" cy="445538"/>
          </a:xfrm>
          <a:prstGeom prst="line">
            <a:avLst/>
          </a:prstGeom>
          <a:noFill/>
          <a:ln w="12700" cap="flat" cmpd="sng" algn="ctr">
            <a:solidFill>
              <a:srgbClr val="666666"/>
            </a:solidFill>
            <a:prstDash val="solid"/>
          </a:ln>
          <a:effectLst/>
        </p:spPr>
      </p:cxnSp>
      <p:pic>
        <p:nvPicPr>
          <p:cNvPr id="69" name="Picture 68">
            <a:extLst>
              <a:ext uri="{FF2B5EF4-FFF2-40B4-BE49-F238E27FC236}">
                <a16:creationId xmlns:a16="http://schemas.microsoft.com/office/drawing/2014/main" id="{8442B677-09BA-8284-26C3-F18C85B55793}"/>
              </a:ext>
            </a:extLst>
          </p:cNvPr>
          <p:cNvPicPr>
            <a:picLocks noChangeAspect="1"/>
          </p:cNvPicPr>
          <p:nvPr/>
        </p:nvPicPr>
        <p:blipFill>
          <a:blip r:embed="rId5"/>
          <a:stretch>
            <a:fillRect/>
          </a:stretch>
        </p:blipFill>
        <p:spPr>
          <a:xfrm>
            <a:off x="4455655" y="3651603"/>
            <a:ext cx="536095" cy="536095"/>
          </a:xfrm>
          <a:prstGeom prst="rect">
            <a:avLst/>
          </a:prstGeom>
        </p:spPr>
      </p:pic>
      <p:pic>
        <p:nvPicPr>
          <p:cNvPr id="70" name="Picture 69">
            <a:extLst>
              <a:ext uri="{FF2B5EF4-FFF2-40B4-BE49-F238E27FC236}">
                <a16:creationId xmlns:a16="http://schemas.microsoft.com/office/drawing/2014/main" id="{EDD09998-72EA-3B36-6679-A0E71AFFD533}"/>
              </a:ext>
            </a:extLst>
          </p:cNvPr>
          <p:cNvPicPr>
            <a:picLocks noChangeAspect="1"/>
          </p:cNvPicPr>
          <p:nvPr/>
        </p:nvPicPr>
        <p:blipFill>
          <a:blip r:embed="rId5"/>
          <a:stretch>
            <a:fillRect/>
          </a:stretch>
        </p:blipFill>
        <p:spPr>
          <a:xfrm>
            <a:off x="5222792" y="3651603"/>
            <a:ext cx="536095" cy="536095"/>
          </a:xfrm>
          <a:prstGeom prst="rect">
            <a:avLst/>
          </a:prstGeom>
        </p:spPr>
      </p:pic>
      <p:cxnSp>
        <p:nvCxnSpPr>
          <p:cNvPr id="71" name="Straight Connector 70">
            <a:extLst>
              <a:ext uri="{FF2B5EF4-FFF2-40B4-BE49-F238E27FC236}">
                <a16:creationId xmlns:a16="http://schemas.microsoft.com/office/drawing/2014/main" id="{1E7F796D-6BC6-B599-6014-94DD6E64C14B}"/>
              </a:ext>
            </a:extLst>
          </p:cNvPr>
          <p:cNvCxnSpPr>
            <a:cxnSpLocks/>
            <a:stCxn id="70" idx="0"/>
            <a:endCxn id="33" idx="2"/>
          </p:cNvCxnSpPr>
          <p:nvPr/>
        </p:nvCxnSpPr>
        <p:spPr>
          <a:xfrm flipH="1" flipV="1">
            <a:off x="5170828" y="3206065"/>
            <a:ext cx="320012" cy="445538"/>
          </a:xfrm>
          <a:prstGeom prst="line">
            <a:avLst/>
          </a:prstGeom>
          <a:noFill/>
          <a:ln w="12700" cap="flat" cmpd="sng" algn="ctr">
            <a:solidFill>
              <a:srgbClr val="666666"/>
            </a:solidFill>
            <a:prstDash val="solid"/>
          </a:ln>
          <a:effectLst/>
        </p:spPr>
      </p:cxnSp>
      <p:sp>
        <p:nvSpPr>
          <p:cNvPr id="72" name="TextBox 71">
            <a:extLst>
              <a:ext uri="{FF2B5EF4-FFF2-40B4-BE49-F238E27FC236}">
                <a16:creationId xmlns:a16="http://schemas.microsoft.com/office/drawing/2014/main" id="{802222D3-B95B-77DF-571B-E5E7398192DE}"/>
              </a:ext>
            </a:extLst>
          </p:cNvPr>
          <p:cNvSpPr txBox="1"/>
          <p:nvPr/>
        </p:nvSpPr>
        <p:spPr>
          <a:xfrm>
            <a:off x="3186803" y="3992697"/>
            <a:ext cx="796411" cy="483960"/>
          </a:xfrm>
          <a:prstGeom prst="rect">
            <a:avLst/>
          </a:prstGeom>
          <a:noFill/>
        </p:spPr>
        <p:txBody>
          <a:bodyPr wrap="square" lIns="72000" tIns="72000" rIns="72000" bIns="72000" rtlCol="0">
            <a:spAutoFit/>
          </a:bodyPr>
          <a:lstStyle/>
          <a:p>
            <a:pPr algn="ctr" defTabSz="360000">
              <a:spcAft>
                <a:spcPts val="600"/>
              </a:spcAft>
              <a:tabLst>
                <a:tab pos="360000" algn="l"/>
              </a:tabLst>
              <a:defRPr/>
            </a:pPr>
            <a:r>
              <a:rPr lang="en-US" sz="1100" kern="0" dirty="0">
                <a:solidFill>
                  <a:srgbClr val="001135"/>
                </a:solidFill>
                <a:ea typeface="Nokia Pure Text Light" panose="020B0304040602060303" pitchFamily="34" charset="0"/>
                <a:cs typeface="Nokia Pure Text Light" panose="020B0304040602060303" pitchFamily="34" charset="0"/>
              </a:rPr>
              <a:t>Servers &amp;  Workloads</a:t>
            </a:r>
          </a:p>
        </p:txBody>
      </p:sp>
      <p:sp>
        <p:nvSpPr>
          <p:cNvPr id="73" name="TextBox 72">
            <a:extLst>
              <a:ext uri="{FF2B5EF4-FFF2-40B4-BE49-F238E27FC236}">
                <a16:creationId xmlns:a16="http://schemas.microsoft.com/office/drawing/2014/main" id="{DA556F01-EB07-2B58-31D5-308949046ED7}"/>
              </a:ext>
            </a:extLst>
          </p:cNvPr>
          <p:cNvSpPr txBox="1"/>
          <p:nvPr/>
        </p:nvSpPr>
        <p:spPr>
          <a:xfrm>
            <a:off x="1891074" y="3986927"/>
            <a:ext cx="805196" cy="483960"/>
          </a:xfrm>
          <a:prstGeom prst="rect">
            <a:avLst/>
          </a:prstGeom>
          <a:noFill/>
        </p:spPr>
        <p:txBody>
          <a:bodyPr wrap="square" lIns="72000" tIns="72000" rIns="72000" bIns="72000" rtlCol="0">
            <a:spAutoFit/>
          </a:bodyPr>
          <a:lstStyle/>
          <a:p>
            <a:pPr algn="ctr" defTabSz="360000">
              <a:spcAft>
                <a:spcPts val="600"/>
              </a:spcAft>
              <a:tabLst>
                <a:tab pos="360000" algn="l"/>
              </a:tabLst>
              <a:defRPr/>
            </a:pPr>
            <a:r>
              <a:rPr lang="en-US" sz="1100" kern="0" dirty="0">
                <a:solidFill>
                  <a:srgbClr val="001135"/>
                </a:solidFill>
                <a:ea typeface="Nokia Pure Text Light" panose="020B0304040602060303" pitchFamily="34" charset="0"/>
                <a:cs typeface="Nokia Pure Text Light" panose="020B0304040602060303" pitchFamily="34" charset="0"/>
              </a:rPr>
              <a:t>Servers &amp;  Workloads</a:t>
            </a:r>
          </a:p>
        </p:txBody>
      </p:sp>
      <p:sp>
        <p:nvSpPr>
          <p:cNvPr id="74" name="TextBox 73">
            <a:extLst>
              <a:ext uri="{FF2B5EF4-FFF2-40B4-BE49-F238E27FC236}">
                <a16:creationId xmlns:a16="http://schemas.microsoft.com/office/drawing/2014/main" id="{144CBA5C-5364-718F-2A9E-81A833CECB33}"/>
              </a:ext>
            </a:extLst>
          </p:cNvPr>
          <p:cNvSpPr txBox="1"/>
          <p:nvPr/>
        </p:nvSpPr>
        <p:spPr>
          <a:xfrm>
            <a:off x="4342811" y="4147671"/>
            <a:ext cx="759261" cy="314683"/>
          </a:xfrm>
          <a:prstGeom prst="rect">
            <a:avLst/>
          </a:prstGeom>
          <a:noFill/>
        </p:spPr>
        <p:txBody>
          <a:bodyPr wrap="square" lIns="72000" tIns="72000" rIns="72000" bIns="72000" rtlCol="0">
            <a:spAutoFit/>
          </a:bodyPr>
          <a:lstStyle/>
          <a:p>
            <a:pPr algn="ctr" defTabSz="360000">
              <a:spcAft>
                <a:spcPts val="600"/>
              </a:spcAft>
              <a:tabLst>
                <a:tab pos="360000" algn="l"/>
              </a:tabLst>
              <a:defRPr/>
            </a:pPr>
            <a:r>
              <a:rPr lang="en-US" sz="1100" kern="0" dirty="0">
                <a:solidFill>
                  <a:srgbClr val="001135"/>
                </a:solidFill>
                <a:ea typeface="Nokia Pure Text Light" panose="020B0304040602060303" pitchFamily="34" charset="0"/>
                <a:cs typeface="Nokia Pure Text Light" panose="020B0304040602060303" pitchFamily="34" charset="0"/>
              </a:rPr>
              <a:t>PE router</a:t>
            </a:r>
          </a:p>
        </p:txBody>
      </p:sp>
      <p:sp>
        <p:nvSpPr>
          <p:cNvPr id="75" name="TextBox 74">
            <a:extLst>
              <a:ext uri="{FF2B5EF4-FFF2-40B4-BE49-F238E27FC236}">
                <a16:creationId xmlns:a16="http://schemas.microsoft.com/office/drawing/2014/main" id="{720C7249-B9D8-52CE-E364-B787D7ED3BD0}"/>
              </a:ext>
            </a:extLst>
          </p:cNvPr>
          <p:cNvSpPr txBox="1"/>
          <p:nvPr/>
        </p:nvSpPr>
        <p:spPr>
          <a:xfrm>
            <a:off x="5109095" y="4147671"/>
            <a:ext cx="759261" cy="314683"/>
          </a:xfrm>
          <a:prstGeom prst="rect">
            <a:avLst/>
          </a:prstGeom>
          <a:noFill/>
        </p:spPr>
        <p:txBody>
          <a:bodyPr wrap="square" lIns="72000" tIns="72000" rIns="72000" bIns="72000" rtlCol="0">
            <a:spAutoFit/>
          </a:bodyPr>
          <a:lstStyle/>
          <a:p>
            <a:pPr algn="ctr" defTabSz="360000">
              <a:spcAft>
                <a:spcPts val="600"/>
              </a:spcAft>
              <a:tabLst>
                <a:tab pos="360000" algn="l"/>
              </a:tabLst>
              <a:defRPr/>
            </a:pPr>
            <a:r>
              <a:rPr lang="en-US" sz="1100" kern="0" dirty="0">
                <a:solidFill>
                  <a:srgbClr val="001135"/>
                </a:solidFill>
                <a:ea typeface="Nokia Pure Text Light" panose="020B0304040602060303" pitchFamily="34" charset="0"/>
                <a:cs typeface="Nokia Pure Text Light" panose="020B0304040602060303" pitchFamily="34" charset="0"/>
              </a:rPr>
              <a:t>PE router</a:t>
            </a:r>
          </a:p>
        </p:txBody>
      </p:sp>
      <p:cxnSp>
        <p:nvCxnSpPr>
          <p:cNvPr id="76" name="Straight Connector 75">
            <a:extLst>
              <a:ext uri="{FF2B5EF4-FFF2-40B4-BE49-F238E27FC236}">
                <a16:creationId xmlns:a16="http://schemas.microsoft.com/office/drawing/2014/main" id="{CA2FC417-6EF2-846B-DCBE-AD075C93E3B7}"/>
              </a:ext>
            </a:extLst>
          </p:cNvPr>
          <p:cNvCxnSpPr>
            <a:cxnSpLocks/>
            <a:stCxn id="78" idx="0"/>
            <a:endCxn id="14" idx="2"/>
          </p:cNvCxnSpPr>
          <p:nvPr/>
        </p:nvCxnSpPr>
        <p:spPr>
          <a:xfrm flipH="1" flipV="1">
            <a:off x="753489" y="3223923"/>
            <a:ext cx="283205" cy="313266"/>
          </a:xfrm>
          <a:prstGeom prst="line">
            <a:avLst/>
          </a:prstGeom>
          <a:noFill/>
          <a:ln w="12700" cap="flat" cmpd="sng" algn="ctr">
            <a:solidFill>
              <a:srgbClr val="666666"/>
            </a:solidFill>
            <a:prstDash val="solid"/>
          </a:ln>
          <a:effectLst/>
        </p:spPr>
      </p:cxnSp>
      <p:cxnSp>
        <p:nvCxnSpPr>
          <p:cNvPr id="77" name="Straight Connector 76">
            <a:extLst>
              <a:ext uri="{FF2B5EF4-FFF2-40B4-BE49-F238E27FC236}">
                <a16:creationId xmlns:a16="http://schemas.microsoft.com/office/drawing/2014/main" id="{5C62EAF3-4CC0-AC90-EEB6-CBFF578D1D1D}"/>
              </a:ext>
            </a:extLst>
          </p:cNvPr>
          <p:cNvCxnSpPr>
            <a:cxnSpLocks/>
            <a:stCxn id="78" idx="0"/>
            <a:endCxn id="15" idx="2"/>
          </p:cNvCxnSpPr>
          <p:nvPr/>
        </p:nvCxnSpPr>
        <p:spPr>
          <a:xfrm flipV="1">
            <a:off x="1036694" y="3223923"/>
            <a:ext cx="271530" cy="313266"/>
          </a:xfrm>
          <a:prstGeom prst="line">
            <a:avLst/>
          </a:prstGeom>
          <a:noFill/>
          <a:ln w="12700" cap="flat" cmpd="sng" algn="ctr">
            <a:solidFill>
              <a:srgbClr val="666666"/>
            </a:solidFill>
            <a:prstDash val="solid"/>
          </a:ln>
          <a:effectLst/>
        </p:spPr>
      </p:cxnSp>
      <p:pic>
        <p:nvPicPr>
          <p:cNvPr id="78" name="Picture 77">
            <a:extLst>
              <a:ext uri="{FF2B5EF4-FFF2-40B4-BE49-F238E27FC236}">
                <a16:creationId xmlns:a16="http://schemas.microsoft.com/office/drawing/2014/main" id="{DF360860-4860-31E3-D1FB-33FE4C5888A2}"/>
              </a:ext>
            </a:extLst>
          </p:cNvPr>
          <p:cNvPicPr>
            <a:picLocks noChangeAspect="1"/>
          </p:cNvPicPr>
          <p:nvPr/>
        </p:nvPicPr>
        <p:blipFill>
          <a:blip r:embed="rId4"/>
          <a:stretch>
            <a:fillRect/>
          </a:stretch>
        </p:blipFill>
        <p:spPr>
          <a:xfrm>
            <a:off x="784729" y="3537189"/>
            <a:ext cx="503930" cy="503930"/>
          </a:xfrm>
          <a:prstGeom prst="rect">
            <a:avLst/>
          </a:prstGeom>
        </p:spPr>
      </p:pic>
      <p:sp>
        <p:nvSpPr>
          <p:cNvPr id="79" name="TextBox 78">
            <a:extLst>
              <a:ext uri="{FF2B5EF4-FFF2-40B4-BE49-F238E27FC236}">
                <a16:creationId xmlns:a16="http://schemas.microsoft.com/office/drawing/2014/main" id="{4F171C4E-7756-8246-78C2-C38516B932AE}"/>
              </a:ext>
            </a:extLst>
          </p:cNvPr>
          <p:cNvSpPr txBox="1"/>
          <p:nvPr/>
        </p:nvSpPr>
        <p:spPr>
          <a:xfrm>
            <a:off x="638915" y="3986927"/>
            <a:ext cx="805196" cy="483960"/>
          </a:xfrm>
          <a:prstGeom prst="rect">
            <a:avLst/>
          </a:prstGeom>
          <a:noFill/>
        </p:spPr>
        <p:txBody>
          <a:bodyPr wrap="square" lIns="72000" tIns="72000" rIns="72000" bIns="72000" rtlCol="0">
            <a:spAutoFit/>
          </a:bodyPr>
          <a:lstStyle/>
          <a:p>
            <a:pPr algn="ctr" defTabSz="360000">
              <a:spcAft>
                <a:spcPts val="600"/>
              </a:spcAft>
              <a:tabLst>
                <a:tab pos="360000" algn="l"/>
              </a:tabLst>
              <a:defRPr/>
            </a:pPr>
            <a:r>
              <a:rPr lang="en-US" sz="1100" kern="0" dirty="0">
                <a:solidFill>
                  <a:srgbClr val="001135"/>
                </a:solidFill>
                <a:ea typeface="Nokia Pure Text Light" panose="020B0304040602060303" pitchFamily="34" charset="0"/>
                <a:cs typeface="Nokia Pure Text Light" panose="020B0304040602060303" pitchFamily="34" charset="0"/>
              </a:rPr>
              <a:t>Servers &amp;  Workloads</a:t>
            </a:r>
          </a:p>
        </p:txBody>
      </p:sp>
      <p:sp>
        <p:nvSpPr>
          <p:cNvPr id="100" name="Rectangle: Top Corners Rounded 99">
            <a:extLst>
              <a:ext uri="{FF2B5EF4-FFF2-40B4-BE49-F238E27FC236}">
                <a16:creationId xmlns:a16="http://schemas.microsoft.com/office/drawing/2014/main" id="{63075509-FA03-07A6-A6F7-DDFAF1AF4999}"/>
              </a:ext>
            </a:extLst>
          </p:cNvPr>
          <p:cNvSpPr/>
          <p:nvPr/>
        </p:nvSpPr>
        <p:spPr>
          <a:xfrm rot="5400000">
            <a:off x="5300250" y="2892965"/>
            <a:ext cx="626133" cy="193292"/>
          </a:xfrm>
          <a:prstGeom prst="round2SameRect">
            <a:avLst/>
          </a:prstGeom>
          <a:solidFill>
            <a:srgbClr val="0A0908"/>
          </a:solidFill>
          <a:ln w="12700" cap="flat" cmpd="sng" algn="ctr">
            <a:noFill/>
            <a:prstDash val="solid"/>
            <a:miter lim="800000"/>
          </a:ln>
          <a:effectLst>
            <a:softEdge rad="0"/>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685800" eaLnBrk="1" fontAlgn="auto" latinLnBrk="0" hangingPunct="1">
              <a:lnSpc>
                <a:spcPct val="100000"/>
              </a:lnSpc>
              <a:spcBef>
                <a:spcPts val="0"/>
              </a:spcBef>
              <a:spcAft>
                <a:spcPts val="300"/>
              </a:spcAft>
              <a:buClrTx/>
              <a:buSzPct val="100000"/>
              <a:buFontTx/>
              <a:buNone/>
              <a:tabLst/>
              <a:defRPr/>
            </a:pPr>
            <a:r>
              <a:rPr kumimoji="0" lang="en-US" sz="1100" b="1" i="0" u="none" strike="noStrike" kern="0" cap="none" spc="0" normalizeH="0" baseline="0" noProof="0" dirty="0">
                <a:ln>
                  <a:noFill/>
                </a:ln>
                <a:solidFill>
                  <a:srgbClr val="FFFFFF"/>
                </a:solidFill>
                <a:effectLst/>
                <a:uLnTx/>
                <a:uFillTx/>
                <a:latin typeface="Nokia Pure Text Light"/>
                <a:ea typeface="+mn-ea"/>
                <a:cs typeface="+mn-cs"/>
              </a:rPr>
              <a:t>B-Leaf</a:t>
            </a:r>
          </a:p>
        </p:txBody>
      </p:sp>
      <p:sp>
        <p:nvSpPr>
          <p:cNvPr id="101" name="Rectangle: Top Corners Rounded 100">
            <a:extLst>
              <a:ext uri="{FF2B5EF4-FFF2-40B4-BE49-F238E27FC236}">
                <a16:creationId xmlns:a16="http://schemas.microsoft.com/office/drawing/2014/main" id="{4D9ADBB6-490E-C4CD-7EE2-F365330EEFD0}"/>
              </a:ext>
            </a:extLst>
          </p:cNvPr>
          <p:cNvSpPr/>
          <p:nvPr/>
        </p:nvSpPr>
        <p:spPr>
          <a:xfrm rot="16200000">
            <a:off x="2083556" y="1447980"/>
            <a:ext cx="612073" cy="215736"/>
          </a:xfrm>
          <a:prstGeom prst="round2SameRect">
            <a:avLst/>
          </a:prstGeom>
          <a:solidFill>
            <a:srgbClr val="0A0908"/>
          </a:solidFill>
          <a:ln w="12700" cap="flat" cmpd="sng" algn="ctr">
            <a:noFill/>
            <a:prstDash val="solid"/>
            <a:miter lim="800000"/>
          </a:ln>
          <a:effectLst>
            <a:softEdge rad="0"/>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685800" eaLnBrk="1" fontAlgn="auto" latinLnBrk="0" hangingPunct="1">
              <a:lnSpc>
                <a:spcPct val="100000"/>
              </a:lnSpc>
              <a:spcBef>
                <a:spcPts val="0"/>
              </a:spcBef>
              <a:spcAft>
                <a:spcPts val="300"/>
              </a:spcAft>
              <a:buClrTx/>
              <a:buSzPct val="100000"/>
              <a:buFontTx/>
              <a:buNone/>
              <a:tabLst/>
              <a:defRPr/>
            </a:pPr>
            <a:r>
              <a:rPr kumimoji="0" lang="en-US" sz="1200" b="1" i="0" u="none" strike="noStrike" kern="0" cap="none" spc="0" normalizeH="0" baseline="0" noProof="0" dirty="0">
                <a:ln>
                  <a:noFill/>
                </a:ln>
                <a:solidFill>
                  <a:srgbClr val="FFFFFF"/>
                </a:solidFill>
                <a:effectLst/>
                <a:uLnTx/>
                <a:uFillTx/>
                <a:latin typeface="Nokia Pure Text Light"/>
                <a:ea typeface="+mn-ea"/>
                <a:cs typeface="+mn-cs"/>
              </a:rPr>
              <a:t>Spine</a:t>
            </a:r>
          </a:p>
        </p:txBody>
      </p:sp>
      <p:sp>
        <p:nvSpPr>
          <p:cNvPr id="37" name="TextBox 36">
            <a:extLst>
              <a:ext uri="{FF2B5EF4-FFF2-40B4-BE49-F238E27FC236}">
                <a16:creationId xmlns:a16="http://schemas.microsoft.com/office/drawing/2014/main" id="{92286CE9-A087-EEA2-C5DB-6660D8F38399}"/>
              </a:ext>
            </a:extLst>
          </p:cNvPr>
          <p:cNvSpPr txBox="1"/>
          <p:nvPr/>
        </p:nvSpPr>
        <p:spPr>
          <a:xfrm>
            <a:off x="6214659" y="1868330"/>
            <a:ext cx="2735678" cy="369332"/>
          </a:xfrm>
          <a:prstGeom prst="rect">
            <a:avLst/>
          </a:prstGeom>
          <a:noFill/>
          <a:ln>
            <a:noFill/>
          </a:ln>
        </p:spPr>
        <p:txBody>
          <a:bodyPr wrap="square" lIns="0" tIns="0" rIns="0" bIns="0" rtlCol="0">
            <a:noAutofit/>
          </a:bodyPr>
          <a:lstStyle/>
          <a:p>
            <a:r>
              <a:rPr lang="en-US" sz="1200" dirty="0"/>
              <a:t>eBGP is widely used in the industry for the benefits outlined in RFC 7938.</a:t>
            </a:r>
          </a:p>
        </p:txBody>
      </p:sp>
      <p:sp>
        <p:nvSpPr>
          <p:cNvPr id="4" name="Rectangle: Rounded Corners 3">
            <a:extLst>
              <a:ext uri="{FF2B5EF4-FFF2-40B4-BE49-F238E27FC236}">
                <a16:creationId xmlns:a16="http://schemas.microsoft.com/office/drawing/2014/main" id="{31EBCD27-616B-94CF-25C1-D2B0789DA78C}"/>
              </a:ext>
            </a:extLst>
          </p:cNvPr>
          <p:cNvSpPr/>
          <p:nvPr/>
        </p:nvSpPr>
        <p:spPr>
          <a:xfrm>
            <a:off x="6214659" y="1451772"/>
            <a:ext cx="902209" cy="369332"/>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a:buSzPct val="100000"/>
            </a:pPr>
            <a:r>
              <a:rPr lang="en-US" sz="1200" b="1" dirty="0">
                <a:solidFill>
                  <a:schemeClr val="bg1"/>
                </a:solidFill>
              </a:rPr>
              <a:t>RFC 7938</a:t>
            </a:r>
          </a:p>
        </p:txBody>
      </p:sp>
      <p:sp>
        <p:nvSpPr>
          <p:cNvPr id="5" name="TextBox 4">
            <a:extLst>
              <a:ext uri="{FF2B5EF4-FFF2-40B4-BE49-F238E27FC236}">
                <a16:creationId xmlns:a16="http://schemas.microsoft.com/office/drawing/2014/main" id="{18E54DEB-1E8C-4789-DCF3-0597D7ECB224}"/>
              </a:ext>
            </a:extLst>
          </p:cNvPr>
          <p:cNvSpPr txBox="1"/>
          <p:nvPr/>
        </p:nvSpPr>
        <p:spPr>
          <a:xfrm>
            <a:off x="6214659" y="2491878"/>
            <a:ext cx="2735678" cy="369332"/>
          </a:xfrm>
          <a:prstGeom prst="rect">
            <a:avLst/>
          </a:prstGeom>
          <a:noFill/>
          <a:ln>
            <a:noFill/>
          </a:ln>
        </p:spPr>
        <p:txBody>
          <a:bodyPr wrap="square" lIns="0" tIns="0" rIns="0" bIns="0" rtlCol="0">
            <a:noAutofit/>
          </a:bodyPr>
          <a:lstStyle/>
          <a:p>
            <a:r>
              <a:rPr lang="en-US" sz="1200" dirty="0"/>
              <a:t>One of the most important one is the scale.</a:t>
            </a:r>
          </a:p>
        </p:txBody>
      </p:sp>
      <p:sp>
        <p:nvSpPr>
          <p:cNvPr id="34" name="TextBox 33">
            <a:extLst>
              <a:ext uri="{FF2B5EF4-FFF2-40B4-BE49-F238E27FC236}">
                <a16:creationId xmlns:a16="http://schemas.microsoft.com/office/drawing/2014/main" id="{21A7E2FA-CA99-03B7-FB27-924DF3B675A6}"/>
              </a:ext>
            </a:extLst>
          </p:cNvPr>
          <p:cNvSpPr txBox="1"/>
          <p:nvPr/>
        </p:nvSpPr>
        <p:spPr>
          <a:xfrm>
            <a:off x="6214659" y="3115426"/>
            <a:ext cx="2735678" cy="369332"/>
          </a:xfrm>
          <a:prstGeom prst="rect">
            <a:avLst/>
          </a:prstGeom>
          <a:noFill/>
          <a:ln>
            <a:noFill/>
          </a:ln>
        </p:spPr>
        <p:txBody>
          <a:bodyPr wrap="square" lIns="0" tIns="0" rIns="0" bIns="0" rtlCol="0">
            <a:noAutofit/>
          </a:bodyPr>
          <a:lstStyle/>
          <a:p>
            <a:r>
              <a:rPr lang="en-US" sz="1200" dirty="0"/>
              <a:t>Another one is 1 hop blast radius for failures.</a:t>
            </a:r>
          </a:p>
        </p:txBody>
      </p:sp>
    </p:spTree>
    <p:extLst>
      <p:ext uri="{BB962C8B-B14F-4D97-AF65-F5344CB8AC3E}">
        <p14:creationId xmlns:p14="http://schemas.microsoft.com/office/powerpoint/2010/main" val="1243069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C731AC-7DA5-F54F-0205-8D37D3EA05CE}"/>
            </a:ext>
          </a:extLst>
        </p:cNvPr>
        <p:cNvGrpSpPr/>
        <p:nvPr/>
      </p:nvGrpSpPr>
      <p:grpSpPr>
        <a:xfrm>
          <a:off x="0" y="0"/>
          <a:ext cx="0" cy="0"/>
          <a:chOff x="0" y="0"/>
          <a:chExt cx="0" cy="0"/>
        </a:xfrm>
      </p:grpSpPr>
      <p:sp>
        <p:nvSpPr>
          <p:cNvPr id="6" name="Rounded Rectangle 102">
            <a:extLst>
              <a:ext uri="{FF2B5EF4-FFF2-40B4-BE49-F238E27FC236}">
                <a16:creationId xmlns:a16="http://schemas.microsoft.com/office/drawing/2014/main" id="{6F67E5E8-0EBD-8498-182C-4159340D487F}"/>
              </a:ext>
            </a:extLst>
          </p:cNvPr>
          <p:cNvSpPr/>
          <p:nvPr/>
        </p:nvSpPr>
        <p:spPr>
          <a:xfrm>
            <a:off x="312572" y="2691885"/>
            <a:ext cx="3789859" cy="626135"/>
          </a:xfrm>
          <a:prstGeom prst="roundRect">
            <a:avLst>
              <a:gd name="adj" fmla="val 0"/>
            </a:avLst>
          </a:prstGeom>
          <a:solidFill>
            <a:srgbClr val="00B0F0">
              <a:alpha val="20000"/>
            </a:srgbClr>
          </a:solidFill>
          <a:ln w="9525" cap="flat" cmpd="sng" algn="ctr">
            <a:noFill/>
            <a:prstDash val="solid"/>
          </a:ln>
          <a:effectLst/>
        </p:spPr>
        <p:txBody>
          <a:bodyPr tIns="90000" bIns="90000" rtlCol="0" anchor="t" anchorCtr="0"/>
          <a:lstStyle/>
          <a:p>
            <a:pPr marL="0" marR="0" lvl="0" indent="0" algn="ctr" defTabSz="685800" eaLnBrk="0" fontAlgn="auto" latinLnBrk="0" hangingPunct="0">
              <a:lnSpc>
                <a:spcPct val="90000"/>
              </a:lnSpc>
              <a:spcBef>
                <a:spcPts val="0"/>
              </a:spcBef>
              <a:spcAft>
                <a:spcPts val="0"/>
              </a:spcAft>
              <a:buClr>
                <a:srgbClr val="00C9FF"/>
              </a:buClr>
              <a:buSzTx/>
              <a:buFontTx/>
              <a:buNone/>
              <a:tabLst/>
              <a:defRPr/>
            </a:pPr>
            <a:endParaRPr kumimoji="0" lang="en-US" sz="1800" b="0" i="0" u="none" strike="noStrike" kern="0" cap="none" spc="0" normalizeH="0" baseline="0" noProof="0">
              <a:ln>
                <a:noFill/>
              </a:ln>
              <a:solidFill>
                <a:srgbClr val="A8BBC0"/>
              </a:solidFill>
              <a:effectLst/>
              <a:uLnTx/>
              <a:uFillTx/>
            </a:endParaRPr>
          </a:p>
        </p:txBody>
      </p:sp>
      <p:sp>
        <p:nvSpPr>
          <p:cNvPr id="2" name="Cloud 1">
            <a:extLst>
              <a:ext uri="{FF2B5EF4-FFF2-40B4-BE49-F238E27FC236}">
                <a16:creationId xmlns:a16="http://schemas.microsoft.com/office/drawing/2014/main" id="{B4218ACF-FFF9-4EAC-41F6-0BA3D43E1BA1}"/>
              </a:ext>
            </a:extLst>
          </p:cNvPr>
          <p:cNvSpPr/>
          <p:nvPr/>
        </p:nvSpPr>
        <p:spPr>
          <a:xfrm>
            <a:off x="4294996" y="3496740"/>
            <a:ext cx="1574761" cy="1033988"/>
          </a:xfrm>
          <a:prstGeom prst="cloud">
            <a:avLst/>
          </a:prstGeom>
          <a:solidFill>
            <a:srgbClr val="FFFFFF">
              <a:lumMod val="85000"/>
            </a:srgbClr>
          </a:solidFill>
          <a:ln w="12700" cap="flat" cmpd="sng" algn="ctr">
            <a:noFill/>
            <a:prstDash val="solid"/>
            <a:miter lim="800000"/>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lvl="0" indent="0" defTabSz="685800" eaLnBrk="1" fontAlgn="auto" latinLnBrk="0" hangingPunct="1">
              <a:lnSpc>
                <a:spcPct val="100000"/>
              </a:lnSpc>
              <a:spcBef>
                <a:spcPts val="0"/>
              </a:spcBef>
              <a:spcAft>
                <a:spcPts val="300"/>
              </a:spcAft>
              <a:buClrTx/>
              <a:buSzPct val="100000"/>
              <a:buFontTx/>
              <a:buNone/>
              <a:tabLst/>
              <a:defRPr/>
            </a:pPr>
            <a:endParaRPr kumimoji="0" lang="en-US" sz="1200" b="0" i="0" u="none" strike="noStrike" kern="0" cap="none" spc="0" normalizeH="0" baseline="0" noProof="0" dirty="0">
              <a:ln>
                <a:noFill/>
              </a:ln>
              <a:solidFill>
                <a:srgbClr val="001135"/>
              </a:solidFill>
              <a:effectLst/>
              <a:uLnTx/>
              <a:uFillTx/>
              <a:latin typeface="Nokia Pure Text Light"/>
              <a:ea typeface="+mn-ea"/>
              <a:cs typeface="+mn-cs"/>
            </a:endParaRPr>
          </a:p>
        </p:txBody>
      </p:sp>
      <p:sp>
        <p:nvSpPr>
          <p:cNvPr id="3" name="Rounded Rectangle 102">
            <a:extLst>
              <a:ext uri="{FF2B5EF4-FFF2-40B4-BE49-F238E27FC236}">
                <a16:creationId xmlns:a16="http://schemas.microsoft.com/office/drawing/2014/main" id="{3E255EAF-3D7E-685A-0146-15633286EF09}"/>
              </a:ext>
            </a:extLst>
          </p:cNvPr>
          <p:cNvSpPr/>
          <p:nvPr/>
        </p:nvSpPr>
        <p:spPr>
          <a:xfrm>
            <a:off x="4345543" y="2677667"/>
            <a:ext cx="1296713" cy="626135"/>
          </a:xfrm>
          <a:prstGeom prst="roundRect">
            <a:avLst>
              <a:gd name="adj" fmla="val 0"/>
            </a:avLst>
          </a:prstGeom>
          <a:solidFill>
            <a:srgbClr val="0A0908">
              <a:alpha val="20000"/>
            </a:srgbClr>
          </a:solidFill>
          <a:ln w="9525" cap="flat" cmpd="sng" algn="ctr">
            <a:noFill/>
            <a:prstDash val="solid"/>
          </a:ln>
          <a:effectLst/>
        </p:spPr>
        <p:txBody>
          <a:bodyPr tIns="90000" bIns="90000" rtlCol="0" anchor="t" anchorCtr="0"/>
          <a:lstStyle/>
          <a:p>
            <a:pPr marL="0" marR="0" lvl="0" indent="0" algn="ctr" defTabSz="685800" eaLnBrk="0" fontAlgn="auto" latinLnBrk="0" hangingPunct="0">
              <a:lnSpc>
                <a:spcPct val="90000"/>
              </a:lnSpc>
              <a:spcBef>
                <a:spcPts val="0"/>
              </a:spcBef>
              <a:spcAft>
                <a:spcPts val="0"/>
              </a:spcAft>
              <a:buClr>
                <a:srgbClr val="00C9FF"/>
              </a:buClr>
              <a:buSzTx/>
              <a:buFontTx/>
              <a:buNone/>
              <a:tabLst/>
              <a:defRPr/>
            </a:pPr>
            <a:endParaRPr kumimoji="0" lang="en-US" sz="1800" b="0" i="0" u="none" strike="noStrike" kern="0" cap="none" spc="0" normalizeH="0" baseline="0" noProof="0">
              <a:ln>
                <a:noFill/>
              </a:ln>
              <a:solidFill>
                <a:srgbClr val="A8BBC0"/>
              </a:solidFill>
              <a:effectLst/>
              <a:uLnTx/>
              <a:uFillTx/>
            </a:endParaRPr>
          </a:p>
        </p:txBody>
      </p:sp>
      <p:sp>
        <p:nvSpPr>
          <p:cNvPr id="7" name="Rounded Rectangle 102">
            <a:extLst>
              <a:ext uri="{FF2B5EF4-FFF2-40B4-BE49-F238E27FC236}">
                <a16:creationId xmlns:a16="http://schemas.microsoft.com/office/drawing/2014/main" id="{05B9FD38-7C0A-8DAF-E51D-FB070FD0035C}"/>
              </a:ext>
            </a:extLst>
          </p:cNvPr>
          <p:cNvSpPr/>
          <p:nvPr/>
        </p:nvSpPr>
        <p:spPr>
          <a:xfrm>
            <a:off x="2450395" y="1249221"/>
            <a:ext cx="1455695" cy="612074"/>
          </a:xfrm>
          <a:prstGeom prst="roundRect">
            <a:avLst>
              <a:gd name="adj" fmla="val 0"/>
            </a:avLst>
          </a:prstGeom>
          <a:solidFill>
            <a:srgbClr val="00B050">
              <a:alpha val="20000"/>
            </a:srgbClr>
          </a:solidFill>
          <a:ln w="9525" cap="flat" cmpd="sng" algn="ctr">
            <a:noFill/>
            <a:prstDash val="solid"/>
          </a:ln>
          <a:effectLst/>
        </p:spPr>
        <p:txBody>
          <a:bodyPr tIns="90000" bIns="90000" rtlCol="0" anchor="t" anchorCtr="0"/>
          <a:lstStyle/>
          <a:p>
            <a:pPr marL="0" marR="0" lvl="0" indent="0" algn="ctr" defTabSz="685800" eaLnBrk="0" fontAlgn="auto" latinLnBrk="0" hangingPunct="0">
              <a:lnSpc>
                <a:spcPct val="90000"/>
              </a:lnSpc>
              <a:spcBef>
                <a:spcPts val="0"/>
              </a:spcBef>
              <a:spcAft>
                <a:spcPts val="0"/>
              </a:spcAft>
              <a:buClr>
                <a:srgbClr val="00C9FF"/>
              </a:buClr>
              <a:buSzTx/>
              <a:buFontTx/>
              <a:buNone/>
              <a:tabLst/>
              <a:defRPr/>
            </a:pPr>
            <a:endParaRPr kumimoji="0" lang="en-US" sz="1800" b="0" i="0" u="none" strike="noStrike" kern="0" cap="none" spc="0" normalizeH="0" baseline="0" noProof="0">
              <a:ln>
                <a:noFill/>
              </a:ln>
              <a:solidFill>
                <a:srgbClr val="A8BBC0"/>
              </a:solidFill>
              <a:effectLst/>
              <a:uLnTx/>
              <a:uFillTx/>
            </a:endParaRPr>
          </a:p>
        </p:txBody>
      </p:sp>
      <p:sp>
        <p:nvSpPr>
          <p:cNvPr id="8" name="Text Placeholder 1">
            <a:extLst>
              <a:ext uri="{FF2B5EF4-FFF2-40B4-BE49-F238E27FC236}">
                <a16:creationId xmlns:a16="http://schemas.microsoft.com/office/drawing/2014/main" id="{BDBE7EBF-58D0-649B-E6EF-9AE70D7BAFD1}"/>
              </a:ext>
            </a:extLst>
          </p:cNvPr>
          <p:cNvSpPr txBox="1">
            <a:spLocks/>
          </p:cNvSpPr>
          <p:nvPr/>
        </p:nvSpPr>
        <p:spPr>
          <a:xfrm>
            <a:off x="417599" y="395946"/>
            <a:ext cx="4286629" cy="369332"/>
          </a:xfrm>
          <a:prstGeom prst="rect">
            <a:avLst/>
          </a:prstGeom>
        </p:spPr>
        <p:txBody>
          <a:bodyPr wrap="square" lIns="0" tIns="0" rIns="0" bIns="0">
            <a:spAutoFit/>
          </a:bodyPr>
          <a:lstStyle>
            <a:lvl1pPr marL="0" indent="0" algn="l" defTabSz="310010" rtl="0" eaLnBrk="1" latinLnBrk="0" hangingPunct="1">
              <a:lnSpc>
                <a:spcPct val="100000"/>
              </a:lnSpc>
              <a:spcBef>
                <a:spcPts val="0"/>
              </a:spcBef>
              <a:buFont typeface="Arial" panose="020B0604020202020204" pitchFamily="34" charset="0"/>
              <a:buNone/>
              <a:defRPr sz="2400" kern="1200" baseline="0">
                <a:solidFill>
                  <a:schemeClr val="accent1"/>
                </a:solidFill>
                <a:latin typeface="Nokia Pure Headline Light" panose="020B0304020202020204" pitchFamily="34" charset="0"/>
                <a:ea typeface="+mn-ea"/>
                <a:cs typeface="+mn-cs"/>
              </a:defRPr>
            </a:lvl1pPr>
            <a:lvl2pPr marL="232508" indent="-77502" algn="l" defTabSz="310010" rtl="0" eaLnBrk="1" latinLnBrk="0" hangingPunct="1">
              <a:lnSpc>
                <a:spcPct val="90000"/>
              </a:lnSpc>
              <a:spcBef>
                <a:spcPts val="169"/>
              </a:spcBef>
              <a:buFont typeface="Arial" panose="020B0604020202020204" pitchFamily="34" charset="0"/>
              <a:buChar char="•"/>
              <a:defRPr sz="814" kern="1200">
                <a:solidFill>
                  <a:schemeClr val="tx1"/>
                </a:solidFill>
                <a:latin typeface="+mn-lt"/>
                <a:ea typeface="+mn-ea"/>
                <a:cs typeface="+mn-cs"/>
              </a:defRPr>
            </a:lvl2pPr>
            <a:lvl3pPr marL="387513" indent="-77502" algn="l" defTabSz="310010" rtl="0" eaLnBrk="1" latinLnBrk="0" hangingPunct="1">
              <a:lnSpc>
                <a:spcPct val="90000"/>
              </a:lnSpc>
              <a:spcBef>
                <a:spcPts val="169"/>
              </a:spcBef>
              <a:buFont typeface="Arial" panose="020B0604020202020204" pitchFamily="34" charset="0"/>
              <a:buChar char="•"/>
              <a:defRPr sz="678" kern="1200">
                <a:solidFill>
                  <a:schemeClr val="tx1"/>
                </a:solidFill>
                <a:latin typeface="+mn-lt"/>
                <a:ea typeface="+mn-ea"/>
                <a:cs typeface="+mn-cs"/>
              </a:defRPr>
            </a:lvl3pPr>
            <a:lvl4pPr marL="542518" indent="-77502" algn="l" defTabSz="310010" rtl="0" eaLnBrk="1" latinLnBrk="0" hangingPunct="1">
              <a:lnSpc>
                <a:spcPct val="90000"/>
              </a:lnSpc>
              <a:spcBef>
                <a:spcPts val="169"/>
              </a:spcBef>
              <a:buFont typeface="Arial" panose="020B0604020202020204" pitchFamily="34" charset="0"/>
              <a:buChar char="•"/>
              <a:defRPr sz="610" kern="1200">
                <a:solidFill>
                  <a:schemeClr val="tx1"/>
                </a:solidFill>
                <a:latin typeface="+mn-lt"/>
                <a:ea typeface="+mn-ea"/>
                <a:cs typeface="+mn-cs"/>
              </a:defRPr>
            </a:lvl4pPr>
            <a:lvl5pPr marL="697523" indent="-77502" algn="l" defTabSz="310010" rtl="0" eaLnBrk="1" latinLnBrk="0" hangingPunct="1">
              <a:lnSpc>
                <a:spcPct val="90000"/>
              </a:lnSpc>
              <a:spcBef>
                <a:spcPts val="169"/>
              </a:spcBef>
              <a:buFont typeface="Arial" panose="020B0604020202020204" pitchFamily="34" charset="0"/>
              <a:buChar char="•"/>
              <a:defRPr sz="610" kern="1200">
                <a:solidFill>
                  <a:schemeClr val="tx1"/>
                </a:solidFill>
                <a:latin typeface="+mn-lt"/>
                <a:ea typeface="+mn-ea"/>
                <a:cs typeface="+mn-cs"/>
              </a:defRPr>
            </a:lvl5pPr>
            <a:lvl6pPr marL="852528" indent="-77502" algn="l" defTabSz="310010" rtl="0" eaLnBrk="1" latinLnBrk="0" hangingPunct="1">
              <a:lnSpc>
                <a:spcPct val="90000"/>
              </a:lnSpc>
              <a:spcBef>
                <a:spcPts val="169"/>
              </a:spcBef>
              <a:buFont typeface="Arial" panose="020B0604020202020204" pitchFamily="34" charset="0"/>
              <a:buChar char="•"/>
              <a:defRPr sz="610" kern="1200">
                <a:solidFill>
                  <a:schemeClr val="tx1"/>
                </a:solidFill>
                <a:latin typeface="+mn-lt"/>
                <a:ea typeface="+mn-ea"/>
                <a:cs typeface="+mn-cs"/>
              </a:defRPr>
            </a:lvl6pPr>
            <a:lvl7pPr marL="1007533" indent="-77502" algn="l" defTabSz="310010" rtl="0" eaLnBrk="1" latinLnBrk="0" hangingPunct="1">
              <a:lnSpc>
                <a:spcPct val="90000"/>
              </a:lnSpc>
              <a:spcBef>
                <a:spcPts val="169"/>
              </a:spcBef>
              <a:buFont typeface="Arial" panose="020B0604020202020204" pitchFamily="34" charset="0"/>
              <a:buChar char="•"/>
              <a:defRPr sz="610" kern="1200">
                <a:solidFill>
                  <a:schemeClr val="tx1"/>
                </a:solidFill>
                <a:latin typeface="+mn-lt"/>
                <a:ea typeface="+mn-ea"/>
                <a:cs typeface="+mn-cs"/>
              </a:defRPr>
            </a:lvl7pPr>
            <a:lvl8pPr marL="1162538" indent="-77502" algn="l" defTabSz="310010" rtl="0" eaLnBrk="1" latinLnBrk="0" hangingPunct="1">
              <a:lnSpc>
                <a:spcPct val="90000"/>
              </a:lnSpc>
              <a:spcBef>
                <a:spcPts val="169"/>
              </a:spcBef>
              <a:buFont typeface="Arial" panose="020B0604020202020204" pitchFamily="34" charset="0"/>
              <a:buChar char="•"/>
              <a:defRPr sz="610" kern="1200">
                <a:solidFill>
                  <a:schemeClr val="tx1"/>
                </a:solidFill>
                <a:latin typeface="+mn-lt"/>
                <a:ea typeface="+mn-ea"/>
                <a:cs typeface="+mn-cs"/>
              </a:defRPr>
            </a:lvl8pPr>
            <a:lvl9pPr marL="1317544" indent="-77502" algn="l" defTabSz="310010" rtl="0" eaLnBrk="1" latinLnBrk="0" hangingPunct="1">
              <a:lnSpc>
                <a:spcPct val="90000"/>
              </a:lnSpc>
              <a:spcBef>
                <a:spcPts val="169"/>
              </a:spcBef>
              <a:buFont typeface="Arial" panose="020B0604020202020204" pitchFamily="34" charset="0"/>
              <a:buChar char="•"/>
              <a:defRPr sz="610" kern="1200">
                <a:solidFill>
                  <a:schemeClr val="tx1"/>
                </a:solidFill>
                <a:latin typeface="+mn-lt"/>
                <a:ea typeface="+mn-ea"/>
                <a:cs typeface="+mn-cs"/>
              </a:defRPr>
            </a:lvl9pPr>
          </a:lstStyle>
          <a:p>
            <a:pPr marL="0" marR="0" lvl="0" indent="0" algn="l" defTabSz="31001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005AFF"/>
                </a:solidFill>
                <a:effectLst/>
                <a:uLnTx/>
                <a:uFillTx/>
                <a:latin typeface="Nokia Pure Headline Light" panose="020B0304020202020204" pitchFamily="34" charset="0"/>
                <a:ea typeface="+mn-ea"/>
                <a:cs typeface="+mn-cs"/>
              </a:rPr>
              <a:t>Building the modern data center</a:t>
            </a:r>
          </a:p>
        </p:txBody>
      </p:sp>
      <p:sp>
        <p:nvSpPr>
          <p:cNvPr id="9" name="Text Placeholder 2">
            <a:extLst>
              <a:ext uri="{FF2B5EF4-FFF2-40B4-BE49-F238E27FC236}">
                <a16:creationId xmlns:a16="http://schemas.microsoft.com/office/drawing/2014/main" id="{2365E200-9424-6B6B-837D-12CC393276AE}"/>
              </a:ext>
            </a:extLst>
          </p:cNvPr>
          <p:cNvSpPr txBox="1">
            <a:spLocks/>
          </p:cNvSpPr>
          <p:nvPr/>
        </p:nvSpPr>
        <p:spPr>
          <a:xfrm>
            <a:off x="417599" y="770679"/>
            <a:ext cx="5524136" cy="250390"/>
          </a:xfrm>
          <a:prstGeom prst="rect">
            <a:avLst/>
          </a:prstGeom>
        </p:spPr>
        <p:txBody>
          <a:bodyPr lIns="0" tIns="0" rIns="0" bIns="0">
            <a:spAutoFit/>
          </a:bodyPr>
          <a:lstStyle>
            <a:lvl1pPr marL="0" indent="0" algn="l" defTabSz="310010" rtl="0" eaLnBrk="1" latinLnBrk="0" hangingPunct="1">
              <a:lnSpc>
                <a:spcPct val="100000"/>
              </a:lnSpc>
              <a:spcBef>
                <a:spcPts val="0"/>
              </a:spcBef>
              <a:buFont typeface="Arial" panose="020B0604020202020204" pitchFamily="34" charset="0"/>
              <a:buNone/>
              <a:defRPr sz="1600" kern="1200" baseline="0">
                <a:solidFill>
                  <a:schemeClr val="tx2"/>
                </a:solidFill>
                <a:latin typeface="Nokia Pure Headline Light" panose="020B0304020202020204" pitchFamily="34" charset="0"/>
                <a:ea typeface="+mn-ea"/>
                <a:cs typeface="+mn-cs"/>
              </a:defRPr>
            </a:lvl1pPr>
            <a:lvl2pPr marL="232508" indent="-77502" algn="l" defTabSz="310010" rtl="0" eaLnBrk="1" latinLnBrk="0" hangingPunct="1">
              <a:lnSpc>
                <a:spcPct val="90000"/>
              </a:lnSpc>
              <a:spcBef>
                <a:spcPts val="169"/>
              </a:spcBef>
              <a:buFont typeface="Arial" panose="020B0604020202020204" pitchFamily="34" charset="0"/>
              <a:buChar char="•"/>
              <a:defRPr sz="814" kern="1200">
                <a:solidFill>
                  <a:schemeClr val="tx1"/>
                </a:solidFill>
                <a:latin typeface="+mn-lt"/>
                <a:ea typeface="+mn-ea"/>
                <a:cs typeface="+mn-cs"/>
              </a:defRPr>
            </a:lvl2pPr>
            <a:lvl3pPr marL="387513" indent="-77502" algn="l" defTabSz="310010" rtl="0" eaLnBrk="1" latinLnBrk="0" hangingPunct="1">
              <a:lnSpc>
                <a:spcPct val="90000"/>
              </a:lnSpc>
              <a:spcBef>
                <a:spcPts val="169"/>
              </a:spcBef>
              <a:buFont typeface="Arial" panose="020B0604020202020204" pitchFamily="34" charset="0"/>
              <a:buChar char="•"/>
              <a:defRPr sz="678" kern="1200">
                <a:solidFill>
                  <a:schemeClr val="tx1"/>
                </a:solidFill>
                <a:latin typeface="+mn-lt"/>
                <a:ea typeface="+mn-ea"/>
                <a:cs typeface="+mn-cs"/>
              </a:defRPr>
            </a:lvl3pPr>
            <a:lvl4pPr marL="542518" indent="-77502" algn="l" defTabSz="310010" rtl="0" eaLnBrk="1" latinLnBrk="0" hangingPunct="1">
              <a:lnSpc>
                <a:spcPct val="90000"/>
              </a:lnSpc>
              <a:spcBef>
                <a:spcPts val="169"/>
              </a:spcBef>
              <a:buFont typeface="Arial" panose="020B0604020202020204" pitchFamily="34" charset="0"/>
              <a:buChar char="•"/>
              <a:defRPr sz="610" kern="1200">
                <a:solidFill>
                  <a:schemeClr val="tx1"/>
                </a:solidFill>
                <a:latin typeface="+mn-lt"/>
                <a:ea typeface="+mn-ea"/>
                <a:cs typeface="+mn-cs"/>
              </a:defRPr>
            </a:lvl4pPr>
            <a:lvl5pPr marL="697523" indent="-77502" algn="l" defTabSz="310010" rtl="0" eaLnBrk="1" latinLnBrk="0" hangingPunct="1">
              <a:lnSpc>
                <a:spcPct val="90000"/>
              </a:lnSpc>
              <a:spcBef>
                <a:spcPts val="169"/>
              </a:spcBef>
              <a:buFont typeface="Arial" panose="020B0604020202020204" pitchFamily="34" charset="0"/>
              <a:buChar char="•"/>
              <a:defRPr sz="610" kern="1200">
                <a:solidFill>
                  <a:schemeClr val="tx1"/>
                </a:solidFill>
                <a:latin typeface="+mn-lt"/>
                <a:ea typeface="+mn-ea"/>
                <a:cs typeface="+mn-cs"/>
              </a:defRPr>
            </a:lvl5pPr>
            <a:lvl6pPr marL="852528" indent="-77502" algn="l" defTabSz="310010" rtl="0" eaLnBrk="1" latinLnBrk="0" hangingPunct="1">
              <a:lnSpc>
                <a:spcPct val="90000"/>
              </a:lnSpc>
              <a:spcBef>
                <a:spcPts val="169"/>
              </a:spcBef>
              <a:buFont typeface="Arial" panose="020B0604020202020204" pitchFamily="34" charset="0"/>
              <a:buChar char="•"/>
              <a:defRPr sz="610" kern="1200">
                <a:solidFill>
                  <a:schemeClr val="tx1"/>
                </a:solidFill>
                <a:latin typeface="+mn-lt"/>
                <a:ea typeface="+mn-ea"/>
                <a:cs typeface="+mn-cs"/>
              </a:defRPr>
            </a:lvl6pPr>
            <a:lvl7pPr marL="1007533" indent="-77502" algn="l" defTabSz="310010" rtl="0" eaLnBrk="1" latinLnBrk="0" hangingPunct="1">
              <a:lnSpc>
                <a:spcPct val="90000"/>
              </a:lnSpc>
              <a:spcBef>
                <a:spcPts val="169"/>
              </a:spcBef>
              <a:buFont typeface="Arial" panose="020B0604020202020204" pitchFamily="34" charset="0"/>
              <a:buChar char="•"/>
              <a:defRPr sz="610" kern="1200">
                <a:solidFill>
                  <a:schemeClr val="tx1"/>
                </a:solidFill>
                <a:latin typeface="+mn-lt"/>
                <a:ea typeface="+mn-ea"/>
                <a:cs typeface="+mn-cs"/>
              </a:defRPr>
            </a:lvl7pPr>
            <a:lvl8pPr marL="1162538" indent="-77502" algn="l" defTabSz="310010" rtl="0" eaLnBrk="1" latinLnBrk="0" hangingPunct="1">
              <a:lnSpc>
                <a:spcPct val="90000"/>
              </a:lnSpc>
              <a:spcBef>
                <a:spcPts val="169"/>
              </a:spcBef>
              <a:buFont typeface="Arial" panose="020B0604020202020204" pitchFamily="34" charset="0"/>
              <a:buChar char="•"/>
              <a:defRPr sz="610" kern="1200">
                <a:solidFill>
                  <a:schemeClr val="tx1"/>
                </a:solidFill>
                <a:latin typeface="+mn-lt"/>
                <a:ea typeface="+mn-ea"/>
                <a:cs typeface="+mn-cs"/>
              </a:defRPr>
            </a:lvl8pPr>
            <a:lvl9pPr marL="1317544" indent="-77502" algn="l" defTabSz="310010" rtl="0" eaLnBrk="1" latinLnBrk="0" hangingPunct="1">
              <a:lnSpc>
                <a:spcPct val="90000"/>
              </a:lnSpc>
              <a:spcBef>
                <a:spcPts val="169"/>
              </a:spcBef>
              <a:buFont typeface="Arial" panose="020B0604020202020204" pitchFamily="34" charset="0"/>
              <a:buChar char="•"/>
              <a:defRPr sz="610" kern="1200">
                <a:solidFill>
                  <a:schemeClr val="tx1"/>
                </a:solidFill>
                <a:latin typeface="+mn-lt"/>
                <a:ea typeface="+mn-ea"/>
                <a:cs typeface="+mn-cs"/>
              </a:defRPr>
            </a:lvl9pPr>
          </a:lstStyle>
          <a:p>
            <a:pPr marL="0" marR="0" lvl="0" indent="0" algn="l" defTabSz="31001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rgbClr val="001135"/>
                </a:solidFill>
                <a:effectLst/>
                <a:uLnTx/>
                <a:uFillTx/>
                <a:latin typeface="Nokia Pure Headline Light" panose="020B0304020202020204" pitchFamily="34" charset="0"/>
                <a:ea typeface="+mn-ea"/>
                <a:cs typeface="+mn-cs"/>
              </a:rPr>
              <a:t>eBGP for Underlay</a:t>
            </a:r>
          </a:p>
        </p:txBody>
      </p:sp>
      <p:pic>
        <p:nvPicPr>
          <p:cNvPr id="11" name="Picture 10">
            <a:extLst>
              <a:ext uri="{FF2B5EF4-FFF2-40B4-BE49-F238E27FC236}">
                <a16:creationId xmlns:a16="http://schemas.microsoft.com/office/drawing/2014/main" id="{F759CA9F-B946-3F12-F554-3B19A5181D5F}"/>
              </a:ext>
            </a:extLst>
          </p:cNvPr>
          <p:cNvPicPr>
            <a:picLocks noChangeAspect="1"/>
          </p:cNvPicPr>
          <p:nvPr/>
        </p:nvPicPr>
        <p:blipFill>
          <a:blip r:embed="rId3"/>
          <a:stretch>
            <a:fillRect/>
          </a:stretch>
        </p:blipFill>
        <p:spPr>
          <a:xfrm>
            <a:off x="2614958" y="1350353"/>
            <a:ext cx="446975" cy="446975"/>
          </a:xfrm>
          <a:prstGeom prst="rect">
            <a:avLst/>
          </a:prstGeom>
          <a:ln w="3175">
            <a:noFill/>
          </a:ln>
        </p:spPr>
      </p:pic>
      <p:pic>
        <p:nvPicPr>
          <p:cNvPr id="12" name="Picture 11">
            <a:extLst>
              <a:ext uri="{FF2B5EF4-FFF2-40B4-BE49-F238E27FC236}">
                <a16:creationId xmlns:a16="http://schemas.microsoft.com/office/drawing/2014/main" id="{5497F95A-E0D8-BFAD-B0D0-1348CAC0335B}"/>
              </a:ext>
            </a:extLst>
          </p:cNvPr>
          <p:cNvPicPr>
            <a:picLocks noChangeAspect="1"/>
          </p:cNvPicPr>
          <p:nvPr/>
        </p:nvPicPr>
        <p:blipFill>
          <a:blip r:embed="rId3"/>
          <a:stretch>
            <a:fillRect/>
          </a:stretch>
        </p:blipFill>
        <p:spPr>
          <a:xfrm>
            <a:off x="3169693" y="1350353"/>
            <a:ext cx="446975" cy="446975"/>
          </a:xfrm>
          <a:prstGeom prst="rect">
            <a:avLst/>
          </a:prstGeom>
          <a:ln w="3175">
            <a:noFill/>
          </a:ln>
        </p:spPr>
      </p:pic>
      <p:grpSp>
        <p:nvGrpSpPr>
          <p:cNvPr id="13" name="Group 12">
            <a:extLst>
              <a:ext uri="{FF2B5EF4-FFF2-40B4-BE49-F238E27FC236}">
                <a16:creationId xmlns:a16="http://schemas.microsoft.com/office/drawing/2014/main" id="{B47BCE08-7277-F400-11FD-6A11E092E7B7}"/>
              </a:ext>
            </a:extLst>
          </p:cNvPr>
          <p:cNvGrpSpPr/>
          <p:nvPr/>
        </p:nvGrpSpPr>
        <p:grpSpPr>
          <a:xfrm>
            <a:off x="530001" y="2776948"/>
            <a:ext cx="1001710" cy="446975"/>
            <a:chOff x="6189787" y="664528"/>
            <a:chExt cx="1431015" cy="638536"/>
          </a:xfrm>
        </p:grpSpPr>
        <p:pic>
          <p:nvPicPr>
            <p:cNvPr id="14" name="Picture 13">
              <a:extLst>
                <a:ext uri="{FF2B5EF4-FFF2-40B4-BE49-F238E27FC236}">
                  <a16:creationId xmlns:a16="http://schemas.microsoft.com/office/drawing/2014/main" id="{53682A10-CFC1-F516-C6C1-27BD388910D4}"/>
                </a:ext>
              </a:extLst>
            </p:cNvPr>
            <p:cNvPicPr>
              <a:picLocks noChangeAspect="1"/>
            </p:cNvPicPr>
            <p:nvPr/>
          </p:nvPicPr>
          <p:blipFill>
            <a:blip r:embed="rId3"/>
            <a:stretch>
              <a:fillRect/>
            </a:stretch>
          </p:blipFill>
          <p:spPr>
            <a:xfrm>
              <a:off x="6189787" y="664528"/>
              <a:ext cx="638536" cy="638536"/>
            </a:xfrm>
            <a:prstGeom prst="rect">
              <a:avLst/>
            </a:prstGeom>
          </p:spPr>
        </p:pic>
        <p:pic>
          <p:nvPicPr>
            <p:cNvPr id="15" name="Picture 14">
              <a:extLst>
                <a:ext uri="{FF2B5EF4-FFF2-40B4-BE49-F238E27FC236}">
                  <a16:creationId xmlns:a16="http://schemas.microsoft.com/office/drawing/2014/main" id="{6EF024E4-CD81-8A5B-F15C-F162D83C58EE}"/>
                </a:ext>
              </a:extLst>
            </p:cNvPr>
            <p:cNvPicPr>
              <a:picLocks noChangeAspect="1"/>
            </p:cNvPicPr>
            <p:nvPr/>
          </p:nvPicPr>
          <p:blipFill>
            <a:blip r:embed="rId3"/>
            <a:stretch>
              <a:fillRect/>
            </a:stretch>
          </p:blipFill>
          <p:spPr>
            <a:xfrm>
              <a:off x="6982266" y="664528"/>
              <a:ext cx="638536" cy="638536"/>
            </a:xfrm>
            <a:prstGeom prst="rect">
              <a:avLst/>
            </a:prstGeom>
          </p:spPr>
        </p:pic>
      </p:grpSp>
      <p:grpSp>
        <p:nvGrpSpPr>
          <p:cNvPr id="16" name="Group 15">
            <a:extLst>
              <a:ext uri="{FF2B5EF4-FFF2-40B4-BE49-F238E27FC236}">
                <a16:creationId xmlns:a16="http://schemas.microsoft.com/office/drawing/2014/main" id="{3C76D1E5-4C24-1BEA-CDD6-C50CFD3260D6}"/>
              </a:ext>
            </a:extLst>
          </p:cNvPr>
          <p:cNvGrpSpPr/>
          <p:nvPr/>
        </p:nvGrpSpPr>
        <p:grpSpPr>
          <a:xfrm>
            <a:off x="3025427" y="2776946"/>
            <a:ext cx="1001710" cy="446975"/>
            <a:chOff x="6189787" y="664528"/>
            <a:chExt cx="1431015" cy="638536"/>
          </a:xfrm>
        </p:grpSpPr>
        <p:pic>
          <p:nvPicPr>
            <p:cNvPr id="17" name="Picture 16">
              <a:extLst>
                <a:ext uri="{FF2B5EF4-FFF2-40B4-BE49-F238E27FC236}">
                  <a16:creationId xmlns:a16="http://schemas.microsoft.com/office/drawing/2014/main" id="{508CAB1C-C0BE-BF4D-AC3C-9BAF1EF6E5BD}"/>
                </a:ext>
              </a:extLst>
            </p:cNvPr>
            <p:cNvPicPr>
              <a:picLocks noChangeAspect="1"/>
            </p:cNvPicPr>
            <p:nvPr/>
          </p:nvPicPr>
          <p:blipFill>
            <a:blip r:embed="rId3"/>
            <a:stretch>
              <a:fillRect/>
            </a:stretch>
          </p:blipFill>
          <p:spPr>
            <a:xfrm>
              <a:off x="6189787" y="664528"/>
              <a:ext cx="638536" cy="638536"/>
            </a:xfrm>
            <a:prstGeom prst="rect">
              <a:avLst/>
            </a:prstGeom>
          </p:spPr>
        </p:pic>
        <p:pic>
          <p:nvPicPr>
            <p:cNvPr id="18" name="Picture 17">
              <a:extLst>
                <a:ext uri="{FF2B5EF4-FFF2-40B4-BE49-F238E27FC236}">
                  <a16:creationId xmlns:a16="http://schemas.microsoft.com/office/drawing/2014/main" id="{62A09143-E5B1-4497-02BE-68962F66E2D9}"/>
                </a:ext>
              </a:extLst>
            </p:cNvPr>
            <p:cNvPicPr>
              <a:picLocks noChangeAspect="1"/>
            </p:cNvPicPr>
            <p:nvPr/>
          </p:nvPicPr>
          <p:blipFill>
            <a:blip r:embed="rId3"/>
            <a:stretch>
              <a:fillRect/>
            </a:stretch>
          </p:blipFill>
          <p:spPr>
            <a:xfrm>
              <a:off x="6982266" y="664528"/>
              <a:ext cx="638536" cy="638536"/>
            </a:xfrm>
            <a:prstGeom prst="rect">
              <a:avLst/>
            </a:prstGeom>
          </p:spPr>
        </p:pic>
      </p:grpSp>
      <p:cxnSp>
        <p:nvCxnSpPr>
          <p:cNvPr id="19" name="Straight Connector 18">
            <a:extLst>
              <a:ext uri="{FF2B5EF4-FFF2-40B4-BE49-F238E27FC236}">
                <a16:creationId xmlns:a16="http://schemas.microsoft.com/office/drawing/2014/main" id="{A384007F-30CF-9C94-6F00-B02E7E3B3F28}"/>
              </a:ext>
            </a:extLst>
          </p:cNvPr>
          <p:cNvCxnSpPr>
            <a:cxnSpLocks/>
            <a:stCxn id="11" idx="2"/>
            <a:endCxn id="14" idx="0"/>
          </p:cNvCxnSpPr>
          <p:nvPr/>
        </p:nvCxnSpPr>
        <p:spPr>
          <a:xfrm flipH="1">
            <a:off x="753489" y="1797328"/>
            <a:ext cx="2084957" cy="979620"/>
          </a:xfrm>
          <a:prstGeom prst="line">
            <a:avLst/>
          </a:prstGeom>
          <a:noFill/>
          <a:ln w="28575" cap="flat" cmpd="sng" algn="ctr">
            <a:solidFill>
              <a:srgbClr val="FF0000"/>
            </a:solidFill>
            <a:prstDash val="solid"/>
            <a:miter lim="800000"/>
            <a:headEnd type="triangle"/>
            <a:tailEnd type="triangle"/>
          </a:ln>
          <a:effectLst/>
        </p:spPr>
      </p:cxnSp>
      <p:cxnSp>
        <p:nvCxnSpPr>
          <p:cNvPr id="20" name="Straight Connector 19">
            <a:extLst>
              <a:ext uri="{FF2B5EF4-FFF2-40B4-BE49-F238E27FC236}">
                <a16:creationId xmlns:a16="http://schemas.microsoft.com/office/drawing/2014/main" id="{CDC66529-3100-E950-51A9-C725D673F346}"/>
              </a:ext>
            </a:extLst>
          </p:cNvPr>
          <p:cNvCxnSpPr>
            <a:cxnSpLocks/>
            <a:stCxn id="12" idx="2"/>
            <a:endCxn id="14" idx="0"/>
          </p:cNvCxnSpPr>
          <p:nvPr/>
        </p:nvCxnSpPr>
        <p:spPr>
          <a:xfrm flipH="1">
            <a:off x="753489" y="1797328"/>
            <a:ext cx="2639692" cy="979620"/>
          </a:xfrm>
          <a:prstGeom prst="line">
            <a:avLst/>
          </a:prstGeom>
          <a:noFill/>
          <a:ln w="28575" cap="flat" cmpd="sng" algn="ctr">
            <a:solidFill>
              <a:srgbClr val="00B050"/>
            </a:solidFill>
            <a:prstDash val="solid"/>
            <a:miter lim="800000"/>
            <a:headEnd type="triangle"/>
            <a:tailEnd type="triangle"/>
          </a:ln>
          <a:effectLst/>
        </p:spPr>
      </p:cxnSp>
      <p:pic>
        <p:nvPicPr>
          <p:cNvPr id="21" name="Picture 20">
            <a:extLst>
              <a:ext uri="{FF2B5EF4-FFF2-40B4-BE49-F238E27FC236}">
                <a16:creationId xmlns:a16="http://schemas.microsoft.com/office/drawing/2014/main" id="{ACB0B261-E213-4BA4-7017-6D61021A32D9}"/>
              </a:ext>
            </a:extLst>
          </p:cNvPr>
          <p:cNvPicPr>
            <a:picLocks noChangeAspect="1"/>
          </p:cNvPicPr>
          <p:nvPr/>
        </p:nvPicPr>
        <p:blipFill>
          <a:blip r:embed="rId4"/>
          <a:stretch>
            <a:fillRect/>
          </a:stretch>
        </p:blipFill>
        <p:spPr>
          <a:xfrm>
            <a:off x="3311161" y="3551941"/>
            <a:ext cx="503930" cy="503930"/>
          </a:xfrm>
          <a:prstGeom prst="rect">
            <a:avLst/>
          </a:prstGeom>
        </p:spPr>
      </p:pic>
      <p:cxnSp>
        <p:nvCxnSpPr>
          <p:cNvPr id="22" name="Straight Connector 21">
            <a:extLst>
              <a:ext uri="{FF2B5EF4-FFF2-40B4-BE49-F238E27FC236}">
                <a16:creationId xmlns:a16="http://schemas.microsoft.com/office/drawing/2014/main" id="{1D51679E-4903-B3A2-C74E-6CB62645A1AD}"/>
              </a:ext>
            </a:extLst>
          </p:cNvPr>
          <p:cNvCxnSpPr>
            <a:cxnSpLocks/>
            <a:stCxn id="21" idx="0"/>
            <a:endCxn id="17" idx="2"/>
          </p:cNvCxnSpPr>
          <p:nvPr/>
        </p:nvCxnSpPr>
        <p:spPr>
          <a:xfrm flipH="1" flipV="1">
            <a:off x="3248915" y="3223921"/>
            <a:ext cx="314211" cy="328020"/>
          </a:xfrm>
          <a:prstGeom prst="line">
            <a:avLst/>
          </a:prstGeom>
          <a:noFill/>
          <a:ln w="12700" cap="flat" cmpd="sng" algn="ctr">
            <a:solidFill>
              <a:srgbClr val="666666"/>
            </a:solidFill>
            <a:prstDash val="solid"/>
          </a:ln>
          <a:effectLst/>
        </p:spPr>
      </p:cxnSp>
      <p:cxnSp>
        <p:nvCxnSpPr>
          <p:cNvPr id="23" name="Straight Connector 22">
            <a:extLst>
              <a:ext uri="{FF2B5EF4-FFF2-40B4-BE49-F238E27FC236}">
                <a16:creationId xmlns:a16="http://schemas.microsoft.com/office/drawing/2014/main" id="{A7B0E4AC-B10E-6DA9-D278-7087FC4A0399}"/>
              </a:ext>
            </a:extLst>
          </p:cNvPr>
          <p:cNvCxnSpPr>
            <a:cxnSpLocks/>
            <a:stCxn id="21" idx="0"/>
            <a:endCxn id="18" idx="2"/>
          </p:cNvCxnSpPr>
          <p:nvPr/>
        </p:nvCxnSpPr>
        <p:spPr>
          <a:xfrm flipV="1">
            <a:off x="3563126" y="3223921"/>
            <a:ext cx="240524" cy="328020"/>
          </a:xfrm>
          <a:prstGeom prst="line">
            <a:avLst/>
          </a:prstGeom>
          <a:noFill/>
          <a:ln w="12700" cap="flat" cmpd="sng" algn="ctr">
            <a:solidFill>
              <a:srgbClr val="666666"/>
            </a:solidFill>
            <a:prstDash val="solid"/>
          </a:ln>
          <a:effectLst/>
        </p:spPr>
      </p:cxnSp>
      <p:cxnSp>
        <p:nvCxnSpPr>
          <p:cNvPr id="24" name="Straight Connector 23">
            <a:extLst>
              <a:ext uri="{FF2B5EF4-FFF2-40B4-BE49-F238E27FC236}">
                <a16:creationId xmlns:a16="http://schemas.microsoft.com/office/drawing/2014/main" id="{0F10C4CB-FBFD-6044-9300-7E2C757457B5}"/>
              </a:ext>
            </a:extLst>
          </p:cNvPr>
          <p:cNvCxnSpPr>
            <a:cxnSpLocks/>
            <a:stCxn id="67" idx="0"/>
            <a:endCxn id="29" idx="2"/>
          </p:cNvCxnSpPr>
          <p:nvPr/>
        </p:nvCxnSpPr>
        <p:spPr>
          <a:xfrm flipH="1" flipV="1">
            <a:off x="1986610" y="3223922"/>
            <a:ext cx="308093" cy="322249"/>
          </a:xfrm>
          <a:prstGeom prst="line">
            <a:avLst/>
          </a:prstGeom>
          <a:noFill/>
          <a:ln w="12700" cap="flat" cmpd="sng" algn="ctr">
            <a:solidFill>
              <a:srgbClr val="666666"/>
            </a:solidFill>
            <a:prstDash val="solid"/>
          </a:ln>
          <a:effectLst/>
        </p:spPr>
      </p:cxnSp>
      <p:cxnSp>
        <p:nvCxnSpPr>
          <p:cNvPr id="25" name="Straight Connector 24">
            <a:extLst>
              <a:ext uri="{FF2B5EF4-FFF2-40B4-BE49-F238E27FC236}">
                <a16:creationId xmlns:a16="http://schemas.microsoft.com/office/drawing/2014/main" id="{432AE67B-88F6-F6C1-83D4-A5E9232CEAED}"/>
              </a:ext>
            </a:extLst>
          </p:cNvPr>
          <p:cNvCxnSpPr>
            <a:cxnSpLocks/>
            <a:stCxn id="67" idx="0"/>
            <a:endCxn id="30" idx="2"/>
          </p:cNvCxnSpPr>
          <p:nvPr/>
        </p:nvCxnSpPr>
        <p:spPr>
          <a:xfrm flipV="1">
            <a:off x="2294703" y="3223922"/>
            <a:ext cx="246642" cy="322249"/>
          </a:xfrm>
          <a:prstGeom prst="line">
            <a:avLst/>
          </a:prstGeom>
          <a:noFill/>
          <a:ln w="12700" cap="flat" cmpd="sng" algn="ctr">
            <a:solidFill>
              <a:srgbClr val="666666"/>
            </a:solidFill>
            <a:prstDash val="solid"/>
          </a:ln>
          <a:effectLst/>
        </p:spPr>
      </p:cxnSp>
      <p:sp>
        <p:nvSpPr>
          <p:cNvPr id="26" name="Rectangle: Top Corners Rounded 25">
            <a:extLst>
              <a:ext uri="{FF2B5EF4-FFF2-40B4-BE49-F238E27FC236}">
                <a16:creationId xmlns:a16="http://schemas.microsoft.com/office/drawing/2014/main" id="{953B90E2-2C48-41AC-68F2-C69886C397C5}"/>
              </a:ext>
            </a:extLst>
          </p:cNvPr>
          <p:cNvSpPr/>
          <p:nvPr/>
        </p:nvSpPr>
        <p:spPr>
          <a:xfrm rot="16200000">
            <a:off x="-6312" y="2905273"/>
            <a:ext cx="626133" cy="193292"/>
          </a:xfrm>
          <a:prstGeom prst="round2SameRect">
            <a:avLst/>
          </a:prstGeom>
          <a:solidFill>
            <a:srgbClr val="0A0908"/>
          </a:solidFill>
          <a:ln w="12700" cap="flat" cmpd="sng" algn="ctr">
            <a:noFill/>
            <a:prstDash val="solid"/>
            <a:miter lim="800000"/>
          </a:ln>
          <a:effectLst>
            <a:softEdge rad="0"/>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685800" eaLnBrk="1" fontAlgn="auto" latinLnBrk="0" hangingPunct="1">
              <a:lnSpc>
                <a:spcPct val="100000"/>
              </a:lnSpc>
              <a:spcBef>
                <a:spcPts val="0"/>
              </a:spcBef>
              <a:spcAft>
                <a:spcPts val="300"/>
              </a:spcAft>
              <a:buClrTx/>
              <a:buSzPct val="100000"/>
              <a:buFontTx/>
              <a:buNone/>
              <a:tabLst/>
              <a:defRPr/>
            </a:pPr>
            <a:r>
              <a:rPr kumimoji="0" lang="en-US" sz="1200" b="1" i="0" u="none" strike="noStrike" kern="0" cap="none" spc="0" normalizeH="0" baseline="0" noProof="0" dirty="0">
                <a:ln>
                  <a:noFill/>
                </a:ln>
                <a:solidFill>
                  <a:srgbClr val="FFFFFF"/>
                </a:solidFill>
                <a:effectLst/>
                <a:uLnTx/>
                <a:uFillTx/>
                <a:latin typeface="Nokia Pure Text Light"/>
                <a:ea typeface="+mn-ea"/>
                <a:cs typeface="+mn-cs"/>
              </a:rPr>
              <a:t>Leaf</a:t>
            </a:r>
          </a:p>
        </p:txBody>
      </p:sp>
      <p:sp>
        <p:nvSpPr>
          <p:cNvPr id="27" name="Rectangle: Top Corners Rounded 26">
            <a:extLst>
              <a:ext uri="{FF2B5EF4-FFF2-40B4-BE49-F238E27FC236}">
                <a16:creationId xmlns:a16="http://schemas.microsoft.com/office/drawing/2014/main" id="{CDB26FB2-9B05-FE32-0E3B-377E421C8DC6}"/>
              </a:ext>
            </a:extLst>
          </p:cNvPr>
          <p:cNvSpPr/>
          <p:nvPr/>
        </p:nvSpPr>
        <p:spPr>
          <a:xfrm rot="5400000">
            <a:off x="3574676" y="1454425"/>
            <a:ext cx="612073" cy="215736"/>
          </a:xfrm>
          <a:prstGeom prst="round2SameRect">
            <a:avLst/>
          </a:prstGeom>
          <a:solidFill>
            <a:srgbClr val="0A0908"/>
          </a:solidFill>
          <a:ln w="12700" cap="flat" cmpd="sng" algn="ctr">
            <a:noFill/>
            <a:prstDash val="solid"/>
            <a:miter lim="800000"/>
          </a:ln>
          <a:effectLst>
            <a:softEdge rad="0"/>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685800" eaLnBrk="1" fontAlgn="auto" latinLnBrk="0" hangingPunct="1">
              <a:lnSpc>
                <a:spcPct val="100000"/>
              </a:lnSpc>
              <a:spcBef>
                <a:spcPts val="0"/>
              </a:spcBef>
              <a:spcAft>
                <a:spcPts val="300"/>
              </a:spcAft>
              <a:buClrTx/>
              <a:buSzPct val="100000"/>
              <a:buFontTx/>
              <a:buNone/>
              <a:tabLst/>
              <a:defRPr/>
            </a:pPr>
            <a:r>
              <a:rPr kumimoji="0" lang="en-US" sz="1200" b="1" i="0" u="none" strike="noStrike" kern="0" cap="none" spc="0" normalizeH="0" baseline="0" noProof="0" dirty="0">
                <a:ln>
                  <a:noFill/>
                </a:ln>
                <a:solidFill>
                  <a:srgbClr val="FFFFFF"/>
                </a:solidFill>
                <a:effectLst/>
                <a:uLnTx/>
                <a:uFillTx/>
                <a:latin typeface="Nokia Pure Text Light"/>
                <a:ea typeface="+mn-ea"/>
                <a:cs typeface="+mn-cs"/>
              </a:rPr>
              <a:t>Spine</a:t>
            </a:r>
          </a:p>
        </p:txBody>
      </p:sp>
      <p:grpSp>
        <p:nvGrpSpPr>
          <p:cNvPr id="28" name="Group 27">
            <a:extLst>
              <a:ext uri="{FF2B5EF4-FFF2-40B4-BE49-F238E27FC236}">
                <a16:creationId xmlns:a16="http://schemas.microsoft.com/office/drawing/2014/main" id="{5B8FC85D-9FA7-258A-72D5-BE7A88483F13}"/>
              </a:ext>
            </a:extLst>
          </p:cNvPr>
          <p:cNvGrpSpPr/>
          <p:nvPr/>
        </p:nvGrpSpPr>
        <p:grpSpPr>
          <a:xfrm>
            <a:off x="1763122" y="2776947"/>
            <a:ext cx="1001710" cy="446975"/>
            <a:chOff x="6189787" y="664528"/>
            <a:chExt cx="1431015" cy="638536"/>
          </a:xfrm>
        </p:grpSpPr>
        <p:pic>
          <p:nvPicPr>
            <p:cNvPr id="29" name="Picture 28">
              <a:extLst>
                <a:ext uri="{FF2B5EF4-FFF2-40B4-BE49-F238E27FC236}">
                  <a16:creationId xmlns:a16="http://schemas.microsoft.com/office/drawing/2014/main" id="{9BFD5B70-DA5D-86F7-C220-FA0CE2126D1A}"/>
                </a:ext>
              </a:extLst>
            </p:cNvPr>
            <p:cNvPicPr>
              <a:picLocks noChangeAspect="1"/>
            </p:cNvPicPr>
            <p:nvPr/>
          </p:nvPicPr>
          <p:blipFill>
            <a:blip r:embed="rId3"/>
            <a:stretch>
              <a:fillRect/>
            </a:stretch>
          </p:blipFill>
          <p:spPr>
            <a:xfrm>
              <a:off x="6189787" y="664528"/>
              <a:ext cx="638536" cy="638536"/>
            </a:xfrm>
            <a:prstGeom prst="rect">
              <a:avLst/>
            </a:prstGeom>
          </p:spPr>
        </p:pic>
        <p:pic>
          <p:nvPicPr>
            <p:cNvPr id="30" name="Picture 29">
              <a:extLst>
                <a:ext uri="{FF2B5EF4-FFF2-40B4-BE49-F238E27FC236}">
                  <a16:creationId xmlns:a16="http://schemas.microsoft.com/office/drawing/2014/main" id="{E0DFDD00-B2F2-171C-6790-3DCA5F18E2E4}"/>
                </a:ext>
              </a:extLst>
            </p:cNvPr>
            <p:cNvPicPr>
              <a:picLocks noChangeAspect="1"/>
            </p:cNvPicPr>
            <p:nvPr/>
          </p:nvPicPr>
          <p:blipFill>
            <a:blip r:embed="rId3"/>
            <a:stretch>
              <a:fillRect/>
            </a:stretch>
          </p:blipFill>
          <p:spPr>
            <a:xfrm>
              <a:off x="6982266" y="664528"/>
              <a:ext cx="638536" cy="638536"/>
            </a:xfrm>
            <a:prstGeom prst="rect">
              <a:avLst/>
            </a:prstGeom>
          </p:spPr>
        </p:pic>
      </p:grpSp>
      <p:grpSp>
        <p:nvGrpSpPr>
          <p:cNvPr id="31" name="Group 30">
            <a:extLst>
              <a:ext uri="{FF2B5EF4-FFF2-40B4-BE49-F238E27FC236}">
                <a16:creationId xmlns:a16="http://schemas.microsoft.com/office/drawing/2014/main" id="{23D8B0FE-628F-CE89-0921-7E4BB6EDA312}"/>
              </a:ext>
            </a:extLst>
          </p:cNvPr>
          <p:cNvGrpSpPr/>
          <p:nvPr/>
        </p:nvGrpSpPr>
        <p:grpSpPr>
          <a:xfrm>
            <a:off x="4392605" y="2759090"/>
            <a:ext cx="1001710" cy="446975"/>
            <a:chOff x="6189787" y="664528"/>
            <a:chExt cx="1431015" cy="638536"/>
          </a:xfrm>
        </p:grpSpPr>
        <p:pic>
          <p:nvPicPr>
            <p:cNvPr id="32" name="Picture 31">
              <a:extLst>
                <a:ext uri="{FF2B5EF4-FFF2-40B4-BE49-F238E27FC236}">
                  <a16:creationId xmlns:a16="http://schemas.microsoft.com/office/drawing/2014/main" id="{9E63A187-D252-5C0F-0865-9ED5DEF0F71B}"/>
                </a:ext>
              </a:extLst>
            </p:cNvPr>
            <p:cNvPicPr>
              <a:picLocks noChangeAspect="1"/>
            </p:cNvPicPr>
            <p:nvPr/>
          </p:nvPicPr>
          <p:blipFill>
            <a:blip r:embed="rId3"/>
            <a:stretch>
              <a:fillRect/>
            </a:stretch>
          </p:blipFill>
          <p:spPr>
            <a:xfrm>
              <a:off x="6189787" y="664528"/>
              <a:ext cx="638536" cy="638536"/>
            </a:xfrm>
            <a:prstGeom prst="rect">
              <a:avLst/>
            </a:prstGeom>
          </p:spPr>
        </p:pic>
        <p:pic>
          <p:nvPicPr>
            <p:cNvPr id="33" name="Picture 32">
              <a:extLst>
                <a:ext uri="{FF2B5EF4-FFF2-40B4-BE49-F238E27FC236}">
                  <a16:creationId xmlns:a16="http://schemas.microsoft.com/office/drawing/2014/main" id="{3FD74BDD-B499-CFFF-4C26-DF8F433A212E}"/>
                </a:ext>
              </a:extLst>
            </p:cNvPr>
            <p:cNvPicPr>
              <a:picLocks noChangeAspect="1"/>
            </p:cNvPicPr>
            <p:nvPr/>
          </p:nvPicPr>
          <p:blipFill>
            <a:blip r:embed="rId3"/>
            <a:stretch>
              <a:fillRect/>
            </a:stretch>
          </p:blipFill>
          <p:spPr>
            <a:xfrm>
              <a:off x="6982266" y="664528"/>
              <a:ext cx="638536" cy="638536"/>
            </a:xfrm>
            <a:prstGeom prst="rect">
              <a:avLst/>
            </a:prstGeom>
          </p:spPr>
        </p:pic>
      </p:grpSp>
      <p:cxnSp>
        <p:nvCxnSpPr>
          <p:cNvPr id="39" name="Straight Connector 38">
            <a:extLst>
              <a:ext uri="{FF2B5EF4-FFF2-40B4-BE49-F238E27FC236}">
                <a16:creationId xmlns:a16="http://schemas.microsoft.com/office/drawing/2014/main" id="{9ACA2714-D60B-1F8A-D463-45E654EEF623}"/>
              </a:ext>
            </a:extLst>
          </p:cNvPr>
          <p:cNvCxnSpPr>
            <a:cxnSpLocks/>
            <a:stCxn id="11" idx="2"/>
            <a:endCxn id="15" idx="0"/>
          </p:cNvCxnSpPr>
          <p:nvPr/>
        </p:nvCxnSpPr>
        <p:spPr>
          <a:xfrm flipH="1">
            <a:off x="1308224" y="1797328"/>
            <a:ext cx="1530222" cy="979620"/>
          </a:xfrm>
          <a:prstGeom prst="line">
            <a:avLst/>
          </a:prstGeom>
          <a:noFill/>
          <a:ln w="28575" cap="flat" cmpd="sng" algn="ctr">
            <a:solidFill>
              <a:srgbClr val="00B050"/>
            </a:solidFill>
            <a:prstDash val="solid"/>
            <a:miter lim="800000"/>
            <a:headEnd type="triangle"/>
            <a:tailEnd type="triangle"/>
          </a:ln>
          <a:effectLst/>
        </p:spPr>
      </p:cxnSp>
      <p:cxnSp>
        <p:nvCxnSpPr>
          <p:cNvPr id="40" name="Straight Connector 39">
            <a:extLst>
              <a:ext uri="{FF2B5EF4-FFF2-40B4-BE49-F238E27FC236}">
                <a16:creationId xmlns:a16="http://schemas.microsoft.com/office/drawing/2014/main" id="{60CE0CD2-DBA3-243B-4B13-687F2E0E2FE0}"/>
              </a:ext>
            </a:extLst>
          </p:cNvPr>
          <p:cNvCxnSpPr>
            <a:cxnSpLocks/>
            <a:stCxn id="12" idx="2"/>
            <a:endCxn id="15" idx="0"/>
          </p:cNvCxnSpPr>
          <p:nvPr/>
        </p:nvCxnSpPr>
        <p:spPr>
          <a:xfrm flipH="1">
            <a:off x="1308224" y="1797328"/>
            <a:ext cx="2084957" cy="979620"/>
          </a:xfrm>
          <a:prstGeom prst="line">
            <a:avLst/>
          </a:prstGeom>
          <a:noFill/>
          <a:ln w="28575" cap="flat" cmpd="sng" algn="ctr">
            <a:solidFill>
              <a:srgbClr val="00B050"/>
            </a:solidFill>
            <a:prstDash val="solid"/>
            <a:miter lim="800000"/>
            <a:headEnd type="triangle"/>
            <a:tailEnd type="triangle"/>
          </a:ln>
          <a:effectLst/>
        </p:spPr>
      </p:cxnSp>
      <p:cxnSp>
        <p:nvCxnSpPr>
          <p:cNvPr id="43" name="Straight Connector 42">
            <a:extLst>
              <a:ext uri="{FF2B5EF4-FFF2-40B4-BE49-F238E27FC236}">
                <a16:creationId xmlns:a16="http://schemas.microsoft.com/office/drawing/2014/main" id="{B6BF5C6B-F9D7-B500-2439-BC09183C46EB}"/>
              </a:ext>
            </a:extLst>
          </p:cNvPr>
          <p:cNvCxnSpPr>
            <a:cxnSpLocks/>
            <a:stCxn id="11" idx="2"/>
            <a:endCxn id="29" idx="0"/>
          </p:cNvCxnSpPr>
          <p:nvPr/>
        </p:nvCxnSpPr>
        <p:spPr>
          <a:xfrm flipH="1">
            <a:off x="1986610" y="1797328"/>
            <a:ext cx="851836" cy="979619"/>
          </a:xfrm>
          <a:prstGeom prst="line">
            <a:avLst/>
          </a:prstGeom>
          <a:noFill/>
          <a:ln w="28575" cap="flat" cmpd="sng" algn="ctr">
            <a:solidFill>
              <a:srgbClr val="00B050"/>
            </a:solidFill>
            <a:prstDash val="solid"/>
            <a:miter lim="800000"/>
            <a:headEnd type="triangle"/>
            <a:tailEnd type="triangle"/>
          </a:ln>
          <a:effectLst/>
        </p:spPr>
      </p:cxnSp>
      <p:cxnSp>
        <p:nvCxnSpPr>
          <p:cNvPr id="44" name="Straight Connector 43">
            <a:extLst>
              <a:ext uri="{FF2B5EF4-FFF2-40B4-BE49-F238E27FC236}">
                <a16:creationId xmlns:a16="http://schemas.microsoft.com/office/drawing/2014/main" id="{E698C234-17D0-1969-6624-8D647420BAAF}"/>
              </a:ext>
            </a:extLst>
          </p:cNvPr>
          <p:cNvCxnSpPr>
            <a:cxnSpLocks/>
            <a:stCxn id="12" idx="2"/>
            <a:endCxn id="29" idx="0"/>
          </p:cNvCxnSpPr>
          <p:nvPr/>
        </p:nvCxnSpPr>
        <p:spPr>
          <a:xfrm flipH="1">
            <a:off x="1986610" y="1797328"/>
            <a:ext cx="1406571" cy="979619"/>
          </a:xfrm>
          <a:prstGeom prst="line">
            <a:avLst/>
          </a:prstGeom>
          <a:noFill/>
          <a:ln w="28575" cap="flat" cmpd="sng" algn="ctr">
            <a:solidFill>
              <a:srgbClr val="00B050"/>
            </a:solidFill>
            <a:prstDash val="solid"/>
            <a:miter lim="800000"/>
            <a:headEnd type="triangle"/>
            <a:tailEnd type="triangle"/>
          </a:ln>
          <a:effectLst/>
        </p:spPr>
      </p:cxnSp>
      <p:cxnSp>
        <p:nvCxnSpPr>
          <p:cNvPr id="47" name="Straight Connector 46">
            <a:extLst>
              <a:ext uri="{FF2B5EF4-FFF2-40B4-BE49-F238E27FC236}">
                <a16:creationId xmlns:a16="http://schemas.microsoft.com/office/drawing/2014/main" id="{03EB59DF-E49D-6222-E21E-4DEECA416A09}"/>
              </a:ext>
            </a:extLst>
          </p:cNvPr>
          <p:cNvCxnSpPr>
            <a:cxnSpLocks/>
            <a:stCxn id="11" idx="2"/>
            <a:endCxn id="30" idx="0"/>
          </p:cNvCxnSpPr>
          <p:nvPr/>
        </p:nvCxnSpPr>
        <p:spPr>
          <a:xfrm flipH="1">
            <a:off x="2541345" y="1797328"/>
            <a:ext cx="297101" cy="979619"/>
          </a:xfrm>
          <a:prstGeom prst="line">
            <a:avLst/>
          </a:prstGeom>
          <a:noFill/>
          <a:ln w="28575" cap="flat" cmpd="sng" algn="ctr">
            <a:solidFill>
              <a:srgbClr val="00B050"/>
            </a:solidFill>
            <a:prstDash val="solid"/>
            <a:miter lim="800000"/>
            <a:headEnd type="triangle"/>
            <a:tailEnd type="triangle"/>
          </a:ln>
          <a:effectLst/>
        </p:spPr>
      </p:cxnSp>
      <p:cxnSp>
        <p:nvCxnSpPr>
          <p:cNvPr id="48" name="Straight Connector 47">
            <a:extLst>
              <a:ext uri="{FF2B5EF4-FFF2-40B4-BE49-F238E27FC236}">
                <a16:creationId xmlns:a16="http://schemas.microsoft.com/office/drawing/2014/main" id="{2B91E3A5-3E27-242E-E853-B3A942232C42}"/>
              </a:ext>
            </a:extLst>
          </p:cNvPr>
          <p:cNvCxnSpPr>
            <a:cxnSpLocks/>
            <a:stCxn id="12" idx="2"/>
            <a:endCxn id="30" idx="0"/>
          </p:cNvCxnSpPr>
          <p:nvPr/>
        </p:nvCxnSpPr>
        <p:spPr>
          <a:xfrm flipH="1">
            <a:off x="2541345" y="1797328"/>
            <a:ext cx="851836" cy="979619"/>
          </a:xfrm>
          <a:prstGeom prst="line">
            <a:avLst/>
          </a:prstGeom>
          <a:noFill/>
          <a:ln w="28575" cap="flat" cmpd="sng" algn="ctr">
            <a:solidFill>
              <a:srgbClr val="00B050"/>
            </a:solidFill>
            <a:prstDash val="solid"/>
            <a:miter lim="800000"/>
            <a:headEnd type="triangle"/>
            <a:tailEnd type="triangle"/>
          </a:ln>
          <a:effectLst/>
        </p:spPr>
      </p:cxnSp>
      <p:cxnSp>
        <p:nvCxnSpPr>
          <p:cNvPr id="51" name="Straight Connector 50">
            <a:extLst>
              <a:ext uri="{FF2B5EF4-FFF2-40B4-BE49-F238E27FC236}">
                <a16:creationId xmlns:a16="http://schemas.microsoft.com/office/drawing/2014/main" id="{5DEE0E21-86A6-A73F-4251-6FE131F23EA3}"/>
              </a:ext>
            </a:extLst>
          </p:cNvPr>
          <p:cNvCxnSpPr>
            <a:cxnSpLocks/>
            <a:stCxn id="11" idx="2"/>
            <a:endCxn id="17" idx="0"/>
          </p:cNvCxnSpPr>
          <p:nvPr/>
        </p:nvCxnSpPr>
        <p:spPr>
          <a:xfrm>
            <a:off x="2838446" y="1797328"/>
            <a:ext cx="410469" cy="979618"/>
          </a:xfrm>
          <a:prstGeom prst="line">
            <a:avLst/>
          </a:prstGeom>
          <a:noFill/>
          <a:ln w="28575" cap="flat" cmpd="sng" algn="ctr">
            <a:solidFill>
              <a:srgbClr val="00B050"/>
            </a:solidFill>
            <a:prstDash val="solid"/>
            <a:miter lim="800000"/>
            <a:headEnd type="triangle"/>
            <a:tailEnd type="triangle"/>
          </a:ln>
          <a:effectLst/>
        </p:spPr>
      </p:cxnSp>
      <p:cxnSp>
        <p:nvCxnSpPr>
          <p:cNvPr id="52" name="Straight Connector 51">
            <a:extLst>
              <a:ext uri="{FF2B5EF4-FFF2-40B4-BE49-F238E27FC236}">
                <a16:creationId xmlns:a16="http://schemas.microsoft.com/office/drawing/2014/main" id="{0A5E293B-1D34-2238-8D5D-EA48D80C0871}"/>
              </a:ext>
            </a:extLst>
          </p:cNvPr>
          <p:cNvCxnSpPr>
            <a:cxnSpLocks/>
            <a:stCxn id="12" idx="2"/>
            <a:endCxn id="17" idx="0"/>
          </p:cNvCxnSpPr>
          <p:nvPr/>
        </p:nvCxnSpPr>
        <p:spPr>
          <a:xfrm flipH="1">
            <a:off x="3248915" y="1797328"/>
            <a:ext cx="144266" cy="979618"/>
          </a:xfrm>
          <a:prstGeom prst="line">
            <a:avLst/>
          </a:prstGeom>
          <a:noFill/>
          <a:ln w="28575" cap="flat" cmpd="sng" algn="ctr">
            <a:solidFill>
              <a:srgbClr val="00B050"/>
            </a:solidFill>
            <a:prstDash val="solid"/>
            <a:miter lim="800000"/>
            <a:headEnd type="triangle"/>
            <a:tailEnd type="triangle"/>
          </a:ln>
          <a:effectLst/>
        </p:spPr>
      </p:cxnSp>
      <p:cxnSp>
        <p:nvCxnSpPr>
          <p:cNvPr id="55" name="Straight Connector 54">
            <a:extLst>
              <a:ext uri="{FF2B5EF4-FFF2-40B4-BE49-F238E27FC236}">
                <a16:creationId xmlns:a16="http://schemas.microsoft.com/office/drawing/2014/main" id="{BF5933EF-9B60-4396-D98B-967C494AF72D}"/>
              </a:ext>
            </a:extLst>
          </p:cNvPr>
          <p:cNvCxnSpPr>
            <a:cxnSpLocks/>
            <a:stCxn id="11" idx="2"/>
            <a:endCxn id="18" idx="0"/>
          </p:cNvCxnSpPr>
          <p:nvPr/>
        </p:nvCxnSpPr>
        <p:spPr>
          <a:xfrm>
            <a:off x="2838446" y="1797328"/>
            <a:ext cx="965204" cy="979618"/>
          </a:xfrm>
          <a:prstGeom prst="line">
            <a:avLst/>
          </a:prstGeom>
          <a:noFill/>
          <a:ln w="28575" cap="flat" cmpd="sng" algn="ctr">
            <a:solidFill>
              <a:srgbClr val="00B050"/>
            </a:solidFill>
            <a:prstDash val="solid"/>
            <a:miter lim="800000"/>
            <a:headEnd type="triangle"/>
            <a:tailEnd type="triangle"/>
          </a:ln>
          <a:effectLst/>
        </p:spPr>
      </p:cxnSp>
      <p:cxnSp>
        <p:nvCxnSpPr>
          <p:cNvPr id="56" name="Straight Connector 55">
            <a:extLst>
              <a:ext uri="{FF2B5EF4-FFF2-40B4-BE49-F238E27FC236}">
                <a16:creationId xmlns:a16="http://schemas.microsoft.com/office/drawing/2014/main" id="{F7CDB166-10FD-C732-C363-61FBB205AE51}"/>
              </a:ext>
            </a:extLst>
          </p:cNvPr>
          <p:cNvCxnSpPr>
            <a:cxnSpLocks/>
            <a:stCxn id="12" idx="2"/>
            <a:endCxn id="18" idx="0"/>
          </p:cNvCxnSpPr>
          <p:nvPr/>
        </p:nvCxnSpPr>
        <p:spPr>
          <a:xfrm>
            <a:off x="3393181" y="1797328"/>
            <a:ext cx="410469" cy="979618"/>
          </a:xfrm>
          <a:prstGeom prst="line">
            <a:avLst/>
          </a:prstGeom>
          <a:noFill/>
          <a:ln w="28575" cap="flat" cmpd="sng" algn="ctr">
            <a:solidFill>
              <a:srgbClr val="00B050"/>
            </a:solidFill>
            <a:prstDash val="solid"/>
            <a:miter lim="800000"/>
            <a:headEnd type="triangle"/>
            <a:tailEnd type="triangle"/>
          </a:ln>
          <a:effectLst/>
        </p:spPr>
      </p:cxnSp>
      <p:cxnSp>
        <p:nvCxnSpPr>
          <p:cNvPr id="59" name="Straight Connector 58">
            <a:extLst>
              <a:ext uri="{FF2B5EF4-FFF2-40B4-BE49-F238E27FC236}">
                <a16:creationId xmlns:a16="http://schemas.microsoft.com/office/drawing/2014/main" id="{6D559E18-1F42-FB9D-6799-4ADAB6BEBB36}"/>
              </a:ext>
            </a:extLst>
          </p:cNvPr>
          <p:cNvCxnSpPr>
            <a:cxnSpLocks/>
            <a:stCxn id="11" idx="2"/>
            <a:endCxn id="32" idx="0"/>
          </p:cNvCxnSpPr>
          <p:nvPr/>
        </p:nvCxnSpPr>
        <p:spPr>
          <a:xfrm>
            <a:off x="2838446" y="1797328"/>
            <a:ext cx="1777647" cy="961762"/>
          </a:xfrm>
          <a:prstGeom prst="line">
            <a:avLst/>
          </a:prstGeom>
          <a:noFill/>
          <a:ln w="28575" cap="flat" cmpd="sng" algn="ctr">
            <a:solidFill>
              <a:srgbClr val="00B050"/>
            </a:solidFill>
            <a:prstDash val="solid"/>
            <a:miter lim="800000"/>
            <a:headEnd type="triangle"/>
            <a:tailEnd type="triangle"/>
          </a:ln>
          <a:effectLst/>
        </p:spPr>
      </p:cxnSp>
      <p:cxnSp>
        <p:nvCxnSpPr>
          <p:cNvPr id="60" name="Straight Connector 59">
            <a:extLst>
              <a:ext uri="{FF2B5EF4-FFF2-40B4-BE49-F238E27FC236}">
                <a16:creationId xmlns:a16="http://schemas.microsoft.com/office/drawing/2014/main" id="{F5DF4CB7-8648-11D9-EBC3-0D9F46A84417}"/>
              </a:ext>
            </a:extLst>
          </p:cNvPr>
          <p:cNvCxnSpPr>
            <a:cxnSpLocks/>
            <a:stCxn id="12" idx="2"/>
            <a:endCxn id="32" idx="0"/>
          </p:cNvCxnSpPr>
          <p:nvPr/>
        </p:nvCxnSpPr>
        <p:spPr>
          <a:xfrm>
            <a:off x="3393181" y="1797328"/>
            <a:ext cx="1222912" cy="961762"/>
          </a:xfrm>
          <a:prstGeom prst="line">
            <a:avLst/>
          </a:prstGeom>
          <a:noFill/>
          <a:ln w="28575" cap="flat" cmpd="sng" algn="ctr">
            <a:solidFill>
              <a:srgbClr val="00B050"/>
            </a:solidFill>
            <a:prstDash val="solid"/>
            <a:miter lim="800000"/>
            <a:headEnd type="triangle"/>
            <a:tailEnd type="triangle"/>
          </a:ln>
          <a:effectLst/>
        </p:spPr>
      </p:cxnSp>
      <p:cxnSp>
        <p:nvCxnSpPr>
          <p:cNvPr id="63" name="Straight Connector 62">
            <a:extLst>
              <a:ext uri="{FF2B5EF4-FFF2-40B4-BE49-F238E27FC236}">
                <a16:creationId xmlns:a16="http://schemas.microsoft.com/office/drawing/2014/main" id="{A0132E19-F47B-705E-5A18-17CEE8A69B7D}"/>
              </a:ext>
            </a:extLst>
          </p:cNvPr>
          <p:cNvCxnSpPr>
            <a:cxnSpLocks/>
            <a:stCxn id="11" idx="2"/>
            <a:endCxn id="33" idx="0"/>
          </p:cNvCxnSpPr>
          <p:nvPr/>
        </p:nvCxnSpPr>
        <p:spPr>
          <a:xfrm>
            <a:off x="2838446" y="1797328"/>
            <a:ext cx="2332382" cy="961762"/>
          </a:xfrm>
          <a:prstGeom prst="line">
            <a:avLst/>
          </a:prstGeom>
          <a:noFill/>
          <a:ln w="28575" cap="flat" cmpd="sng" algn="ctr">
            <a:solidFill>
              <a:srgbClr val="00B050"/>
            </a:solidFill>
            <a:prstDash val="solid"/>
            <a:miter lim="800000"/>
            <a:headEnd type="triangle"/>
            <a:tailEnd type="triangle"/>
          </a:ln>
          <a:effectLst/>
        </p:spPr>
      </p:cxnSp>
      <p:cxnSp>
        <p:nvCxnSpPr>
          <p:cNvPr id="64" name="Straight Connector 63">
            <a:extLst>
              <a:ext uri="{FF2B5EF4-FFF2-40B4-BE49-F238E27FC236}">
                <a16:creationId xmlns:a16="http://schemas.microsoft.com/office/drawing/2014/main" id="{DB81F20B-32E0-7A65-122A-59BBA6E288DF}"/>
              </a:ext>
            </a:extLst>
          </p:cNvPr>
          <p:cNvCxnSpPr>
            <a:cxnSpLocks/>
            <a:stCxn id="12" idx="2"/>
            <a:endCxn id="33" idx="0"/>
          </p:cNvCxnSpPr>
          <p:nvPr/>
        </p:nvCxnSpPr>
        <p:spPr>
          <a:xfrm>
            <a:off x="3393181" y="1797328"/>
            <a:ext cx="1777647" cy="961762"/>
          </a:xfrm>
          <a:prstGeom prst="line">
            <a:avLst/>
          </a:prstGeom>
          <a:noFill/>
          <a:ln w="28575" cap="flat" cmpd="sng" algn="ctr">
            <a:solidFill>
              <a:srgbClr val="00B050"/>
            </a:solidFill>
            <a:prstDash val="solid"/>
            <a:miter lim="800000"/>
            <a:headEnd type="triangle"/>
            <a:tailEnd type="triangle"/>
          </a:ln>
          <a:effectLst/>
        </p:spPr>
      </p:cxnSp>
      <p:pic>
        <p:nvPicPr>
          <p:cNvPr id="67" name="Picture 66">
            <a:extLst>
              <a:ext uri="{FF2B5EF4-FFF2-40B4-BE49-F238E27FC236}">
                <a16:creationId xmlns:a16="http://schemas.microsoft.com/office/drawing/2014/main" id="{2548287F-4772-310E-2597-DB598222E990}"/>
              </a:ext>
            </a:extLst>
          </p:cNvPr>
          <p:cNvPicPr>
            <a:picLocks noChangeAspect="1"/>
          </p:cNvPicPr>
          <p:nvPr/>
        </p:nvPicPr>
        <p:blipFill>
          <a:blip r:embed="rId4"/>
          <a:stretch>
            <a:fillRect/>
          </a:stretch>
        </p:blipFill>
        <p:spPr>
          <a:xfrm>
            <a:off x="2042738" y="3546171"/>
            <a:ext cx="503930" cy="503930"/>
          </a:xfrm>
          <a:prstGeom prst="rect">
            <a:avLst/>
          </a:prstGeom>
        </p:spPr>
      </p:pic>
      <p:cxnSp>
        <p:nvCxnSpPr>
          <p:cNvPr id="68" name="Straight Connector 67">
            <a:extLst>
              <a:ext uri="{FF2B5EF4-FFF2-40B4-BE49-F238E27FC236}">
                <a16:creationId xmlns:a16="http://schemas.microsoft.com/office/drawing/2014/main" id="{88625D08-C4D2-257A-B4E3-155867D025F8}"/>
              </a:ext>
            </a:extLst>
          </p:cNvPr>
          <p:cNvCxnSpPr>
            <a:cxnSpLocks/>
            <a:stCxn id="69" idx="0"/>
            <a:endCxn id="32" idx="2"/>
          </p:cNvCxnSpPr>
          <p:nvPr/>
        </p:nvCxnSpPr>
        <p:spPr>
          <a:xfrm flipH="1" flipV="1">
            <a:off x="4616093" y="3206065"/>
            <a:ext cx="107610" cy="445538"/>
          </a:xfrm>
          <a:prstGeom prst="line">
            <a:avLst/>
          </a:prstGeom>
          <a:noFill/>
          <a:ln w="12700" cap="flat" cmpd="sng" algn="ctr">
            <a:solidFill>
              <a:srgbClr val="666666"/>
            </a:solidFill>
            <a:prstDash val="solid"/>
          </a:ln>
          <a:effectLst/>
        </p:spPr>
      </p:cxnSp>
      <p:pic>
        <p:nvPicPr>
          <p:cNvPr id="69" name="Picture 68">
            <a:extLst>
              <a:ext uri="{FF2B5EF4-FFF2-40B4-BE49-F238E27FC236}">
                <a16:creationId xmlns:a16="http://schemas.microsoft.com/office/drawing/2014/main" id="{B9D78559-0988-1EC5-9CA1-34CCACF7F06E}"/>
              </a:ext>
            </a:extLst>
          </p:cNvPr>
          <p:cNvPicPr>
            <a:picLocks noChangeAspect="1"/>
          </p:cNvPicPr>
          <p:nvPr/>
        </p:nvPicPr>
        <p:blipFill>
          <a:blip r:embed="rId5"/>
          <a:stretch>
            <a:fillRect/>
          </a:stretch>
        </p:blipFill>
        <p:spPr>
          <a:xfrm>
            <a:off x="4455655" y="3651603"/>
            <a:ext cx="536095" cy="536095"/>
          </a:xfrm>
          <a:prstGeom prst="rect">
            <a:avLst/>
          </a:prstGeom>
        </p:spPr>
      </p:pic>
      <p:pic>
        <p:nvPicPr>
          <p:cNvPr id="70" name="Picture 69">
            <a:extLst>
              <a:ext uri="{FF2B5EF4-FFF2-40B4-BE49-F238E27FC236}">
                <a16:creationId xmlns:a16="http://schemas.microsoft.com/office/drawing/2014/main" id="{B3EBF1FC-C739-BA62-0120-1F4F2A693D5B}"/>
              </a:ext>
            </a:extLst>
          </p:cNvPr>
          <p:cNvPicPr>
            <a:picLocks noChangeAspect="1"/>
          </p:cNvPicPr>
          <p:nvPr/>
        </p:nvPicPr>
        <p:blipFill>
          <a:blip r:embed="rId5"/>
          <a:stretch>
            <a:fillRect/>
          </a:stretch>
        </p:blipFill>
        <p:spPr>
          <a:xfrm>
            <a:off x="5222792" y="3651603"/>
            <a:ext cx="536095" cy="536095"/>
          </a:xfrm>
          <a:prstGeom prst="rect">
            <a:avLst/>
          </a:prstGeom>
        </p:spPr>
      </p:pic>
      <p:cxnSp>
        <p:nvCxnSpPr>
          <p:cNvPr id="71" name="Straight Connector 70">
            <a:extLst>
              <a:ext uri="{FF2B5EF4-FFF2-40B4-BE49-F238E27FC236}">
                <a16:creationId xmlns:a16="http://schemas.microsoft.com/office/drawing/2014/main" id="{11619B1E-28D7-E8F5-4365-706D72811FA5}"/>
              </a:ext>
            </a:extLst>
          </p:cNvPr>
          <p:cNvCxnSpPr>
            <a:cxnSpLocks/>
            <a:stCxn id="70" idx="0"/>
            <a:endCxn id="33" idx="2"/>
          </p:cNvCxnSpPr>
          <p:nvPr/>
        </p:nvCxnSpPr>
        <p:spPr>
          <a:xfrm flipH="1" flipV="1">
            <a:off x="5170828" y="3206065"/>
            <a:ext cx="320012" cy="445538"/>
          </a:xfrm>
          <a:prstGeom prst="line">
            <a:avLst/>
          </a:prstGeom>
          <a:noFill/>
          <a:ln w="12700" cap="flat" cmpd="sng" algn="ctr">
            <a:solidFill>
              <a:srgbClr val="666666"/>
            </a:solidFill>
            <a:prstDash val="solid"/>
          </a:ln>
          <a:effectLst/>
        </p:spPr>
      </p:cxnSp>
      <p:sp>
        <p:nvSpPr>
          <p:cNvPr id="72" name="TextBox 71">
            <a:extLst>
              <a:ext uri="{FF2B5EF4-FFF2-40B4-BE49-F238E27FC236}">
                <a16:creationId xmlns:a16="http://schemas.microsoft.com/office/drawing/2014/main" id="{788FD51E-6E42-7C74-DA4A-F454C83E679E}"/>
              </a:ext>
            </a:extLst>
          </p:cNvPr>
          <p:cNvSpPr txBox="1"/>
          <p:nvPr/>
        </p:nvSpPr>
        <p:spPr>
          <a:xfrm>
            <a:off x="3186803" y="3992697"/>
            <a:ext cx="796411" cy="483960"/>
          </a:xfrm>
          <a:prstGeom prst="rect">
            <a:avLst/>
          </a:prstGeom>
          <a:noFill/>
        </p:spPr>
        <p:txBody>
          <a:bodyPr wrap="square" lIns="72000" tIns="72000" rIns="72000" bIns="72000" rtlCol="0">
            <a:spAutoFit/>
          </a:bodyPr>
          <a:lstStyle/>
          <a:p>
            <a:pPr algn="ctr" defTabSz="360000">
              <a:spcAft>
                <a:spcPts val="600"/>
              </a:spcAft>
              <a:tabLst>
                <a:tab pos="360000" algn="l"/>
              </a:tabLst>
              <a:defRPr/>
            </a:pPr>
            <a:r>
              <a:rPr lang="en-US" sz="1100" kern="0" dirty="0">
                <a:solidFill>
                  <a:srgbClr val="001135"/>
                </a:solidFill>
                <a:ea typeface="Nokia Pure Text Light" panose="020B0304040602060303" pitchFamily="34" charset="0"/>
                <a:cs typeface="Nokia Pure Text Light" panose="020B0304040602060303" pitchFamily="34" charset="0"/>
              </a:rPr>
              <a:t>Servers &amp;  Workloads</a:t>
            </a:r>
          </a:p>
        </p:txBody>
      </p:sp>
      <p:sp>
        <p:nvSpPr>
          <p:cNvPr id="73" name="TextBox 72">
            <a:extLst>
              <a:ext uri="{FF2B5EF4-FFF2-40B4-BE49-F238E27FC236}">
                <a16:creationId xmlns:a16="http://schemas.microsoft.com/office/drawing/2014/main" id="{3CA47F34-5B58-2A30-EC4B-534CEC421FB6}"/>
              </a:ext>
            </a:extLst>
          </p:cNvPr>
          <p:cNvSpPr txBox="1"/>
          <p:nvPr/>
        </p:nvSpPr>
        <p:spPr>
          <a:xfrm>
            <a:off x="1891074" y="3986927"/>
            <a:ext cx="805196" cy="483960"/>
          </a:xfrm>
          <a:prstGeom prst="rect">
            <a:avLst/>
          </a:prstGeom>
          <a:noFill/>
        </p:spPr>
        <p:txBody>
          <a:bodyPr wrap="square" lIns="72000" tIns="72000" rIns="72000" bIns="72000" rtlCol="0">
            <a:spAutoFit/>
          </a:bodyPr>
          <a:lstStyle/>
          <a:p>
            <a:pPr algn="ctr" defTabSz="360000">
              <a:spcAft>
                <a:spcPts val="600"/>
              </a:spcAft>
              <a:tabLst>
                <a:tab pos="360000" algn="l"/>
              </a:tabLst>
              <a:defRPr/>
            </a:pPr>
            <a:r>
              <a:rPr lang="en-US" sz="1100" kern="0" dirty="0">
                <a:solidFill>
                  <a:srgbClr val="001135"/>
                </a:solidFill>
                <a:ea typeface="Nokia Pure Text Light" panose="020B0304040602060303" pitchFamily="34" charset="0"/>
                <a:cs typeface="Nokia Pure Text Light" panose="020B0304040602060303" pitchFamily="34" charset="0"/>
              </a:rPr>
              <a:t>Servers &amp;  Workloads</a:t>
            </a:r>
          </a:p>
        </p:txBody>
      </p:sp>
      <p:sp>
        <p:nvSpPr>
          <p:cNvPr id="74" name="TextBox 73">
            <a:extLst>
              <a:ext uri="{FF2B5EF4-FFF2-40B4-BE49-F238E27FC236}">
                <a16:creationId xmlns:a16="http://schemas.microsoft.com/office/drawing/2014/main" id="{68DF2508-367C-3BE3-CE09-FB648A11F883}"/>
              </a:ext>
            </a:extLst>
          </p:cNvPr>
          <p:cNvSpPr txBox="1"/>
          <p:nvPr/>
        </p:nvSpPr>
        <p:spPr>
          <a:xfrm>
            <a:off x="4342811" y="4147671"/>
            <a:ext cx="759261" cy="314683"/>
          </a:xfrm>
          <a:prstGeom prst="rect">
            <a:avLst/>
          </a:prstGeom>
          <a:noFill/>
        </p:spPr>
        <p:txBody>
          <a:bodyPr wrap="square" lIns="72000" tIns="72000" rIns="72000" bIns="72000" rtlCol="0">
            <a:spAutoFit/>
          </a:bodyPr>
          <a:lstStyle/>
          <a:p>
            <a:pPr algn="ctr" defTabSz="360000">
              <a:spcAft>
                <a:spcPts val="600"/>
              </a:spcAft>
              <a:tabLst>
                <a:tab pos="360000" algn="l"/>
              </a:tabLst>
              <a:defRPr/>
            </a:pPr>
            <a:r>
              <a:rPr lang="en-US" sz="1100" kern="0" dirty="0">
                <a:solidFill>
                  <a:srgbClr val="001135"/>
                </a:solidFill>
                <a:ea typeface="Nokia Pure Text Light" panose="020B0304040602060303" pitchFamily="34" charset="0"/>
                <a:cs typeface="Nokia Pure Text Light" panose="020B0304040602060303" pitchFamily="34" charset="0"/>
              </a:rPr>
              <a:t>PE router</a:t>
            </a:r>
          </a:p>
        </p:txBody>
      </p:sp>
      <p:sp>
        <p:nvSpPr>
          <p:cNvPr id="75" name="TextBox 74">
            <a:extLst>
              <a:ext uri="{FF2B5EF4-FFF2-40B4-BE49-F238E27FC236}">
                <a16:creationId xmlns:a16="http://schemas.microsoft.com/office/drawing/2014/main" id="{674FC907-4FCB-B971-F3BF-F67E32BDBC2A}"/>
              </a:ext>
            </a:extLst>
          </p:cNvPr>
          <p:cNvSpPr txBox="1"/>
          <p:nvPr/>
        </p:nvSpPr>
        <p:spPr>
          <a:xfrm>
            <a:off x="5109095" y="4147671"/>
            <a:ext cx="759261" cy="314683"/>
          </a:xfrm>
          <a:prstGeom prst="rect">
            <a:avLst/>
          </a:prstGeom>
          <a:noFill/>
        </p:spPr>
        <p:txBody>
          <a:bodyPr wrap="square" lIns="72000" tIns="72000" rIns="72000" bIns="72000" rtlCol="0">
            <a:spAutoFit/>
          </a:bodyPr>
          <a:lstStyle/>
          <a:p>
            <a:pPr algn="ctr" defTabSz="360000">
              <a:spcAft>
                <a:spcPts val="600"/>
              </a:spcAft>
              <a:tabLst>
                <a:tab pos="360000" algn="l"/>
              </a:tabLst>
              <a:defRPr/>
            </a:pPr>
            <a:r>
              <a:rPr lang="en-US" sz="1100" kern="0" dirty="0">
                <a:solidFill>
                  <a:srgbClr val="001135"/>
                </a:solidFill>
                <a:ea typeface="Nokia Pure Text Light" panose="020B0304040602060303" pitchFamily="34" charset="0"/>
                <a:cs typeface="Nokia Pure Text Light" panose="020B0304040602060303" pitchFamily="34" charset="0"/>
              </a:rPr>
              <a:t>PE router</a:t>
            </a:r>
          </a:p>
        </p:txBody>
      </p:sp>
      <p:cxnSp>
        <p:nvCxnSpPr>
          <p:cNvPr id="76" name="Straight Connector 75">
            <a:extLst>
              <a:ext uri="{FF2B5EF4-FFF2-40B4-BE49-F238E27FC236}">
                <a16:creationId xmlns:a16="http://schemas.microsoft.com/office/drawing/2014/main" id="{B0E4CDA1-C8AD-F9A5-DF39-55238E50B83A}"/>
              </a:ext>
            </a:extLst>
          </p:cNvPr>
          <p:cNvCxnSpPr>
            <a:cxnSpLocks/>
            <a:stCxn id="78" idx="0"/>
            <a:endCxn id="14" idx="2"/>
          </p:cNvCxnSpPr>
          <p:nvPr/>
        </p:nvCxnSpPr>
        <p:spPr>
          <a:xfrm flipH="1" flipV="1">
            <a:off x="753489" y="3223923"/>
            <a:ext cx="283205" cy="313266"/>
          </a:xfrm>
          <a:prstGeom prst="line">
            <a:avLst/>
          </a:prstGeom>
          <a:noFill/>
          <a:ln w="12700" cap="flat" cmpd="sng" algn="ctr">
            <a:solidFill>
              <a:srgbClr val="666666"/>
            </a:solidFill>
            <a:prstDash val="solid"/>
          </a:ln>
          <a:effectLst/>
        </p:spPr>
      </p:cxnSp>
      <p:cxnSp>
        <p:nvCxnSpPr>
          <p:cNvPr id="77" name="Straight Connector 76">
            <a:extLst>
              <a:ext uri="{FF2B5EF4-FFF2-40B4-BE49-F238E27FC236}">
                <a16:creationId xmlns:a16="http://schemas.microsoft.com/office/drawing/2014/main" id="{95E62BE3-A77E-AB23-A044-6421A60514B6}"/>
              </a:ext>
            </a:extLst>
          </p:cNvPr>
          <p:cNvCxnSpPr>
            <a:cxnSpLocks/>
            <a:stCxn id="78" idx="0"/>
            <a:endCxn id="15" idx="2"/>
          </p:cNvCxnSpPr>
          <p:nvPr/>
        </p:nvCxnSpPr>
        <p:spPr>
          <a:xfrm flipV="1">
            <a:off x="1036694" y="3223923"/>
            <a:ext cx="271530" cy="313266"/>
          </a:xfrm>
          <a:prstGeom prst="line">
            <a:avLst/>
          </a:prstGeom>
          <a:noFill/>
          <a:ln w="12700" cap="flat" cmpd="sng" algn="ctr">
            <a:solidFill>
              <a:srgbClr val="666666"/>
            </a:solidFill>
            <a:prstDash val="solid"/>
          </a:ln>
          <a:effectLst/>
        </p:spPr>
      </p:cxnSp>
      <p:pic>
        <p:nvPicPr>
          <p:cNvPr id="78" name="Picture 77">
            <a:extLst>
              <a:ext uri="{FF2B5EF4-FFF2-40B4-BE49-F238E27FC236}">
                <a16:creationId xmlns:a16="http://schemas.microsoft.com/office/drawing/2014/main" id="{7714875B-5A81-453C-CD9A-32DB88730358}"/>
              </a:ext>
            </a:extLst>
          </p:cNvPr>
          <p:cNvPicPr>
            <a:picLocks noChangeAspect="1"/>
          </p:cNvPicPr>
          <p:nvPr/>
        </p:nvPicPr>
        <p:blipFill>
          <a:blip r:embed="rId4"/>
          <a:stretch>
            <a:fillRect/>
          </a:stretch>
        </p:blipFill>
        <p:spPr>
          <a:xfrm>
            <a:off x="784729" y="3537189"/>
            <a:ext cx="503930" cy="503930"/>
          </a:xfrm>
          <a:prstGeom prst="rect">
            <a:avLst/>
          </a:prstGeom>
        </p:spPr>
      </p:pic>
      <p:sp>
        <p:nvSpPr>
          <p:cNvPr id="79" name="TextBox 78">
            <a:extLst>
              <a:ext uri="{FF2B5EF4-FFF2-40B4-BE49-F238E27FC236}">
                <a16:creationId xmlns:a16="http://schemas.microsoft.com/office/drawing/2014/main" id="{C78E30EC-ABEE-683E-D586-EFDAF9FC981A}"/>
              </a:ext>
            </a:extLst>
          </p:cNvPr>
          <p:cNvSpPr txBox="1"/>
          <p:nvPr/>
        </p:nvSpPr>
        <p:spPr>
          <a:xfrm>
            <a:off x="638915" y="3986927"/>
            <a:ext cx="805196" cy="483960"/>
          </a:xfrm>
          <a:prstGeom prst="rect">
            <a:avLst/>
          </a:prstGeom>
          <a:noFill/>
        </p:spPr>
        <p:txBody>
          <a:bodyPr wrap="square" lIns="72000" tIns="72000" rIns="72000" bIns="72000" rtlCol="0">
            <a:spAutoFit/>
          </a:bodyPr>
          <a:lstStyle/>
          <a:p>
            <a:pPr algn="ctr" defTabSz="360000">
              <a:spcAft>
                <a:spcPts val="600"/>
              </a:spcAft>
              <a:tabLst>
                <a:tab pos="360000" algn="l"/>
              </a:tabLst>
              <a:defRPr/>
            </a:pPr>
            <a:r>
              <a:rPr lang="en-US" sz="1100" kern="0" dirty="0">
                <a:solidFill>
                  <a:srgbClr val="001135"/>
                </a:solidFill>
                <a:ea typeface="Nokia Pure Text Light" panose="020B0304040602060303" pitchFamily="34" charset="0"/>
                <a:cs typeface="Nokia Pure Text Light" panose="020B0304040602060303" pitchFamily="34" charset="0"/>
              </a:rPr>
              <a:t>Servers &amp;  Workloads</a:t>
            </a:r>
          </a:p>
        </p:txBody>
      </p:sp>
      <p:sp>
        <p:nvSpPr>
          <p:cNvPr id="100" name="Rectangle: Top Corners Rounded 99">
            <a:extLst>
              <a:ext uri="{FF2B5EF4-FFF2-40B4-BE49-F238E27FC236}">
                <a16:creationId xmlns:a16="http://schemas.microsoft.com/office/drawing/2014/main" id="{56C9F24F-3F42-67D1-A419-11556F578189}"/>
              </a:ext>
            </a:extLst>
          </p:cNvPr>
          <p:cNvSpPr/>
          <p:nvPr/>
        </p:nvSpPr>
        <p:spPr>
          <a:xfrm rot="5400000">
            <a:off x="5300250" y="2892965"/>
            <a:ext cx="626133" cy="193292"/>
          </a:xfrm>
          <a:prstGeom prst="round2SameRect">
            <a:avLst/>
          </a:prstGeom>
          <a:solidFill>
            <a:srgbClr val="0A0908"/>
          </a:solidFill>
          <a:ln w="12700" cap="flat" cmpd="sng" algn="ctr">
            <a:noFill/>
            <a:prstDash val="solid"/>
            <a:miter lim="800000"/>
          </a:ln>
          <a:effectLst>
            <a:softEdge rad="0"/>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685800" eaLnBrk="1" fontAlgn="auto" latinLnBrk="0" hangingPunct="1">
              <a:lnSpc>
                <a:spcPct val="100000"/>
              </a:lnSpc>
              <a:spcBef>
                <a:spcPts val="0"/>
              </a:spcBef>
              <a:spcAft>
                <a:spcPts val="300"/>
              </a:spcAft>
              <a:buClrTx/>
              <a:buSzPct val="100000"/>
              <a:buFontTx/>
              <a:buNone/>
              <a:tabLst/>
              <a:defRPr/>
            </a:pPr>
            <a:r>
              <a:rPr kumimoji="0" lang="en-US" sz="1100" b="1" i="0" u="none" strike="noStrike" kern="0" cap="none" spc="0" normalizeH="0" baseline="0" noProof="0" dirty="0">
                <a:ln>
                  <a:noFill/>
                </a:ln>
                <a:solidFill>
                  <a:srgbClr val="FFFFFF"/>
                </a:solidFill>
                <a:effectLst/>
                <a:uLnTx/>
                <a:uFillTx/>
                <a:latin typeface="Nokia Pure Text Light"/>
                <a:ea typeface="+mn-ea"/>
                <a:cs typeface="+mn-cs"/>
              </a:rPr>
              <a:t>B-Leaf</a:t>
            </a:r>
          </a:p>
        </p:txBody>
      </p:sp>
      <p:sp>
        <p:nvSpPr>
          <p:cNvPr id="101" name="Rectangle: Top Corners Rounded 100">
            <a:extLst>
              <a:ext uri="{FF2B5EF4-FFF2-40B4-BE49-F238E27FC236}">
                <a16:creationId xmlns:a16="http://schemas.microsoft.com/office/drawing/2014/main" id="{1A53D379-6E4F-10C7-7771-89C287560457}"/>
              </a:ext>
            </a:extLst>
          </p:cNvPr>
          <p:cNvSpPr/>
          <p:nvPr/>
        </p:nvSpPr>
        <p:spPr>
          <a:xfrm rot="16200000">
            <a:off x="2083556" y="1447980"/>
            <a:ext cx="612073" cy="215736"/>
          </a:xfrm>
          <a:prstGeom prst="round2SameRect">
            <a:avLst/>
          </a:prstGeom>
          <a:solidFill>
            <a:srgbClr val="0A0908"/>
          </a:solidFill>
          <a:ln w="12700" cap="flat" cmpd="sng" algn="ctr">
            <a:noFill/>
            <a:prstDash val="solid"/>
            <a:miter lim="800000"/>
          </a:ln>
          <a:effectLst>
            <a:softEdge rad="0"/>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685800" eaLnBrk="1" fontAlgn="auto" latinLnBrk="0" hangingPunct="1">
              <a:lnSpc>
                <a:spcPct val="100000"/>
              </a:lnSpc>
              <a:spcBef>
                <a:spcPts val="0"/>
              </a:spcBef>
              <a:spcAft>
                <a:spcPts val="300"/>
              </a:spcAft>
              <a:buClrTx/>
              <a:buSzPct val="100000"/>
              <a:buFontTx/>
              <a:buNone/>
              <a:tabLst/>
              <a:defRPr/>
            </a:pPr>
            <a:r>
              <a:rPr kumimoji="0" lang="en-US" sz="1200" b="1" i="0" u="none" strike="noStrike" kern="0" cap="none" spc="0" normalizeH="0" baseline="0" noProof="0" dirty="0">
                <a:ln>
                  <a:noFill/>
                </a:ln>
                <a:solidFill>
                  <a:srgbClr val="FFFFFF"/>
                </a:solidFill>
                <a:effectLst/>
                <a:uLnTx/>
                <a:uFillTx/>
                <a:latin typeface="Nokia Pure Text Light"/>
                <a:ea typeface="+mn-ea"/>
                <a:cs typeface="+mn-cs"/>
              </a:rPr>
              <a:t>Spine</a:t>
            </a:r>
          </a:p>
        </p:txBody>
      </p:sp>
      <p:sp>
        <p:nvSpPr>
          <p:cNvPr id="37" name="TextBox 36">
            <a:extLst>
              <a:ext uri="{FF2B5EF4-FFF2-40B4-BE49-F238E27FC236}">
                <a16:creationId xmlns:a16="http://schemas.microsoft.com/office/drawing/2014/main" id="{79E95847-B76D-83C7-AD49-B1D0285F7465}"/>
              </a:ext>
            </a:extLst>
          </p:cNvPr>
          <p:cNvSpPr txBox="1"/>
          <p:nvPr/>
        </p:nvSpPr>
        <p:spPr>
          <a:xfrm>
            <a:off x="6214659" y="1868330"/>
            <a:ext cx="2735678" cy="369332"/>
          </a:xfrm>
          <a:prstGeom prst="rect">
            <a:avLst/>
          </a:prstGeom>
          <a:noFill/>
          <a:ln>
            <a:noFill/>
          </a:ln>
        </p:spPr>
        <p:txBody>
          <a:bodyPr wrap="square" lIns="0" tIns="0" rIns="0" bIns="0" rtlCol="0">
            <a:noAutofit/>
          </a:bodyPr>
          <a:lstStyle/>
          <a:p>
            <a:r>
              <a:rPr lang="en-US" sz="1200" dirty="0"/>
              <a:t>eBGP is widely used in the industry for the benefits outlined in RFC 7938.</a:t>
            </a:r>
          </a:p>
        </p:txBody>
      </p:sp>
      <p:sp>
        <p:nvSpPr>
          <p:cNvPr id="4" name="Rectangle: Rounded Corners 3">
            <a:extLst>
              <a:ext uri="{FF2B5EF4-FFF2-40B4-BE49-F238E27FC236}">
                <a16:creationId xmlns:a16="http://schemas.microsoft.com/office/drawing/2014/main" id="{93B9ADE2-2877-3B5B-BD78-6FF8C9191281}"/>
              </a:ext>
            </a:extLst>
          </p:cNvPr>
          <p:cNvSpPr/>
          <p:nvPr/>
        </p:nvSpPr>
        <p:spPr>
          <a:xfrm>
            <a:off x="6214659" y="1451772"/>
            <a:ext cx="902209" cy="369332"/>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a:buSzPct val="100000"/>
            </a:pPr>
            <a:r>
              <a:rPr lang="en-US" sz="1200" b="1" dirty="0">
                <a:solidFill>
                  <a:schemeClr val="bg1"/>
                </a:solidFill>
              </a:rPr>
              <a:t>RFC 7938</a:t>
            </a:r>
          </a:p>
        </p:txBody>
      </p:sp>
      <p:sp>
        <p:nvSpPr>
          <p:cNvPr id="34" name="Explosion: 8 Points 33">
            <a:extLst>
              <a:ext uri="{FF2B5EF4-FFF2-40B4-BE49-F238E27FC236}">
                <a16:creationId xmlns:a16="http://schemas.microsoft.com/office/drawing/2014/main" id="{7FFAC41A-0FBD-3B19-7C67-DA55619266CA}"/>
              </a:ext>
            </a:extLst>
          </p:cNvPr>
          <p:cNvSpPr/>
          <p:nvPr/>
        </p:nvSpPr>
        <p:spPr>
          <a:xfrm>
            <a:off x="1877155" y="2052432"/>
            <a:ext cx="297695" cy="218667"/>
          </a:xfrm>
          <a:prstGeom prst="irregularSeal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spcAft>
                <a:spcPts val="0"/>
              </a:spcAft>
              <a:buSzPct val="100000"/>
            </a:pPr>
            <a:endParaRPr lang="en-US" sz="1200" dirty="0">
              <a:solidFill>
                <a:schemeClr val="bg1"/>
              </a:solidFill>
            </a:endParaRPr>
          </a:p>
        </p:txBody>
      </p:sp>
      <p:sp>
        <p:nvSpPr>
          <p:cNvPr id="5" name="TextBox 4">
            <a:extLst>
              <a:ext uri="{FF2B5EF4-FFF2-40B4-BE49-F238E27FC236}">
                <a16:creationId xmlns:a16="http://schemas.microsoft.com/office/drawing/2014/main" id="{0DD99624-002A-8BA5-1F73-48402CAA27E0}"/>
              </a:ext>
            </a:extLst>
          </p:cNvPr>
          <p:cNvSpPr txBox="1"/>
          <p:nvPr/>
        </p:nvSpPr>
        <p:spPr>
          <a:xfrm>
            <a:off x="6214659" y="2491878"/>
            <a:ext cx="2735678" cy="369332"/>
          </a:xfrm>
          <a:prstGeom prst="rect">
            <a:avLst/>
          </a:prstGeom>
          <a:noFill/>
          <a:ln>
            <a:noFill/>
          </a:ln>
        </p:spPr>
        <p:txBody>
          <a:bodyPr wrap="square" lIns="0" tIns="0" rIns="0" bIns="0" rtlCol="0">
            <a:noAutofit/>
          </a:bodyPr>
          <a:lstStyle/>
          <a:p>
            <a:r>
              <a:rPr lang="en-US" sz="1200" dirty="0"/>
              <a:t>One of the most important one is the scale.</a:t>
            </a:r>
          </a:p>
        </p:txBody>
      </p:sp>
      <p:sp>
        <p:nvSpPr>
          <p:cNvPr id="10" name="TextBox 9">
            <a:extLst>
              <a:ext uri="{FF2B5EF4-FFF2-40B4-BE49-F238E27FC236}">
                <a16:creationId xmlns:a16="http://schemas.microsoft.com/office/drawing/2014/main" id="{D1FD7D50-7983-1E94-54BC-C1749B9B77CE}"/>
              </a:ext>
            </a:extLst>
          </p:cNvPr>
          <p:cNvSpPr txBox="1"/>
          <p:nvPr/>
        </p:nvSpPr>
        <p:spPr>
          <a:xfrm>
            <a:off x="6214659" y="3115426"/>
            <a:ext cx="2735678" cy="369332"/>
          </a:xfrm>
          <a:prstGeom prst="rect">
            <a:avLst/>
          </a:prstGeom>
          <a:noFill/>
          <a:ln>
            <a:noFill/>
          </a:ln>
        </p:spPr>
        <p:txBody>
          <a:bodyPr wrap="square" lIns="0" tIns="0" rIns="0" bIns="0" rtlCol="0">
            <a:noAutofit/>
          </a:bodyPr>
          <a:lstStyle/>
          <a:p>
            <a:r>
              <a:rPr lang="en-US" sz="1200" dirty="0"/>
              <a:t>Another one is 1 hop blast radius for failures.</a:t>
            </a:r>
          </a:p>
        </p:txBody>
      </p:sp>
    </p:spTree>
    <p:extLst>
      <p:ext uri="{BB962C8B-B14F-4D97-AF65-F5344CB8AC3E}">
        <p14:creationId xmlns:p14="http://schemas.microsoft.com/office/powerpoint/2010/main" val="4732962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DF58B4-758C-7640-47E1-E81BF57F6E4E}"/>
            </a:ext>
          </a:extLst>
        </p:cNvPr>
        <p:cNvGrpSpPr/>
        <p:nvPr/>
      </p:nvGrpSpPr>
      <p:grpSpPr>
        <a:xfrm>
          <a:off x="0" y="0"/>
          <a:ext cx="0" cy="0"/>
          <a:chOff x="0" y="0"/>
          <a:chExt cx="0" cy="0"/>
        </a:xfrm>
      </p:grpSpPr>
      <p:sp>
        <p:nvSpPr>
          <p:cNvPr id="6" name="Rounded Rectangle 102">
            <a:extLst>
              <a:ext uri="{FF2B5EF4-FFF2-40B4-BE49-F238E27FC236}">
                <a16:creationId xmlns:a16="http://schemas.microsoft.com/office/drawing/2014/main" id="{7C78762A-CEA5-5C7F-2188-50CAB115638E}"/>
              </a:ext>
            </a:extLst>
          </p:cNvPr>
          <p:cNvSpPr/>
          <p:nvPr/>
        </p:nvSpPr>
        <p:spPr>
          <a:xfrm>
            <a:off x="312572" y="2691885"/>
            <a:ext cx="3789859" cy="626135"/>
          </a:xfrm>
          <a:prstGeom prst="roundRect">
            <a:avLst>
              <a:gd name="adj" fmla="val 0"/>
            </a:avLst>
          </a:prstGeom>
          <a:solidFill>
            <a:srgbClr val="00B0F0">
              <a:alpha val="20000"/>
            </a:srgbClr>
          </a:solidFill>
          <a:ln w="9525" cap="flat" cmpd="sng" algn="ctr">
            <a:noFill/>
            <a:prstDash val="solid"/>
          </a:ln>
          <a:effectLst/>
        </p:spPr>
        <p:txBody>
          <a:bodyPr tIns="90000" bIns="90000" rtlCol="0" anchor="t" anchorCtr="0"/>
          <a:lstStyle/>
          <a:p>
            <a:pPr marL="0" marR="0" lvl="0" indent="0" algn="ctr" defTabSz="685800" eaLnBrk="0" fontAlgn="auto" latinLnBrk="0" hangingPunct="0">
              <a:lnSpc>
                <a:spcPct val="90000"/>
              </a:lnSpc>
              <a:spcBef>
                <a:spcPts val="0"/>
              </a:spcBef>
              <a:spcAft>
                <a:spcPts val="0"/>
              </a:spcAft>
              <a:buClr>
                <a:srgbClr val="00C9FF"/>
              </a:buClr>
              <a:buSzTx/>
              <a:buFontTx/>
              <a:buNone/>
              <a:tabLst/>
              <a:defRPr/>
            </a:pPr>
            <a:endParaRPr kumimoji="0" lang="en-US" sz="1800" b="0" i="0" u="none" strike="noStrike" kern="0" cap="none" spc="0" normalizeH="0" baseline="0" noProof="0">
              <a:ln>
                <a:noFill/>
              </a:ln>
              <a:solidFill>
                <a:srgbClr val="A8BBC0"/>
              </a:solidFill>
              <a:effectLst/>
              <a:uLnTx/>
              <a:uFillTx/>
            </a:endParaRPr>
          </a:p>
        </p:txBody>
      </p:sp>
      <p:sp>
        <p:nvSpPr>
          <p:cNvPr id="2" name="Cloud 1">
            <a:extLst>
              <a:ext uri="{FF2B5EF4-FFF2-40B4-BE49-F238E27FC236}">
                <a16:creationId xmlns:a16="http://schemas.microsoft.com/office/drawing/2014/main" id="{F96808CE-F673-A228-127E-391C7E874B92}"/>
              </a:ext>
            </a:extLst>
          </p:cNvPr>
          <p:cNvSpPr/>
          <p:nvPr/>
        </p:nvSpPr>
        <p:spPr>
          <a:xfrm>
            <a:off x="4294996" y="3496740"/>
            <a:ext cx="1574761" cy="1033988"/>
          </a:xfrm>
          <a:prstGeom prst="cloud">
            <a:avLst/>
          </a:prstGeom>
          <a:solidFill>
            <a:srgbClr val="FFFFFF">
              <a:lumMod val="85000"/>
            </a:srgbClr>
          </a:solidFill>
          <a:ln w="12700" cap="flat" cmpd="sng" algn="ctr">
            <a:noFill/>
            <a:prstDash val="solid"/>
            <a:miter lim="800000"/>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lvl="0" indent="0" defTabSz="685800" eaLnBrk="1" fontAlgn="auto" latinLnBrk="0" hangingPunct="1">
              <a:lnSpc>
                <a:spcPct val="100000"/>
              </a:lnSpc>
              <a:spcBef>
                <a:spcPts val="0"/>
              </a:spcBef>
              <a:spcAft>
                <a:spcPts val="300"/>
              </a:spcAft>
              <a:buClrTx/>
              <a:buSzPct val="100000"/>
              <a:buFontTx/>
              <a:buNone/>
              <a:tabLst/>
              <a:defRPr/>
            </a:pPr>
            <a:endParaRPr kumimoji="0" lang="en-US" sz="1200" b="0" i="0" u="none" strike="noStrike" kern="0" cap="none" spc="0" normalizeH="0" baseline="0" noProof="0" dirty="0">
              <a:ln>
                <a:noFill/>
              </a:ln>
              <a:solidFill>
                <a:srgbClr val="001135"/>
              </a:solidFill>
              <a:effectLst/>
              <a:uLnTx/>
              <a:uFillTx/>
              <a:latin typeface="Nokia Pure Text Light"/>
              <a:ea typeface="+mn-ea"/>
              <a:cs typeface="+mn-cs"/>
            </a:endParaRPr>
          </a:p>
        </p:txBody>
      </p:sp>
      <p:sp>
        <p:nvSpPr>
          <p:cNvPr id="3" name="Rounded Rectangle 102">
            <a:extLst>
              <a:ext uri="{FF2B5EF4-FFF2-40B4-BE49-F238E27FC236}">
                <a16:creationId xmlns:a16="http://schemas.microsoft.com/office/drawing/2014/main" id="{52A0A691-9869-5299-7652-2080B69C94FB}"/>
              </a:ext>
            </a:extLst>
          </p:cNvPr>
          <p:cNvSpPr/>
          <p:nvPr/>
        </p:nvSpPr>
        <p:spPr>
          <a:xfrm>
            <a:off x="4345543" y="2677667"/>
            <a:ext cx="1296713" cy="626135"/>
          </a:xfrm>
          <a:prstGeom prst="roundRect">
            <a:avLst>
              <a:gd name="adj" fmla="val 0"/>
            </a:avLst>
          </a:prstGeom>
          <a:solidFill>
            <a:srgbClr val="0A0908">
              <a:alpha val="20000"/>
            </a:srgbClr>
          </a:solidFill>
          <a:ln w="9525" cap="flat" cmpd="sng" algn="ctr">
            <a:noFill/>
            <a:prstDash val="solid"/>
          </a:ln>
          <a:effectLst/>
        </p:spPr>
        <p:txBody>
          <a:bodyPr tIns="90000" bIns="90000" rtlCol="0" anchor="t" anchorCtr="0"/>
          <a:lstStyle/>
          <a:p>
            <a:pPr marL="0" marR="0" lvl="0" indent="0" algn="ctr" defTabSz="685800" eaLnBrk="0" fontAlgn="auto" latinLnBrk="0" hangingPunct="0">
              <a:lnSpc>
                <a:spcPct val="90000"/>
              </a:lnSpc>
              <a:spcBef>
                <a:spcPts val="0"/>
              </a:spcBef>
              <a:spcAft>
                <a:spcPts val="0"/>
              </a:spcAft>
              <a:buClr>
                <a:srgbClr val="00C9FF"/>
              </a:buClr>
              <a:buSzTx/>
              <a:buFontTx/>
              <a:buNone/>
              <a:tabLst/>
              <a:defRPr/>
            </a:pPr>
            <a:endParaRPr kumimoji="0" lang="en-US" sz="1800" b="0" i="0" u="none" strike="noStrike" kern="0" cap="none" spc="0" normalizeH="0" baseline="0" noProof="0">
              <a:ln>
                <a:noFill/>
              </a:ln>
              <a:solidFill>
                <a:srgbClr val="A8BBC0"/>
              </a:solidFill>
              <a:effectLst/>
              <a:uLnTx/>
              <a:uFillTx/>
            </a:endParaRPr>
          </a:p>
        </p:txBody>
      </p:sp>
      <p:sp>
        <p:nvSpPr>
          <p:cNvPr id="7" name="Rounded Rectangle 102">
            <a:extLst>
              <a:ext uri="{FF2B5EF4-FFF2-40B4-BE49-F238E27FC236}">
                <a16:creationId xmlns:a16="http://schemas.microsoft.com/office/drawing/2014/main" id="{1BBD6F95-CB90-504D-84E1-6B9D43C5902E}"/>
              </a:ext>
            </a:extLst>
          </p:cNvPr>
          <p:cNvSpPr/>
          <p:nvPr/>
        </p:nvSpPr>
        <p:spPr>
          <a:xfrm>
            <a:off x="2450395" y="1249221"/>
            <a:ext cx="1455695" cy="612074"/>
          </a:xfrm>
          <a:prstGeom prst="roundRect">
            <a:avLst>
              <a:gd name="adj" fmla="val 0"/>
            </a:avLst>
          </a:prstGeom>
          <a:solidFill>
            <a:srgbClr val="00B050">
              <a:alpha val="20000"/>
            </a:srgbClr>
          </a:solidFill>
          <a:ln w="9525" cap="flat" cmpd="sng" algn="ctr">
            <a:noFill/>
            <a:prstDash val="solid"/>
          </a:ln>
          <a:effectLst/>
        </p:spPr>
        <p:txBody>
          <a:bodyPr tIns="90000" bIns="90000" rtlCol="0" anchor="t" anchorCtr="0"/>
          <a:lstStyle/>
          <a:p>
            <a:pPr marL="0" marR="0" lvl="0" indent="0" algn="ctr" defTabSz="685800" eaLnBrk="0" fontAlgn="auto" latinLnBrk="0" hangingPunct="0">
              <a:lnSpc>
                <a:spcPct val="90000"/>
              </a:lnSpc>
              <a:spcBef>
                <a:spcPts val="0"/>
              </a:spcBef>
              <a:spcAft>
                <a:spcPts val="0"/>
              </a:spcAft>
              <a:buClr>
                <a:srgbClr val="00C9FF"/>
              </a:buClr>
              <a:buSzTx/>
              <a:buFontTx/>
              <a:buNone/>
              <a:tabLst/>
              <a:defRPr/>
            </a:pPr>
            <a:endParaRPr kumimoji="0" lang="en-US" sz="1800" b="0" i="0" u="none" strike="noStrike" kern="0" cap="none" spc="0" normalizeH="0" baseline="0" noProof="0">
              <a:ln>
                <a:noFill/>
              </a:ln>
              <a:solidFill>
                <a:srgbClr val="A8BBC0"/>
              </a:solidFill>
              <a:effectLst/>
              <a:uLnTx/>
              <a:uFillTx/>
            </a:endParaRPr>
          </a:p>
        </p:txBody>
      </p:sp>
      <p:sp>
        <p:nvSpPr>
          <p:cNvPr id="8" name="Text Placeholder 1">
            <a:extLst>
              <a:ext uri="{FF2B5EF4-FFF2-40B4-BE49-F238E27FC236}">
                <a16:creationId xmlns:a16="http://schemas.microsoft.com/office/drawing/2014/main" id="{7F7589BE-051A-EDEB-95E7-02EE1DC22FFA}"/>
              </a:ext>
            </a:extLst>
          </p:cNvPr>
          <p:cNvSpPr txBox="1">
            <a:spLocks/>
          </p:cNvSpPr>
          <p:nvPr/>
        </p:nvSpPr>
        <p:spPr>
          <a:xfrm>
            <a:off x="417599" y="395946"/>
            <a:ext cx="4286629" cy="369332"/>
          </a:xfrm>
          <a:prstGeom prst="rect">
            <a:avLst/>
          </a:prstGeom>
        </p:spPr>
        <p:txBody>
          <a:bodyPr wrap="square" lIns="0" tIns="0" rIns="0" bIns="0">
            <a:spAutoFit/>
          </a:bodyPr>
          <a:lstStyle>
            <a:lvl1pPr marL="0" indent="0" algn="l" defTabSz="310010" rtl="0" eaLnBrk="1" latinLnBrk="0" hangingPunct="1">
              <a:lnSpc>
                <a:spcPct val="100000"/>
              </a:lnSpc>
              <a:spcBef>
                <a:spcPts val="0"/>
              </a:spcBef>
              <a:buFont typeface="Arial" panose="020B0604020202020204" pitchFamily="34" charset="0"/>
              <a:buNone/>
              <a:defRPr sz="2400" kern="1200" baseline="0">
                <a:solidFill>
                  <a:schemeClr val="accent1"/>
                </a:solidFill>
                <a:latin typeface="Nokia Pure Headline Light" panose="020B0304020202020204" pitchFamily="34" charset="0"/>
                <a:ea typeface="+mn-ea"/>
                <a:cs typeface="+mn-cs"/>
              </a:defRPr>
            </a:lvl1pPr>
            <a:lvl2pPr marL="232508" indent="-77502" algn="l" defTabSz="310010" rtl="0" eaLnBrk="1" latinLnBrk="0" hangingPunct="1">
              <a:lnSpc>
                <a:spcPct val="90000"/>
              </a:lnSpc>
              <a:spcBef>
                <a:spcPts val="169"/>
              </a:spcBef>
              <a:buFont typeface="Arial" panose="020B0604020202020204" pitchFamily="34" charset="0"/>
              <a:buChar char="•"/>
              <a:defRPr sz="814" kern="1200">
                <a:solidFill>
                  <a:schemeClr val="tx1"/>
                </a:solidFill>
                <a:latin typeface="+mn-lt"/>
                <a:ea typeface="+mn-ea"/>
                <a:cs typeface="+mn-cs"/>
              </a:defRPr>
            </a:lvl2pPr>
            <a:lvl3pPr marL="387513" indent="-77502" algn="l" defTabSz="310010" rtl="0" eaLnBrk="1" latinLnBrk="0" hangingPunct="1">
              <a:lnSpc>
                <a:spcPct val="90000"/>
              </a:lnSpc>
              <a:spcBef>
                <a:spcPts val="169"/>
              </a:spcBef>
              <a:buFont typeface="Arial" panose="020B0604020202020204" pitchFamily="34" charset="0"/>
              <a:buChar char="•"/>
              <a:defRPr sz="678" kern="1200">
                <a:solidFill>
                  <a:schemeClr val="tx1"/>
                </a:solidFill>
                <a:latin typeface="+mn-lt"/>
                <a:ea typeface="+mn-ea"/>
                <a:cs typeface="+mn-cs"/>
              </a:defRPr>
            </a:lvl3pPr>
            <a:lvl4pPr marL="542518" indent="-77502" algn="l" defTabSz="310010" rtl="0" eaLnBrk="1" latinLnBrk="0" hangingPunct="1">
              <a:lnSpc>
                <a:spcPct val="90000"/>
              </a:lnSpc>
              <a:spcBef>
                <a:spcPts val="169"/>
              </a:spcBef>
              <a:buFont typeface="Arial" panose="020B0604020202020204" pitchFamily="34" charset="0"/>
              <a:buChar char="•"/>
              <a:defRPr sz="610" kern="1200">
                <a:solidFill>
                  <a:schemeClr val="tx1"/>
                </a:solidFill>
                <a:latin typeface="+mn-lt"/>
                <a:ea typeface="+mn-ea"/>
                <a:cs typeface="+mn-cs"/>
              </a:defRPr>
            </a:lvl4pPr>
            <a:lvl5pPr marL="697523" indent="-77502" algn="l" defTabSz="310010" rtl="0" eaLnBrk="1" latinLnBrk="0" hangingPunct="1">
              <a:lnSpc>
                <a:spcPct val="90000"/>
              </a:lnSpc>
              <a:spcBef>
                <a:spcPts val="169"/>
              </a:spcBef>
              <a:buFont typeface="Arial" panose="020B0604020202020204" pitchFamily="34" charset="0"/>
              <a:buChar char="•"/>
              <a:defRPr sz="610" kern="1200">
                <a:solidFill>
                  <a:schemeClr val="tx1"/>
                </a:solidFill>
                <a:latin typeface="+mn-lt"/>
                <a:ea typeface="+mn-ea"/>
                <a:cs typeface="+mn-cs"/>
              </a:defRPr>
            </a:lvl5pPr>
            <a:lvl6pPr marL="852528" indent="-77502" algn="l" defTabSz="310010" rtl="0" eaLnBrk="1" latinLnBrk="0" hangingPunct="1">
              <a:lnSpc>
                <a:spcPct val="90000"/>
              </a:lnSpc>
              <a:spcBef>
                <a:spcPts val="169"/>
              </a:spcBef>
              <a:buFont typeface="Arial" panose="020B0604020202020204" pitchFamily="34" charset="0"/>
              <a:buChar char="•"/>
              <a:defRPr sz="610" kern="1200">
                <a:solidFill>
                  <a:schemeClr val="tx1"/>
                </a:solidFill>
                <a:latin typeface="+mn-lt"/>
                <a:ea typeface="+mn-ea"/>
                <a:cs typeface="+mn-cs"/>
              </a:defRPr>
            </a:lvl6pPr>
            <a:lvl7pPr marL="1007533" indent="-77502" algn="l" defTabSz="310010" rtl="0" eaLnBrk="1" latinLnBrk="0" hangingPunct="1">
              <a:lnSpc>
                <a:spcPct val="90000"/>
              </a:lnSpc>
              <a:spcBef>
                <a:spcPts val="169"/>
              </a:spcBef>
              <a:buFont typeface="Arial" panose="020B0604020202020204" pitchFamily="34" charset="0"/>
              <a:buChar char="•"/>
              <a:defRPr sz="610" kern="1200">
                <a:solidFill>
                  <a:schemeClr val="tx1"/>
                </a:solidFill>
                <a:latin typeface="+mn-lt"/>
                <a:ea typeface="+mn-ea"/>
                <a:cs typeface="+mn-cs"/>
              </a:defRPr>
            </a:lvl7pPr>
            <a:lvl8pPr marL="1162538" indent="-77502" algn="l" defTabSz="310010" rtl="0" eaLnBrk="1" latinLnBrk="0" hangingPunct="1">
              <a:lnSpc>
                <a:spcPct val="90000"/>
              </a:lnSpc>
              <a:spcBef>
                <a:spcPts val="169"/>
              </a:spcBef>
              <a:buFont typeface="Arial" panose="020B0604020202020204" pitchFamily="34" charset="0"/>
              <a:buChar char="•"/>
              <a:defRPr sz="610" kern="1200">
                <a:solidFill>
                  <a:schemeClr val="tx1"/>
                </a:solidFill>
                <a:latin typeface="+mn-lt"/>
                <a:ea typeface="+mn-ea"/>
                <a:cs typeface="+mn-cs"/>
              </a:defRPr>
            </a:lvl8pPr>
            <a:lvl9pPr marL="1317544" indent="-77502" algn="l" defTabSz="310010" rtl="0" eaLnBrk="1" latinLnBrk="0" hangingPunct="1">
              <a:lnSpc>
                <a:spcPct val="90000"/>
              </a:lnSpc>
              <a:spcBef>
                <a:spcPts val="169"/>
              </a:spcBef>
              <a:buFont typeface="Arial" panose="020B0604020202020204" pitchFamily="34" charset="0"/>
              <a:buChar char="•"/>
              <a:defRPr sz="610" kern="1200">
                <a:solidFill>
                  <a:schemeClr val="tx1"/>
                </a:solidFill>
                <a:latin typeface="+mn-lt"/>
                <a:ea typeface="+mn-ea"/>
                <a:cs typeface="+mn-cs"/>
              </a:defRPr>
            </a:lvl9pPr>
          </a:lstStyle>
          <a:p>
            <a:pPr marL="0" marR="0" lvl="0" indent="0" algn="l" defTabSz="31001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005AFF"/>
                </a:solidFill>
                <a:effectLst/>
                <a:uLnTx/>
                <a:uFillTx/>
                <a:latin typeface="Nokia Pure Headline Light" panose="020B0304020202020204" pitchFamily="34" charset="0"/>
                <a:ea typeface="+mn-ea"/>
                <a:cs typeface="+mn-cs"/>
              </a:rPr>
              <a:t>Building the modern data center</a:t>
            </a:r>
          </a:p>
        </p:txBody>
      </p:sp>
      <p:sp>
        <p:nvSpPr>
          <p:cNvPr id="9" name="Text Placeholder 2">
            <a:extLst>
              <a:ext uri="{FF2B5EF4-FFF2-40B4-BE49-F238E27FC236}">
                <a16:creationId xmlns:a16="http://schemas.microsoft.com/office/drawing/2014/main" id="{9DE58391-3984-52F1-E56B-FDDFF883CAE7}"/>
              </a:ext>
            </a:extLst>
          </p:cNvPr>
          <p:cNvSpPr txBox="1">
            <a:spLocks/>
          </p:cNvSpPr>
          <p:nvPr/>
        </p:nvSpPr>
        <p:spPr>
          <a:xfrm>
            <a:off x="417599" y="770679"/>
            <a:ext cx="5524136" cy="250390"/>
          </a:xfrm>
          <a:prstGeom prst="rect">
            <a:avLst/>
          </a:prstGeom>
        </p:spPr>
        <p:txBody>
          <a:bodyPr lIns="0" tIns="0" rIns="0" bIns="0">
            <a:spAutoFit/>
          </a:bodyPr>
          <a:lstStyle>
            <a:lvl1pPr marL="0" indent="0" algn="l" defTabSz="310010" rtl="0" eaLnBrk="1" latinLnBrk="0" hangingPunct="1">
              <a:lnSpc>
                <a:spcPct val="100000"/>
              </a:lnSpc>
              <a:spcBef>
                <a:spcPts val="0"/>
              </a:spcBef>
              <a:buFont typeface="Arial" panose="020B0604020202020204" pitchFamily="34" charset="0"/>
              <a:buNone/>
              <a:defRPr sz="1600" kern="1200" baseline="0">
                <a:solidFill>
                  <a:schemeClr val="tx2"/>
                </a:solidFill>
                <a:latin typeface="Nokia Pure Headline Light" panose="020B0304020202020204" pitchFamily="34" charset="0"/>
                <a:ea typeface="+mn-ea"/>
                <a:cs typeface="+mn-cs"/>
              </a:defRPr>
            </a:lvl1pPr>
            <a:lvl2pPr marL="232508" indent="-77502" algn="l" defTabSz="310010" rtl="0" eaLnBrk="1" latinLnBrk="0" hangingPunct="1">
              <a:lnSpc>
                <a:spcPct val="90000"/>
              </a:lnSpc>
              <a:spcBef>
                <a:spcPts val="169"/>
              </a:spcBef>
              <a:buFont typeface="Arial" panose="020B0604020202020204" pitchFamily="34" charset="0"/>
              <a:buChar char="•"/>
              <a:defRPr sz="814" kern="1200">
                <a:solidFill>
                  <a:schemeClr val="tx1"/>
                </a:solidFill>
                <a:latin typeface="+mn-lt"/>
                <a:ea typeface="+mn-ea"/>
                <a:cs typeface="+mn-cs"/>
              </a:defRPr>
            </a:lvl2pPr>
            <a:lvl3pPr marL="387513" indent="-77502" algn="l" defTabSz="310010" rtl="0" eaLnBrk="1" latinLnBrk="0" hangingPunct="1">
              <a:lnSpc>
                <a:spcPct val="90000"/>
              </a:lnSpc>
              <a:spcBef>
                <a:spcPts val="169"/>
              </a:spcBef>
              <a:buFont typeface="Arial" panose="020B0604020202020204" pitchFamily="34" charset="0"/>
              <a:buChar char="•"/>
              <a:defRPr sz="678" kern="1200">
                <a:solidFill>
                  <a:schemeClr val="tx1"/>
                </a:solidFill>
                <a:latin typeface="+mn-lt"/>
                <a:ea typeface="+mn-ea"/>
                <a:cs typeface="+mn-cs"/>
              </a:defRPr>
            </a:lvl3pPr>
            <a:lvl4pPr marL="542518" indent="-77502" algn="l" defTabSz="310010" rtl="0" eaLnBrk="1" latinLnBrk="0" hangingPunct="1">
              <a:lnSpc>
                <a:spcPct val="90000"/>
              </a:lnSpc>
              <a:spcBef>
                <a:spcPts val="169"/>
              </a:spcBef>
              <a:buFont typeface="Arial" panose="020B0604020202020204" pitchFamily="34" charset="0"/>
              <a:buChar char="•"/>
              <a:defRPr sz="610" kern="1200">
                <a:solidFill>
                  <a:schemeClr val="tx1"/>
                </a:solidFill>
                <a:latin typeface="+mn-lt"/>
                <a:ea typeface="+mn-ea"/>
                <a:cs typeface="+mn-cs"/>
              </a:defRPr>
            </a:lvl4pPr>
            <a:lvl5pPr marL="697523" indent="-77502" algn="l" defTabSz="310010" rtl="0" eaLnBrk="1" latinLnBrk="0" hangingPunct="1">
              <a:lnSpc>
                <a:spcPct val="90000"/>
              </a:lnSpc>
              <a:spcBef>
                <a:spcPts val="169"/>
              </a:spcBef>
              <a:buFont typeface="Arial" panose="020B0604020202020204" pitchFamily="34" charset="0"/>
              <a:buChar char="•"/>
              <a:defRPr sz="610" kern="1200">
                <a:solidFill>
                  <a:schemeClr val="tx1"/>
                </a:solidFill>
                <a:latin typeface="+mn-lt"/>
                <a:ea typeface="+mn-ea"/>
                <a:cs typeface="+mn-cs"/>
              </a:defRPr>
            </a:lvl5pPr>
            <a:lvl6pPr marL="852528" indent="-77502" algn="l" defTabSz="310010" rtl="0" eaLnBrk="1" latinLnBrk="0" hangingPunct="1">
              <a:lnSpc>
                <a:spcPct val="90000"/>
              </a:lnSpc>
              <a:spcBef>
                <a:spcPts val="169"/>
              </a:spcBef>
              <a:buFont typeface="Arial" panose="020B0604020202020204" pitchFamily="34" charset="0"/>
              <a:buChar char="•"/>
              <a:defRPr sz="610" kern="1200">
                <a:solidFill>
                  <a:schemeClr val="tx1"/>
                </a:solidFill>
                <a:latin typeface="+mn-lt"/>
                <a:ea typeface="+mn-ea"/>
                <a:cs typeface="+mn-cs"/>
              </a:defRPr>
            </a:lvl6pPr>
            <a:lvl7pPr marL="1007533" indent="-77502" algn="l" defTabSz="310010" rtl="0" eaLnBrk="1" latinLnBrk="0" hangingPunct="1">
              <a:lnSpc>
                <a:spcPct val="90000"/>
              </a:lnSpc>
              <a:spcBef>
                <a:spcPts val="169"/>
              </a:spcBef>
              <a:buFont typeface="Arial" panose="020B0604020202020204" pitchFamily="34" charset="0"/>
              <a:buChar char="•"/>
              <a:defRPr sz="610" kern="1200">
                <a:solidFill>
                  <a:schemeClr val="tx1"/>
                </a:solidFill>
                <a:latin typeface="+mn-lt"/>
                <a:ea typeface="+mn-ea"/>
                <a:cs typeface="+mn-cs"/>
              </a:defRPr>
            </a:lvl7pPr>
            <a:lvl8pPr marL="1162538" indent="-77502" algn="l" defTabSz="310010" rtl="0" eaLnBrk="1" latinLnBrk="0" hangingPunct="1">
              <a:lnSpc>
                <a:spcPct val="90000"/>
              </a:lnSpc>
              <a:spcBef>
                <a:spcPts val="169"/>
              </a:spcBef>
              <a:buFont typeface="Arial" panose="020B0604020202020204" pitchFamily="34" charset="0"/>
              <a:buChar char="•"/>
              <a:defRPr sz="610" kern="1200">
                <a:solidFill>
                  <a:schemeClr val="tx1"/>
                </a:solidFill>
                <a:latin typeface="+mn-lt"/>
                <a:ea typeface="+mn-ea"/>
                <a:cs typeface="+mn-cs"/>
              </a:defRPr>
            </a:lvl8pPr>
            <a:lvl9pPr marL="1317544" indent="-77502" algn="l" defTabSz="310010" rtl="0" eaLnBrk="1" latinLnBrk="0" hangingPunct="1">
              <a:lnSpc>
                <a:spcPct val="90000"/>
              </a:lnSpc>
              <a:spcBef>
                <a:spcPts val="169"/>
              </a:spcBef>
              <a:buFont typeface="Arial" panose="020B0604020202020204" pitchFamily="34" charset="0"/>
              <a:buChar char="•"/>
              <a:defRPr sz="610" kern="1200">
                <a:solidFill>
                  <a:schemeClr val="tx1"/>
                </a:solidFill>
                <a:latin typeface="+mn-lt"/>
                <a:ea typeface="+mn-ea"/>
                <a:cs typeface="+mn-cs"/>
              </a:defRPr>
            </a:lvl9pPr>
          </a:lstStyle>
          <a:p>
            <a:pPr marL="0" marR="0" lvl="0" indent="0" algn="l" defTabSz="31001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rgbClr val="001135"/>
                </a:solidFill>
                <a:effectLst/>
                <a:uLnTx/>
                <a:uFillTx/>
                <a:latin typeface="Nokia Pure Headline Light" panose="020B0304020202020204" pitchFamily="34" charset="0"/>
                <a:ea typeface="+mn-ea"/>
                <a:cs typeface="+mn-cs"/>
              </a:rPr>
              <a:t>eBGP for Underlay</a:t>
            </a:r>
          </a:p>
        </p:txBody>
      </p:sp>
      <p:pic>
        <p:nvPicPr>
          <p:cNvPr id="11" name="Picture 10">
            <a:extLst>
              <a:ext uri="{FF2B5EF4-FFF2-40B4-BE49-F238E27FC236}">
                <a16:creationId xmlns:a16="http://schemas.microsoft.com/office/drawing/2014/main" id="{BE439BE4-F3F3-3E7F-1072-44BE3328EE7F}"/>
              </a:ext>
            </a:extLst>
          </p:cNvPr>
          <p:cNvPicPr>
            <a:picLocks noChangeAspect="1"/>
          </p:cNvPicPr>
          <p:nvPr/>
        </p:nvPicPr>
        <p:blipFill>
          <a:blip r:embed="rId3"/>
          <a:stretch>
            <a:fillRect/>
          </a:stretch>
        </p:blipFill>
        <p:spPr>
          <a:xfrm>
            <a:off x="2614958" y="1350353"/>
            <a:ext cx="446975" cy="446975"/>
          </a:xfrm>
          <a:prstGeom prst="rect">
            <a:avLst/>
          </a:prstGeom>
          <a:ln w="28575">
            <a:solidFill>
              <a:srgbClr val="FF0000"/>
            </a:solidFill>
          </a:ln>
        </p:spPr>
      </p:pic>
      <p:pic>
        <p:nvPicPr>
          <p:cNvPr id="12" name="Picture 11">
            <a:extLst>
              <a:ext uri="{FF2B5EF4-FFF2-40B4-BE49-F238E27FC236}">
                <a16:creationId xmlns:a16="http://schemas.microsoft.com/office/drawing/2014/main" id="{25C17209-089D-365C-F3E0-FEFA56E367B1}"/>
              </a:ext>
            </a:extLst>
          </p:cNvPr>
          <p:cNvPicPr>
            <a:picLocks noChangeAspect="1"/>
          </p:cNvPicPr>
          <p:nvPr/>
        </p:nvPicPr>
        <p:blipFill>
          <a:blip r:embed="rId3"/>
          <a:stretch>
            <a:fillRect/>
          </a:stretch>
        </p:blipFill>
        <p:spPr>
          <a:xfrm>
            <a:off x="3169693" y="1350353"/>
            <a:ext cx="446975" cy="446975"/>
          </a:xfrm>
          <a:prstGeom prst="rect">
            <a:avLst/>
          </a:prstGeom>
          <a:ln w="28575">
            <a:solidFill>
              <a:srgbClr val="FF0000"/>
            </a:solidFill>
          </a:ln>
        </p:spPr>
      </p:pic>
      <p:grpSp>
        <p:nvGrpSpPr>
          <p:cNvPr id="13" name="Group 12">
            <a:extLst>
              <a:ext uri="{FF2B5EF4-FFF2-40B4-BE49-F238E27FC236}">
                <a16:creationId xmlns:a16="http://schemas.microsoft.com/office/drawing/2014/main" id="{20BEF6AE-85BD-B3CB-FC88-FE3F26DDF562}"/>
              </a:ext>
            </a:extLst>
          </p:cNvPr>
          <p:cNvGrpSpPr/>
          <p:nvPr/>
        </p:nvGrpSpPr>
        <p:grpSpPr>
          <a:xfrm>
            <a:off x="530001" y="2776948"/>
            <a:ext cx="1001710" cy="446975"/>
            <a:chOff x="6189787" y="664528"/>
            <a:chExt cx="1431015" cy="638536"/>
          </a:xfrm>
        </p:grpSpPr>
        <p:pic>
          <p:nvPicPr>
            <p:cNvPr id="14" name="Picture 13">
              <a:extLst>
                <a:ext uri="{FF2B5EF4-FFF2-40B4-BE49-F238E27FC236}">
                  <a16:creationId xmlns:a16="http://schemas.microsoft.com/office/drawing/2014/main" id="{2998F7B9-CA58-7F6A-25AD-72DDF41509A4}"/>
                </a:ext>
              </a:extLst>
            </p:cNvPr>
            <p:cNvPicPr>
              <a:picLocks noChangeAspect="1"/>
            </p:cNvPicPr>
            <p:nvPr/>
          </p:nvPicPr>
          <p:blipFill>
            <a:blip r:embed="rId3"/>
            <a:stretch>
              <a:fillRect/>
            </a:stretch>
          </p:blipFill>
          <p:spPr>
            <a:xfrm>
              <a:off x="6189787" y="664528"/>
              <a:ext cx="638536" cy="638536"/>
            </a:xfrm>
            <a:prstGeom prst="rect">
              <a:avLst/>
            </a:prstGeom>
          </p:spPr>
        </p:pic>
        <p:pic>
          <p:nvPicPr>
            <p:cNvPr id="15" name="Picture 14">
              <a:extLst>
                <a:ext uri="{FF2B5EF4-FFF2-40B4-BE49-F238E27FC236}">
                  <a16:creationId xmlns:a16="http://schemas.microsoft.com/office/drawing/2014/main" id="{7B40C2C4-5E51-6C7C-36EB-EE29EBEF0E77}"/>
                </a:ext>
              </a:extLst>
            </p:cNvPr>
            <p:cNvPicPr>
              <a:picLocks noChangeAspect="1"/>
            </p:cNvPicPr>
            <p:nvPr/>
          </p:nvPicPr>
          <p:blipFill>
            <a:blip r:embed="rId3"/>
            <a:stretch>
              <a:fillRect/>
            </a:stretch>
          </p:blipFill>
          <p:spPr>
            <a:xfrm>
              <a:off x="6982266" y="664528"/>
              <a:ext cx="638536" cy="638536"/>
            </a:xfrm>
            <a:prstGeom prst="rect">
              <a:avLst/>
            </a:prstGeom>
          </p:spPr>
        </p:pic>
      </p:grpSp>
      <p:grpSp>
        <p:nvGrpSpPr>
          <p:cNvPr id="16" name="Group 15">
            <a:extLst>
              <a:ext uri="{FF2B5EF4-FFF2-40B4-BE49-F238E27FC236}">
                <a16:creationId xmlns:a16="http://schemas.microsoft.com/office/drawing/2014/main" id="{6ADAB6E8-DD48-28FA-3E2B-234019543F8D}"/>
              </a:ext>
            </a:extLst>
          </p:cNvPr>
          <p:cNvGrpSpPr/>
          <p:nvPr/>
        </p:nvGrpSpPr>
        <p:grpSpPr>
          <a:xfrm>
            <a:off x="3025427" y="2776946"/>
            <a:ext cx="1001710" cy="446975"/>
            <a:chOff x="6189787" y="664528"/>
            <a:chExt cx="1431015" cy="638536"/>
          </a:xfrm>
        </p:grpSpPr>
        <p:pic>
          <p:nvPicPr>
            <p:cNvPr id="17" name="Picture 16">
              <a:extLst>
                <a:ext uri="{FF2B5EF4-FFF2-40B4-BE49-F238E27FC236}">
                  <a16:creationId xmlns:a16="http://schemas.microsoft.com/office/drawing/2014/main" id="{1BE258A7-534B-9FEF-1B7F-DE027C6D49D5}"/>
                </a:ext>
              </a:extLst>
            </p:cNvPr>
            <p:cNvPicPr>
              <a:picLocks noChangeAspect="1"/>
            </p:cNvPicPr>
            <p:nvPr/>
          </p:nvPicPr>
          <p:blipFill>
            <a:blip r:embed="rId3"/>
            <a:stretch>
              <a:fillRect/>
            </a:stretch>
          </p:blipFill>
          <p:spPr>
            <a:xfrm>
              <a:off x="6189787" y="664528"/>
              <a:ext cx="638536" cy="638536"/>
            </a:xfrm>
            <a:prstGeom prst="rect">
              <a:avLst/>
            </a:prstGeom>
          </p:spPr>
        </p:pic>
        <p:pic>
          <p:nvPicPr>
            <p:cNvPr id="18" name="Picture 17">
              <a:extLst>
                <a:ext uri="{FF2B5EF4-FFF2-40B4-BE49-F238E27FC236}">
                  <a16:creationId xmlns:a16="http://schemas.microsoft.com/office/drawing/2014/main" id="{550C64A8-12F8-B815-7787-59CEE2F22A1F}"/>
                </a:ext>
              </a:extLst>
            </p:cNvPr>
            <p:cNvPicPr>
              <a:picLocks noChangeAspect="1"/>
            </p:cNvPicPr>
            <p:nvPr/>
          </p:nvPicPr>
          <p:blipFill>
            <a:blip r:embed="rId3"/>
            <a:stretch>
              <a:fillRect/>
            </a:stretch>
          </p:blipFill>
          <p:spPr>
            <a:xfrm>
              <a:off x="6982266" y="664528"/>
              <a:ext cx="638536" cy="638536"/>
            </a:xfrm>
            <a:prstGeom prst="rect">
              <a:avLst/>
            </a:prstGeom>
          </p:spPr>
        </p:pic>
      </p:grpSp>
      <p:cxnSp>
        <p:nvCxnSpPr>
          <p:cNvPr id="19" name="Straight Connector 18">
            <a:extLst>
              <a:ext uri="{FF2B5EF4-FFF2-40B4-BE49-F238E27FC236}">
                <a16:creationId xmlns:a16="http://schemas.microsoft.com/office/drawing/2014/main" id="{41862EC7-606E-9550-0D9A-F7EA636270CC}"/>
              </a:ext>
            </a:extLst>
          </p:cNvPr>
          <p:cNvCxnSpPr>
            <a:cxnSpLocks/>
            <a:stCxn id="11" idx="2"/>
            <a:endCxn id="14" idx="0"/>
          </p:cNvCxnSpPr>
          <p:nvPr/>
        </p:nvCxnSpPr>
        <p:spPr>
          <a:xfrm flipH="1">
            <a:off x="753489" y="1797328"/>
            <a:ext cx="2084957" cy="979620"/>
          </a:xfrm>
          <a:prstGeom prst="line">
            <a:avLst/>
          </a:prstGeom>
          <a:noFill/>
          <a:ln w="28575" cap="flat" cmpd="sng" algn="ctr">
            <a:solidFill>
              <a:srgbClr val="FF0000"/>
            </a:solidFill>
            <a:prstDash val="solid"/>
            <a:miter lim="800000"/>
            <a:headEnd type="triangle"/>
            <a:tailEnd type="triangle"/>
          </a:ln>
          <a:effectLst/>
        </p:spPr>
      </p:cxnSp>
      <p:cxnSp>
        <p:nvCxnSpPr>
          <p:cNvPr id="20" name="Straight Connector 19">
            <a:extLst>
              <a:ext uri="{FF2B5EF4-FFF2-40B4-BE49-F238E27FC236}">
                <a16:creationId xmlns:a16="http://schemas.microsoft.com/office/drawing/2014/main" id="{D3693D16-E717-B540-8CC3-58F3713E0DA9}"/>
              </a:ext>
            </a:extLst>
          </p:cNvPr>
          <p:cNvCxnSpPr>
            <a:cxnSpLocks/>
            <a:stCxn id="12" idx="2"/>
            <a:endCxn id="14" idx="0"/>
          </p:cNvCxnSpPr>
          <p:nvPr/>
        </p:nvCxnSpPr>
        <p:spPr>
          <a:xfrm flipH="1">
            <a:off x="753489" y="1797328"/>
            <a:ext cx="2639692" cy="979620"/>
          </a:xfrm>
          <a:prstGeom prst="line">
            <a:avLst/>
          </a:prstGeom>
          <a:noFill/>
          <a:ln w="28575" cap="flat" cmpd="sng" algn="ctr">
            <a:solidFill>
              <a:srgbClr val="00B050"/>
            </a:solidFill>
            <a:prstDash val="solid"/>
            <a:miter lim="800000"/>
            <a:headEnd type="triangle"/>
            <a:tailEnd type="triangle"/>
          </a:ln>
          <a:effectLst/>
        </p:spPr>
      </p:cxnSp>
      <p:pic>
        <p:nvPicPr>
          <p:cNvPr id="21" name="Picture 20">
            <a:extLst>
              <a:ext uri="{FF2B5EF4-FFF2-40B4-BE49-F238E27FC236}">
                <a16:creationId xmlns:a16="http://schemas.microsoft.com/office/drawing/2014/main" id="{D7672926-1E31-EDFD-9E34-215D5345ED4C}"/>
              </a:ext>
            </a:extLst>
          </p:cNvPr>
          <p:cNvPicPr>
            <a:picLocks noChangeAspect="1"/>
          </p:cNvPicPr>
          <p:nvPr/>
        </p:nvPicPr>
        <p:blipFill>
          <a:blip r:embed="rId4"/>
          <a:stretch>
            <a:fillRect/>
          </a:stretch>
        </p:blipFill>
        <p:spPr>
          <a:xfrm>
            <a:off x="3311161" y="3551941"/>
            <a:ext cx="503930" cy="503930"/>
          </a:xfrm>
          <a:prstGeom prst="rect">
            <a:avLst/>
          </a:prstGeom>
        </p:spPr>
      </p:pic>
      <p:cxnSp>
        <p:nvCxnSpPr>
          <p:cNvPr id="22" name="Straight Connector 21">
            <a:extLst>
              <a:ext uri="{FF2B5EF4-FFF2-40B4-BE49-F238E27FC236}">
                <a16:creationId xmlns:a16="http://schemas.microsoft.com/office/drawing/2014/main" id="{5EFB371C-1CF7-927F-CB3A-3BAD233A7A97}"/>
              </a:ext>
            </a:extLst>
          </p:cNvPr>
          <p:cNvCxnSpPr>
            <a:cxnSpLocks/>
            <a:stCxn id="21" idx="0"/>
            <a:endCxn id="17" idx="2"/>
          </p:cNvCxnSpPr>
          <p:nvPr/>
        </p:nvCxnSpPr>
        <p:spPr>
          <a:xfrm flipH="1" flipV="1">
            <a:off x="3248915" y="3223921"/>
            <a:ext cx="314211" cy="328020"/>
          </a:xfrm>
          <a:prstGeom prst="line">
            <a:avLst/>
          </a:prstGeom>
          <a:noFill/>
          <a:ln w="12700" cap="flat" cmpd="sng" algn="ctr">
            <a:solidFill>
              <a:srgbClr val="666666"/>
            </a:solidFill>
            <a:prstDash val="solid"/>
          </a:ln>
          <a:effectLst/>
        </p:spPr>
      </p:cxnSp>
      <p:cxnSp>
        <p:nvCxnSpPr>
          <p:cNvPr id="23" name="Straight Connector 22">
            <a:extLst>
              <a:ext uri="{FF2B5EF4-FFF2-40B4-BE49-F238E27FC236}">
                <a16:creationId xmlns:a16="http://schemas.microsoft.com/office/drawing/2014/main" id="{82B53B9B-0F63-9649-C2C1-6E3B1EF35D3E}"/>
              </a:ext>
            </a:extLst>
          </p:cNvPr>
          <p:cNvCxnSpPr>
            <a:cxnSpLocks/>
            <a:stCxn id="21" idx="0"/>
            <a:endCxn id="18" idx="2"/>
          </p:cNvCxnSpPr>
          <p:nvPr/>
        </p:nvCxnSpPr>
        <p:spPr>
          <a:xfrm flipV="1">
            <a:off x="3563126" y="3223921"/>
            <a:ext cx="240524" cy="328020"/>
          </a:xfrm>
          <a:prstGeom prst="line">
            <a:avLst/>
          </a:prstGeom>
          <a:noFill/>
          <a:ln w="12700" cap="flat" cmpd="sng" algn="ctr">
            <a:solidFill>
              <a:srgbClr val="666666"/>
            </a:solidFill>
            <a:prstDash val="solid"/>
          </a:ln>
          <a:effectLst/>
        </p:spPr>
      </p:cxnSp>
      <p:cxnSp>
        <p:nvCxnSpPr>
          <p:cNvPr id="24" name="Straight Connector 23">
            <a:extLst>
              <a:ext uri="{FF2B5EF4-FFF2-40B4-BE49-F238E27FC236}">
                <a16:creationId xmlns:a16="http://schemas.microsoft.com/office/drawing/2014/main" id="{980B95CC-BE89-D854-ABD0-033168B23C36}"/>
              </a:ext>
            </a:extLst>
          </p:cNvPr>
          <p:cNvCxnSpPr>
            <a:cxnSpLocks/>
            <a:stCxn id="67" idx="0"/>
            <a:endCxn id="29" idx="2"/>
          </p:cNvCxnSpPr>
          <p:nvPr/>
        </p:nvCxnSpPr>
        <p:spPr>
          <a:xfrm flipH="1" flipV="1">
            <a:off x="1986610" y="3223922"/>
            <a:ext cx="308093" cy="322249"/>
          </a:xfrm>
          <a:prstGeom prst="line">
            <a:avLst/>
          </a:prstGeom>
          <a:noFill/>
          <a:ln w="12700" cap="flat" cmpd="sng" algn="ctr">
            <a:solidFill>
              <a:srgbClr val="666666"/>
            </a:solidFill>
            <a:prstDash val="solid"/>
          </a:ln>
          <a:effectLst/>
        </p:spPr>
      </p:cxnSp>
      <p:cxnSp>
        <p:nvCxnSpPr>
          <p:cNvPr id="25" name="Straight Connector 24">
            <a:extLst>
              <a:ext uri="{FF2B5EF4-FFF2-40B4-BE49-F238E27FC236}">
                <a16:creationId xmlns:a16="http://schemas.microsoft.com/office/drawing/2014/main" id="{3C1D0240-3F22-AE0B-7200-3BEA5707BDCD}"/>
              </a:ext>
            </a:extLst>
          </p:cNvPr>
          <p:cNvCxnSpPr>
            <a:cxnSpLocks/>
            <a:stCxn id="67" idx="0"/>
            <a:endCxn id="30" idx="2"/>
          </p:cNvCxnSpPr>
          <p:nvPr/>
        </p:nvCxnSpPr>
        <p:spPr>
          <a:xfrm flipV="1">
            <a:off x="2294703" y="3223922"/>
            <a:ext cx="246642" cy="322249"/>
          </a:xfrm>
          <a:prstGeom prst="line">
            <a:avLst/>
          </a:prstGeom>
          <a:noFill/>
          <a:ln w="12700" cap="flat" cmpd="sng" algn="ctr">
            <a:solidFill>
              <a:srgbClr val="666666"/>
            </a:solidFill>
            <a:prstDash val="solid"/>
          </a:ln>
          <a:effectLst/>
        </p:spPr>
      </p:cxnSp>
      <p:sp>
        <p:nvSpPr>
          <p:cNvPr id="26" name="Rectangle: Top Corners Rounded 25">
            <a:extLst>
              <a:ext uri="{FF2B5EF4-FFF2-40B4-BE49-F238E27FC236}">
                <a16:creationId xmlns:a16="http://schemas.microsoft.com/office/drawing/2014/main" id="{BF82D51C-F981-8B19-7D56-E69D28721D02}"/>
              </a:ext>
            </a:extLst>
          </p:cNvPr>
          <p:cNvSpPr/>
          <p:nvPr/>
        </p:nvSpPr>
        <p:spPr>
          <a:xfrm rot="16200000">
            <a:off x="-6312" y="2905273"/>
            <a:ext cx="626133" cy="193292"/>
          </a:xfrm>
          <a:prstGeom prst="round2SameRect">
            <a:avLst/>
          </a:prstGeom>
          <a:solidFill>
            <a:srgbClr val="0A0908"/>
          </a:solidFill>
          <a:ln w="12700" cap="flat" cmpd="sng" algn="ctr">
            <a:noFill/>
            <a:prstDash val="solid"/>
            <a:miter lim="800000"/>
          </a:ln>
          <a:effectLst>
            <a:softEdge rad="0"/>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685800" eaLnBrk="1" fontAlgn="auto" latinLnBrk="0" hangingPunct="1">
              <a:lnSpc>
                <a:spcPct val="100000"/>
              </a:lnSpc>
              <a:spcBef>
                <a:spcPts val="0"/>
              </a:spcBef>
              <a:spcAft>
                <a:spcPts val="300"/>
              </a:spcAft>
              <a:buClrTx/>
              <a:buSzPct val="100000"/>
              <a:buFontTx/>
              <a:buNone/>
              <a:tabLst/>
              <a:defRPr/>
            </a:pPr>
            <a:r>
              <a:rPr kumimoji="0" lang="en-US" sz="1200" b="1" i="0" u="none" strike="noStrike" kern="0" cap="none" spc="0" normalizeH="0" baseline="0" noProof="0" dirty="0">
                <a:ln>
                  <a:noFill/>
                </a:ln>
                <a:solidFill>
                  <a:srgbClr val="FFFFFF"/>
                </a:solidFill>
                <a:effectLst/>
                <a:uLnTx/>
                <a:uFillTx/>
                <a:latin typeface="Nokia Pure Text Light"/>
                <a:ea typeface="+mn-ea"/>
                <a:cs typeface="+mn-cs"/>
              </a:rPr>
              <a:t>Leaf</a:t>
            </a:r>
          </a:p>
        </p:txBody>
      </p:sp>
      <p:sp>
        <p:nvSpPr>
          <p:cNvPr id="27" name="Rectangle: Top Corners Rounded 26">
            <a:extLst>
              <a:ext uri="{FF2B5EF4-FFF2-40B4-BE49-F238E27FC236}">
                <a16:creationId xmlns:a16="http://schemas.microsoft.com/office/drawing/2014/main" id="{00D6F23E-9906-406B-B8F9-5D56E3D5EEDC}"/>
              </a:ext>
            </a:extLst>
          </p:cNvPr>
          <p:cNvSpPr/>
          <p:nvPr/>
        </p:nvSpPr>
        <p:spPr>
          <a:xfrm rot="5400000">
            <a:off x="3574676" y="1454425"/>
            <a:ext cx="612073" cy="215736"/>
          </a:xfrm>
          <a:prstGeom prst="round2SameRect">
            <a:avLst/>
          </a:prstGeom>
          <a:solidFill>
            <a:srgbClr val="0A0908"/>
          </a:solidFill>
          <a:ln w="12700" cap="flat" cmpd="sng" algn="ctr">
            <a:noFill/>
            <a:prstDash val="solid"/>
            <a:miter lim="800000"/>
          </a:ln>
          <a:effectLst>
            <a:softEdge rad="0"/>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685800" eaLnBrk="1" fontAlgn="auto" latinLnBrk="0" hangingPunct="1">
              <a:lnSpc>
                <a:spcPct val="100000"/>
              </a:lnSpc>
              <a:spcBef>
                <a:spcPts val="0"/>
              </a:spcBef>
              <a:spcAft>
                <a:spcPts val="300"/>
              </a:spcAft>
              <a:buClrTx/>
              <a:buSzPct val="100000"/>
              <a:buFontTx/>
              <a:buNone/>
              <a:tabLst/>
              <a:defRPr/>
            </a:pPr>
            <a:r>
              <a:rPr kumimoji="0" lang="en-US" sz="1200" b="1" i="0" u="none" strike="noStrike" kern="0" cap="none" spc="0" normalizeH="0" baseline="0" noProof="0" dirty="0">
                <a:ln>
                  <a:noFill/>
                </a:ln>
                <a:solidFill>
                  <a:srgbClr val="FFFFFF"/>
                </a:solidFill>
                <a:effectLst/>
                <a:uLnTx/>
                <a:uFillTx/>
                <a:latin typeface="Nokia Pure Text Light"/>
                <a:ea typeface="+mn-ea"/>
                <a:cs typeface="+mn-cs"/>
              </a:rPr>
              <a:t>Spine</a:t>
            </a:r>
          </a:p>
        </p:txBody>
      </p:sp>
      <p:grpSp>
        <p:nvGrpSpPr>
          <p:cNvPr id="28" name="Group 27">
            <a:extLst>
              <a:ext uri="{FF2B5EF4-FFF2-40B4-BE49-F238E27FC236}">
                <a16:creationId xmlns:a16="http://schemas.microsoft.com/office/drawing/2014/main" id="{9A29CA54-3CE2-0E8D-0528-3F58E6942D38}"/>
              </a:ext>
            </a:extLst>
          </p:cNvPr>
          <p:cNvGrpSpPr/>
          <p:nvPr/>
        </p:nvGrpSpPr>
        <p:grpSpPr>
          <a:xfrm>
            <a:off x="1763122" y="2776947"/>
            <a:ext cx="1001710" cy="446975"/>
            <a:chOff x="6189787" y="664528"/>
            <a:chExt cx="1431015" cy="638536"/>
          </a:xfrm>
        </p:grpSpPr>
        <p:pic>
          <p:nvPicPr>
            <p:cNvPr id="29" name="Picture 28">
              <a:extLst>
                <a:ext uri="{FF2B5EF4-FFF2-40B4-BE49-F238E27FC236}">
                  <a16:creationId xmlns:a16="http://schemas.microsoft.com/office/drawing/2014/main" id="{DB574016-A3D6-5072-C35E-CC9D66CDC79B}"/>
                </a:ext>
              </a:extLst>
            </p:cNvPr>
            <p:cNvPicPr>
              <a:picLocks noChangeAspect="1"/>
            </p:cNvPicPr>
            <p:nvPr/>
          </p:nvPicPr>
          <p:blipFill>
            <a:blip r:embed="rId3"/>
            <a:stretch>
              <a:fillRect/>
            </a:stretch>
          </p:blipFill>
          <p:spPr>
            <a:xfrm>
              <a:off x="6189787" y="664528"/>
              <a:ext cx="638536" cy="638536"/>
            </a:xfrm>
            <a:prstGeom prst="rect">
              <a:avLst/>
            </a:prstGeom>
          </p:spPr>
        </p:pic>
        <p:pic>
          <p:nvPicPr>
            <p:cNvPr id="30" name="Picture 29">
              <a:extLst>
                <a:ext uri="{FF2B5EF4-FFF2-40B4-BE49-F238E27FC236}">
                  <a16:creationId xmlns:a16="http://schemas.microsoft.com/office/drawing/2014/main" id="{AA15FED7-EA19-CE63-B4F2-619C18950C66}"/>
                </a:ext>
              </a:extLst>
            </p:cNvPr>
            <p:cNvPicPr>
              <a:picLocks noChangeAspect="1"/>
            </p:cNvPicPr>
            <p:nvPr/>
          </p:nvPicPr>
          <p:blipFill>
            <a:blip r:embed="rId3"/>
            <a:stretch>
              <a:fillRect/>
            </a:stretch>
          </p:blipFill>
          <p:spPr>
            <a:xfrm>
              <a:off x="6982266" y="664528"/>
              <a:ext cx="638536" cy="638536"/>
            </a:xfrm>
            <a:prstGeom prst="rect">
              <a:avLst/>
            </a:prstGeom>
          </p:spPr>
        </p:pic>
      </p:grpSp>
      <p:grpSp>
        <p:nvGrpSpPr>
          <p:cNvPr id="31" name="Group 30">
            <a:extLst>
              <a:ext uri="{FF2B5EF4-FFF2-40B4-BE49-F238E27FC236}">
                <a16:creationId xmlns:a16="http://schemas.microsoft.com/office/drawing/2014/main" id="{5A8D9D6A-0175-7EE1-718A-833DFCB6D23B}"/>
              </a:ext>
            </a:extLst>
          </p:cNvPr>
          <p:cNvGrpSpPr/>
          <p:nvPr/>
        </p:nvGrpSpPr>
        <p:grpSpPr>
          <a:xfrm>
            <a:off x="4392605" y="2759090"/>
            <a:ext cx="1001710" cy="446975"/>
            <a:chOff x="6189787" y="664528"/>
            <a:chExt cx="1431015" cy="638536"/>
          </a:xfrm>
        </p:grpSpPr>
        <p:pic>
          <p:nvPicPr>
            <p:cNvPr id="32" name="Picture 31">
              <a:extLst>
                <a:ext uri="{FF2B5EF4-FFF2-40B4-BE49-F238E27FC236}">
                  <a16:creationId xmlns:a16="http://schemas.microsoft.com/office/drawing/2014/main" id="{247BD7E1-6122-5BE3-17E3-CBAA981677B2}"/>
                </a:ext>
              </a:extLst>
            </p:cNvPr>
            <p:cNvPicPr>
              <a:picLocks noChangeAspect="1"/>
            </p:cNvPicPr>
            <p:nvPr/>
          </p:nvPicPr>
          <p:blipFill>
            <a:blip r:embed="rId3"/>
            <a:stretch>
              <a:fillRect/>
            </a:stretch>
          </p:blipFill>
          <p:spPr>
            <a:xfrm>
              <a:off x="6189787" y="664528"/>
              <a:ext cx="638536" cy="638536"/>
            </a:xfrm>
            <a:prstGeom prst="rect">
              <a:avLst/>
            </a:prstGeom>
          </p:spPr>
        </p:pic>
        <p:pic>
          <p:nvPicPr>
            <p:cNvPr id="33" name="Picture 32">
              <a:extLst>
                <a:ext uri="{FF2B5EF4-FFF2-40B4-BE49-F238E27FC236}">
                  <a16:creationId xmlns:a16="http://schemas.microsoft.com/office/drawing/2014/main" id="{814C4A3E-5102-410E-BEFA-543398F082DC}"/>
                </a:ext>
              </a:extLst>
            </p:cNvPr>
            <p:cNvPicPr>
              <a:picLocks noChangeAspect="1"/>
            </p:cNvPicPr>
            <p:nvPr/>
          </p:nvPicPr>
          <p:blipFill>
            <a:blip r:embed="rId3"/>
            <a:stretch>
              <a:fillRect/>
            </a:stretch>
          </p:blipFill>
          <p:spPr>
            <a:xfrm>
              <a:off x="6982266" y="664528"/>
              <a:ext cx="638536" cy="638536"/>
            </a:xfrm>
            <a:prstGeom prst="rect">
              <a:avLst/>
            </a:prstGeom>
          </p:spPr>
        </p:pic>
      </p:grpSp>
      <p:cxnSp>
        <p:nvCxnSpPr>
          <p:cNvPr id="39" name="Straight Connector 38">
            <a:extLst>
              <a:ext uri="{FF2B5EF4-FFF2-40B4-BE49-F238E27FC236}">
                <a16:creationId xmlns:a16="http://schemas.microsoft.com/office/drawing/2014/main" id="{C12D4879-88D6-F8B7-674A-E258D6F036C1}"/>
              </a:ext>
            </a:extLst>
          </p:cNvPr>
          <p:cNvCxnSpPr>
            <a:cxnSpLocks/>
            <a:stCxn id="11" idx="2"/>
            <a:endCxn id="15" idx="0"/>
          </p:cNvCxnSpPr>
          <p:nvPr/>
        </p:nvCxnSpPr>
        <p:spPr>
          <a:xfrm flipH="1">
            <a:off x="1308224" y="1797328"/>
            <a:ext cx="1530222" cy="979620"/>
          </a:xfrm>
          <a:prstGeom prst="line">
            <a:avLst/>
          </a:prstGeom>
          <a:noFill/>
          <a:ln w="28575" cap="flat" cmpd="sng" algn="ctr">
            <a:solidFill>
              <a:srgbClr val="00B050"/>
            </a:solidFill>
            <a:prstDash val="solid"/>
            <a:miter lim="800000"/>
            <a:headEnd type="triangle"/>
            <a:tailEnd type="triangle"/>
          </a:ln>
          <a:effectLst/>
        </p:spPr>
      </p:cxnSp>
      <p:cxnSp>
        <p:nvCxnSpPr>
          <p:cNvPr id="40" name="Straight Connector 39">
            <a:extLst>
              <a:ext uri="{FF2B5EF4-FFF2-40B4-BE49-F238E27FC236}">
                <a16:creationId xmlns:a16="http://schemas.microsoft.com/office/drawing/2014/main" id="{C7DB056A-1D9E-968B-0453-0091F4022E79}"/>
              </a:ext>
            </a:extLst>
          </p:cNvPr>
          <p:cNvCxnSpPr>
            <a:cxnSpLocks/>
            <a:stCxn id="12" idx="2"/>
            <a:endCxn id="15" idx="0"/>
          </p:cNvCxnSpPr>
          <p:nvPr/>
        </p:nvCxnSpPr>
        <p:spPr>
          <a:xfrm flipH="1">
            <a:off x="1308224" y="1797328"/>
            <a:ext cx="2084957" cy="979620"/>
          </a:xfrm>
          <a:prstGeom prst="line">
            <a:avLst/>
          </a:prstGeom>
          <a:noFill/>
          <a:ln w="28575" cap="flat" cmpd="sng" algn="ctr">
            <a:solidFill>
              <a:srgbClr val="00B050"/>
            </a:solidFill>
            <a:prstDash val="solid"/>
            <a:miter lim="800000"/>
            <a:headEnd type="triangle"/>
            <a:tailEnd type="triangle"/>
          </a:ln>
          <a:effectLst/>
        </p:spPr>
      </p:cxnSp>
      <p:cxnSp>
        <p:nvCxnSpPr>
          <p:cNvPr id="43" name="Straight Connector 42">
            <a:extLst>
              <a:ext uri="{FF2B5EF4-FFF2-40B4-BE49-F238E27FC236}">
                <a16:creationId xmlns:a16="http://schemas.microsoft.com/office/drawing/2014/main" id="{DFB434D0-0E6A-42D0-8FC3-D3D36C70ECA0}"/>
              </a:ext>
            </a:extLst>
          </p:cNvPr>
          <p:cNvCxnSpPr>
            <a:cxnSpLocks/>
            <a:stCxn id="11" idx="2"/>
            <a:endCxn id="29" idx="0"/>
          </p:cNvCxnSpPr>
          <p:nvPr/>
        </p:nvCxnSpPr>
        <p:spPr>
          <a:xfrm flipH="1">
            <a:off x="1986610" y="1797328"/>
            <a:ext cx="851836" cy="979619"/>
          </a:xfrm>
          <a:prstGeom prst="line">
            <a:avLst/>
          </a:prstGeom>
          <a:noFill/>
          <a:ln w="28575" cap="flat" cmpd="sng" algn="ctr">
            <a:solidFill>
              <a:srgbClr val="00B050"/>
            </a:solidFill>
            <a:prstDash val="solid"/>
            <a:miter lim="800000"/>
            <a:headEnd type="triangle"/>
            <a:tailEnd type="triangle"/>
          </a:ln>
          <a:effectLst/>
        </p:spPr>
      </p:cxnSp>
      <p:cxnSp>
        <p:nvCxnSpPr>
          <p:cNvPr id="44" name="Straight Connector 43">
            <a:extLst>
              <a:ext uri="{FF2B5EF4-FFF2-40B4-BE49-F238E27FC236}">
                <a16:creationId xmlns:a16="http://schemas.microsoft.com/office/drawing/2014/main" id="{90258C77-C178-AB9C-9849-0272FAB4873C}"/>
              </a:ext>
            </a:extLst>
          </p:cNvPr>
          <p:cNvCxnSpPr>
            <a:cxnSpLocks/>
            <a:stCxn id="12" idx="2"/>
            <a:endCxn id="29" idx="0"/>
          </p:cNvCxnSpPr>
          <p:nvPr/>
        </p:nvCxnSpPr>
        <p:spPr>
          <a:xfrm flipH="1">
            <a:off x="1986610" y="1797328"/>
            <a:ext cx="1406571" cy="979619"/>
          </a:xfrm>
          <a:prstGeom prst="line">
            <a:avLst/>
          </a:prstGeom>
          <a:noFill/>
          <a:ln w="28575" cap="flat" cmpd="sng" algn="ctr">
            <a:solidFill>
              <a:srgbClr val="00B050"/>
            </a:solidFill>
            <a:prstDash val="solid"/>
            <a:miter lim="800000"/>
            <a:headEnd type="triangle"/>
            <a:tailEnd type="triangle"/>
          </a:ln>
          <a:effectLst/>
        </p:spPr>
      </p:cxnSp>
      <p:cxnSp>
        <p:nvCxnSpPr>
          <p:cNvPr id="47" name="Straight Connector 46">
            <a:extLst>
              <a:ext uri="{FF2B5EF4-FFF2-40B4-BE49-F238E27FC236}">
                <a16:creationId xmlns:a16="http://schemas.microsoft.com/office/drawing/2014/main" id="{732B3E8E-2331-5A8D-66BF-93583C2C11CA}"/>
              </a:ext>
            </a:extLst>
          </p:cNvPr>
          <p:cNvCxnSpPr>
            <a:cxnSpLocks/>
            <a:stCxn id="11" idx="2"/>
            <a:endCxn id="30" idx="0"/>
          </p:cNvCxnSpPr>
          <p:nvPr/>
        </p:nvCxnSpPr>
        <p:spPr>
          <a:xfrm flipH="1">
            <a:off x="2541345" y="1797328"/>
            <a:ext cx="297101" cy="979619"/>
          </a:xfrm>
          <a:prstGeom prst="line">
            <a:avLst/>
          </a:prstGeom>
          <a:noFill/>
          <a:ln w="28575" cap="flat" cmpd="sng" algn="ctr">
            <a:solidFill>
              <a:srgbClr val="00B050"/>
            </a:solidFill>
            <a:prstDash val="solid"/>
            <a:miter lim="800000"/>
            <a:headEnd type="triangle"/>
            <a:tailEnd type="triangle"/>
          </a:ln>
          <a:effectLst/>
        </p:spPr>
      </p:cxnSp>
      <p:cxnSp>
        <p:nvCxnSpPr>
          <p:cNvPr id="48" name="Straight Connector 47">
            <a:extLst>
              <a:ext uri="{FF2B5EF4-FFF2-40B4-BE49-F238E27FC236}">
                <a16:creationId xmlns:a16="http://schemas.microsoft.com/office/drawing/2014/main" id="{C8F2808A-F8EC-D89D-61CA-B169912E1816}"/>
              </a:ext>
            </a:extLst>
          </p:cNvPr>
          <p:cNvCxnSpPr>
            <a:cxnSpLocks/>
            <a:stCxn id="12" idx="2"/>
            <a:endCxn id="30" idx="0"/>
          </p:cNvCxnSpPr>
          <p:nvPr/>
        </p:nvCxnSpPr>
        <p:spPr>
          <a:xfrm flipH="1">
            <a:off x="2541345" y="1797328"/>
            <a:ext cx="851836" cy="979619"/>
          </a:xfrm>
          <a:prstGeom prst="line">
            <a:avLst/>
          </a:prstGeom>
          <a:noFill/>
          <a:ln w="28575" cap="flat" cmpd="sng" algn="ctr">
            <a:solidFill>
              <a:srgbClr val="00B050"/>
            </a:solidFill>
            <a:prstDash val="solid"/>
            <a:miter lim="800000"/>
            <a:headEnd type="triangle"/>
            <a:tailEnd type="triangle"/>
          </a:ln>
          <a:effectLst/>
        </p:spPr>
      </p:cxnSp>
      <p:cxnSp>
        <p:nvCxnSpPr>
          <p:cNvPr id="51" name="Straight Connector 50">
            <a:extLst>
              <a:ext uri="{FF2B5EF4-FFF2-40B4-BE49-F238E27FC236}">
                <a16:creationId xmlns:a16="http://schemas.microsoft.com/office/drawing/2014/main" id="{F70BA102-15BD-FBA8-74E6-8F171F2338D3}"/>
              </a:ext>
            </a:extLst>
          </p:cNvPr>
          <p:cNvCxnSpPr>
            <a:cxnSpLocks/>
            <a:stCxn id="11" idx="2"/>
            <a:endCxn id="17" idx="0"/>
          </p:cNvCxnSpPr>
          <p:nvPr/>
        </p:nvCxnSpPr>
        <p:spPr>
          <a:xfrm>
            <a:off x="2838446" y="1797328"/>
            <a:ext cx="410469" cy="979618"/>
          </a:xfrm>
          <a:prstGeom prst="line">
            <a:avLst/>
          </a:prstGeom>
          <a:noFill/>
          <a:ln w="28575" cap="flat" cmpd="sng" algn="ctr">
            <a:solidFill>
              <a:srgbClr val="00B050"/>
            </a:solidFill>
            <a:prstDash val="solid"/>
            <a:miter lim="800000"/>
            <a:headEnd type="triangle"/>
            <a:tailEnd type="triangle"/>
          </a:ln>
          <a:effectLst/>
        </p:spPr>
      </p:cxnSp>
      <p:cxnSp>
        <p:nvCxnSpPr>
          <p:cNvPr id="52" name="Straight Connector 51">
            <a:extLst>
              <a:ext uri="{FF2B5EF4-FFF2-40B4-BE49-F238E27FC236}">
                <a16:creationId xmlns:a16="http://schemas.microsoft.com/office/drawing/2014/main" id="{124F0392-8A21-6BA9-8A40-CF1A96424E39}"/>
              </a:ext>
            </a:extLst>
          </p:cNvPr>
          <p:cNvCxnSpPr>
            <a:cxnSpLocks/>
            <a:stCxn id="12" idx="2"/>
            <a:endCxn id="17" idx="0"/>
          </p:cNvCxnSpPr>
          <p:nvPr/>
        </p:nvCxnSpPr>
        <p:spPr>
          <a:xfrm flipH="1">
            <a:off x="3248915" y="1797328"/>
            <a:ext cx="144266" cy="979618"/>
          </a:xfrm>
          <a:prstGeom prst="line">
            <a:avLst/>
          </a:prstGeom>
          <a:noFill/>
          <a:ln w="28575" cap="flat" cmpd="sng" algn="ctr">
            <a:solidFill>
              <a:srgbClr val="00B050"/>
            </a:solidFill>
            <a:prstDash val="solid"/>
            <a:miter lim="800000"/>
            <a:headEnd type="triangle"/>
            <a:tailEnd type="triangle"/>
          </a:ln>
          <a:effectLst/>
        </p:spPr>
      </p:cxnSp>
      <p:cxnSp>
        <p:nvCxnSpPr>
          <p:cNvPr id="55" name="Straight Connector 54">
            <a:extLst>
              <a:ext uri="{FF2B5EF4-FFF2-40B4-BE49-F238E27FC236}">
                <a16:creationId xmlns:a16="http://schemas.microsoft.com/office/drawing/2014/main" id="{2D5170E2-2D05-8CE1-0A76-53DA2A0DFA4D}"/>
              </a:ext>
            </a:extLst>
          </p:cNvPr>
          <p:cNvCxnSpPr>
            <a:cxnSpLocks/>
            <a:stCxn id="11" idx="2"/>
            <a:endCxn id="18" idx="0"/>
          </p:cNvCxnSpPr>
          <p:nvPr/>
        </p:nvCxnSpPr>
        <p:spPr>
          <a:xfrm>
            <a:off x="2838446" y="1797328"/>
            <a:ext cx="965204" cy="979618"/>
          </a:xfrm>
          <a:prstGeom prst="line">
            <a:avLst/>
          </a:prstGeom>
          <a:noFill/>
          <a:ln w="28575" cap="flat" cmpd="sng" algn="ctr">
            <a:solidFill>
              <a:srgbClr val="00B050"/>
            </a:solidFill>
            <a:prstDash val="solid"/>
            <a:miter lim="800000"/>
            <a:headEnd type="triangle"/>
            <a:tailEnd type="triangle"/>
          </a:ln>
          <a:effectLst/>
        </p:spPr>
      </p:cxnSp>
      <p:cxnSp>
        <p:nvCxnSpPr>
          <p:cNvPr id="56" name="Straight Connector 55">
            <a:extLst>
              <a:ext uri="{FF2B5EF4-FFF2-40B4-BE49-F238E27FC236}">
                <a16:creationId xmlns:a16="http://schemas.microsoft.com/office/drawing/2014/main" id="{258F466D-B74C-990A-26AA-FB09922F98B2}"/>
              </a:ext>
            </a:extLst>
          </p:cNvPr>
          <p:cNvCxnSpPr>
            <a:cxnSpLocks/>
            <a:stCxn id="12" idx="2"/>
            <a:endCxn id="18" idx="0"/>
          </p:cNvCxnSpPr>
          <p:nvPr/>
        </p:nvCxnSpPr>
        <p:spPr>
          <a:xfrm>
            <a:off x="3393181" y="1797328"/>
            <a:ext cx="410469" cy="979618"/>
          </a:xfrm>
          <a:prstGeom prst="line">
            <a:avLst/>
          </a:prstGeom>
          <a:noFill/>
          <a:ln w="28575" cap="flat" cmpd="sng" algn="ctr">
            <a:solidFill>
              <a:srgbClr val="00B050"/>
            </a:solidFill>
            <a:prstDash val="solid"/>
            <a:miter lim="800000"/>
            <a:headEnd type="triangle"/>
            <a:tailEnd type="triangle"/>
          </a:ln>
          <a:effectLst/>
        </p:spPr>
      </p:cxnSp>
      <p:cxnSp>
        <p:nvCxnSpPr>
          <p:cNvPr id="59" name="Straight Connector 58">
            <a:extLst>
              <a:ext uri="{FF2B5EF4-FFF2-40B4-BE49-F238E27FC236}">
                <a16:creationId xmlns:a16="http://schemas.microsoft.com/office/drawing/2014/main" id="{160D9A45-FA27-2807-9FDD-4F741E1BF5C7}"/>
              </a:ext>
            </a:extLst>
          </p:cNvPr>
          <p:cNvCxnSpPr>
            <a:cxnSpLocks/>
            <a:stCxn id="11" idx="2"/>
            <a:endCxn id="32" idx="0"/>
          </p:cNvCxnSpPr>
          <p:nvPr/>
        </p:nvCxnSpPr>
        <p:spPr>
          <a:xfrm>
            <a:off x="2838446" y="1797328"/>
            <a:ext cx="1777647" cy="961762"/>
          </a:xfrm>
          <a:prstGeom prst="line">
            <a:avLst/>
          </a:prstGeom>
          <a:noFill/>
          <a:ln w="28575" cap="flat" cmpd="sng" algn="ctr">
            <a:solidFill>
              <a:srgbClr val="00B050"/>
            </a:solidFill>
            <a:prstDash val="solid"/>
            <a:miter lim="800000"/>
            <a:headEnd type="triangle"/>
            <a:tailEnd type="triangle"/>
          </a:ln>
          <a:effectLst/>
        </p:spPr>
      </p:cxnSp>
      <p:cxnSp>
        <p:nvCxnSpPr>
          <p:cNvPr id="60" name="Straight Connector 59">
            <a:extLst>
              <a:ext uri="{FF2B5EF4-FFF2-40B4-BE49-F238E27FC236}">
                <a16:creationId xmlns:a16="http://schemas.microsoft.com/office/drawing/2014/main" id="{88080382-9B73-C681-761A-6530B70B8013}"/>
              </a:ext>
            </a:extLst>
          </p:cNvPr>
          <p:cNvCxnSpPr>
            <a:cxnSpLocks/>
            <a:stCxn id="12" idx="2"/>
            <a:endCxn id="32" idx="0"/>
          </p:cNvCxnSpPr>
          <p:nvPr/>
        </p:nvCxnSpPr>
        <p:spPr>
          <a:xfrm>
            <a:off x="3393181" y="1797328"/>
            <a:ext cx="1222912" cy="961762"/>
          </a:xfrm>
          <a:prstGeom prst="line">
            <a:avLst/>
          </a:prstGeom>
          <a:noFill/>
          <a:ln w="28575" cap="flat" cmpd="sng" algn="ctr">
            <a:solidFill>
              <a:srgbClr val="00B050"/>
            </a:solidFill>
            <a:prstDash val="solid"/>
            <a:miter lim="800000"/>
            <a:headEnd type="triangle"/>
            <a:tailEnd type="triangle"/>
          </a:ln>
          <a:effectLst/>
        </p:spPr>
      </p:cxnSp>
      <p:cxnSp>
        <p:nvCxnSpPr>
          <p:cNvPr id="63" name="Straight Connector 62">
            <a:extLst>
              <a:ext uri="{FF2B5EF4-FFF2-40B4-BE49-F238E27FC236}">
                <a16:creationId xmlns:a16="http://schemas.microsoft.com/office/drawing/2014/main" id="{A75450AF-7C20-9798-1EA3-5B230DC41D09}"/>
              </a:ext>
            </a:extLst>
          </p:cNvPr>
          <p:cNvCxnSpPr>
            <a:cxnSpLocks/>
            <a:stCxn id="11" idx="2"/>
            <a:endCxn id="33" idx="0"/>
          </p:cNvCxnSpPr>
          <p:nvPr/>
        </p:nvCxnSpPr>
        <p:spPr>
          <a:xfrm>
            <a:off x="2838446" y="1797328"/>
            <a:ext cx="2332382" cy="961762"/>
          </a:xfrm>
          <a:prstGeom prst="line">
            <a:avLst/>
          </a:prstGeom>
          <a:noFill/>
          <a:ln w="28575" cap="flat" cmpd="sng" algn="ctr">
            <a:solidFill>
              <a:srgbClr val="00B050"/>
            </a:solidFill>
            <a:prstDash val="solid"/>
            <a:miter lim="800000"/>
            <a:headEnd type="triangle"/>
            <a:tailEnd type="triangle"/>
          </a:ln>
          <a:effectLst/>
        </p:spPr>
      </p:cxnSp>
      <p:cxnSp>
        <p:nvCxnSpPr>
          <p:cNvPr id="64" name="Straight Connector 63">
            <a:extLst>
              <a:ext uri="{FF2B5EF4-FFF2-40B4-BE49-F238E27FC236}">
                <a16:creationId xmlns:a16="http://schemas.microsoft.com/office/drawing/2014/main" id="{AC1C36CE-AD17-0DF5-5B7A-7889BFD2F50F}"/>
              </a:ext>
            </a:extLst>
          </p:cNvPr>
          <p:cNvCxnSpPr>
            <a:cxnSpLocks/>
            <a:stCxn id="12" idx="2"/>
            <a:endCxn id="33" idx="0"/>
          </p:cNvCxnSpPr>
          <p:nvPr/>
        </p:nvCxnSpPr>
        <p:spPr>
          <a:xfrm>
            <a:off x="3393181" y="1797328"/>
            <a:ext cx="1777647" cy="961762"/>
          </a:xfrm>
          <a:prstGeom prst="line">
            <a:avLst/>
          </a:prstGeom>
          <a:noFill/>
          <a:ln w="28575" cap="flat" cmpd="sng" algn="ctr">
            <a:solidFill>
              <a:srgbClr val="00B050"/>
            </a:solidFill>
            <a:prstDash val="solid"/>
            <a:miter lim="800000"/>
            <a:headEnd type="triangle"/>
            <a:tailEnd type="triangle"/>
          </a:ln>
          <a:effectLst/>
        </p:spPr>
      </p:cxnSp>
      <p:pic>
        <p:nvPicPr>
          <p:cNvPr id="67" name="Picture 66">
            <a:extLst>
              <a:ext uri="{FF2B5EF4-FFF2-40B4-BE49-F238E27FC236}">
                <a16:creationId xmlns:a16="http://schemas.microsoft.com/office/drawing/2014/main" id="{F07E4CA3-3338-0489-82D2-9F37E8BB845C}"/>
              </a:ext>
            </a:extLst>
          </p:cNvPr>
          <p:cNvPicPr>
            <a:picLocks noChangeAspect="1"/>
          </p:cNvPicPr>
          <p:nvPr/>
        </p:nvPicPr>
        <p:blipFill>
          <a:blip r:embed="rId4"/>
          <a:stretch>
            <a:fillRect/>
          </a:stretch>
        </p:blipFill>
        <p:spPr>
          <a:xfrm>
            <a:off x="2042738" y="3546171"/>
            <a:ext cx="503930" cy="503930"/>
          </a:xfrm>
          <a:prstGeom prst="rect">
            <a:avLst/>
          </a:prstGeom>
        </p:spPr>
      </p:pic>
      <p:cxnSp>
        <p:nvCxnSpPr>
          <p:cNvPr id="68" name="Straight Connector 67">
            <a:extLst>
              <a:ext uri="{FF2B5EF4-FFF2-40B4-BE49-F238E27FC236}">
                <a16:creationId xmlns:a16="http://schemas.microsoft.com/office/drawing/2014/main" id="{749E0691-221F-FE7D-DA81-5246625CDBF3}"/>
              </a:ext>
            </a:extLst>
          </p:cNvPr>
          <p:cNvCxnSpPr>
            <a:cxnSpLocks/>
            <a:stCxn id="69" idx="0"/>
            <a:endCxn id="32" idx="2"/>
          </p:cNvCxnSpPr>
          <p:nvPr/>
        </p:nvCxnSpPr>
        <p:spPr>
          <a:xfrm flipH="1" flipV="1">
            <a:off x="4616093" y="3206065"/>
            <a:ext cx="107610" cy="445538"/>
          </a:xfrm>
          <a:prstGeom prst="line">
            <a:avLst/>
          </a:prstGeom>
          <a:noFill/>
          <a:ln w="12700" cap="flat" cmpd="sng" algn="ctr">
            <a:solidFill>
              <a:srgbClr val="666666"/>
            </a:solidFill>
            <a:prstDash val="solid"/>
          </a:ln>
          <a:effectLst/>
        </p:spPr>
      </p:cxnSp>
      <p:pic>
        <p:nvPicPr>
          <p:cNvPr id="69" name="Picture 68">
            <a:extLst>
              <a:ext uri="{FF2B5EF4-FFF2-40B4-BE49-F238E27FC236}">
                <a16:creationId xmlns:a16="http://schemas.microsoft.com/office/drawing/2014/main" id="{764C5CED-41EE-8345-5125-103070A06736}"/>
              </a:ext>
            </a:extLst>
          </p:cNvPr>
          <p:cNvPicPr>
            <a:picLocks noChangeAspect="1"/>
          </p:cNvPicPr>
          <p:nvPr/>
        </p:nvPicPr>
        <p:blipFill>
          <a:blip r:embed="rId5"/>
          <a:stretch>
            <a:fillRect/>
          </a:stretch>
        </p:blipFill>
        <p:spPr>
          <a:xfrm>
            <a:off x="4455655" y="3651603"/>
            <a:ext cx="536095" cy="536095"/>
          </a:xfrm>
          <a:prstGeom prst="rect">
            <a:avLst/>
          </a:prstGeom>
        </p:spPr>
      </p:pic>
      <p:pic>
        <p:nvPicPr>
          <p:cNvPr id="70" name="Picture 69">
            <a:extLst>
              <a:ext uri="{FF2B5EF4-FFF2-40B4-BE49-F238E27FC236}">
                <a16:creationId xmlns:a16="http://schemas.microsoft.com/office/drawing/2014/main" id="{9D1A81F1-5B6B-99F3-12A2-A53D2DC6C224}"/>
              </a:ext>
            </a:extLst>
          </p:cNvPr>
          <p:cNvPicPr>
            <a:picLocks noChangeAspect="1"/>
          </p:cNvPicPr>
          <p:nvPr/>
        </p:nvPicPr>
        <p:blipFill>
          <a:blip r:embed="rId5"/>
          <a:stretch>
            <a:fillRect/>
          </a:stretch>
        </p:blipFill>
        <p:spPr>
          <a:xfrm>
            <a:off x="5222792" y="3651603"/>
            <a:ext cx="536095" cy="536095"/>
          </a:xfrm>
          <a:prstGeom prst="rect">
            <a:avLst/>
          </a:prstGeom>
        </p:spPr>
      </p:pic>
      <p:cxnSp>
        <p:nvCxnSpPr>
          <p:cNvPr id="71" name="Straight Connector 70">
            <a:extLst>
              <a:ext uri="{FF2B5EF4-FFF2-40B4-BE49-F238E27FC236}">
                <a16:creationId xmlns:a16="http://schemas.microsoft.com/office/drawing/2014/main" id="{023DA2FD-311C-BB5F-6371-DDCAA8E79B1B}"/>
              </a:ext>
            </a:extLst>
          </p:cNvPr>
          <p:cNvCxnSpPr>
            <a:cxnSpLocks/>
            <a:stCxn id="70" idx="0"/>
            <a:endCxn id="33" idx="2"/>
          </p:cNvCxnSpPr>
          <p:nvPr/>
        </p:nvCxnSpPr>
        <p:spPr>
          <a:xfrm flipH="1" flipV="1">
            <a:off x="5170828" y="3206065"/>
            <a:ext cx="320012" cy="445538"/>
          </a:xfrm>
          <a:prstGeom prst="line">
            <a:avLst/>
          </a:prstGeom>
          <a:noFill/>
          <a:ln w="12700" cap="flat" cmpd="sng" algn="ctr">
            <a:solidFill>
              <a:srgbClr val="666666"/>
            </a:solidFill>
            <a:prstDash val="solid"/>
          </a:ln>
          <a:effectLst/>
        </p:spPr>
      </p:cxnSp>
      <p:sp>
        <p:nvSpPr>
          <p:cNvPr id="72" name="TextBox 71">
            <a:extLst>
              <a:ext uri="{FF2B5EF4-FFF2-40B4-BE49-F238E27FC236}">
                <a16:creationId xmlns:a16="http://schemas.microsoft.com/office/drawing/2014/main" id="{1D34B9B7-FFEA-5C50-5542-F5F1B58CD93C}"/>
              </a:ext>
            </a:extLst>
          </p:cNvPr>
          <p:cNvSpPr txBox="1"/>
          <p:nvPr/>
        </p:nvSpPr>
        <p:spPr>
          <a:xfrm>
            <a:off x="3186803" y="3992697"/>
            <a:ext cx="796411" cy="483960"/>
          </a:xfrm>
          <a:prstGeom prst="rect">
            <a:avLst/>
          </a:prstGeom>
          <a:noFill/>
        </p:spPr>
        <p:txBody>
          <a:bodyPr wrap="square" lIns="72000" tIns="72000" rIns="72000" bIns="72000" rtlCol="0">
            <a:spAutoFit/>
          </a:bodyPr>
          <a:lstStyle/>
          <a:p>
            <a:pPr algn="ctr" defTabSz="360000">
              <a:spcAft>
                <a:spcPts val="600"/>
              </a:spcAft>
              <a:tabLst>
                <a:tab pos="360000" algn="l"/>
              </a:tabLst>
              <a:defRPr/>
            </a:pPr>
            <a:r>
              <a:rPr lang="en-US" sz="1100" kern="0" dirty="0">
                <a:solidFill>
                  <a:srgbClr val="001135"/>
                </a:solidFill>
                <a:ea typeface="Nokia Pure Text Light" panose="020B0304040602060303" pitchFamily="34" charset="0"/>
                <a:cs typeface="Nokia Pure Text Light" panose="020B0304040602060303" pitchFamily="34" charset="0"/>
              </a:rPr>
              <a:t>Servers &amp;  Workloads</a:t>
            </a:r>
          </a:p>
        </p:txBody>
      </p:sp>
      <p:sp>
        <p:nvSpPr>
          <p:cNvPr id="73" name="TextBox 72">
            <a:extLst>
              <a:ext uri="{FF2B5EF4-FFF2-40B4-BE49-F238E27FC236}">
                <a16:creationId xmlns:a16="http://schemas.microsoft.com/office/drawing/2014/main" id="{F3895766-DF82-E5E7-D6EC-E09EE60CC320}"/>
              </a:ext>
            </a:extLst>
          </p:cNvPr>
          <p:cNvSpPr txBox="1"/>
          <p:nvPr/>
        </p:nvSpPr>
        <p:spPr>
          <a:xfrm>
            <a:off x="1891074" y="3986927"/>
            <a:ext cx="805196" cy="483960"/>
          </a:xfrm>
          <a:prstGeom prst="rect">
            <a:avLst/>
          </a:prstGeom>
          <a:noFill/>
        </p:spPr>
        <p:txBody>
          <a:bodyPr wrap="square" lIns="72000" tIns="72000" rIns="72000" bIns="72000" rtlCol="0">
            <a:spAutoFit/>
          </a:bodyPr>
          <a:lstStyle/>
          <a:p>
            <a:pPr algn="ctr" defTabSz="360000">
              <a:spcAft>
                <a:spcPts val="600"/>
              </a:spcAft>
              <a:tabLst>
                <a:tab pos="360000" algn="l"/>
              </a:tabLst>
              <a:defRPr/>
            </a:pPr>
            <a:r>
              <a:rPr lang="en-US" sz="1100" kern="0" dirty="0">
                <a:solidFill>
                  <a:srgbClr val="001135"/>
                </a:solidFill>
                <a:ea typeface="Nokia Pure Text Light" panose="020B0304040602060303" pitchFamily="34" charset="0"/>
                <a:cs typeface="Nokia Pure Text Light" panose="020B0304040602060303" pitchFamily="34" charset="0"/>
              </a:rPr>
              <a:t>Servers &amp;  Workloads</a:t>
            </a:r>
          </a:p>
        </p:txBody>
      </p:sp>
      <p:sp>
        <p:nvSpPr>
          <p:cNvPr id="74" name="TextBox 73">
            <a:extLst>
              <a:ext uri="{FF2B5EF4-FFF2-40B4-BE49-F238E27FC236}">
                <a16:creationId xmlns:a16="http://schemas.microsoft.com/office/drawing/2014/main" id="{18CACD7D-85A7-47B1-BDDE-3C627F23BDFC}"/>
              </a:ext>
            </a:extLst>
          </p:cNvPr>
          <p:cNvSpPr txBox="1"/>
          <p:nvPr/>
        </p:nvSpPr>
        <p:spPr>
          <a:xfrm>
            <a:off x="4342811" y="4147671"/>
            <a:ext cx="759261" cy="314683"/>
          </a:xfrm>
          <a:prstGeom prst="rect">
            <a:avLst/>
          </a:prstGeom>
          <a:noFill/>
        </p:spPr>
        <p:txBody>
          <a:bodyPr wrap="square" lIns="72000" tIns="72000" rIns="72000" bIns="72000" rtlCol="0">
            <a:spAutoFit/>
          </a:bodyPr>
          <a:lstStyle/>
          <a:p>
            <a:pPr algn="ctr" defTabSz="360000">
              <a:spcAft>
                <a:spcPts val="600"/>
              </a:spcAft>
              <a:tabLst>
                <a:tab pos="360000" algn="l"/>
              </a:tabLst>
              <a:defRPr/>
            </a:pPr>
            <a:r>
              <a:rPr lang="en-US" sz="1100" kern="0" dirty="0">
                <a:solidFill>
                  <a:srgbClr val="001135"/>
                </a:solidFill>
                <a:ea typeface="Nokia Pure Text Light" panose="020B0304040602060303" pitchFamily="34" charset="0"/>
                <a:cs typeface="Nokia Pure Text Light" panose="020B0304040602060303" pitchFamily="34" charset="0"/>
              </a:rPr>
              <a:t>PE router</a:t>
            </a:r>
          </a:p>
        </p:txBody>
      </p:sp>
      <p:sp>
        <p:nvSpPr>
          <p:cNvPr id="75" name="TextBox 74">
            <a:extLst>
              <a:ext uri="{FF2B5EF4-FFF2-40B4-BE49-F238E27FC236}">
                <a16:creationId xmlns:a16="http://schemas.microsoft.com/office/drawing/2014/main" id="{27226883-FBF2-2937-66CB-000B73AF3E80}"/>
              </a:ext>
            </a:extLst>
          </p:cNvPr>
          <p:cNvSpPr txBox="1"/>
          <p:nvPr/>
        </p:nvSpPr>
        <p:spPr>
          <a:xfrm>
            <a:off x="5109095" y="4147671"/>
            <a:ext cx="759261" cy="314683"/>
          </a:xfrm>
          <a:prstGeom prst="rect">
            <a:avLst/>
          </a:prstGeom>
          <a:noFill/>
        </p:spPr>
        <p:txBody>
          <a:bodyPr wrap="square" lIns="72000" tIns="72000" rIns="72000" bIns="72000" rtlCol="0">
            <a:spAutoFit/>
          </a:bodyPr>
          <a:lstStyle/>
          <a:p>
            <a:pPr algn="ctr" defTabSz="360000">
              <a:spcAft>
                <a:spcPts val="600"/>
              </a:spcAft>
              <a:tabLst>
                <a:tab pos="360000" algn="l"/>
              </a:tabLst>
              <a:defRPr/>
            </a:pPr>
            <a:r>
              <a:rPr lang="en-US" sz="1100" kern="0" dirty="0">
                <a:solidFill>
                  <a:srgbClr val="001135"/>
                </a:solidFill>
                <a:ea typeface="Nokia Pure Text Light" panose="020B0304040602060303" pitchFamily="34" charset="0"/>
                <a:cs typeface="Nokia Pure Text Light" panose="020B0304040602060303" pitchFamily="34" charset="0"/>
              </a:rPr>
              <a:t>PE router</a:t>
            </a:r>
          </a:p>
        </p:txBody>
      </p:sp>
      <p:cxnSp>
        <p:nvCxnSpPr>
          <p:cNvPr id="76" name="Straight Connector 75">
            <a:extLst>
              <a:ext uri="{FF2B5EF4-FFF2-40B4-BE49-F238E27FC236}">
                <a16:creationId xmlns:a16="http://schemas.microsoft.com/office/drawing/2014/main" id="{306C6D2A-BB9C-ACDD-4CCD-96515BA6DA4E}"/>
              </a:ext>
            </a:extLst>
          </p:cNvPr>
          <p:cNvCxnSpPr>
            <a:cxnSpLocks/>
            <a:stCxn id="78" idx="0"/>
            <a:endCxn id="14" idx="2"/>
          </p:cNvCxnSpPr>
          <p:nvPr/>
        </p:nvCxnSpPr>
        <p:spPr>
          <a:xfrm flipH="1" flipV="1">
            <a:off x="753489" y="3223923"/>
            <a:ext cx="283205" cy="313266"/>
          </a:xfrm>
          <a:prstGeom prst="line">
            <a:avLst/>
          </a:prstGeom>
          <a:noFill/>
          <a:ln w="12700" cap="flat" cmpd="sng" algn="ctr">
            <a:solidFill>
              <a:srgbClr val="666666"/>
            </a:solidFill>
            <a:prstDash val="solid"/>
          </a:ln>
          <a:effectLst/>
        </p:spPr>
      </p:cxnSp>
      <p:cxnSp>
        <p:nvCxnSpPr>
          <p:cNvPr id="77" name="Straight Connector 76">
            <a:extLst>
              <a:ext uri="{FF2B5EF4-FFF2-40B4-BE49-F238E27FC236}">
                <a16:creationId xmlns:a16="http://schemas.microsoft.com/office/drawing/2014/main" id="{FB776F14-ED92-4F22-5B3A-71CE86BB6857}"/>
              </a:ext>
            </a:extLst>
          </p:cNvPr>
          <p:cNvCxnSpPr>
            <a:cxnSpLocks/>
            <a:stCxn id="78" idx="0"/>
            <a:endCxn id="15" idx="2"/>
          </p:cNvCxnSpPr>
          <p:nvPr/>
        </p:nvCxnSpPr>
        <p:spPr>
          <a:xfrm flipV="1">
            <a:off x="1036694" y="3223923"/>
            <a:ext cx="271530" cy="313266"/>
          </a:xfrm>
          <a:prstGeom prst="line">
            <a:avLst/>
          </a:prstGeom>
          <a:noFill/>
          <a:ln w="12700" cap="flat" cmpd="sng" algn="ctr">
            <a:solidFill>
              <a:srgbClr val="666666"/>
            </a:solidFill>
            <a:prstDash val="solid"/>
          </a:ln>
          <a:effectLst/>
        </p:spPr>
      </p:cxnSp>
      <p:pic>
        <p:nvPicPr>
          <p:cNvPr id="78" name="Picture 77">
            <a:extLst>
              <a:ext uri="{FF2B5EF4-FFF2-40B4-BE49-F238E27FC236}">
                <a16:creationId xmlns:a16="http://schemas.microsoft.com/office/drawing/2014/main" id="{F6185051-52B5-1705-7DAA-E9C17B7234A7}"/>
              </a:ext>
            </a:extLst>
          </p:cNvPr>
          <p:cNvPicPr>
            <a:picLocks noChangeAspect="1"/>
          </p:cNvPicPr>
          <p:nvPr/>
        </p:nvPicPr>
        <p:blipFill>
          <a:blip r:embed="rId4"/>
          <a:stretch>
            <a:fillRect/>
          </a:stretch>
        </p:blipFill>
        <p:spPr>
          <a:xfrm>
            <a:off x="784729" y="3537189"/>
            <a:ext cx="503930" cy="503930"/>
          </a:xfrm>
          <a:prstGeom prst="rect">
            <a:avLst/>
          </a:prstGeom>
        </p:spPr>
      </p:pic>
      <p:sp>
        <p:nvSpPr>
          <p:cNvPr id="79" name="TextBox 78">
            <a:extLst>
              <a:ext uri="{FF2B5EF4-FFF2-40B4-BE49-F238E27FC236}">
                <a16:creationId xmlns:a16="http://schemas.microsoft.com/office/drawing/2014/main" id="{FC3C556C-28BC-7912-CEA5-123E05D37C39}"/>
              </a:ext>
            </a:extLst>
          </p:cNvPr>
          <p:cNvSpPr txBox="1"/>
          <p:nvPr/>
        </p:nvSpPr>
        <p:spPr>
          <a:xfrm>
            <a:off x="638915" y="3986927"/>
            <a:ext cx="805196" cy="483960"/>
          </a:xfrm>
          <a:prstGeom prst="rect">
            <a:avLst/>
          </a:prstGeom>
          <a:noFill/>
        </p:spPr>
        <p:txBody>
          <a:bodyPr wrap="square" lIns="72000" tIns="72000" rIns="72000" bIns="72000" rtlCol="0">
            <a:spAutoFit/>
          </a:bodyPr>
          <a:lstStyle/>
          <a:p>
            <a:pPr algn="ctr" defTabSz="360000">
              <a:spcAft>
                <a:spcPts val="600"/>
              </a:spcAft>
              <a:tabLst>
                <a:tab pos="360000" algn="l"/>
              </a:tabLst>
              <a:defRPr/>
            </a:pPr>
            <a:r>
              <a:rPr lang="en-US" sz="1100" kern="0" dirty="0">
                <a:solidFill>
                  <a:srgbClr val="001135"/>
                </a:solidFill>
                <a:ea typeface="Nokia Pure Text Light" panose="020B0304040602060303" pitchFamily="34" charset="0"/>
                <a:cs typeface="Nokia Pure Text Light" panose="020B0304040602060303" pitchFamily="34" charset="0"/>
              </a:rPr>
              <a:t>Servers &amp;  Workloads</a:t>
            </a:r>
          </a:p>
        </p:txBody>
      </p:sp>
      <p:sp>
        <p:nvSpPr>
          <p:cNvPr id="100" name="Rectangle: Top Corners Rounded 99">
            <a:extLst>
              <a:ext uri="{FF2B5EF4-FFF2-40B4-BE49-F238E27FC236}">
                <a16:creationId xmlns:a16="http://schemas.microsoft.com/office/drawing/2014/main" id="{BA41B296-A06C-B425-206D-27D7E1C2B230}"/>
              </a:ext>
            </a:extLst>
          </p:cNvPr>
          <p:cNvSpPr/>
          <p:nvPr/>
        </p:nvSpPr>
        <p:spPr>
          <a:xfrm rot="5400000">
            <a:off x="5300250" y="2892965"/>
            <a:ext cx="626133" cy="193292"/>
          </a:xfrm>
          <a:prstGeom prst="round2SameRect">
            <a:avLst/>
          </a:prstGeom>
          <a:solidFill>
            <a:srgbClr val="0A0908"/>
          </a:solidFill>
          <a:ln w="12700" cap="flat" cmpd="sng" algn="ctr">
            <a:noFill/>
            <a:prstDash val="solid"/>
            <a:miter lim="800000"/>
          </a:ln>
          <a:effectLst>
            <a:softEdge rad="0"/>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685800" eaLnBrk="1" fontAlgn="auto" latinLnBrk="0" hangingPunct="1">
              <a:lnSpc>
                <a:spcPct val="100000"/>
              </a:lnSpc>
              <a:spcBef>
                <a:spcPts val="0"/>
              </a:spcBef>
              <a:spcAft>
                <a:spcPts val="300"/>
              </a:spcAft>
              <a:buClrTx/>
              <a:buSzPct val="100000"/>
              <a:buFontTx/>
              <a:buNone/>
              <a:tabLst/>
              <a:defRPr/>
            </a:pPr>
            <a:r>
              <a:rPr kumimoji="0" lang="en-US" sz="1100" b="1" i="0" u="none" strike="noStrike" kern="0" cap="none" spc="0" normalizeH="0" baseline="0" noProof="0" dirty="0">
                <a:ln>
                  <a:noFill/>
                </a:ln>
                <a:solidFill>
                  <a:srgbClr val="FFFFFF"/>
                </a:solidFill>
                <a:effectLst/>
                <a:uLnTx/>
                <a:uFillTx/>
                <a:latin typeface="Nokia Pure Text Light"/>
                <a:ea typeface="+mn-ea"/>
                <a:cs typeface="+mn-cs"/>
              </a:rPr>
              <a:t>B-Leaf</a:t>
            </a:r>
          </a:p>
        </p:txBody>
      </p:sp>
      <p:sp>
        <p:nvSpPr>
          <p:cNvPr id="101" name="Rectangle: Top Corners Rounded 100">
            <a:extLst>
              <a:ext uri="{FF2B5EF4-FFF2-40B4-BE49-F238E27FC236}">
                <a16:creationId xmlns:a16="http://schemas.microsoft.com/office/drawing/2014/main" id="{03E7EC52-2577-023B-B7BD-5A3C27B3D492}"/>
              </a:ext>
            </a:extLst>
          </p:cNvPr>
          <p:cNvSpPr/>
          <p:nvPr/>
        </p:nvSpPr>
        <p:spPr>
          <a:xfrm rot="16200000">
            <a:off x="2083556" y="1447980"/>
            <a:ext cx="612073" cy="215736"/>
          </a:xfrm>
          <a:prstGeom prst="round2SameRect">
            <a:avLst/>
          </a:prstGeom>
          <a:solidFill>
            <a:srgbClr val="0A0908"/>
          </a:solidFill>
          <a:ln w="12700" cap="flat" cmpd="sng" algn="ctr">
            <a:noFill/>
            <a:prstDash val="solid"/>
            <a:miter lim="800000"/>
          </a:ln>
          <a:effectLst>
            <a:softEdge rad="0"/>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685800" eaLnBrk="1" fontAlgn="auto" latinLnBrk="0" hangingPunct="1">
              <a:lnSpc>
                <a:spcPct val="100000"/>
              </a:lnSpc>
              <a:spcBef>
                <a:spcPts val="0"/>
              </a:spcBef>
              <a:spcAft>
                <a:spcPts val="300"/>
              </a:spcAft>
              <a:buClrTx/>
              <a:buSzPct val="100000"/>
              <a:buFontTx/>
              <a:buNone/>
              <a:tabLst/>
              <a:defRPr/>
            </a:pPr>
            <a:r>
              <a:rPr kumimoji="0" lang="en-US" sz="1200" b="1" i="0" u="none" strike="noStrike" kern="0" cap="none" spc="0" normalizeH="0" baseline="0" noProof="0" dirty="0">
                <a:ln>
                  <a:noFill/>
                </a:ln>
                <a:solidFill>
                  <a:srgbClr val="FFFFFF"/>
                </a:solidFill>
                <a:effectLst/>
                <a:uLnTx/>
                <a:uFillTx/>
                <a:latin typeface="Nokia Pure Text Light"/>
                <a:ea typeface="+mn-ea"/>
                <a:cs typeface="+mn-cs"/>
              </a:rPr>
              <a:t>Spine</a:t>
            </a:r>
          </a:p>
        </p:txBody>
      </p:sp>
      <p:sp>
        <p:nvSpPr>
          <p:cNvPr id="37" name="TextBox 36">
            <a:extLst>
              <a:ext uri="{FF2B5EF4-FFF2-40B4-BE49-F238E27FC236}">
                <a16:creationId xmlns:a16="http://schemas.microsoft.com/office/drawing/2014/main" id="{52FEEFDC-3D95-7C1C-9E08-9CC1FA63E5FB}"/>
              </a:ext>
            </a:extLst>
          </p:cNvPr>
          <p:cNvSpPr txBox="1"/>
          <p:nvPr/>
        </p:nvSpPr>
        <p:spPr>
          <a:xfrm>
            <a:off x="6214659" y="1868330"/>
            <a:ext cx="2735678" cy="369332"/>
          </a:xfrm>
          <a:prstGeom prst="rect">
            <a:avLst/>
          </a:prstGeom>
          <a:noFill/>
          <a:ln>
            <a:noFill/>
          </a:ln>
        </p:spPr>
        <p:txBody>
          <a:bodyPr wrap="square" lIns="0" tIns="0" rIns="0" bIns="0" rtlCol="0">
            <a:noAutofit/>
          </a:bodyPr>
          <a:lstStyle/>
          <a:p>
            <a:r>
              <a:rPr lang="en-US" sz="1200" dirty="0"/>
              <a:t>eBGP is widely used in the industry for the benefits outlined in RFC 7938.</a:t>
            </a:r>
          </a:p>
        </p:txBody>
      </p:sp>
      <p:sp>
        <p:nvSpPr>
          <p:cNvPr id="4" name="Rectangle: Rounded Corners 3">
            <a:extLst>
              <a:ext uri="{FF2B5EF4-FFF2-40B4-BE49-F238E27FC236}">
                <a16:creationId xmlns:a16="http://schemas.microsoft.com/office/drawing/2014/main" id="{D3F3454B-96E5-0C8F-5CFB-7FC862802B6A}"/>
              </a:ext>
            </a:extLst>
          </p:cNvPr>
          <p:cNvSpPr/>
          <p:nvPr/>
        </p:nvSpPr>
        <p:spPr>
          <a:xfrm>
            <a:off x="6214659" y="1451772"/>
            <a:ext cx="902209" cy="369332"/>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a:buSzPct val="100000"/>
            </a:pPr>
            <a:r>
              <a:rPr lang="en-US" sz="1200" b="1" dirty="0">
                <a:solidFill>
                  <a:schemeClr val="bg1"/>
                </a:solidFill>
              </a:rPr>
              <a:t>RFC 7938</a:t>
            </a:r>
          </a:p>
        </p:txBody>
      </p:sp>
      <p:sp>
        <p:nvSpPr>
          <p:cNvPr id="34" name="Explosion: 8 Points 33">
            <a:extLst>
              <a:ext uri="{FF2B5EF4-FFF2-40B4-BE49-F238E27FC236}">
                <a16:creationId xmlns:a16="http://schemas.microsoft.com/office/drawing/2014/main" id="{0B7F228C-6CBA-0913-96A0-BA84A0B368E3}"/>
              </a:ext>
            </a:extLst>
          </p:cNvPr>
          <p:cNvSpPr/>
          <p:nvPr/>
        </p:nvSpPr>
        <p:spPr>
          <a:xfrm>
            <a:off x="1877155" y="2052432"/>
            <a:ext cx="297695" cy="218667"/>
          </a:xfrm>
          <a:prstGeom prst="irregularSeal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spcAft>
                <a:spcPts val="0"/>
              </a:spcAft>
              <a:buSzPct val="100000"/>
            </a:pPr>
            <a:endParaRPr lang="en-US" sz="1200" dirty="0">
              <a:solidFill>
                <a:schemeClr val="bg1"/>
              </a:solidFill>
            </a:endParaRPr>
          </a:p>
        </p:txBody>
      </p:sp>
      <p:sp>
        <p:nvSpPr>
          <p:cNvPr id="35" name="Thought Bubble: Cloud 34">
            <a:extLst>
              <a:ext uri="{FF2B5EF4-FFF2-40B4-BE49-F238E27FC236}">
                <a16:creationId xmlns:a16="http://schemas.microsoft.com/office/drawing/2014/main" id="{8F046301-32CE-8AF3-1E51-73E78DAE7801}"/>
              </a:ext>
            </a:extLst>
          </p:cNvPr>
          <p:cNvSpPr/>
          <p:nvPr/>
        </p:nvSpPr>
        <p:spPr>
          <a:xfrm>
            <a:off x="3220162" y="1006836"/>
            <a:ext cx="594929" cy="292951"/>
          </a:xfrm>
          <a:prstGeom prst="cloudCallou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a:spcAft>
                <a:spcPts val="0"/>
              </a:spcAft>
              <a:buSzPct val="100000"/>
            </a:pPr>
            <a:endParaRPr lang="en-US" b="1" dirty="0">
              <a:solidFill>
                <a:schemeClr val="tx1"/>
              </a:solidFill>
            </a:endParaRPr>
          </a:p>
        </p:txBody>
      </p:sp>
      <p:sp>
        <p:nvSpPr>
          <p:cNvPr id="36" name="Thought Bubble: Cloud 35">
            <a:extLst>
              <a:ext uri="{FF2B5EF4-FFF2-40B4-BE49-F238E27FC236}">
                <a16:creationId xmlns:a16="http://schemas.microsoft.com/office/drawing/2014/main" id="{53FC92AA-BF87-AD8D-EE2A-CEF42DD84F0B}"/>
              </a:ext>
            </a:extLst>
          </p:cNvPr>
          <p:cNvSpPr/>
          <p:nvPr/>
        </p:nvSpPr>
        <p:spPr>
          <a:xfrm>
            <a:off x="2562653" y="1006836"/>
            <a:ext cx="594929" cy="292951"/>
          </a:xfrm>
          <a:prstGeom prst="cloudCallou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a:spcAft>
                <a:spcPts val="0"/>
              </a:spcAft>
              <a:buSzPct val="100000"/>
            </a:pPr>
            <a:endParaRPr lang="en-US" b="1" dirty="0">
              <a:solidFill>
                <a:schemeClr val="tx1"/>
              </a:solidFill>
            </a:endParaRPr>
          </a:p>
        </p:txBody>
      </p:sp>
      <p:sp>
        <p:nvSpPr>
          <p:cNvPr id="5" name="TextBox 4">
            <a:extLst>
              <a:ext uri="{FF2B5EF4-FFF2-40B4-BE49-F238E27FC236}">
                <a16:creationId xmlns:a16="http://schemas.microsoft.com/office/drawing/2014/main" id="{0B717122-1FB9-E623-C147-68091DC2F599}"/>
              </a:ext>
            </a:extLst>
          </p:cNvPr>
          <p:cNvSpPr txBox="1"/>
          <p:nvPr/>
        </p:nvSpPr>
        <p:spPr>
          <a:xfrm>
            <a:off x="6214659" y="2491878"/>
            <a:ext cx="2735678" cy="369332"/>
          </a:xfrm>
          <a:prstGeom prst="rect">
            <a:avLst/>
          </a:prstGeom>
          <a:noFill/>
          <a:ln>
            <a:noFill/>
          </a:ln>
        </p:spPr>
        <p:txBody>
          <a:bodyPr wrap="square" lIns="0" tIns="0" rIns="0" bIns="0" rtlCol="0">
            <a:noAutofit/>
          </a:bodyPr>
          <a:lstStyle/>
          <a:p>
            <a:r>
              <a:rPr lang="en-US" sz="1200" dirty="0"/>
              <a:t>One of the most important one is the scale.</a:t>
            </a:r>
          </a:p>
        </p:txBody>
      </p:sp>
      <p:sp>
        <p:nvSpPr>
          <p:cNvPr id="10" name="TextBox 9">
            <a:extLst>
              <a:ext uri="{FF2B5EF4-FFF2-40B4-BE49-F238E27FC236}">
                <a16:creationId xmlns:a16="http://schemas.microsoft.com/office/drawing/2014/main" id="{726E59EC-6E97-1C2A-24DF-3FC4C62BF81D}"/>
              </a:ext>
            </a:extLst>
          </p:cNvPr>
          <p:cNvSpPr txBox="1"/>
          <p:nvPr/>
        </p:nvSpPr>
        <p:spPr>
          <a:xfrm>
            <a:off x="6214659" y="3115426"/>
            <a:ext cx="2735678" cy="369332"/>
          </a:xfrm>
          <a:prstGeom prst="rect">
            <a:avLst/>
          </a:prstGeom>
          <a:noFill/>
          <a:ln>
            <a:noFill/>
          </a:ln>
        </p:spPr>
        <p:txBody>
          <a:bodyPr wrap="square" lIns="0" tIns="0" rIns="0" bIns="0" rtlCol="0">
            <a:noAutofit/>
          </a:bodyPr>
          <a:lstStyle/>
          <a:p>
            <a:r>
              <a:rPr lang="en-US" sz="1200" dirty="0"/>
              <a:t>Another one is 1 hop blast radius for failures.</a:t>
            </a:r>
          </a:p>
        </p:txBody>
      </p:sp>
    </p:spTree>
    <p:extLst>
      <p:ext uri="{BB962C8B-B14F-4D97-AF65-F5344CB8AC3E}">
        <p14:creationId xmlns:p14="http://schemas.microsoft.com/office/powerpoint/2010/main" val="24519572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753F29-DF20-2BE7-A724-94975992D3B5}"/>
            </a:ext>
          </a:extLst>
        </p:cNvPr>
        <p:cNvGrpSpPr/>
        <p:nvPr/>
      </p:nvGrpSpPr>
      <p:grpSpPr>
        <a:xfrm>
          <a:off x="0" y="0"/>
          <a:ext cx="0" cy="0"/>
          <a:chOff x="0" y="0"/>
          <a:chExt cx="0" cy="0"/>
        </a:xfrm>
      </p:grpSpPr>
      <p:sp>
        <p:nvSpPr>
          <p:cNvPr id="6" name="Rounded Rectangle 102">
            <a:extLst>
              <a:ext uri="{FF2B5EF4-FFF2-40B4-BE49-F238E27FC236}">
                <a16:creationId xmlns:a16="http://schemas.microsoft.com/office/drawing/2014/main" id="{0F9F3062-B897-8ED2-F84C-AFBB6F2175F4}"/>
              </a:ext>
            </a:extLst>
          </p:cNvPr>
          <p:cNvSpPr/>
          <p:nvPr/>
        </p:nvSpPr>
        <p:spPr>
          <a:xfrm>
            <a:off x="312572" y="2691885"/>
            <a:ext cx="3789859" cy="626135"/>
          </a:xfrm>
          <a:prstGeom prst="roundRect">
            <a:avLst>
              <a:gd name="adj" fmla="val 0"/>
            </a:avLst>
          </a:prstGeom>
          <a:solidFill>
            <a:srgbClr val="00B0F0">
              <a:alpha val="20000"/>
            </a:srgbClr>
          </a:solidFill>
          <a:ln w="9525" cap="flat" cmpd="sng" algn="ctr">
            <a:noFill/>
            <a:prstDash val="solid"/>
          </a:ln>
          <a:effectLst/>
        </p:spPr>
        <p:txBody>
          <a:bodyPr tIns="90000" bIns="90000" rtlCol="0" anchor="t" anchorCtr="0"/>
          <a:lstStyle/>
          <a:p>
            <a:pPr marL="0" marR="0" lvl="0" indent="0" algn="ctr" defTabSz="685800" eaLnBrk="0" fontAlgn="auto" latinLnBrk="0" hangingPunct="0">
              <a:lnSpc>
                <a:spcPct val="90000"/>
              </a:lnSpc>
              <a:spcBef>
                <a:spcPts val="0"/>
              </a:spcBef>
              <a:spcAft>
                <a:spcPts val="0"/>
              </a:spcAft>
              <a:buClr>
                <a:srgbClr val="00C9FF"/>
              </a:buClr>
              <a:buSzTx/>
              <a:buFontTx/>
              <a:buNone/>
              <a:tabLst/>
              <a:defRPr/>
            </a:pPr>
            <a:endParaRPr kumimoji="0" lang="en-US" sz="1800" b="0" i="0" u="none" strike="noStrike" kern="0" cap="none" spc="0" normalizeH="0" baseline="0" noProof="0">
              <a:ln>
                <a:noFill/>
              </a:ln>
              <a:solidFill>
                <a:srgbClr val="A8BBC0"/>
              </a:solidFill>
              <a:effectLst/>
              <a:uLnTx/>
              <a:uFillTx/>
            </a:endParaRPr>
          </a:p>
        </p:txBody>
      </p:sp>
      <p:sp>
        <p:nvSpPr>
          <p:cNvPr id="2" name="Cloud 1">
            <a:extLst>
              <a:ext uri="{FF2B5EF4-FFF2-40B4-BE49-F238E27FC236}">
                <a16:creationId xmlns:a16="http://schemas.microsoft.com/office/drawing/2014/main" id="{E59002E3-3F9A-21A6-32DB-7FE907ABD046}"/>
              </a:ext>
            </a:extLst>
          </p:cNvPr>
          <p:cNvSpPr/>
          <p:nvPr/>
        </p:nvSpPr>
        <p:spPr>
          <a:xfrm>
            <a:off x="4294996" y="3496740"/>
            <a:ext cx="1574761" cy="1033988"/>
          </a:xfrm>
          <a:prstGeom prst="cloud">
            <a:avLst/>
          </a:prstGeom>
          <a:solidFill>
            <a:srgbClr val="FFFFFF">
              <a:lumMod val="85000"/>
            </a:srgbClr>
          </a:solidFill>
          <a:ln w="12700" cap="flat" cmpd="sng" algn="ctr">
            <a:noFill/>
            <a:prstDash val="solid"/>
            <a:miter lim="800000"/>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lvl="0" indent="0" defTabSz="685800" eaLnBrk="1" fontAlgn="auto" latinLnBrk="0" hangingPunct="1">
              <a:lnSpc>
                <a:spcPct val="100000"/>
              </a:lnSpc>
              <a:spcBef>
                <a:spcPts val="0"/>
              </a:spcBef>
              <a:spcAft>
                <a:spcPts val="300"/>
              </a:spcAft>
              <a:buClrTx/>
              <a:buSzPct val="100000"/>
              <a:buFontTx/>
              <a:buNone/>
              <a:tabLst/>
              <a:defRPr/>
            </a:pPr>
            <a:endParaRPr kumimoji="0" lang="en-US" sz="1200" b="0" i="0" u="none" strike="noStrike" kern="0" cap="none" spc="0" normalizeH="0" baseline="0" noProof="0" dirty="0">
              <a:ln>
                <a:noFill/>
              </a:ln>
              <a:solidFill>
                <a:srgbClr val="001135"/>
              </a:solidFill>
              <a:effectLst/>
              <a:uLnTx/>
              <a:uFillTx/>
              <a:latin typeface="Nokia Pure Text Light"/>
              <a:ea typeface="+mn-ea"/>
              <a:cs typeface="+mn-cs"/>
            </a:endParaRPr>
          </a:p>
        </p:txBody>
      </p:sp>
      <p:sp>
        <p:nvSpPr>
          <p:cNvPr id="3" name="Rounded Rectangle 102">
            <a:extLst>
              <a:ext uri="{FF2B5EF4-FFF2-40B4-BE49-F238E27FC236}">
                <a16:creationId xmlns:a16="http://schemas.microsoft.com/office/drawing/2014/main" id="{52F81875-031E-E785-6B23-31EF54327C90}"/>
              </a:ext>
            </a:extLst>
          </p:cNvPr>
          <p:cNvSpPr/>
          <p:nvPr/>
        </p:nvSpPr>
        <p:spPr>
          <a:xfrm>
            <a:off x="4345543" y="2677667"/>
            <a:ext cx="1296713" cy="626135"/>
          </a:xfrm>
          <a:prstGeom prst="roundRect">
            <a:avLst>
              <a:gd name="adj" fmla="val 0"/>
            </a:avLst>
          </a:prstGeom>
          <a:solidFill>
            <a:srgbClr val="0A0908">
              <a:alpha val="20000"/>
            </a:srgbClr>
          </a:solidFill>
          <a:ln w="9525" cap="flat" cmpd="sng" algn="ctr">
            <a:noFill/>
            <a:prstDash val="solid"/>
          </a:ln>
          <a:effectLst/>
        </p:spPr>
        <p:txBody>
          <a:bodyPr tIns="90000" bIns="90000" rtlCol="0" anchor="t" anchorCtr="0"/>
          <a:lstStyle/>
          <a:p>
            <a:pPr marL="0" marR="0" lvl="0" indent="0" algn="ctr" defTabSz="685800" eaLnBrk="0" fontAlgn="auto" latinLnBrk="0" hangingPunct="0">
              <a:lnSpc>
                <a:spcPct val="90000"/>
              </a:lnSpc>
              <a:spcBef>
                <a:spcPts val="0"/>
              </a:spcBef>
              <a:spcAft>
                <a:spcPts val="0"/>
              </a:spcAft>
              <a:buClr>
                <a:srgbClr val="00C9FF"/>
              </a:buClr>
              <a:buSzTx/>
              <a:buFontTx/>
              <a:buNone/>
              <a:tabLst/>
              <a:defRPr/>
            </a:pPr>
            <a:endParaRPr kumimoji="0" lang="en-US" sz="1800" b="0" i="0" u="none" strike="noStrike" kern="0" cap="none" spc="0" normalizeH="0" baseline="0" noProof="0">
              <a:ln>
                <a:noFill/>
              </a:ln>
              <a:solidFill>
                <a:srgbClr val="A8BBC0"/>
              </a:solidFill>
              <a:effectLst/>
              <a:uLnTx/>
              <a:uFillTx/>
            </a:endParaRPr>
          </a:p>
        </p:txBody>
      </p:sp>
      <p:sp>
        <p:nvSpPr>
          <p:cNvPr id="7" name="Rounded Rectangle 102">
            <a:extLst>
              <a:ext uri="{FF2B5EF4-FFF2-40B4-BE49-F238E27FC236}">
                <a16:creationId xmlns:a16="http://schemas.microsoft.com/office/drawing/2014/main" id="{BF1761B3-49B9-A1C0-D894-5E31C2D0ECE4}"/>
              </a:ext>
            </a:extLst>
          </p:cNvPr>
          <p:cNvSpPr/>
          <p:nvPr/>
        </p:nvSpPr>
        <p:spPr>
          <a:xfrm>
            <a:off x="2450395" y="1249221"/>
            <a:ext cx="1455695" cy="612074"/>
          </a:xfrm>
          <a:prstGeom prst="roundRect">
            <a:avLst>
              <a:gd name="adj" fmla="val 0"/>
            </a:avLst>
          </a:prstGeom>
          <a:solidFill>
            <a:srgbClr val="00B050">
              <a:alpha val="20000"/>
            </a:srgbClr>
          </a:solidFill>
          <a:ln w="9525" cap="flat" cmpd="sng" algn="ctr">
            <a:noFill/>
            <a:prstDash val="solid"/>
          </a:ln>
          <a:effectLst/>
        </p:spPr>
        <p:txBody>
          <a:bodyPr tIns="90000" bIns="90000" rtlCol="0" anchor="t" anchorCtr="0"/>
          <a:lstStyle/>
          <a:p>
            <a:pPr marL="0" marR="0" lvl="0" indent="0" algn="ctr" defTabSz="685800" eaLnBrk="0" fontAlgn="auto" latinLnBrk="0" hangingPunct="0">
              <a:lnSpc>
                <a:spcPct val="90000"/>
              </a:lnSpc>
              <a:spcBef>
                <a:spcPts val="0"/>
              </a:spcBef>
              <a:spcAft>
                <a:spcPts val="0"/>
              </a:spcAft>
              <a:buClr>
                <a:srgbClr val="00C9FF"/>
              </a:buClr>
              <a:buSzTx/>
              <a:buFontTx/>
              <a:buNone/>
              <a:tabLst/>
              <a:defRPr/>
            </a:pPr>
            <a:endParaRPr kumimoji="0" lang="en-US" sz="1800" b="0" i="0" u="none" strike="noStrike" kern="0" cap="none" spc="0" normalizeH="0" baseline="0" noProof="0">
              <a:ln>
                <a:noFill/>
              </a:ln>
              <a:solidFill>
                <a:srgbClr val="A8BBC0"/>
              </a:solidFill>
              <a:effectLst/>
              <a:uLnTx/>
              <a:uFillTx/>
            </a:endParaRPr>
          </a:p>
        </p:txBody>
      </p:sp>
      <p:sp>
        <p:nvSpPr>
          <p:cNvPr id="8" name="Text Placeholder 1">
            <a:extLst>
              <a:ext uri="{FF2B5EF4-FFF2-40B4-BE49-F238E27FC236}">
                <a16:creationId xmlns:a16="http://schemas.microsoft.com/office/drawing/2014/main" id="{A622146C-CBDA-4863-1465-7D9897B29351}"/>
              </a:ext>
            </a:extLst>
          </p:cNvPr>
          <p:cNvSpPr txBox="1">
            <a:spLocks/>
          </p:cNvSpPr>
          <p:nvPr/>
        </p:nvSpPr>
        <p:spPr>
          <a:xfrm>
            <a:off x="417599" y="395946"/>
            <a:ext cx="4286629" cy="369332"/>
          </a:xfrm>
          <a:prstGeom prst="rect">
            <a:avLst/>
          </a:prstGeom>
        </p:spPr>
        <p:txBody>
          <a:bodyPr wrap="square" lIns="0" tIns="0" rIns="0" bIns="0">
            <a:spAutoFit/>
          </a:bodyPr>
          <a:lstStyle>
            <a:lvl1pPr marL="0" indent="0" algn="l" defTabSz="310010" rtl="0" eaLnBrk="1" latinLnBrk="0" hangingPunct="1">
              <a:lnSpc>
                <a:spcPct val="100000"/>
              </a:lnSpc>
              <a:spcBef>
                <a:spcPts val="0"/>
              </a:spcBef>
              <a:buFont typeface="Arial" panose="020B0604020202020204" pitchFamily="34" charset="0"/>
              <a:buNone/>
              <a:defRPr sz="2400" kern="1200" baseline="0">
                <a:solidFill>
                  <a:schemeClr val="accent1"/>
                </a:solidFill>
                <a:latin typeface="Nokia Pure Headline Light" panose="020B0304020202020204" pitchFamily="34" charset="0"/>
                <a:ea typeface="+mn-ea"/>
                <a:cs typeface="+mn-cs"/>
              </a:defRPr>
            </a:lvl1pPr>
            <a:lvl2pPr marL="232508" indent="-77502" algn="l" defTabSz="310010" rtl="0" eaLnBrk="1" latinLnBrk="0" hangingPunct="1">
              <a:lnSpc>
                <a:spcPct val="90000"/>
              </a:lnSpc>
              <a:spcBef>
                <a:spcPts val="169"/>
              </a:spcBef>
              <a:buFont typeface="Arial" panose="020B0604020202020204" pitchFamily="34" charset="0"/>
              <a:buChar char="•"/>
              <a:defRPr sz="814" kern="1200">
                <a:solidFill>
                  <a:schemeClr val="tx1"/>
                </a:solidFill>
                <a:latin typeface="+mn-lt"/>
                <a:ea typeface="+mn-ea"/>
                <a:cs typeface="+mn-cs"/>
              </a:defRPr>
            </a:lvl2pPr>
            <a:lvl3pPr marL="387513" indent="-77502" algn="l" defTabSz="310010" rtl="0" eaLnBrk="1" latinLnBrk="0" hangingPunct="1">
              <a:lnSpc>
                <a:spcPct val="90000"/>
              </a:lnSpc>
              <a:spcBef>
                <a:spcPts val="169"/>
              </a:spcBef>
              <a:buFont typeface="Arial" panose="020B0604020202020204" pitchFamily="34" charset="0"/>
              <a:buChar char="•"/>
              <a:defRPr sz="678" kern="1200">
                <a:solidFill>
                  <a:schemeClr val="tx1"/>
                </a:solidFill>
                <a:latin typeface="+mn-lt"/>
                <a:ea typeface="+mn-ea"/>
                <a:cs typeface="+mn-cs"/>
              </a:defRPr>
            </a:lvl3pPr>
            <a:lvl4pPr marL="542518" indent="-77502" algn="l" defTabSz="310010" rtl="0" eaLnBrk="1" latinLnBrk="0" hangingPunct="1">
              <a:lnSpc>
                <a:spcPct val="90000"/>
              </a:lnSpc>
              <a:spcBef>
                <a:spcPts val="169"/>
              </a:spcBef>
              <a:buFont typeface="Arial" panose="020B0604020202020204" pitchFamily="34" charset="0"/>
              <a:buChar char="•"/>
              <a:defRPr sz="610" kern="1200">
                <a:solidFill>
                  <a:schemeClr val="tx1"/>
                </a:solidFill>
                <a:latin typeface="+mn-lt"/>
                <a:ea typeface="+mn-ea"/>
                <a:cs typeface="+mn-cs"/>
              </a:defRPr>
            </a:lvl4pPr>
            <a:lvl5pPr marL="697523" indent="-77502" algn="l" defTabSz="310010" rtl="0" eaLnBrk="1" latinLnBrk="0" hangingPunct="1">
              <a:lnSpc>
                <a:spcPct val="90000"/>
              </a:lnSpc>
              <a:spcBef>
                <a:spcPts val="169"/>
              </a:spcBef>
              <a:buFont typeface="Arial" panose="020B0604020202020204" pitchFamily="34" charset="0"/>
              <a:buChar char="•"/>
              <a:defRPr sz="610" kern="1200">
                <a:solidFill>
                  <a:schemeClr val="tx1"/>
                </a:solidFill>
                <a:latin typeface="+mn-lt"/>
                <a:ea typeface="+mn-ea"/>
                <a:cs typeface="+mn-cs"/>
              </a:defRPr>
            </a:lvl5pPr>
            <a:lvl6pPr marL="852528" indent="-77502" algn="l" defTabSz="310010" rtl="0" eaLnBrk="1" latinLnBrk="0" hangingPunct="1">
              <a:lnSpc>
                <a:spcPct val="90000"/>
              </a:lnSpc>
              <a:spcBef>
                <a:spcPts val="169"/>
              </a:spcBef>
              <a:buFont typeface="Arial" panose="020B0604020202020204" pitchFamily="34" charset="0"/>
              <a:buChar char="•"/>
              <a:defRPr sz="610" kern="1200">
                <a:solidFill>
                  <a:schemeClr val="tx1"/>
                </a:solidFill>
                <a:latin typeface="+mn-lt"/>
                <a:ea typeface="+mn-ea"/>
                <a:cs typeface="+mn-cs"/>
              </a:defRPr>
            </a:lvl6pPr>
            <a:lvl7pPr marL="1007533" indent="-77502" algn="l" defTabSz="310010" rtl="0" eaLnBrk="1" latinLnBrk="0" hangingPunct="1">
              <a:lnSpc>
                <a:spcPct val="90000"/>
              </a:lnSpc>
              <a:spcBef>
                <a:spcPts val="169"/>
              </a:spcBef>
              <a:buFont typeface="Arial" panose="020B0604020202020204" pitchFamily="34" charset="0"/>
              <a:buChar char="•"/>
              <a:defRPr sz="610" kern="1200">
                <a:solidFill>
                  <a:schemeClr val="tx1"/>
                </a:solidFill>
                <a:latin typeface="+mn-lt"/>
                <a:ea typeface="+mn-ea"/>
                <a:cs typeface="+mn-cs"/>
              </a:defRPr>
            </a:lvl7pPr>
            <a:lvl8pPr marL="1162538" indent="-77502" algn="l" defTabSz="310010" rtl="0" eaLnBrk="1" latinLnBrk="0" hangingPunct="1">
              <a:lnSpc>
                <a:spcPct val="90000"/>
              </a:lnSpc>
              <a:spcBef>
                <a:spcPts val="169"/>
              </a:spcBef>
              <a:buFont typeface="Arial" panose="020B0604020202020204" pitchFamily="34" charset="0"/>
              <a:buChar char="•"/>
              <a:defRPr sz="610" kern="1200">
                <a:solidFill>
                  <a:schemeClr val="tx1"/>
                </a:solidFill>
                <a:latin typeface="+mn-lt"/>
                <a:ea typeface="+mn-ea"/>
                <a:cs typeface="+mn-cs"/>
              </a:defRPr>
            </a:lvl8pPr>
            <a:lvl9pPr marL="1317544" indent="-77502" algn="l" defTabSz="310010" rtl="0" eaLnBrk="1" latinLnBrk="0" hangingPunct="1">
              <a:lnSpc>
                <a:spcPct val="90000"/>
              </a:lnSpc>
              <a:spcBef>
                <a:spcPts val="169"/>
              </a:spcBef>
              <a:buFont typeface="Arial" panose="020B0604020202020204" pitchFamily="34" charset="0"/>
              <a:buChar char="•"/>
              <a:defRPr sz="610" kern="1200">
                <a:solidFill>
                  <a:schemeClr val="tx1"/>
                </a:solidFill>
                <a:latin typeface="+mn-lt"/>
                <a:ea typeface="+mn-ea"/>
                <a:cs typeface="+mn-cs"/>
              </a:defRPr>
            </a:lvl9pPr>
          </a:lstStyle>
          <a:p>
            <a:pPr marL="0" marR="0" lvl="0" indent="0" algn="l" defTabSz="31001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005AFF"/>
                </a:solidFill>
                <a:effectLst/>
                <a:uLnTx/>
                <a:uFillTx/>
                <a:latin typeface="Nokia Pure Headline Light" panose="020B0304020202020204" pitchFamily="34" charset="0"/>
                <a:ea typeface="+mn-ea"/>
                <a:cs typeface="+mn-cs"/>
              </a:rPr>
              <a:t>Building the modern data center</a:t>
            </a:r>
          </a:p>
        </p:txBody>
      </p:sp>
      <p:sp>
        <p:nvSpPr>
          <p:cNvPr id="9" name="Text Placeholder 2">
            <a:extLst>
              <a:ext uri="{FF2B5EF4-FFF2-40B4-BE49-F238E27FC236}">
                <a16:creationId xmlns:a16="http://schemas.microsoft.com/office/drawing/2014/main" id="{23D87DBC-3566-DE03-CBD9-D59BB0EE0C47}"/>
              </a:ext>
            </a:extLst>
          </p:cNvPr>
          <p:cNvSpPr txBox="1">
            <a:spLocks/>
          </p:cNvSpPr>
          <p:nvPr/>
        </p:nvSpPr>
        <p:spPr>
          <a:xfrm>
            <a:off x="417599" y="770679"/>
            <a:ext cx="5524136" cy="250390"/>
          </a:xfrm>
          <a:prstGeom prst="rect">
            <a:avLst/>
          </a:prstGeom>
        </p:spPr>
        <p:txBody>
          <a:bodyPr lIns="0" tIns="0" rIns="0" bIns="0">
            <a:spAutoFit/>
          </a:bodyPr>
          <a:lstStyle>
            <a:lvl1pPr marL="0" indent="0" algn="l" defTabSz="310010" rtl="0" eaLnBrk="1" latinLnBrk="0" hangingPunct="1">
              <a:lnSpc>
                <a:spcPct val="100000"/>
              </a:lnSpc>
              <a:spcBef>
                <a:spcPts val="0"/>
              </a:spcBef>
              <a:buFont typeface="Arial" panose="020B0604020202020204" pitchFamily="34" charset="0"/>
              <a:buNone/>
              <a:defRPr sz="1600" kern="1200" baseline="0">
                <a:solidFill>
                  <a:schemeClr val="tx2"/>
                </a:solidFill>
                <a:latin typeface="Nokia Pure Headline Light" panose="020B0304020202020204" pitchFamily="34" charset="0"/>
                <a:ea typeface="+mn-ea"/>
                <a:cs typeface="+mn-cs"/>
              </a:defRPr>
            </a:lvl1pPr>
            <a:lvl2pPr marL="232508" indent="-77502" algn="l" defTabSz="310010" rtl="0" eaLnBrk="1" latinLnBrk="0" hangingPunct="1">
              <a:lnSpc>
                <a:spcPct val="90000"/>
              </a:lnSpc>
              <a:spcBef>
                <a:spcPts val="169"/>
              </a:spcBef>
              <a:buFont typeface="Arial" panose="020B0604020202020204" pitchFamily="34" charset="0"/>
              <a:buChar char="•"/>
              <a:defRPr sz="814" kern="1200">
                <a:solidFill>
                  <a:schemeClr val="tx1"/>
                </a:solidFill>
                <a:latin typeface="+mn-lt"/>
                <a:ea typeface="+mn-ea"/>
                <a:cs typeface="+mn-cs"/>
              </a:defRPr>
            </a:lvl2pPr>
            <a:lvl3pPr marL="387513" indent="-77502" algn="l" defTabSz="310010" rtl="0" eaLnBrk="1" latinLnBrk="0" hangingPunct="1">
              <a:lnSpc>
                <a:spcPct val="90000"/>
              </a:lnSpc>
              <a:spcBef>
                <a:spcPts val="169"/>
              </a:spcBef>
              <a:buFont typeface="Arial" panose="020B0604020202020204" pitchFamily="34" charset="0"/>
              <a:buChar char="•"/>
              <a:defRPr sz="678" kern="1200">
                <a:solidFill>
                  <a:schemeClr val="tx1"/>
                </a:solidFill>
                <a:latin typeface="+mn-lt"/>
                <a:ea typeface="+mn-ea"/>
                <a:cs typeface="+mn-cs"/>
              </a:defRPr>
            </a:lvl3pPr>
            <a:lvl4pPr marL="542518" indent="-77502" algn="l" defTabSz="310010" rtl="0" eaLnBrk="1" latinLnBrk="0" hangingPunct="1">
              <a:lnSpc>
                <a:spcPct val="90000"/>
              </a:lnSpc>
              <a:spcBef>
                <a:spcPts val="169"/>
              </a:spcBef>
              <a:buFont typeface="Arial" panose="020B0604020202020204" pitchFamily="34" charset="0"/>
              <a:buChar char="•"/>
              <a:defRPr sz="610" kern="1200">
                <a:solidFill>
                  <a:schemeClr val="tx1"/>
                </a:solidFill>
                <a:latin typeface="+mn-lt"/>
                <a:ea typeface="+mn-ea"/>
                <a:cs typeface="+mn-cs"/>
              </a:defRPr>
            </a:lvl4pPr>
            <a:lvl5pPr marL="697523" indent="-77502" algn="l" defTabSz="310010" rtl="0" eaLnBrk="1" latinLnBrk="0" hangingPunct="1">
              <a:lnSpc>
                <a:spcPct val="90000"/>
              </a:lnSpc>
              <a:spcBef>
                <a:spcPts val="169"/>
              </a:spcBef>
              <a:buFont typeface="Arial" panose="020B0604020202020204" pitchFamily="34" charset="0"/>
              <a:buChar char="•"/>
              <a:defRPr sz="610" kern="1200">
                <a:solidFill>
                  <a:schemeClr val="tx1"/>
                </a:solidFill>
                <a:latin typeface="+mn-lt"/>
                <a:ea typeface="+mn-ea"/>
                <a:cs typeface="+mn-cs"/>
              </a:defRPr>
            </a:lvl5pPr>
            <a:lvl6pPr marL="852528" indent="-77502" algn="l" defTabSz="310010" rtl="0" eaLnBrk="1" latinLnBrk="0" hangingPunct="1">
              <a:lnSpc>
                <a:spcPct val="90000"/>
              </a:lnSpc>
              <a:spcBef>
                <a:spcPts val="169"/>
              </a:spcBef>
              <a:buFont typeface="Arial" panose="020B0604020202020204" pitchFamily="34" charset="0"/>
              <a:buChar char="•"/>
              <a:defRPr sz="610" kern="1200">
                <a:solidFill>
                  <a:schemeClr val="tx1"/>
                </a:solidFill>
                <a:latin typeface="+mn-lt"/>
                <a:ea typeface="+mn-ea"/>
                <a:cs typeface="+mn-cs"/>
              </a:defRPr>
            </a:lvl6pPr>
            <a:lvl7pPr marL="1007533" indent="-77502" algn="l" defTabSz="310010" rtl="0" eaLnBrk="1" latinLnBrk="0" hangingPunct="1">
              <a:lnSpc>
                <a:spcPct val="90000"/>
              </a:lnSpc>
              <a:spcBef>
                <a:spcPts val="169"/>
              </a:spcBef>
              <a:buFont typeface="Arial" panose="020B0604020202020204" pitchFamily="34" charset="0"/>
              <a:buChar char="•"/>
              <a:defRPr sz="610" kern="1200">
                <a:solidFill>
                  <a:schemeClr val="tx1"/>
                </a:solidFill>
                <a:latin typeface="+mn-lt"/>
                <a:ea typeface="+mn-ea"/>
                <a:cs typeface="+mn-cs"/>
              </a:defRPr>
            </a:lvl7pPr>
            <a:lvl8pPr marL="1162538" indent="-77502" algn="l" defTabSz="310010" rtl="0" eaLnBrk="1" latinLnBrk="0" hangingPunct="1">
              <a:lnSpc>
                <a:spcPct val="90000"/>
              </a:lnSpc>
              <a:spcBef>
                <a:spcPts val="169"/>
              </a:spcBef>
              <a:buFont typeface="Arial" panose="020B0604020202020204" pitchFamily="34" charset="0"/>
              <a:buChar char="•"/>
              <a:defRPr sz="610" kern="1200">
                <a:solidFill>
                  <a:schemeClr val="tx1"/>
                </a:solidFill>
                <a:latin typeface="+mn-lt"/>
                <a:ea typeface="+mn-ea"/>
                <a:cs typeface="+mn-cs"/>
              </a:defRPr>
            </a:lvl8pPr>
            <a:lvl9pPr marL="1317544" indent="-77502" algn="l" defTabSz="310010" rtl="0" eaLnBrk="1" latinLnBrk="0" hangingPunct="1">
              <a:lnSpc>
                <a:spcPct val="90000"/>
              </a:lnSpc>
              <a:spcBef>
                <a:spcPts val="169"/>
              </a:spcBef>
              <a:buFont typeface="Arial" panose="020B0604020202020204" pitchFamily="34" charset="0"/>
              <a:buChar char="•"/>
              <a:defRPr sz="610" kern="1200">
                <a:solidFill>
                  <a:schemeClr val="tx1"/>
                </a:solidFill>
                <a:latin typeface="+mn-lt"/>
                <a:ea typeface="+mn-ea"/>
                <a:cs typeface="+mn-cs"/>
              </a:defRPr>
            </a:lvl9pPr>
          </a:lstStyle>
          <a:p>
            <a:pPr marL="0" marR="0" lvl="0" indent="0" algn="l" defTabSz="31001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rgbClr val="001135"/>
                </a:solidFill>
                <a:effectLst/>
                <a:uLnTx/>
                <a:uFillTx/>
                <a:latin typeface="Nokia Pure Headline Light" panose="020B0304020202020204" pitchFamily="34" charset="0"/>
                <a:ea typeface="+mn-ea"/>
                <a:cs typeface="+mn-cs"/>
              </a:rPr>
              <a:t>eBGP for Underlay</a:t>
            </a:r>
          </a:p>
        </p:txBody>
      </p:sp>
      <p:grpSp>
        <p:nvGrpSpPr>
          <p:cNvPr id="10" name="Group 9">
            <a:extLst>
              <a:ext uri="{FF2B5EF4-FFF2-40B4-BE49-F238E27FC236}">
                <a16:creationId xmlns:a16="http://schemas.microsoft.com/office/drawing/2014/main" id="{D645225C-3A73-85B2-C3BA-29FB40C6A6AF}"/>
              </a:ext>
            </a:extLst>
          </p:cNvPr>
          <p:cNvGrpSpPr/>
          <p:nvPr/>
        </p:nvGrpSpPr>
        <p:grpSpPr>
          <a:xfrm>
            <a:off x="2614958" y="1350353"/>
            <a:ext cx="1001710" cy="446975"/>
            <a:chOff x="6189787" y="664528"/>
            <a:chExt cx="1431015" cy="638536"/>
          </a:xfrm>
        </p:grpSpPr>
        <p:pic>
          <p:nvPicPr>
            <p:cNvPr id="11" name="Picture 10">
              <a:extLst>
                <a:ext uri="{FF2B5EF4-FFF2-40B4-BE49-F238E27FC236}">
                  <a16:creationId xmlns:a16="http://schemas.microsoft.com/office/drawing/2014/main" id="{9E9EBFFE-8375-D3CB-5FFF-83D693B2955A}"/>
                </a:ext>
              </a:extLst>
            </p:cNvPr>
            <p:cNvPicPr>
              <a:picLocks noChangeAspect="1"/>
            </p:cNvPicPr>
            <p:nvPr/>
          </p:nvPicPr>
          <p:blipFill>
            <a:blip r:embed="rId3"/>
            <a:stretch>
              <a:fillRect/>
            </a:stretch>
          </p:blipFill>
          <p:spPr>
            <a:xfrm>
              <a:off x="6189787" y="664528"/>
              <a:ext cx="638536" cy="638536"/>
            </a:xfrm>
            <a:prstGeom prst="rect">
              <a:avLst/>
            </a:prstGeom>
          </p:spPr>
        </p:pic>
        <p:pic>
          <p:nvPicPr>
            <p:cNvPr id="12" name="Picture 11">
              <a:extLst>
                <a:ext uri="{FF2B5EF4-FFF2-40B4-BE49-F238E27FC236}">
                  <a16:creationId xmlns:a16="http://schemas.microsoft.com/office/drawing/2014/main" id="{61155E89-A567-EE13-AAF2-3949545DEB4C}"/>
                </a:ext>
              </a:extLst>
            </p:cNvPr>
            <p:cNvPicPr>
              <a:picLocks noChangeAspect="1"/>
            </p:cNvPicPr>
            <p:nvPr/>
          </p:nvPicPr>
          <p:blipFill>
            <a:blip r:embed="rId3"/>
            <a:stretch>
              <a:fillRect/>
            </a:stretch>
          </p:blipFill>
          <p:spPr>
            <a:xfrm>
              <a:off x="6982266" y="664528"/>
              <a:ext cx="638536" cy="638536"/>
            </a:xfrm>
            <a:prstGeom prst="rect">
              <a:avLst/>
            </a:prstGeom>
          </p:spPr>
        </p:pic>
      </p:grpSp>
      <p:grpSp>
        <p:nvGrpSpPr>
          <p:cNvPr id="13" name="Group 12">
            <a:extLst>
              <a:ext uri="{FF2B5EF4-FFF2-40B4-BE49-F238E27FC236}">
                <a16:creationId xmlns:a16="http://schemas.microsoft.com/office/drawing/2014/main" id="{7A5FB018-5813-69DF-F6AF-5227829AE421}"/>
              </a:ext>
            </a:extLst>
          </p:cNvPr>
          <p:cNvGrpSpPr/>
          <p:nvPr/>
        </p:nvGrpSpPr>
        <p:grpSpPr>
          <a:xfrm>
            <a:off x="530001" y="2776948"/>
            <a:ext cx="1001710" cy="446975"/>
            <a:chOff x="6189787" y="664528"/>
            <a:chExt cx="1431015" cy="638536"/>
          </a:xfrm>
        </p:grpSpPr>
        <p:pic>
          <p:nvPicPr>
            <p:cNvPr id="14" name="Picture 13">
              <a:extLst>
                <a:ext uri="{FF2B5EF4-FFF2-40B4-BE49-F238E27FC236}">
                  <a16:creationId xmlns:a16="http://schemas.microsoft.com/office/drawing/2014/main" id="{9429D9BE-C994-1420-794E-1E24A98FA02E}"/>
                </a:ext>
              </a:extLst>
            </p:cNvPr>
            <p:cNvPicPr>
              <a:picLocks noChangeAspect="1"/>
            </p:cNvPicPr>
            <p:nvPr/>
          </p:nvPicPr>
          <p:blipFill>
            <a:blip r:embed="rId3"/>
            <a:stretch>
              <a:fillRect/>
            </a:stretch>
          </p:blipFill>
          <p:spPr>
            <a:xfrm>
              <a:off x="6189787" y="664528"/>
              <a:ext cx="638536" cy="638536"/>
            </a:xfrm>
            <a:prstGeom prst="rect">
              <a:avLst/>
            </a:prstGeom>
          </p:spPr>
        </p:pic>
        <p:pic>
          <p:nvPicPr>
            <p:cNvPr id="15" name="Picture 14">
              <a:extLst>
                <a:ext uri="{FF2B5EF4-FFF2-40B4-BE49-F238E27FC236}">
                  <a16:creationId xmlns:a16="http://schemas.microsoft.com/office/drawing/2014/main" id="{B4D9F133-5034-DF01-A8C5-3254D18014F3}"/>
                </a:ext>
              </a:extLst>
            </p:cNvPr>
            <p:cNvPicPr>
              <a:picLocks noChangeAspect="1"/>
            </p:cNvPicPr>
            <p:nvPr/>
          </p:nvPicPr>
          <p:blipFill>
            <a:blip r:embed="rId3"/>
            <a:stretch>
              <a:fillRect/>
            </a:stretch>
          </p:blipFill>
          <p:spPr>
            <a:xfrm>
              <a:off x="6982266" y="664528"/>
              <a:ext cx="638536" cy="638536"/>
            </a:xfrm>
            <a:prstGeom prst="rect">
              <a:avLst/>
            </a:prstGeom>
          </p:spPr>
        </p:pic>
      </p:grpSp>
      <p:grpSp>
        <p:nvGrpSpPr>
          <p:cNvPr id="16" name="Group 15">
            <a:extLst>
              <a:ext uri="{FF2B5EF4-FFF2-40B4-BE49-F238E27FC236}">
                <a16:creationId xmlns:a16="http://schemas.microsoft.com/office/drawing/2014/main" id="{4757635F-5E0E-B47B-F690-7DE9CBEFF997}"/>
              </a:ext>
            </a:extLst>
          </p:cNvPr>
          <p:cNvGrpSpPr/>
          <p:nvPr/>
        </p:nvGrpSpPr>
        <p:grpSpPr>
          <a:xfrm>
            <a:off x="3025427" y="2776946"/>
            <a:ext cx="1001710" cy="446975"/>
            <a:chOff x="6189787" y="664528"/>
            <a:chExt cx="1431015" cy="638536"/>
          </a:xfrm>
        </p:grpSpPr>
        <p:pic>
          <p:nvPicPr>
            <p:cNvPr id="17" name="Picture 16">
              <a:extLst>
                <a:ext uri="{FF2B5EF4-FFF2-40B4-BE49-F238E27FC236}">
                  <a16:creationId xmlns:a16="http://schemas.microsoft.com/office/drawing/2014/main" id="{81AC4AD8-1B2C-962E-2D21-72D30F9EEBC4}"/>
                </a:ext>
              </a:extLst>
            </p:cNvPr>
            <p:cNvPicPr>
              <a:picLocks noChangeAspect="1"/>
            </p:cNvPicPr>
            <p:nvPr/>
          </p:nvPicPr>
          <p:blipFill>
            <a:blip r:embed="rId3"/>
            <a:stretch>
              <a:fillRect/>
            </a:stretch>
          </p:blipFill>
          <p:spPr>
            <a:xfrm>
              <a:off x="6189787" y="664528"/>
              <a:ext cx="638536" cy="638536"/>
            </a:xfrm>
            <a:prstGeom prst="rect">
              <a:avLst/>
            </a:prstGeom>
          </p:spPr>
        </p:pic>
        <p:pic>
          <p:nvPicPr>
            <p:cNvPr id="18" name="Picture 17">
              <a:extLst>
                <a:ext uri="{FF2B5EF4-FFF2-40B4-BE49-F238E27FC236}">
                  <a16:creationId xmlns:a16="http://schemas.microsoft.com/office/drawing/2014/main" id="{7182B843-0EB3-DD14-BD13-56CB5F6DEDA5}"/>
                </a:ext>
              </a:extLst>
            </p:cNvPr>
            <p:cNvPicPr>
              <a:picLocks noChangeAspect="1"/>
            </p:cNvPicPr>
            <p:nvPr/>
          </p:nvPicPr>
          <p:blipFill>
            <a:blip r:embed="rId3"/>
            <a:stretch>
              <a:fillRect/>
            </a:stretch>
          </p:blipFill>
          <p:spPr>
            <a:xfrm>
              <a:off x="6982266" y="664528"/>
              <a:ext cx="638536" cy="638536"/>
            </a:xfrm>
            <a:prstGeom prst="rect">
              <a:avLst/>
            </a:prstGeom>
          </p:spPr>
        </p:pic>
      </p:grpSp>
      <p:cxnSp>
        <p:nvCxnSpPr>
          <p:cNvPr id="19" name="Straight Connector 18">
            <a:extLst>
              <a:ext uri="{FF2B5EF4-FFF2-40B4-BE49-F238E27FC236}">
                <a16:creationId xmlns:a16="http://schemas.microsoft.com/office/drawing/2014/main" id="{69E0117E-03B4-9949-ECCC-B0EC1505701E}"/>
              </a:ext>
            </a:extLst>
          </p:cNvPr>
          <p:cNvCxnSpPr>
            <a:cxnSpLocks/>
            <a:stCxn id="11" idx="2"/>
            <a:endCxn id="14" idx="0"/>
          </p:cNvCxnSpPr>
          <p:nvPr/>
        </p:nvCxnSpPr>
        <p:spPr>
          <a:xfrm flipH="1">
            <a:off x="753489" y="1797328"/>
            <a:ext cx="2084957" cy="979620"/>
          </a:xfrm>
          <a:prstGeom prst="line">
            <a:avLst/>
          </a:prstGeom>
          <a:noFill/>
          <a:ln w="28575" cap="flat" cmpd="sng" algn="ctr">
            <a:solidFill>
              <a:srgbClr val="00B050"/>
            </a:solidFill>
            <a:prstDash val="solid"/>
            <a:miter lim="800000"/>
            <a:headEnd type="triangle"/>
            <a:tailEnd type="triangle"/>
          </a:ln>
          <a:effectLst/>
        </p:spPr>
      </p:cxnSp>
      <p:cxnSp>
        <p:nvCxnSpPr>
          <p:cNvPr id="20" name="Straight Connector 19">
            <a:extLst>
              <a:ext uri="{FF2B5EF4-FFF2-40B4-BE49-F238E27FC236}">
                <a16:creationId xmlns:a16="http://schemas.microsoft.com/office/drawing/2014/main" id="{413481B5-534B-C28F-4617-B847CD9FAC88}"/>
              </a:ext>
            </a:extLst>
          </p:cNvPr>
          <p:cNvCxnSpPr>
            <a:cxnSpLocks/>
            <a:stCxn id="12" idx="2"/>
            <a:endCxn id="14" idx="0"/>
          </p:cNvCxnSpPr>
          <p:nvPr/>
        </p:nvCxnSpPr>
        <p:spPr>
          <a:xfrm flipH="1">
            <a:off x="753489" y="1797328"/>
            <a:ext cx="2639692" cy="979620"/>
          </a:xfrm>
          <a:prstGeom prst="line">
            <a:avLst/>
          </a:prstGeom>
          <a:noFill/>
          <a:ln w="28575" cap="flat" cmpd="sng" algn="ctr">
            <a:solidFill>
              <a:srgbClr val="00B050"/>
            </a:solidFill>
            <a:prstDash val="solid"/>
            <a:miter lim="800000"/>
            <a:headEnd type="triangle"/>
            <a:tailEnd type="triangle"/>
          </a:ln>
          <a:effectLst/>
        </p:spPr>
      </p:cxnSp>
      <p:pic>
        <p:nvPicPr>
          <p:cNvPr id="21" name="Picture 20">
            <a:extLst>
              <a:ext uri="{FF2B5EF4-FFF2-40B4-BE49-F238E27FC236}">
                <a16:creationId xmlns:a16="http://schemas.microsoft.com/office/drawing/2014/main" id="{8F23AD56-A4E7-6055-C1BE-FA22FE018BE4}"/>
              </a:ext>
            </a:extLst>
          </p:cNvPr>
          <p:cNvPicPr>
            <a:picLocks noChangeAspect="1"/>
          </p:cNvPicPr>
          <p:nvPr/>
        </p:nvPicPr>
        <p:blipFill>
          <a:blip r:embed="rId4"/>
          <a:stretch>
            <a:fillRect/>
          </a:stretch>
        </p:blipFill>
        <p:spPr>
          <a:xfrm>
            <a:off x="3311161" y="3551941"/>
            <a:ext cx="503930" cy="503930"/>
          </a:xfrm>
          <a:prstGeom prst="rect">
            <a:avLst/>
          </a:prstGeom>
        </p:spPr>
      </p:pic>
      <p:cxnSp>
        <p:nvCxnSpPr>
          <p:cNvPr id="22" name="Straight Connector 21">
            <a:extLst>
              <a:ext uri="{FF2B5EF4-FFF2-40B4-BE49-F238E27FC236}">
                <a16:creationId xmlns:a16="http://schemas.microsoft.com/office/drawing/2014/main" id="{48DFD5E6-A2E2-43F5-B1C6-202184C1581D}"/>
              </a:ext>
            </a:extLst>
          </p:cNvPr>
          <p:cNvCxnSpPr>
            <a:cxnSpLocks/>
            <a:stCxn id="21" idx="0"/>
            <a:endCxn id="17" idx="2"/>
          </p:cNvCxnSpPr>
          <p:nvPr/>
        </p:nvCxnSpPr>
        <p:spPr>
          <a:xfrm flipH="1" flipV="1">
            <a:off x="3248915" y="3223921"/>
            <a:ext cx="314211" cy="328020"/>
          </a:xfrm>
          <a:prstGeom prst="line">
            <a:avLst/>
          </a:prstGeom>
          <a:noFill/>
          <a:ln w="12700" cap="flat" cmpd="sng" algn="ctr">
            <a:solidFill>
              <a:srgbClr val="666666"/>
            </a:solidFill>
            <a:prstDash val="solid"/>
          </a:ln>
          <a:effectLst/>
        </p:spPr>
      </p:cxnSp>
      <p:cxnSp>
        <p:nvCxnSpPr>
          <p:cNvPr id="23" name="Straight Connector 22">
            <a:extLst>
              <a:ext uri="{FF2B5EF4-FFF2-40B4-BE49-F238E27FC236}">
                <a16:creationId xmlns:a16="http://schemas.microsoft.com/office/drawing/2014/main" id="{F4B87281-13BB-C2DF-FE73-BE40CAB49DA4}"/>
              </a:ext>
            </a:extLst>
          </p:cNvPr>
          <p:cNvCxnSpPr>
            <a:cxnSpLocks/>
            <a:stCxn id="21" idx="0"/>
            <a:endCxn id="18" idx="2"/>
          </p:cNvCxnSpPr>
          <p:nvPr/>
        </p:nvCxnSpPr>
        <p:spPr>
          <a:xfrm flipV="1">
            <a:off x="3563126" y="3223921"/>
            <a:ext cx="240524" cy="328020"/>
          </a:xfrm>
          <a:prstGeom prst="line">
            <a:avLst/>
          </a:prstGeom>
          <a:noFill/>
          <a:ln w="12700" cap="flat" cmpd="sng" algn="ctr">
            <a:solidFill>
              <a:srgbClr val="666666"/>
            </a:solidFill>
            <a:prstDash val="solid"/>
          </a:ln>
          <a:effectLst/>
        </p:spPr>
      </p:cxnSp>
      <p:cxnSp>
        <p:nvCxnSpPr>
          <p:cNvPr id="24" name="Straight Connector 23">
            <a:extLst>
              <a:ext uri="{FF2B5EF4-FFF2-40B4-BE49-F238E27FC236}">
                <a16:creationId xmlns:a16="http://schemas.microsoft.com/office/drawing/2014/main" id="{3C330467-D47F-CBC3-BCD3-1EAC66DAA3D9}"/>
              </a:ext>
            </a:extLst>
          </p:cNvPr>
          <p:cNvCxnSpPr>
            <a:cxnSpLocks/>
            <a:stCxn id="67" idx="0"/>
            <a:endCxn id="29" idx="2"/>
          </p:cNvCxnSpPr>
          <p:nvPr/>
        </p:nvCxnSpPr>
        <p:spPr>
          <a:xfrm flipH="1" flipV="1">
            <a:off x="1986610" y="3223922"/>
            <a:ext cx="308093" cy="322249"/>
          </a:xfrm>
          <a:prstGeom prst="line">
            <a:avLst/>
          </a:prstGeom>
          <a:noFill/>
          <a:ln w="12700" cap="flat" cmpd="sng" algn="ctr">
            <a:solidFill>
              <a:srgbClr val="666666"/>
            </a:solidFill>
            <a:prstDash val="solid"/>
          </a:ln>
          <a:effectLst/>
        </p:spPr>
      </p:cxnSp>
      <p:cxnSp>
        <p:nvCxnSpPr>
          <p:cNvPr id="25" name="Straight Connector 24">
            <a:extLst>
              <a:ext uri="{FF2B5EF4-FFF2-40B4-BE49-F238E27FC236}">
                <a16:creationId xmlns:a16="http://schemas.microsoft.com/office/drawing/2014/main" id="{5FF79CED-1748-EBCE-4753-FE739E234B8B}"/>
              </a:ext>
            </a:extLst>
          </p:cNvPr>
          <p:cNvCxnSpPr>
            <a:cxnSpLocks/>
            <a:stCxn id="67" idx="0"/>
            <a:endCxn id="30" idx="2"/>
          </p:cNvCxnSpPr>
          <p:nvPr/>
        </p:nvCxnSpPr>
        <p:spPr>
          <a:xfrm flipV="1">
            <a:off x="2294703" y="3223922"/>
            <a:ext cx="246642" cy="322249"/>
          </a:xfrm>
          <a:prstGeom prst="line">
            <a:avLst/>
          </a:prstGeom>
          <a:noFill/>
          <a:ln w="12700" cap="flat" cmpd="sng" algn="ctr">
            <a:solidFill>
              <a:srgbClr val="666666"/>
            </a:solidFill>
            <a:prstDash val="solid"/>
          </a:ln>
          <a:effectLst/>
        </p:spPr>
      </p:cxnSp>
      <p:sp>
        <p:nvSpPr>
          <p:cNvPr id="26" name="Rectangle: Top Corners Rounded 25">
            <a:extLst>
              <a:ext uri="{FF2B5EF4-FFF2-40B4-BE49-F238E27FC236}">
                <a16:creationId xmlns:a16="http://schemas.microsoft.com/office/drawing/2014/main" id="{CAE8FB00-134C-813C-5E8F-4A1E892CE87C}"/>
              </a:ext>
            </a:extLst>
          </p:cNvPr>
          <p:cNvSpPr/>
          <p:nvPr/>
        </p:nvSpPr>
        <p:spPr>
          <a:xfrm rot="16200000">
            <a:off x="-6312" y="2905273"/>
            <a:ext cx="626133" cy="193292"/>
          </a:xfrm>
          <a:prstGeom prst="round2SameRect">
            <a:avLst/>
          </a:prstGeom>
          <a:solidFill>
            <a:srgbClr val="0A0908"/>
          </a:solidFill>
          <a:ln w="12700" cap="flat" cmpd="sng" algn="ctr">
            <a:noFill/>
            <a:prstDash val="solid"/>
            <a:miter lim="800000"/>
          </a:ln>
          <a:effectLst>
            <a:softEdge rad="0"/>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685800" eaLnBrk="1" fontAlgn="auto" latinLnBrk="0" hangingPunct="1">
              <a:lnSpc>
                <a:spcPct val="100000"/>
              </a:lnSpc>
              <a:spcBef>
                <a:spcPts val="0"/>
              </a:spcBef>
              <a:spcAft>
                <a:spcPts val="300"/>
              </a:spcAft>
              <a:buClrTx/>
              <a:buSzPct val="100000"/>
              <a:buFontTx/>
              <a:buNone/>
              <a:tabLst/>
              <a:defRPr/>
            </a:pPr>
            <a:r>
              <a:rPr kumimoji="0" lang="en-US" sz="1200" b="1" i="0" u="none" strike="noStrike" kern="0" cap="none" spc="0" normalizeH="0" baseline="0" noProof="0" dirty="0">
                <a:ln>
                  <a:noFill/>
                </a:ln>
                <a:solidFill>
                  <a:srgbClr val="FFFFFF"/>
                </a:solidFill>
                <a:effectLst/>
                <a:uLnTx/>
                <a:uFillTx/>
                <a:latin typeface="Nokia Pure Text Light"/>
                <a:ea typeface="+mn-ea"/>
                <a:cs typeface="+mn-cs"/>
              </a:rPr>
              <a:t>Leaf</a:t>
            </a:r>
          </a:p>
        </p:txBody>
      </p:sp>
      <p:sp>
        <p:nvSpPr>
          <p:cNvPr id="27" name="Rectangle: Top Corners Rounded 26">
            <a:extLst>
              <a:ext uri="{FF2B5EF4-FFF2-40B4-BE49-F238E27FC236}">
                <a16:creationId xmlns:a16="http://schemas.microsoft.com/office/drawing/2014/main" id="{BC49F743-7124-DF59-4ED6-E7E8CDEA2D36}"/>
              </a:ext>
            </a:extLst>
          </p:cNvPr>
          <p:cNvSpPr/>
          <p:nvPr/>
        </p:nvSpPr>
        <p:spPr>
          <a:xfrm rot="5400000">
            <a:off x="3574676" y="1454425"/>
            <a:ext cx="612073" cy="215736"/>
          </a:xfrm>
          <a:prstGeom prst="round2SameRect">
            <a:avLst/>
          </a:prstGeom>
          <a:solidFill>
            <a:srgbClr val="0A0908"/>
          </a:solidFill>
          <a:ln w="12700" cap="flat" cmpd="sng" algn="ctr">
            <a:noFill/>
            <a:prstDash val="solid"/>
            <a:miter lim="800000"/>
          </a:ln>
          <a:effectLst>
            <a:softEdge rad="0"/>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685800" eaLnBrk="1" fontAlgn="auto" latinLnBrk="0" hangingPunct="1">
              <a:lnSpc>
                <a:spcPct val="100000"/>
              </a:lnSpc>
              <a:spcBef>
                <a:spcPts val="0"/>
              </a:spcBef>
              <a:spcAft>
                <a:spcPts val="300"/>
              </a:spcAft>
              <a:buClrTx/>
              <a:buSzPct val="100000"/>
              <a:buFontTx/>
              <a:buNone/>
              <a:tabLst/>
              <a:defRPr/>
            </a:pPr>
            <a:r>
              <a:rPr kumimoji="0" lang="en-US" sz="1200" b="1" i="0" u="none" strike="noStrike" kern="0" cap="none" spc="0" normalizeH="0" baseline="0" noProof="0" dirty="0">
                <a:ln>
                  <a:noFill/>
                </a:ln>
                <a:solidFill>
                  <a:srgbClr val="FFFFFF"/>
                </a:solidFill>
                <a:effectLst/>
                <a:uLnTx/>
                <a:uFillTx/>
                <a:latin typeface="Nokia Pure Text Light"/>
                <a:ea typeface="+mn-ea"/>
                <a:cs typeface="+mn-cs"/>
              </a:rPr>
              <a:t>Spine</a:t>
            </a:r>
          </a:p>
        </p:txBody>
      </p:sp>
      <p:grpSp>
        <p:nvGrpSpPr>
          <p:cNvPr id="28" name="Group 27">
            <a:extLst>
              <a:ext uri="{FF2B5EF4-FFF2-40B4-BE49-F238E27FC236}">
                <a16:creationId xmlns:a16="http://schemas.microsoft.com/office/drawing/2014/main" id="{AB1330DF-2667-39EB-D1EC-5A6A6CE21204}"/>
              </a:ext>
            </a:extLst>
          </p:cNvPr>
          <p:cNvGrpSpPr/>
          <p:nvPr/>
        </p:nvGrpSpPr>
        <p:grpSpPr>
          <a:xfrm>
            <a:off x="1763122" y="2776947"/>
            <a:ext cx="1001710" cy="446975"/>
            <a:chOff x="6189787" y="664528"/>
            <a:chExt cx="1431015" cy="638536"/>
          </a:xfrm>
        </p:grpSpPr>
        <p:pic>
          <p:nvPicPr>
            <p:cNvPr id="29" name="Picture 28">
              <a:extLst>
                <a:ext uri="{FF2B5EF4-FFF2-40B4-BE49-F238E27FC236}">
                  <a16:creationId xmlns:a16="http://schemas.microsoft.com/office/drawing/2014/main" id="{C01E7A06-F0AD-98B4-D7EA-DE5E57897459}"/>
                </a:ext>
              </a:extLst>
            </p:cNvPr>
            <p:cNvPicPr>
              <a:picLocks noChangeAspect="1"/>
            </p:cNvPicPr>
            <p:nvPr/>
          </p:nvPicPr>
          <p:blipFill>
            <a:blip r:embed="rId3"/>
            <a:stretch>
              <a:fillRect/>
            </a:stretch>
          </p:blipFill>
          <p:spPr>
            <a:xfrm>
              <a:off x="6189787" y="664528"/>
              <a:ext cx="638536" cy="638536"/>
            </a:xfrm>
            <a:prstGeom prst="rect">
              <a:avLst/>
            </a:prstGeom>
          </p:spPr>
        </p:pic>
        <p:pic>
          <p:nvPicPr>
            <p:cNvPr id="30" name="Picture 29">
              <a:extLst>
                <a:ext uri="{FF2B5EF4-FFF2-40B4-BE49-F238E27FC236}">
                  <a16:creationId xmlns:a16="http://schemas.microsoft.com/office/drawing/2014/main" id="{BFEEA6C6-CE7E-F402-2984-EBDBCF60E578}"/>
                </a:ext>
              </a:extLst>
            </p:cNvPr>
            <p:cNvPicPr>
              <a:picLocks noChangeAspect="1"/>
            </p:cNvPicPr>
            <p:nvPr/>
          </p:nvPicPr>
          <p:blipFill>
            <a:blip r:embed="rId3"/>
            <a:stretch>
              <a:fillRect/>
            </a:stretch>
          </p:blipFill>
          <p:spPr>
            <a:xfrm>
              <a:off x="6982266" y="664528"/>
              <a:ext cx="638536" cy="638536"/>
            </a:xfrm>
            <a:prstGeom prst="rect">
              <a:avLst/>
            </a:prstGeom>
          </p:spPr>
        </p:pic>
      </p:grpSp>
      <p:grpSp>
        <p:nvGrpSpPr>
          <p:cNvPr id="31" name="Group 30">
            <a:extLst>
              <a:ext uri="{FF2B5EF4-FFF2-40B4-BE49-F238E27FC236}">
                <a16:creationId xmlns:a16="http://schemas.microsoft.com/office/drawing/2014/main" id="{D8630F7D-59AC-9FB1-9D17-FC65502476AB}"/>
              </a:ext>
            </a:extLst>
          </p:cNvPr>
          <p:cNvGrpSpPr/>
          <p:nvPr/>
        </p:nvGrpSpPr>
        <p:grpSpPr>
          <a:xfrm>
            <a:off x="4392605" y="2759090"/>
            <a:ext cx="1001710" cy="446975"/>
            <a:chOff x="6189787" y="664528"/>
            <a:chExt cx="1431015" cy="638536"/>
          </a:xfrm>
        </p:grpSpPr>
        <p:pic>
          <p:nvPicPr>
            <p:cNvPr id="32" name="Picture 31">
              <a:extLst>
                <a:ext uri="{FF2B5EF4-FFF2-40B4-BE49-F238E27FC236}">
                  <a16:creationId xmlns:a16="http://schemas.microsoft.com/office/drawing/2014/main" id="{AF0B5B2B-68D7-0303-DD68-D15A1B04A86D}"/>
                </a:ext>
              </a:extLst>
            </p:cNvPr>
            <p:cNvPicPr>
              <a:picLocks noChangeAspect="1"/>
            </p:cNvPicPr>
            <p:nvPr/>
          </p:nvPicPr>
          <p:blipFill>
            <a:blip r:embed="rId3"/>
            <a:stretch>
              <a:fillRect/>
            </a:stretch>
          </p:blipFill>
          <p:spPr>
            <a:xfrm>
              <a:off x="6189787" y="664528"/>
              <a:ext cx="638536" cy="638536"/>
            </a:xfrm>
            <a:prstGeom prst="rect">
              <a:avLst/>
            </a:prstGeom>
          </p:spPr>
        </p:pic>
        <p:pic>
          <p:nvPicPr>
            <p:cNvPr id="33" name="Picture 32">
              <a:extLst>
                <a:ext uri="{FF2B5EF4-FFF2-40B4-BE49-F238E27FC236}">
                  <a16:creationId xmlns:a16="http://schemas.microsoft.com/office/drawing/2014/main" id="{88AF5B3E-2AB7-82A7-F9E7-D0EE1E1C6B90}"/>
                </a:ext>
              </a:extLst>
            </p:cNvPr>
            <p:cNvPicPr>
              <a:picLocks noChangeAspect="1"/>
            </p:cNvPicPr>
            <p:nvPr/>
          </p:nvPicPr>
          <p:blipFill>
            <a:blip r:embed="rId3"/>
            <a:stretch>
              <a:fillRect/>
            </a:stretch>
          </p:blipFill>
          <p:spPr>
            <a:xfrm>
              <a:off x="6982266" y="664528"/>
              <a:ext cx="638536" cy="638536"/>
            </a:xfrm>
            <a:prstGeom prst="rect">
              <a:avLst/>
            </a:prstGeom>
          </p:spPr>
        </p:pic>
      </p:grpSp>
      <p:cxnSp>
        <p:nvCxnSpPr>
          <p:cNvPr id="39" name="Straight Connector 38">
            <a:extLst>
              <a:ext uri="{FF2B5EF4-FFF2-40B4-BE49-F238E27FC236}">
                <a16:creationId xmlns:a16="http://schemas.microsoft.com/office/drawing/2014/main" id="{B3116250-7F57-189A-F6F1-EB94D72CDA68}"/>
              </a:ext>
            </a:extLst>
          </p:cNvPr>
          <p:cNvCxnSpPr>
            <a:cxnSpLocks/>
            <a:stCxn id="11" idx="2"/>
            <a:endCxn id="15" idx="0"/>
          </p:cNvCxnSpPr>
          <p:nvPr/>
        </p:nvCxnSpPr>
        <p:spPr>
          <a:xfrm flipH="1">
            <a:off x="1308224" y="1797328"/>
            <a:ext cx="1530222" cy="979620"/>
          </a:xfrm>
          <a:prstGeom prst="line">
            <a:avLst/>
          </a:prstGeom>
          <a:noFill/>
          <a:ln w="28575" cap="flat" cmpd="sng" algn="ctr">
            <a:solidFill>
              <a:srgbClr val="00B050"/>
            </a:solidFill>
            <a:prstDash val="solid"/>
            <a:miter lim="800000"/>
            <a:headEnd type="triangle"/>
            <a:tailEnd type="triangle"/>
          </a:ln>
          <a:effectLst/>
        </p:spPr>
      </p:cxnSp>
      <p:cxnSp>
        <p:nvCxnSpPr>
          <p:cNvPr id="40" name="Straight Connector 39">
            <a:extLst>
              <a:ext uri="{FF2B5EF4-FFF2-40B4-BE49-F238E27FC236}">
                <a16:creationId xmlns:a16="http://schemas.microsoft.com/office/drawing/2014/main" id="{04A9615F-C494-BF0E-BCA9-4551C162E19C}"/>
              </a:ext>
            </a:extLst>
          </p:cNvPr>
          <p:cNvCxnSpPr>
            <a:cxnSpLocks/>
            <a:stCxn id="12" idx="2"/>
            <a:endCxn id="15" idx="0"/>
          </p:cNvCxnSpPr>
          <p:nvPr/>
        </p:nvCxnSpPr>
        <p:spPr>
          <a:xfrm flipH="1">
            <a:off x="1308224" y="1797328"/>
            <a:ext cx="2084957" cy="979620"/>
          </a:xfrm>
          <a:prstGeom prst="line">
            <a:avLst/>
          </a:prstGeom>
          <a:noFill/>
          <a:ln w="28575" cap="flat" cmpd="sng" algn="ctr">
            <a:solidFill>
              <a:srgbClr val="00B050"/>
            </a:solidFill>
            <a:prstDash val="solid"/>
            <a:miter lim="800000"/>
            <a:headEnd type="triangle"/>
            <a:tailEnd type="triangle"/>
          </a:ln>
          <a:effectLst/>
        </p:spPr>
      </p:cxnSp>
      <p:cxnSp>
        <p:nvCxnSpPr>
          <p:cNvPr id="43" name="Straight Connector 42">
            <a:extLst>
              <a:ext uri="{FF2B5EF4-FFF2-40B4-BE49-F238E27FC236}">
                <a16:creationId xmlns:a16="http://schemas.microsoft.com/office/drawing/2014/main" id="{9E39E3DF-ACF0-1F17-A568-820815FF853F}"/>
              </a:ext>
            </a:extLst>
          </p:cNvPr>
          <p:cNvCxnSpPr>
            <a:cxnSpLocks/>
            <a:stCxn id="11" idx="2"/>
            <a:endCxn id="29" idx="0"/>
          </p:cNvCxnSpPr>
          <p:nvPr/>
        </p:nvCxnSpPr>
        <p:spPr>
          <a:xfrm flipH="1">
            <a:off x="1986610" y="1797328"/>
            <a:ext cx="851836" cy="979619"/>
          </a:xfrm>
          <a:prstGeom prst="line">
            <a:avLst/>
          </a:prstGeom>
          <a:noFill/>
          <a:ln w="28575" cap="flat" cmpd="sng" algn="ctr">
            <a:solidFill>
              <a:srgbClr val="00B050"/>
            </a:solidFill>
            <a:prstDash val="solid"/>
            <a:miter lim="800000"/>
            <a:headEnd type="triangle"/>
            <a:tailEnd type="triangle"/>
          </a:ln>
          <a:effectLst/>
        </p:spPr>
      </p:cxnSp>
      <p:cxnSp>
        <p:nvCxnSpPr>
          <p:cNvPr id="44" name="Straight Connector 43">
            <a:extLst>
              <a:ext uri="{FF2B5EF4-FFF2-40B4-BE49-F238E27FC236}">
                <a16:creationId xmlns:a16="http://schemas.microsoft.com/office/drawing/2014/main" id="{0CA5DFAC-A93C-2020-B0AA-9CC524CAE636}"/>
              </a:ext>
            </a:extLst>
          </p:cNvPr>
          <p:cNvCxnSpPr>
            <a:cxnSpLocks/>
            <a:stCxn id="12" idx="2"/>
            <a:endCxn id="29" idx="0"/>
          </p:cNvCxnSpPr>
          <p:nvPr/>
        </p:nvCxnSpPr>
        <p:spPr>
          <a:xfrm flipH="1">
            <a:off x="1986610" y="1797328"/>
            <a:ext cx="1406571" cy="979619"/>
          </a:xfrm>
          <a:prstGeom prst="line">
            <a:avLst/>
          </a:prstGeom>
          <a:noFill/>
          <a:ln w="28575" cap="flat" cmpd="sng" algn="ctr">
            <a:solidFill>
              <a:srgbClr val="00B050"/>
            </a:solidFill>
            <a:prstDash val="solid"/>
            <a:miter lim="800000"/>
            <a:headEnd type="triangle"/>
            <a:tailEnd type="triangle"/>
          </a:ln>
          <a:effectLst/>
        </p:spPr>
      </p:cxnSp>
      <p:cxnSp>
        <p:nvCxnSpPr>
          <p:cNvPr id="47" name="Straight Connector 46">
            <a:extLst>
              <a:ext uri="{FF2B5EF4-FFF2-40B4-BE49-F238E27FC236}">
                <a16:creationId xmlns:a16="http://schemas.microsoft.com/office/drawing/2014/main" id="{EFDC8FE0-4B39-3353-2B4E-6C6F8B057756}"/>
              </a:ext>
            </a:extLst>
          </p:cNvPr>
          <p:cNvCxnSpPr>
            <a:cxnSpLocks/>
            <a:stCxn id="11" idx="2"/>
            <a:endCxn id="30" idx="0"/>
          </p:cNvCxnSpPr>
          <p:nvPr/>
        </p:nvCxnSpPr>
        <p:spPr>
          <a:xfrm flipH="1">
            <a:off x="2541345" y="1797328"/>
            <a:ext cx="297101" cy="979619"/>
          </a:xfrm>
          <a:prstGeom prst="line">
            <a:avLst/>
          </a:prstGeom>
          <a:noFill/>
          <a:ln w="28575" cap="flat" cmpd="sng" algn="ctr">
            <a:solidFill>
              <a:srgbClr val="00B050"/>
            </a:solidFill>
            <a:prstDash val="solid"/>
            <a:miter lim="800000"/>
            <a:headEnd type="triangle"/>
            <a:tailEnd type="triangle"/>
          </a:ln>
          <a:effectLst/>
        </p:spPr>
      </p:cxnSp>
      <p:cxnSp>
        <p:nvCxnSpPr>
          <p:cNvPr id="48" name="Straight Connector 47">
            <a:extLst>
              <a:ext uri="{FF2B5EF4-FFF2-40B4-BE49-F238E27FC236}">
                <a16:creationId xmlns:a16="http://schemas.microsoft.com/office/drawing/2014/main" id="{201932F4-2926-65F9-9206-B1F6243FCF3B}"/>
              </a:ext>
            </a:extLst>
          </p:cNvPr>
          <p:cNvCxnSpPr>
            <a:cxnSpLocks/>
            <a:stCxn id="12" idx="2"/>
            <a:endCxn id="30" idx="0"/>
          </p:cNvCxnSpPr>
          <p:nvPr/>
        </p:nvCxnSpPr>
        <p:spPr>
          <a:xfrm flipH="1">
            <a:off x="2541345" y="1797328"/>
            <a:ext cx="851836" cy="979619"/>
          </a:xfrm>
          <a:prstGeom prst="line">
            <a:avLst/>
          </a:prstGeom>
          <a:noFill/>
          <a:ln w="28575" cap="flat" cmpd="sng" algn="ctr">
            <a:solidFill>
              <a:srgbClr val="00B050"/>
            </a:solidFill>
            <a:prstDash val="solid"/>
            <a:miter lim="800000"/>
            <a:headEnd type="triangle"/>
            <a:tailEnd type="triangle"/>
          </a:ln>
          <a:effectLst/>
        </p:spPr>
      </p:cxnSp>
      <p:cxnSp>
        <p:nvCxnSpPr>
          <p:cNvPr id="51" name="Straight Connector 50">
            <a:extLst>
              <a:ext uri="{FF2B5EF4-FFF2-40B4-BE49-F238E27FC236}">
                <a16:creationId xmlns:a16="http://schemas.microsoft.com/office/drawing/2014/main" id="{8470908A-7F2F-BA41-499B-AB1779E6D78E}"/>
              </a:ext>
            </a:extLst>
          </p:cNvPr>
          <p:cNvCxnSpPr>
            <a:cxnSpLocks/>
            <a:stCxn id="11" idx="2"/>
            <a:endCxn id="17" idx="0"/>
          </p:cNvCxnSpPr>
          <p:nvPr/>
        </p:nvCxnSpPr>
        <p:spPr>
          <a:xfrm>
            <a:off x="2838446" y="1797328"/>
            <a:ext cx="410469" cy="979618"/>
          </a:xfrm>
          <a:prstGeom prst="line">
            <a:avLst/>
          </a:prstGeom>
          <a:noFill/>
          <a:ln w="28575" cap="flat" cmpd="sng" algn="ctr">
            <a:solidFill>
              <a:srgbClr val="00B050"/>
            </a:solidFill>
            <a:prstDash val="solid"/>
            <a:miter lim="800000"/>
            <a:headEnd type="triangle"/>
            <a:tailEnd type="triangle"/>
          </a:ln>
          <a:effectLst/>
        </p:spPr>
      </p:cxnSp>
      <p:cxnSp>
        <p:nvCxnSpPr>
          <p:cNvPr id="52" name="Straight Connector 51">
            <a:extLst>
              <a:ext uri="{FF2B5EF4-FFF2-40B4-BE49-F238E27FC236}">
                <a16:creationId xmlns:a16="http://schemas.microsoft.com/office/drawing/2014/main" id="{BC931CAE-12CB-D1E7-5377-CA7C67B58841}"/>
              </a:ext>
            </a:extLst>
          </p:cNvPr>
          <p:cNvCxnSpPr>
            <a:cxnSpLocks/>
            <a:stCxn id="12" idx="2"/>
            <a:endCxn id="17" idx="0"/>
          </p:cNvCxnSpPr>
          <p:nvPr/>
        </p:nvCxnSpPr>
        <p:spPr>
          <a:xfrm flipH="1">
            <a:off x="3248915" y="1797328"/>
            <a:ext cx="144266" cy="979618"/>
          </a:xfrm>
          <a:prstGeom prst="line">
            <a:avLst/>
          </a:prstGeom>
          <a:noFill/>
          <a:ln w="28575" cap="flat" cmpd="sng" algn="ctr">
            <a:solidFill>
              <a:srgbClr val="00B050"/>
            </a:solidFill>
            <a:prstDash val="solid"/>
            <a:miter lim="800000"/>
            <a:headEnd type="triangle"/>
            <a:tailEnd type="triangle"/>
          </a:ln>
          <a:effectLst/>
        </p:spPr>
      </p:cxnSp>
      <p:cxnSp>
        <p:nvCxnSpPr>
          <p:cNvPr id="55" name="Straight Connector 54">
            <a:extLst>
              <a:ext uri="{FF2B5EF4-FFF2-40B4-BE49-F238E27FC236}">
                <a16:creationId xmlns:a16="http://schemas.microsoft.com/office/drawing/2014/main" id="{7B530860-3F72-7AB9-5AC1-032035B1DF49}"/>
              </a:ext>
            </a:extLst>
          </p:cNvPr>
          <p:cNvCxnSpPr>
            <a:cxnSpLocks/>
            <a:stCxn id="11" idx="2"/>
            <a:endCxn id="18" idx="0"/>
          </p:cNvCxnSpPr>
          <p:nvPr/>
        </p:nvCxnSpPr>
        <p:spPr>
          <a:xfrm>
            <a:off x="2838446" y="1797328"/>
            <a:ext cx="965204" cy="979618"/>
          </a:xfrm>
          <a:prstGeom prst="line">
            <a:avLst/>
          </a:prstGeom>
          <a:noFill/>
          <a:ln w="28575" cap="flat" cmpd="sng" algn="ctr">
            <a:solidFill>
              <a:srgbClr val="00B050"/>
            </a:solidFill>
            <a:prstDash val="solid"/>
            <a:miter lim="800000"/>
            <a:headEnd type="triangle"/>
            <a:tailEnd type="triangle"/>
          </a:ln>
          <a:effectLst/>
        </p:spPr>
      </p:cxnSp>
      <p:cxnSp>
        <p:nvCxnSpPr>
          <p:cNvPr id="56" name="Straight Connector 55">
            <a:extLst>
              <a:ext uri="{FF2B5EF4-FFF2-40B4-BE49-F238E27FC236}">
                <a16:creationId xmlns:a16="http://schemas.microsoft.com/office/drawing/2014/main" id="{6884D5D2-008D-8971-57B5-47DEEDFFCA2C}"/>
              </a:ext>
            </a:extLst>
          </p:cNvPr>
          <p:cNvCxnSpPr>
            <a:cxnSpLocks/>
            <a:stCxn id="12" idx="2"/>
            <a:endCxn id="18" idx="0"/>
          </p:cNvCxnSpPr>
          <p:nvPr/>
        </p:nvCxnSpPr>
        <p:spPr>
          <a:xfrm>
            <a:off x="3393181" y="1797328"/>
            <a:ext cx="410469" cy="979618"/>
          </a:xfrm>
          <a:prstGeom prst="line">
            <a:avLst/>
          </a:prstGeom>
          <a:noFill/>
          <a:ln w="28575" cap="flat" cmpd="sng" algn="ctr">
            <a:solidFill>
              <a:srgbClr val="00B050"/>
            </a:solidFill>
            <a:prstDash val="solid"/>
            <a:miter lim="800000"/>
            <a:headEnd type="triangle"/>
            <a:tailEnd type="triangle"/>
          </a:ln>
          <a:effectLst/>
        </p:spPr>
      </p:cxnSp>
      <p:cxnSp>
        <p:nvCxnSpPr>
          <p:cNvPr id="59" name="Straight Connector 58">
            <a:extLst>
              <a:ext uri="{FF2B5EF4-FFF2-40B4-BE49-F238E27FC236}">
                <a16:creationId xmlns:a16="http://schemas.microsoft.com/office/drawing/2014/main" id="{7389A6A1-8134-D824-71EE-71BE6C197165}"/>
              </a:ext>
            </a:extLst>
          </p:cNvPr>
          <p:cNvCxnSpPr>
            <a:cxnSpLocks/>
            <a:stCxn id="11" idx="2"/>
            <a:endCxn id="32" idx="0"/>
          </p:cNvCxnSpPr>
          <p:nvPr/>
        </p:nvCxnSpPr>
        <p:spPr>
          <a:xfrm>
            <a:off x="2838446" y="1797328"/>
            <a:ext cx="1777647" cy="961762"/>
          </a:xfrm>
          <a:prstGeom prst="line">
            <a:avLst/>
          </a:prstGeom>
          <a:noFill/>
          <a:ln w="28575" cap="flat" cmpd="sng" algn="ctr">
            <a:solidFill>
              <a:srgbClr val="00B050"/>
            </a:solidFill>
            <a:prstDash val="solid"/>
            <a:miter lim="800000"/>
            <a:headEnd type="triangle"/>
            <a:tailEnd type="triangle"/>
          </a:ln>
          <a:effectLst/>
        </p:spPr>
      </p:cxnSp>
      <p:cxnSp>
        <p:nvCxnSpPr>
          <p:cNvPr id="60" name="Straight Connector 59">
            <a:extLst>
              <a:ext uri="{FF2B5EF4-FFF2-40B4-BE49-F238E27FC236}">
                <a16:creationId xmlns:a16="http://schemas.microsoft.com/office/drawing/2014/main" id="{D358275B-0B97-B4D4-7D5D-A07A496D1F29}"/>
              </a:ext>
            </a:extLst>
          </p:cNvPr>
          <p:cNvCxnSpPr>
            <a:cxnSpLocks/>
            <a:stCxn id="12" idx="2"/>
            <a:endCxn id="32" idx="0"/>
          </p:cNvCxnSpPr>
          <p:nvPr/>
        </p:nvCxnSpPr>
        <p:spPr>
          <a:xfrm>
            <a:off x="3393181" y="1797328"/>
            <a:ext cx="1222912" cy="961762"/>
          </a:xfrm>
          <a:prstGeom prst="line">
            <a:avLst/>
          </a:prstGeom>
          <a:noFill/>
          <a:ln w="28575" cap="flat" cmpd="sng" algn="ctr">
            <a:solidFill>
              <a:srgbClr val="00B050"/>
            </a:solidFill>
            <a:prstDash val="solid"/>
            <a:miter lim="800000"/>
            <a:headEnd type="triangle"/>
            <a:tailEnd type="triangle"/>
          </a:ln>
          <a:effectLst/>
        </p:spPr>
      </p:cxnSp>
      <p:cxnSp>
        <p:nvCxnSpPr>
          <p:cNvPr id="63" name="Straight Connector 62">
            <a:extLst>
              <a:ext uri="{FF2B5EF4-FFF2-40B4-BE49-F238E27FC236}">
                <a16:creationId xmlns:a16="http://schemas.microsoft.com/office/drawing/2014/main" id="{35D3C1C9-4388-4F65-1013-8F3D5664EB60}"/>
              </a:ext>
            </a:extLst>
          </p:cNvPr>
          <p:cNvCxnSpPr>
            <a:cxnSpLocks/>
            <a:stCxn id="11" idx="2"/>
            <a:endCxn id="33" idx="0"/>
          </p:cNvCxnSpPr>
          <p:nvPr/>
        </p:nvCxnSpPr>
        <p:spPr>
          <a:xfrm>
            <a:off x="2838446" y="1797328"/>
            <a:ext cx="2332382" cy="961762"/>
          </a:xfrm>
          <a:prstGeom prst="line">
            <a:avLst/>
          </a:prstGeom>
          <a:noFill/>
          <a:ln w="28575" cap="flat" cmpd="sng" algn="ctr">
            <a:solidFill>
              <a:srgbClr val="00B050"/>
            </a:solidFill>
            <a:prstDash val="solid"/>
            <a:miter lim="800000"/>
            <a:headEnd type="triangle"/>
            <a:tailEnd type="triangle"/>
          </a:ln>
          <a:effectLst/>
        </p:spPr>
      </p:cxnSp>
      <p:cxnSp>
        <p:nvCxnSpPr>
          <p:cNvPr id="64" name="Straight Connector 63">
            <a:extLst>
              <a:ext uri="{FF2B5EF4-FFF2-40B4-BE49-F238E27FC236}">
                <a16:creationId xmlns:a16="http://schemas.microsoft.com/office/drawing/2014/main" id="{B6403357-A242-F2EB-B74B-AE2703754BDD}"/>
              </a:ext>
            </a:extLst>
          </p:cNvPr>
          <p:cNvCxnSpPr>
            <a:cxnSpLocks/>
            <a:stCxn id="12" idx="2"/>
            <a:endCxn id="33" idx="0"/>
          </p:cNvCxnSpPr>
          <p:nvPr/>
        </p:nvCxnSpPr>
        <p:spPr>
          <a:xfrm>
            <a:off x="3393181" y="1797328"/>
            <a:ext cx="1777647" cy="961762"/>
          </a:xfrm>
          <a:prstGeom prst="line">
            <a:avLst/>
          </a:prstGeom>
          <a:noFill/>
          <a:ln w="28575" cap="flat" cmpd="sng" algn="ctr">
            <a:solidFill>
              <a:srgbClr val="00B050"/>
            </a:solidFill>
            <a:prstDash val="solid"/>
            <a:miter lim="800000"/>
            <a:headEnd type="triangle"/>
            <a:tailEnd type="triangle"/>
          </a:ln>
          <a:effectLst/>
        </p:spPr>
      </p:cxnSp>
      <p:pic>
        <p:nvPicPr>
          <p:cNvPr id="67" name="Picture 66">
            <a:extLst>
              <a:ext uri="{FF2B5EF4-FFF2-40B4-BE49-F238E27FC236}">
                <a16:creationId xmlns:a16="http://schemas.microsoft.com/office/drawing/2014/main" id="{AF412FE4-474B-C00A-3C0D-3D7B7A69791A}"/>
              </a:ext>
            </a:extLst>
          </p:cNvPr>
          <p:cNvPicPr>
            <a:picLocks noChangeAspect="1"/>
          </p:cNvPicPr>
          <p:nvPr/>
        </p:nvPicPr>
        <p:blipFill>
          <a:blip r:embed="rId4"/>
          <a:stretch>
            <a:fillRect/>
          </a:stretch>
        </p:blipFill>
        <p:spPr>
          <a:xfrm>
            <a:off x="2042738" y="3546171"/>
            <a:ext cx="503930" cy="503930"/>
          </a:xfrm>
          <a:prstGeom prst="rect">
            <a:avLst/>
          </a:prstGeom>
        </p:spPr>
      </p:pic>
      <p:cxnSp>
        <p:nvCxnSpPr>
          <p:cNvPr id="68" name="Straight Connector 67">
            <a:extLst>
              <a:ext uri="{FF2B5EF4-FFF2-40B4-BE49-F238E27FC236}">
                <a16:creationId xmlns:a16="http://schemas.microsoft.com/office/drawing/2014/main" id="{EEFDF080-6CE8-6651-B264-53CD4555CDC0}"/>
              </a:ext>
            </a:extLst>
          </p:cNvPr>
          <p:cNvCxnSpPr>
            <a:cxnSpLocks/>
            <a:stCxn id="69" idx="0"/>
            <a:endCxn id="32" idx="2"/>
          </p:cNvCxnSpPr>
          <p:nvPr/>
        </p:nvCxnSpPr>
        <p:spPr>
          <a:xfrm flipH="1" flipV="1">
            <a:off x="4616093" y="3206065"/>
            <a:ext cx="107610" cy="445538"/>
          </a:xfrm>
          <a:prstGeom prst="line">
            <a:avLst/>
          </a:prstGeom>
          <a:noFill/>
          <a:ln w="12700" cap="flat" cmpd="sng" algn="ctr">
            <a:solidFill>
              <a:srgbClr val="666666"/>
            </a:solidFill>
            <a:prstDash val="solid"/>
          </a:ln>
          <a:effectLst/>
        </p:spPr>
      </p:cxnSp>
      <p:pic>
        <p:nvPicPr>
          <p:cNvPr id="69" name="Picture 68">
            <a:extLst>
              <a:ext uri="{FF2B5EF4-FFF2-40B4-BE49-F238E27FC236}">
                <a16:creationId xmlns:a16="http://schemas.microsoft.com/office/drawing/2014/main" id="{04026E27-53AB-2605-D024-4E41D6838D63}"/>
              </a:ext>
            </a:extLst>
          </p:cNvPr>
          <p:cNvPicPr>
            <a:picLocks noChangeAspect="1"/>
          </p:cNvPicPr>
          <p:nvPr/>
        </p:nvPicPr>
        <p:blipFill>
          <a:blip r:embed="rId5"/>
          <a:stretch>
            <a:fillRect/>
          </a:stretch>
        </p:blipFill>
        <p:spPr>
          <a:xfrm>
            <a:off x="4455655" y="3651603"/>
            <a:ext cx="536095" cy="536095"/>
          </a:xfrm>
          <a:prstGeom prst="rect">
            <a:avLst/>
          </a:prstGeom>
        </p:spPr>
      </p:pic>
      <p:pic>
        <p:nvPicPr>
          <p:cNvPr id="70" name="Picture 69">
            <a:extLst>
              <a:ext uri="{FF2B5EF4-FFF2-40B4-BE49-F238E27FC236}">
                <a16:creationId xmlns:a16="http://schemas.microsoft.com/office/drawing/2014/main" id="{0FB27CD8-38B6-002D-0CFD-ABB6827E6B8C}"/>
              </a:ext>
            </a:extLst>
          </p:cNvPr>
          <p:cNvPicPr>
            <a:picLocks noChangeAspect="1"/>
          </p:cNvPicPr>
          <p:nvPr/>
        </p:nvPicPr>
        <p:blipFill>
          <a:blip r:embed="rId5"/>
          <a:stretch>
            <a:fillRect/>
          </a:stretch>
        </p:blipFill>
        <p:spPr>
          <a:xfrm>
            <a:off x="5222792" y="3651603"/>
            <a:ext cx="536095" cy="536095"/>
          </a:xfrm>
          <a:prstGeom prst="rect">
            <a:avLst/>
          </a:prstGeom>
        </p:spPr>
      </p:pic>
      <p:cxnSp>
        <p:nvCxnSpPr>
          <p:cNvPr id="71" name="Straight Connector 70">
            <a:extLst>
              <a:ext uri="{FF2B5EF4-FFF2-40B4-BE49-F238E27FC236}">
                <a16:creationId xmlns:a16="http://schemas.microsoft.com/office/drawing/2014/main" id="{1B9EF265-2731-FFFA-F139-6FED13326C98}"/>
              </a:ext>
            </a:extLst>
          </p:cNvPr>
          <p:cNvCxnSpPr>
            <a:cxnSpLocks/>
            <a:stCxn id="70" idx="0"/>
            <a:endCxn id="33" idx="2"/>
          </p:cNvCxnSpPr>
          <p:nvPr/>
        </p:nvCxnSpPr>
        <p:spPr>
          <a:xfrm flipH="1" flipV="1">
            <a:off x="5170828" y="3206065"/>
            <a:ext cx="320012" cy="445538"/>
          </a:xfrm>
          <a:prstGeom prst="line">
            <a:avLst/>
          </a:prstGeom>
          <a:noFill/>
          <a:ln w="12700" cap="flat" cmpd="sng" algn="ctr">
            <a:solidFill>
              <a:srgbClr val="666666"/>
            </a:solidFill>
            <a:prstDash val="solid"/>
          </a:ln>
          <a:effectLst/>
        </p:spPr>
      </p:cxnSp>
      <p:sp>
        <p:nvSpPr>
          <p:cNvPr id="72" name="TextBox 71">
            <a:extLst>
              <a:ext uri="{FF2B5EF4-FFF2-40B4-BE49-F238E27FC236}">
                <a16:creationId xmlns:a16="http://schemas.microsoft.com/office/drawing/2014/main" id="{10F9601A-8463-ABE8-4D9B-6ACEDD8289F0}"/>
              </a:ext>
            </a:extLst>
          </p:cNvPr>
          <p:cNvSpPr txBox="1"/>
          <p:nvPr/>
        </p:nvSpPr>
        <p:spPr>
          <a:xfrm>
            <a:off x="3186803" y="3992697"/>
            <a:ext cx="796411" cy="483960"/>
          </a:xfrm>
          <a:prstGeom prst="rect">
            <a:avLst/>
          </a:prstGeom>
          <a:noFill/>
        </p:spPr>
        <p:txBody>
          <a:bodyPr wrap="square" lIns="72000" tIns="72000" rIns="72000" bIns="72000" rtlCol="0">
            <a:spAutoFit/>
          </a:bodyPr>
          <a:lstStyle/>
          <a:p>
            <a:pPr algn="ctr" defTabSz="360000">
              <a:spcAft>
                <a:spcPts val="600"/>
              </a:spcAft>
              <a:tabLst>
                <a:tab pos="360000" algn="l"/>
              </a:tabLst>
              <a:defRPr/>
            </a:pPr>
            <a:r>
              <a:rPr lang="en-US" sz="1100" kern="0" dirty="0">
                <a:solidFill>
                  <a:srgbClr val="001135"/>
                </a:solidFill>
                <a:ea typeface="Nokia Pure Text Light" panose="020B0304040602060303" pitchFamily="34" charset="0"/>
                <a:cs typeface="Nokia Pure Text Light" panose="020B0304040602060303" pitchFamily="34" charset="0"/>
              </a:rPr>
              <a:t>Servers &amp;  Workloads</a:t>
            </a:r>
          </a:p>
        </p:txBody>
      </p:sp>
      <p:sp>
        <p:nvSpPr>
          <p:cNvPr id="73" name="TextBox 72">
            <a:extLst>
              <a:ext uri="{FF2B5EF4-FFF2-40B4-BE49-F238E27FC236}">
                <a16:creationId xmlns:a16="http://schemas.microsoft.com/office/drawing/2014/main" id="{384A24F6-F118-6208-DBBB-7B798EA3170E}"/>
              </a:ext>
            </a:extLst>
          </p:cNvPr>
          <p:cNvSpPr txBox="1"/>
          <p:nvPr/>
        </p:nvSpPr>
        <p:spPr>
          <a:xfrm>
            <a:off x="1891074" y="3986927"/>
            <a:ext cx="805196" cy="483960"/>
          </a:xfrm>
          <a:prstGeom prst="rect">
            <a:avLst/>
          </a:prstGeom>
          <a:noFill/>
        </p:spPr>
        <p:txBody>
          <a:bodyPr wrap="square" lIns="72000" tIns="72000" rIns="72000" bIns="72000" rtlCol="0">
            <a:spAutoFit/>
          </a:bodyPr>
          <a:lstStyle/>
          <a:p>
            <a:pPr algn="ctr" defTabSz="360000">
              <a:spcAft>
                <a:spcPts val="600"/>
              </a:spcAft>
              <a:tabLst>
                <a:tab pos="360000" algn="l"/>
              </a:tabLst>
              <a:defRPr/>
            </a:pPr>
            <a:r>
              <a:rPr lang="en-US" sz="1100" kern="0" dirty="0">
                <a:solidFill>
                  <a:srgbClr val="001135"/>
                </a:solidFill>
                <a:ea typeface="Nokia Pure Text Light" panose="020B0304040602060303" pitchFamily="34" charset="0"/>
                <a:cs typeface="Nokia Pure Text Light" panose="020B0304040602060303" pitchFamily="34" charset="0"/>
              </a:rPr>
              <a:t>Servers &amp;  Workloads</a:t>
            </a:r>
          </a:p>
        </p:txBody>
      </p:sp>
      <p:sp>
        <p:nvSpPr>
          <p:cNvPr id="74" name="TextBox 73">
            <a:extLst>
              <a:ext uri="{FF2B5EF4-FFF2-40B4-BE49-F238E27FC236}">
                <a16:creationId xmlns:a16="http://schemas.microsoft.com/office/drawing/2014/main" id="{9A34D7B3-3965-34F5-60A1-CCFDA620462F}"/>
              </a:ext>
            </a:extLst>
          </p:cNvPr>
          <p:cNvSpPr txBox="1"/>
          <p:nvPr/>
        </p:nvSpPr>
        <p:spPr>
          <a:xfrm>
            <a:off x="4342811" y="4147671"/>
            <a:ext cx="759261" cy="314683"/>
          </a:xfrm>
          <a:prstGeom prst="rect">
            <a:avLst/>
          </a:prstGeom>
          <a:noFill/>
        </p:spPr>
        <p:txBody>
          <a:bodyPr wrap="square" lIns="72000" tIns="72000" rIns="72000" bIns="72000" rtlCol="0">
            <a:spAutoFit/>
          </a:bodyPr>
          <a:lstStyle/>
          <a:p>
            <a:pPr algn="ctr" defTabSz="360000">
              <a:spcAft>
                <a:spcPts val="600"/>
              </a:spcAft>
              <a:tabLst>
                <a:tab pos="360000" algn="l"/>
              </a:tabLst>
              <a:defRPr/>
            </a:pPr>
            <a:r>
              <a:rPr lang="en-US" sz="1100" kern="0" dirty="0">
                <a:solidFill>
                  <a:srgbClr val="001135"/>
                </a:solidFill>
                <a:ea typeface="Nokia Pure Text Light" panose="020B0304040602060303" pitchFamily="34" charset="0"/>
                <a:cs typeface="Nokia Pure Text Light" panose="020B0304040602060303" pitchFamily="34" charset="0"/>
              </a:rPr>
              <a:t>PE router</a:t>
            </a:r>
          </a:p>
        </p:txBody>
      </p:sp>
      <p:sp>
        <p:nvSpPr>
          <p:cNvPr id="75" name="TextBox 74">
            <a:extLst>
              <a:ext uri="{FF2B5EF4-FFF2-40B4-BE49-F238E27FC236}">
                <a16:creationId xmlns:a16="http://schemas.microsoft.com/office/drawing/2014/main" id="{A3305401-C352-B4C7-CA13-BA074446F2E7}"/>
              </a:ext>
            </a:extLst>
          </p:cNvPr>
          <p:cNvSpPr txBox="1"/>
          <p:nvPr/>
        </p:nvSpPr>
        <p:spPr>
          <a:xfrm>
            <a:off x="5109095" y="4147671"/>
            <a:ext cx="759261" cy="314683"/>
          </a:xfrm>
          <a:prstGeom prst="rect">
            <a:avLst/>
          </a:prstGeom>
          <a:noFill/>
        </p:spPr>
        <p:txBody>
          <a:bodyPr wrap="square" lIns="72000" tIns="72000" rIns="72000" bIns="72000" rtlCol="0">
            <a:spAutoFit/>
          </a:bodyPr>
          <a:lstStyle/>
          <a:p>
            <a:pPr algn="ctr" defTabSz="360000">
              <a:spcAft>
                <a:spcPts val="600"/>
              </a:spcAft>
              <a:tabLst>
                <a:tab pos="360000" algn="l"/>
              </a:tabLst>
              <a:defRPr/>
            </a:pPr>
            <a:r>
              <a:rPr lang="en-US" sz="1100" kern="0" dirty="0">
                <a:solidFill>
                  <a:srgbClr val="001135"/>
                </a:solidFill>
                <a:ea typeface="Nokia Pure Text Light" panose="020B0304040602060303" pitchFamily="34" charset="0"/>
                <a:cs typeface="Nokia Pure Text Light" panose="020B0304040602060303" pitchFamily="34" charset="0"/>
              </a:rPr>
              <a:t>PE router</a:t>
            </a:r>
          </a:p>
        </p:txBody>
      </p:sp>
      <p:cxnSp>
        <p:nvCxnSpPr>
          <p:cNvPr id="76" name="Straight Connector 75">
            <a:extLst>
              <a:ext uri="{FF2B5EF4-FFF2-40B4-BE49-F238E27FC236}">
                <a16:creationId xmlns:a16="http://schemas.microsoft.com/office/drawing/2014/main" id="{8B9C052F-1076-67A0-31F4-2FF435EC1D29}"/>
              </a:ext>
            </a:extLst>
          </p:cNvPr>
          <p:cNvCxnSpPr>
            <a:cxnSpLocks/>
            <a:stCxn id="78" idx="0"/>
            <a:endCxn id="14" idx="2"/>
          </p:cNvCxnSpPr>
          <p:nvPr/>
        </p:nvCxnSpPr>
        <p:spPr>
          <a:xfrm flipH="1" flipV="1">
            <a:off x="753489" y="3223923"/>
            <a:ext cx="283205" cy="313266"/>
          </a:xfrm>
          <a:prstGeom prst="line">
            <a:avLst/>
          </a:prstGeom>
          <a:noFill/>
          <a:ln w="12700" cap="flat" cmpd="sng" algn="ctr">
            <a:solidFill>
              <a:srgbClr val="666666"/>
            </a:solidFill>
            <a:prstDash val="solid"/>
          </a:ln>
          <a:effectLst/>
        </p:spPr>
      </p:cxnSp>
      <p:cxnSp>
        <p:nvCxnSpPr>
          <p:cNvPr id="77" name="Straight Connector 76">
            <a:extLst>
              <a:ext uri="{FF2B5EF4-FFF2-40B4-BE49-F238E27FC236}">
                <a16:creationId xmlns:a16="http://schemas.microsoft.com/office/drawing/2014/main" id="{7AB3B4C4-0A4F-70DE-F6F5-4BFFC750EB0F}"/>
              </a:ext>
            </a:extLst>
          </p:cNvPr>
          <p:cNvCxnSpPr>
            <a:cxnSpLocks/>
            <a:stCxn id="78" idx="0"/>
            <a:endCxn id="15" idx="2"/>
          </p:cNvCxnSpPr>
          <p:nvPr/>
        </p:nvCxnSpPr>
        <p:spPr>
          <a:xfrm flipV="1">
            <a:off x="1036694" y="3223923"/>
            <a:ext cx="271530" cy="313266"/>
          </a:xfrm>
          <a:prstGeom prst="line">
            <a:avLst/>
          </a:prstGeom>
          <a:noFill/>
          <a:ln w="12700" cap="flat" cmpd="sng" algn="ctr">
            <a:solidFill>
              <a:srgbClr val="666666"/>
            </a:solidFill>
            <a:prstDash val="solid"/>
          </a:ln>
          <a:effectLst/>
        </p:spPr>
      </p:cxnSp>
      <p:pic>
        <p:nvPicPr>
          <p:cNvPr id="78" name="Picture 77">
            <a:extLst>
              <a:ext uri="{FF2B5EF4-FFF2-40B4-BE49-F238E27FC236}">
                <a16:creationId xmlns:a16="http://schemas.microsoft.com/office/drawing/2014/main" id="{73F5F22F-2941-3B23-C127-592FC63D03C2}"/>
              </a:ext>
            </a:extLst>
          </p:cNvPr>
          <p:cNvPicPr>
            <a:picLocks noChangeAspect="1"/>
          </p:cNvPicPr>
          <p:nvPr/>
        </p:nvPicPr>
        <p:blipFill>
          <a:blip r:embed="rId4"/>
          <a:stretch>
            <a:fillRect/>
          </a:stretch>
        </p:blipFill>
        <p:spPr>
          <a:xfrm>
            <a:off x="784729" y="3537189"/>
            <a:ext cx="503930" cy="503930"/>
          </a:xfrm>
          <a:prstGeom prst="rect">
            <a:avLst/>
          </a:prstGeom>
        </p:spPr>
      </p:pic>
      <p:sp>
        <p:nvSpPr>
          <p:cNvPr id="79" name="TextBox 78">
            <a:extLst>
              <a:ext uri="{FF2B5EF4-FFF2-40B4-BE49-F238E27FC236}">
                <a16:creationId xmlns:a16="http://schemas.microsoft.com/office/drawing/2014/main" id="{6574FBDE-12D5-FF81-BC77-83F8C488B0E7}"/>
              </a:ext>
            </a:extLst>
          </p:cNvPr>
          <p:cNvSpPr txBox="1"/>
          <p:nvPr/>
        </p:nvSpPr>
        <p:spPr>
          <a:xfrm>
            <a:off x="638915" y="3986927"/>
            <a:ext cx="805196" cy="483960"/>
          </a:xfrm>
          <a:prstGeom prst="rect">
            <a:avLst/>
          </a:prstGeom>
          <a:noFill/>
        </p:spPr>
        <p:txBody>
          <a:bodyPr wrap="square" lIns="72000" tIns="72000" rIns="72000" bIns="72000" rtlCol="0">
            <a:spAutoFit/>
          </a:bodyPr>
          <a:lstStyle/>
          <a:p>
            <a:pPr algn="ctr" defTabSz="360000">
              <a:spcAft>
                <a:spcPts val="600"/>
              </a:spcAft>
              <a:tabLst>
                <a:tab pos="360000" algn="l"/>
              </a:tabLst>
              <a:defRPr/>
            </a:pPr>
            <a:r>
              <a:rPr lang="en-US" sz="1100" kern="0" dirty="0">
                <a:solidFill>
                  <a:srgbClr val="001135"/>
                </a:solidFill>
                <a:ea typeface="Nokia Pure Text Light" panose="020B0304040602060303" pitchFamily="34" charset="0"/>
                <a:cs typeface="Nokia Pure Text Light" panose="020B0304040602060303" pitchFamily="34" charset="0"/>
              </a:rPr>
              <a:t>Servers &amp;  Workloads</a:t>
            </a:r>
          </a:p>
        </p:txBody>
      </p:sp>
      <p:sp>
        <p:nvSpPr>
          <p:cNvPr id="100" name="Rectangle: Top Corners Rounded 99">
            <a:extLst>
              <a:ext uri="{FF2B5EF4-FFF2-40B4-BE49-F238E27FC236}">
                <a16:creationId xmlns:a16="http://schemas.microsoft.com/office/drawing/2014/main" id="{3ECD1CCB-53E7-DBB7-C76B-4E0B99F60827}"/>
              </a:ext>
            </a:extLst>
          </p:cNvPr>
          <p:cNvSpPr/>
          <p:nvPr/>
        </p:nvSpPr>
        <p:spPr>
          <a:xfrm rot="5400000">
            <a:off x="5300250" y="2892965"/>
            <a:ext cx="626133" cy="193292"/>
          </a:xfrm>
          <a:prstGeom prst="round2SameRect">
            <a:avLst/>
          </a:prstGeom>
          <a:solidFill>
            <a:srgbClr val="0A0908"/>
          </a:solidFill>
          <a:ln w="12700" cap="flat" cmpd="sng" algn="ctr">
            <a:noFill/>
            <a:prstDash val="solid"/>
            <a:miter lim="800000"/>
          </a:ln>
          <a:effectLst>
            <a:softEdge rad="0"/>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685800" eaLnBrk="1" fontAlgn="auto" latinLnBrk="0" hangingPunct="1">
              <a:lnSpc>
                <a:spcPct val="100000"/>
              </a:lnSpc>
              <a:spcBef>
                <a:spcPts val="0"/>
              </a:spcBef>
              <a:spcAft>
                <a:spcPts val="300"/>
              </a:spcAft>
              <a:buClrTx/>
              <a:buSzPct val="100000"/>
              <a:buFontTx/>
              <a:buNone/>
              <a:tabLst/>
              <a:defRPr/>
            </a:pPr>
            <a:r>
              <a:rPr kumimoji="0" lang="en-US" sz="1100" b="1" i="0" u="none" strike="noStrike" kern="0" cap="none" spc="0" normalizeH="0" baseline="0" noProof="0" dirty="0">
                <a:ln>
                  <a:noFill/>
                </a:ln>
                <a:solidFill>
                  <a:srgbClr val="FFFFFF"/>
                </a:solidFill>
                <a:effectLst/>
                <a:uLnTx/>
                <a:uFillTx/>
                <a:latin typeface="Nokia Pure Text Light"/>
                <a:ea typeface="+mn-ea"/>
                <a:cs typeface="+mn-cs"/>
              </a:rPr>
              <a:t>B-Leaf</a:t>
            </a:r>
          </a:p>
        </p:txBody>
      </p:sp>
      <p:sp>
        <p:nvSpPr>
          <p:cNvPr id="101" name="Rectangle: Top Corners Rounded 100">
            <a:extLst>
              <a:ext uri="{FF2B5EF4-FFF2-40B4-BE49-F238E27FC236}">
                <a16:creationId xmlns:a16="http://schemas.microsoft.com/office/drawing/2014/main" id="{E9D7521E-E297-0698-015D-4D2B513F3608}"/>
              </a:ext>
            </a:extLst>
          </p:cNvPr>
          <p:cNvSpPr/>
          <p:nvPr/>
        </p:nvSpPr>
        <p:spPr>
          <a:xfrm rot="16200000">
            <a:off x="2083556" y="1447980"/>
            <a:ext cx="612073" cy="215736"/>
          </a:xfrm>
          <a:prstGeom prst="round2SameRect">
            <a:avLst/>
          </a:prstGeom>
          <a:solidFill>
            <a:srgbClr val="0A0908"/>
          </a:solidFill>
          <a:ln w="12700" cap="flat" cmpd="sng" algn="ctr">
            <a:noFill/>
            <a:prstDash val="solid"/>
            <a:miter lim="800000"/>
          </a:ln>
          <a:effectLst>
            <a:softEdge rad="0"/>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685800" eaLnBrk="1" fontAlgn="auto" latinLnBrk="0" hangingPunct="1">
              <a:lnSpc>
                <a:spcPct val="100000"/>
              </a:lnSpc>
              <a:spcBef>
                <a:spcPts val="0"/>
              </a:spcBef>
              <a:spcAft>
                <a:spcPts val="300"/>
              </a:spcAft>
              <a:buClrTx/>
              <a:buSzPct val="100000"/>
              <a:buFontTx/>
              <a:buNone/>
              <a:tabLst/>
              <a:defRPr/>
            </a:pPr>
            <a:r>
              <a:rPr kumimoji="0" lang="en-US" sz="1200" b="1" i="0" u="none" strike="noStrike" kern="0" cap="none" spc="0" normalizeH="0" baseline="0" noProof="0" dirty="0">
                <a:ln>
                  <a:noFill/>
                </a:ln>
                <a:solidFill>
                  <a:srgbClr val="FFFFFF"/>
                </a:solidFill>
                <a:effectLst/>
                <a:uLnTx/>
                <a:uFillTx/>
                <a:latin typeface="Nokia Pure Text Light"/>
                <a:ea typeface="+mn-ea"/>
                <a:cs typeface="+mn-cs"/>
              </a:rPr>
              <a:t>Spine</a:t>
            </a:r>
          </a:p>
        </p:txBody>
      </p:sp>
      <p:sp>
        <p:nvSpPr>
          <p:cNvPr id="36" name="Rectangle: Rounded Corners 35">
            <a:extLst>
              <a:ext uri="{FF2B5EF4-FFF2-40B4-BE49-F238E27FC236}">
                <a16:creationId xmlns:a16="http://schemas.microsoft.com/office/drawing/2014/main" id="{474A19E6-2A81-32B9-CE3A-E3284E7A0046}"/>
              </a:ext>
            </a:extLst>
          </p:cNvPr>
          <p:cNvSpPr/>
          <p:nvPr/>
        </p:nvSpPr>
        <p:spPr>
          <a:xfrm>
            <a:off x="6106380" y="2072497"/>
            <a:ext cx="902209" cy="369332"/>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a:buSzPct val="100000"/>
            </a:pPr>
            <a:r>
              <a:rPr lang="en-US" sz="1200" b="1" dirty="0">
                <a:solidFill>
                  <a:schemeClr val="bg1"/>
                </a:solidFill>
              </a:rPr>
              <a:t>RFC 8950</a:t>
            </a:r>
          </a:p>
        </p:txBody>
      </p:sp>
      <p:sp>
        <p:nvSpPr>
          <p:cNvPr id="5" name="TextBox 4">
            <a:extLst>
              <a:ext uri="{FF2B5EF4-FFF2-40B4-BE49-F238E27FC236}">
                <a16:creationId xmlns:a16="http://schemas.microsoft.com/office/drawing/2014/main" id="{E640251B-E7E5-CC3D-2364-D2D56C30B44D}"/>
              </a:ext>
            </a:extLst>
          </p:cNvPr>
          <p:cNvSpPr txBox="1"/>
          <p:nvPr/>
        </p:nvSpPr>
        <p:spPr>
          <a:xfrm>
            <a:off x="6112869" y="2553636"/>
            <a:ext cx="2735678" cy="1812801"/>
          </a:xfrm>
          <a:prstGeom prst="rect">
            <a:avLst/>
          </a:prstGeom>
          <a:noFill/>
          <a:ln>
            <a:noFill/>
          </a:ln>
        </p:spPr>
        <p:txBody>
          <a:bodyPr wrap="square" lIns="0" tIns="0" rIns="0" bIns="0" rtlCol="0">
            <a:noAutofit/>
          </a:bodyPr>
          <a:lstStyle/>
          <a:p>
            <a:r>
              <a:rPr lang="en-US" sz="1200" dirty="0"/>
              <a:t>IPv6 Unnumbered Peering ( RFC 8950 )  </a:t>
            </a:r>
          </a:p>
          <a:p>
            <a:endParaRPr lang="en-US" sz="1200" dirty="0"/>
          </a:p>
          <a:p>
            <a:r>
              <a:rPr lang="en-US" sz="1200" dirty="0"/>
              <a:t>No IP assignment, using IPv6 link-local </a:t>
            </a:r>
            <a:br>
              <a:rPr lang="en-US" sz="1200" dirty="0"/>
            </a:br>
            <a:endParaRPr lang="en-US" sz="1200" dirty="0"/>
          </a:p>
          <a:p>
            <a:r>
              <a:rPr lang="en-US" sz="1200" dirty="0"/>
              <a:t>Peers auto-discover neighbor IP via IPv6 route-advertisement capability.</a:t>
            </a:r>
          </a:p>
          <a:p>
            <a:endParaRPr lang="en-US" sz="1200" dirty="0"/>
          </a:p>
          <a:p>
            <a:r>
              <a:rPr lang="en-US" sz="1200" dirty="0"/>
              <a:t>This enables automatic discovery and auto peering.</a:t>
            </a:r>
          </a:p>
        </p:txBody>
      </p:sp>
      <p:sp>
        <p:nvSpPr>
          <p:cNvPr id="38" name="TextBox 37">
            <a:extLst>
              <a:ext uri="{FF2B5EF4-FFF2-40B4-BE49-F238E27FC236}">
                <a16:creationId xmlns:a16="http://schemas.microsoft.com/office/drawing/2014/main" id="{8451483D-50B9-6D0C-51FC-3F7105357596}"/>
              </a:ext>
            </a:extLst>
          </p:cNvPr>
          <p:cNvSpPr txBox="1"/>
          <p:nvPr/>
        </p:nvSpPr>
        <p:spPr>
          <a:xfrm>
            <a:off x="6112869" y="1236730"/>
            <a:ext cx="2735678" cy="605230"/>
          </a:xfrm>
          <a:prstGeom prst="rect">
            <a:avLst/>
          </a:prstGeom>
          <a:noFill/>
          <a:ln>
            <a:noFill/>
          </a:ln>
        </p:spPr>
        <p:txBody>
          <a:bodyPr wrap="square" lIns="0" tIns="0" rIns="0" bIns="0" rtlCol="0">
            <a:noAutofit/>
          </a:bodyPr>
          <a:lstStyle/>
          <a:p>
            <a:r>
              <a:rPr lang="en-US" sz="1200" dirty="0"/>
              <a:t>eBGP is great but configuring it on every link is a tedious task. Neighbor IPs and ASNs must be coordinated.</a:t>
            </a:r>
            <a:br>
              <a:rPr lang="en-US" sz="1200" dirty="0"/>
            </a:br>
            <a:endParaRPr lang="en-US" sz="1200" dirty="0"/>
          </a:p>
        </p:txBody>
      </p:sp>
    </p:spTree>
    <p:extLst>
      <p:ext uri="{BB962C8B-B14F-4D97-AF65-F5344CB8AC3E}">
        <p14:creationId xmlns:p14="http://schemas.microsoft.com/office/powerpoint/2010/main" val="2985841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5" grpId="0"/>
    </p:bldLst>
  </p:timing>
</p:sld>
</file>

<file path=ppt/theme/theme1.xml><?xml version="1.0" encoding="utf-8"?>
<a:theme xmlns:a="http://schemas.openxmlformats.org/drawingml/2006/main" name="1. White">
  <a:themeElements>
    <a:clrScheme name="Nokia 2.0">
      <a:dk1>
        <a:srgbClr val="001135"/>
      </a:dk1>
      <a:lt1>
        <a:srgbClr val="FFFFFF"/>
      </a:lt1>
      <a:dk2>
        <a:srgbClr val="666666"/>
      </a:dk2>
      <a:lt2>
        <a:srgbClr val="EBEBEB"/>
      </a:lt2>
      <a:accent1>
        <a:srgbClr val="005AFF"/>
      </a:accent1>
      <a:accent2>
        <a:srgbClr val="23ABB6"/>
      </a:accent2>
      <a:accent3>
        <a:srgbClr val="37CC73"/>
      </a:accent3>
      <a:accent4>
        <a:srgbClr val="F47F31"/>
      </a:accent4>
      <a:accent5>
        <a:srgbClr val="E03DCD"/>
      </a:accent5>
      <a:accent6>
        <a:srgbClr val="7D33F2"/>
      </a:accent6>
      <a:hlink>
        <a:srgbClr val="001135"/>
      </a:hlink>
      <a:folHlink>
        <a:srgbClr val="005AFF"/>
      </a:folHlink>
    </a:clrScheme>
    <a:fontScheme name="Nokia fonts 2023">
      <a:majorFont>
        <a:latin typeface="Nokia Pure Headline Light"/>
        <a:ea typeface=""/>
        <a:cs typeface=""/>
      </a:majorFont>
      <a:minorFont>
        <a:latin typeface="Nokia Pure Text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defPPr algn="l">
          <a:spcAft>
            <a:spcPts val="0"/>
          </a:spcAft>
          <a:buSzPct val="100000"/>
          <a:defRPr sz="1200"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ln>
          <a:noFill/>
        </a:ln>
      </a:spPr>
      <a:bodyPr wrap="square" lIns="0" tIns="0" rIns="0" bIns="0" rtlCol="0">
        <a:noAutofit/>
      </a:bodyPr>
      <a:lstStyle>
        <a:defPPr marL="0" marR="0" indent="0" algn="l" defTabSz="180000" rtl="0" eaLnBrk="1" fontAlgn="auto" latinLnBrk="0" hangingPunct="1">
          <a:lnSpc>
            <a:spcPct val="100000"/>
          </a:lnSpc>
          <a:spcBef>
            <a:spcPts val="0"/>
          </a:spcBef>
          <a:spcAft>
            <a:spcPts val="0"/>
          </a:spcAft>
          <a:buClrTx/>
          <a:buSzTx/>
          <a:buFont typeface="+mj-lt"/>
          <a:buNone/>
          <a:tabLst>
            <a:tab pos="180000" algn="l"/>
          </a:tabLst>
          <a:defRPr kumimoji="0" sz="1200" b="0" i="0" u="none" strike="noStrike" kern="1200" cap="none" spc="0" normalizeH="0" baseline="0" noProof="0" dirty="0" smtClean="0">
            <a:ln>
              <a:noFill/>
            </a:ln>
            <a:solidFill>
              <a:schemeClr val="tx1"/>
            </a:solidFill>
            <a:effectLst/>
            <a:uLnTx/>
            <a:uFillTx/>
            <a:latin typeface="Nokia Pure Text Light"/>
            <a:ea typeface="+mn-ea"/>
            <a:cs typeface="+mn-cs"/>
          </a:defRPr>
        </a:defPPr>
      </a:lstStyle>
    </a:txDef>
  </a:objectDefaults>
  <a:extraClrSchemeLst/>
  <a:extLst>
    <a:ext uri="{05A4C25C-085E-4340-85A3-A5531E510DB2}">
      <thm15:themeFamily xmlns:thm15="http://schemas.microsoft.com/office/thememl/2012/main" name="ResrcID37342_Nokia 2024 - PowerPoint template v2.6.potx" id="{1F6E2F6E-DCDC-4D94-951B-05832DA7DABE}" vid="{95370859-CA7D-4AD6-85A5-32D6EB9857DB}"/>
    </a:ext>
  </a:extLst>
</a:theme>
</file>

<file path=ppt/theme/theme2.xml><?xml version="1.0" encoding="utf-8"?>
<a:theme xmlns:a="http://schemas.openxmlformats.org/drawingml/2006/main" name="10_1. White">
  <a:themeElements>
    <a:clrScheme name="Nokia 2.0">
      <a:dk1>
        <a:srgbClr val="001135"/>
      </a:dk1>
      <a:lt1>
        <a:srgbClr val="FFFFFF"/>
      </a:lt1>
      <a:dk2>
        <a:srgbClr val="666666"/>
      </a:dk2>
      <a:lt2>
        <a:srgbClr val="EBEBEB"/>
      </a:lt2>
      <a:accent1>
        <a:srgbClr val="005AFF"/>
      </a:accent1>
      <a:accent2>
        <a:srgbClr val="23ABB6"/>
      </a:accent2>
      <a:accent3>
        <a:srgbClr val="37CC73"/>
      </a:accent3>
      <a:accent4>
        <a:srgbClr val="F47F31"/>
      </a:accent4>
      <a:accent5>
        <a:srgbClr val="E03DCD"/>
      </a:accent5>
      <a:accent6>
        <a:srgbClr val="7D33F2"/>
      </a:accent6>
      <a:hlink>
        <a:srgbClr val="001135"/>
      </a:hlink>
      <a:folHlink>
        <a:srgbClr val="005AFF"/>
      </a:folHlink>
    </a:clrScheme>
    <a:fontScheme name="Nokia fonts 2023">
      <a:majorFont>
        <a:latin typeface="Nokia Pure Headline Light"/>
        <a:ea typeface=""/>
        <a:cs typeface=""/>
      </a:majorFont>
      <a:minorFont>
        <a:latin typeface="Nokia Pure Text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defPPr algn="l">
          <a:spcAft>
            <a:spcPts val="0"/>
          </a:spcAft>
          <a:buSzPct val="100000"/>
          <a:defRPr sz="1200"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ln>
          <a:noFill/>
        </a:ln>
      </a:spPr>
      <a:bodyPr wrap="none" lIns="36000" tIns="36000" rIns="36000" bIns="36000" rtlCol="0">
        <a:spAutoFit/>
      </a:bodyPr>
      <a:lstStyle>
        <a:defPPr marL="0" marR="0" indent="0" algn="ctr" defTabSz="180000" rtl="0" eaLnBrk="1" fontAlgn="auto" latinLnBrk="0" hangingPunct="1">
          <a:lnSpc>
            <a:spcPct val="100000"/>
          </a:lnSpc>
          <a:spcBef>
            <a:spcPts val="0"/>
          </a:spcBef>
          <a:spcAft>
            <a:spcPts val="0"/>
          </a:spcAft>
          <a:buClrTx/>
          <a:buSzTx/>
          <a:buFont typeface="+mj-lt"/>
          <a:buNone/>
          <a:tabLst>
            <a:tab pos="180000" algn="l"/>
          </a:tabLst>
          <a:defRPr kumimoji="0" sz="1200" b="0" i="0" u="none" strike="noStrike" kern="1200" cap="none" spc="0" normalizeH="0" baseline="0" noProof="0" dirty="0" smtClean="0">
            <a:ln>
              <a:noFill/>
            </a:ln>
            <a:solidFill>
              <a:schemeClr val="tx1"/>
            </a:solidFill>
            <a:effectLst/>
            <a:uLnTx/>
            <a:uFillTx/>
            <a:latin typeface="Nokia Pure Text Light"/>
            <a:ea typeface="+mn-ea"/>
            <a:cs typeface="+mn-cs"/>
          </a:defRPr>
        </a:defPPr>
      </a:lstStyle>
    </a:txDef>
  </a:objectDefaults>
  <a:extraClrSchemeLst/>
  <a:extLst>
    <a:ext uri="{05A4C25C-085E-4340-85A3-A5531E510DB2}">
      <thm15:themeFamily xmlns:thm15="http://schemas.microsoft.com/office/thememl/2012/main" name="Presentation1" id="{64BC11C2-478C-499A-9951-863C1C8BEE27}" vid="{3BAE4ACE-0180-46A2-A86A-8A2498D9BF6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Nokia 2023">
      <a:majorFont>
        <a:latin typeface="Nokia Pure Headline Light"/>
        <a:ea typeface=""/>
        <a:cs typeface=""/>
      </a:majorFont>
      <a:minorFont>
        <a:latin typeface="Nokia Pure Text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Nokia 2023">
      <a:majorFont>
        <a:latin typeface="Nokia Pure Headline Light"/>
        <a:ea typeface=""/>
        <a:cs typeface=""/>
      </a:majorFont>
      <a:minorFont>
        <a:latin typeface="Nokia Pure Text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haredContentType xmlns="Microsoft.SharePoint.Taxonomy.ContentTypeSync" SourceId="34c87397-5fc1-491e-85e7-d6110dbe9cbd" ContentTypeId="0x0101" PreviousValue="false"/>
</file>

<file path=customXml/item2.xml><?xml version="1.0" encoding="utf-8"?>
<ct:contentTypeSchema xmlns:ct="http://schemas.microsoft.com/office/2006/metadata/contentType" xmlns:ma="http://schemas.microsoft.com/office/2006/metadata/properties/metaAttributes" ct:_="" ma:_="" ma:contentTypeName="Document" ma:contentTypeID="0x01010083185B6FD968AC4F8244C98DADFCDDF2" ma:contentTypeVersion="18" ma:contentTypeDescription="Create a new document." ma:contentTypeScope="" ma:versionID="fde9bcc2f627ff74fbefb5841575f2e5">
  <xsd:schema xmlns:xsd="http://www.w3.org/2001/XMLSchema" xmlns:xs="http://www.w3.org/2001/XMLSchema" xmlns:p="http://schemas.microsoft.com/office/2006/metadata/properties" xmlns:ns3="71c5aaf6-e6ce-465b-b873-5148d2a4c105" xmlns:ns4="687e87d0-d0a8-4c48-8f94-14f0c67212c5" xmlns:ns5="b4d06219-a142-4c5f-be55-53f74cb980c7" targetNamespace="http://schemas.microsoft.com/office/2006/metadata/properties" ma:root="true" ma:fieldsID="26fd76a5807abbce64e16008a4f84a76" ns3:_="" ns4:_="" ns5:_="">
    <xsd:import namespace="71c5aaf6-e6ce-465b-b873-5148d2a4c105"/>
    <xsd:import namespace="687e87d0-d0a8-4c48-8f94-14f0c67212c5"/>
    <xsd:import namespace="b4d06219-a142-4c5f-be55-53f74cb980c7"/>
    <xsd:element name="properties">
      <xsd:complexType>
        <xsd:sequence>
          <xsd:element name="documentManagement">
            <xsd:complexType>
              <xsd:all>
                <xsd:element ref="ns3:_dlc_DocId" minOccurs="0"/>
                <xsd:element ref="ns3:_dlc_DocIdUrl" minOccurs="0"/>
                <xsd:element ref="ns3:_dlc_DocIdPersistId" minOccurs="0"/>
                <xsd:element ref="ns3:HideFromDelve" minOccurs="0"/>
                <xsd:element ref="ns4:MediaServiceFastMetadata" minOccurs="0"/>
                <xsd:element ref="ns4:MediaServiceDateTaken" minOccurs="0"/>
                <xsd:element ref="ns4:MediaServiceAutoTags" minOccurs="0"/>
                <xsd:element ref="ns4:MediaServiceOCR" minOccurs="0"/>
                <xsd:element ref="ns4:MediaServiceLocation" minOccurs="0"/>
                <xsd:element ref="ns5:SharedWithUsers" minOccurs="0"/>
                <xsd:element ref="ns5:SharedWithDetails" minOccurs="0"/>
                <xsd:element ref="ns5:SharingHintHash" minOccurs="0"/>
                <xsd:element ref="ns4:MediaServiceMetadata" minOccurs="0"/>
                <xsd:element ref="ns4:MediaServiceGenerationTime" minOccurs="0"/>
                <xsd:element ref="ns4:MediaServiceEventHashCode" minOccurs="0"/>
                <xsd:element ref="ns4:MediaServiceAutoKeyPoints" minOccurs="0"/>
                <xsd:element ref="ns4:MediaServiceKeyPoints" minOccurs="0"/>
                <xsd:element ref="ns4:MediaLengthInSeconds" minOccurs="0"/>
                <xsd:element ref="ns4:_activity" minOccurs="0"/>
                <xsd:element ref="ns4:MediaServiceObjectDetectorVersions" minOccurs="0"/>
                <xsd:element ref="ns4:MediaServiceSystemTag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c5aaf6-e6ce-465b-b873-5148d2a4c105"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HideFromDelve" ma:index="11" nillable="true" ma:displayName="HideFromDelve" ma:default="0" ma:internalName="HideFromDelv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687e87d0-d0a8-4c48-8f94-14f0c67212c5" elementFormDefault="qualified">
    <xsd:import namespace="http://schemas.microsoft.com/office/2006/documentManagement/types"/>
    <xsd:import namespace="http://schemas.microsoft.com/office/infopath/2007/PartnerControls"/>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MediaServiceLocation" ma:internalName="MediaServiceLocation" ma:readOnly="true">
      <xsd:simpleType>
        <xsd:restriction base="dms:Text"/>
      </xsd:simpleType>
    </xsd:element>
    <xsd:element name="MediaServiceMetadata" ma:index="20" nillable="true" ma:displayName="MediaServiceMetadata" ma:description="" ma:hidden="true" ma:internalName="MediaServiceMetadata" ma:readOnly="true">
      <xsd:simpleType>
        <xsd:restriction base="dms:Note"/>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AutoKeyPoints" ma:index="23" nillable="true" ma:displayName="MediaServiceAutoKeyPoints" ma:hidden="true" ma:internalName="MediaServiceAutoKeyPoints" ma:readOnly="true">
      <xsd:simpleType>
        <xsd:restriction base="dms:Note"/>
      </xsd:simpleType>
    </xsd:element>
    <xsd:element name="MediaServiceKeyPoints" ma:index="24" nillable="true" ma:displayName="KeyPoints" ma:internalName="MediaServiceKeyPoints" ma:readOnly="true">
      <xsd:simpleType>
        <xsd:restriction base="dms:Note">
          <xsd:maxLength value="255"/>
        </xsd:restriction>
      </xsd:simpleType>
    </xsd:element>
    <xsd:element name="MediaLengthInSeconds" ma:index="25" nillable="true" ma:displayName="Length (seconds)" ma:internalName="MediaLengthInSeconds" ma:readOnly="true">
      <xsd:simpleType>
        <xsd:restriction base="dms:Unknown"/>
      </xsd:simpleType>
    </xsd:element>
    <xsd:element name="_activity" ma:index="26" nillable="true" ma:displayName="_activity" ma:hidden="true" ma:internalName="_activity">
      <xsd:simpleType>
        <xsd:restriction base="dms:Note"/>
      </xsd:simpleType>
    </xsd:element>
    <xsd:element name="MediaServiceObjectDetectorVersions" ma:index="27" nillable="true" ma:displayName="MediaServiceObjectDetectorVersions" ma:hidden="true" ma:indexed="true" ma:internalName="MediaServiceObjectDetectorVersions" ma:readOnly="true">
      <xsd:simpleType>
        <xsd:restriction base="dms:Text"/>
      </xsd:simpleType>
    </xsd:element>
    <xsd:element name="MediaServiceSystemTags" ma:index="28" nillable="true" ma:displayName="MediaServiceSystemTags" ma:hidden="true" ma:internalName="MediaServiceSystemTags" ma:readOnly="true">
      <xsd:simpleType>
        <xsd:restriction base="dms:Note"/>
      </xsd:simpleType>
    </xsd:element>
    <xsd:element name="MediaServiceSearchProperties" ma:index="2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4d06219-a142-4c5f-be55-53f74cb980c7" elementFormDefault="qualified">
    <xsd:import namespace="http://schemas.microsoft.com/office/2006/documentManagement/types"/>
    <xsd:import namespace="http://schemas.microsoft.com/office/infopath/2007/PartnerControls"/>
    <xsd:element name="SharedWithUsers" ma:index="17"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description="" ma:internalName="SharedWithDetails" ma:readOnly="true">
      <xsd:simpleType>
        <xsd:restriction base="dms:Note">
          <xsd:maxLength value="255"/>
        </xsd:restriction>
      </xsd:simpleType>
    </xsd:element>
    <xsd:element name="SharingHintHash" ma:index="19" nillable="true" ma:displayName="Sharing Hint Hash"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HideFromDelve xmlns="71c5aaf6-e6ce-465b-b873-5148d2a4c105">false</HideFromDelve>
    <_activity xmlns="687e87d0-d0a8-4c48-8f94-14f0c67212c5" xsi:nil="true"/>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mso-contentType ?>
<spe:Receivers xmlns:spe="http://schemas.microsoft.com/sharepoint/events"/>
</file>

<file path=customXml/itemProps1.xml><?xml version="1.0" encoding="utf-8"?>
<ds:datastoreItem xmlns:ds="http://schemas.openxmlformats.org/officeDocument/2006/customXml" ds:itemID="{B5999323-5EEE-41D7-8E9A-2781F43B8A62}">
  <ds:schemaRefs>
    <ds:schemaRef ds:uri="Microsoft.SharePoint.Taxonomy.ContentTypeSync"/>
  </ds:schemaRefs>
</ds:datastoreItem>
</file>

<file path=customXml/itemProps2.xml><?xml version="1.0" encoding="utf-8"?>
<ds:datastoreItem xmlns:ds="http://schemas.openxmlformats.org/officeDocument/2006/customXml" ds:itemID="{3C241DEC-9EE7-4947-9456-BE1BC01AFA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c5aaf6-e6ce-465b-b873-5148d2a4c105"/>
    <ds:schemaRef ds:uri="687e87d0-d0a8-4c48-8f94-14f0c67212c5"/>
    <ds:schemaRef ds:uri="b4d06219-a142-4c5f-be55-53f74cb980c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5814131-45B3-4FE3-BBF1-C62B88718845}">
  <ds:schemaRefs>
    <ds:schemaRef ds:uri="http://schemas.openxmlformats.org/package/2006/metadata/core-properties"/>
    <ds:schemaRef ds:uri="http://schemas.microsoft.com/office/2006/metadata/properties"/>
    <ds:schemaRef ds:uri="http://schemas.microsoft.com/office/infopath/2007/PartnerControls"/>
    <ds:schemaRef ds:uri="http://www.w3.org/XML/1998/namespace"/>
    <ds:schemaRef ds:uri="http://schemas.microsoft.com/office/2006/documentManagement/types"/>
    <ds:schemaRef ds:uri="71c5aaf6-e6ce-465b-b873-5148d2a4c105"/>
    <ds:schemaRef ds:uri="http://purl.org/dc/elements/1.1/"/>
    <ds:schemaRef ds:uri="http://purl.org/dc/terms/"/>
    <ds:schemaRef ds:uri="http://purl.org/dc/dcmitype/"/>
    <ds:schemaRef ds:uri="b4d06219-a142-4c5f-be55-53f74cb980c7"/>
    <ds:schemaRef ds:uri="687e87d0-d0a8-4c48-8f94-14f0c67212c5"/>
  </ds:schemaRefs>
</ds:datastoreItem>
</file>

<file path=customXml/itemProps4.xml><?xml version="1.0" encoding="utf-8"?>
<ds:datastoreItem xmlns:ds="http://schemas.openxmlformats.org/officeDocument/2006/customXml" ds:itemID="{FE04D4EA-BA35-4B0B-9443-2AE0CF0F7B2A}">
  <ds:schemaRefs>
    <ds:schemaRef ds:uri="http://schemas.microsoft.com/sharepoint/v3/contenttype/forms"/>
  </ds:schemaRefs>
</ds:datastoreItem>
</file>

<file path=customXml/itemProps5.xml><?xml version="1.0" encoding="utf-8"?>
<ds:datastoreItem xmlns:ds="http://schemas.openxmlformats.org/officeDocument/2006/customXml" ds:itemID="{7E670E8B-85C2-41BA-BC45-365EC5D9DB10}">
  <ds:schemaRefs>
    <ds:schemaRef ds:uri="http://schemas.microsoft.com/sharepoint/events"/>
  </ds:schemaRefs>
</ds:datastoreItem>
</file>

<file path=docMetadata/LabelInfo.xml><?xml version="1.0" encoding="utf-8"?>
<clbl:labelList xmlns:clbl="http://schemas.microsoft.com/office/2020/mipLabelMetadata">
  <clbl:label id="{5d471751-9675-428d-917b-70f44f9630b0}" enabled="0" method="" siteId="{5d471751-9675-428d-917b-70f44f9630b0}" removed="1"/>
</clbl:labelList>
</file>

<file path=docProps/app.xml><?xml version="1.0" encoding="utf-8"?>
<Properties xmlns="http://schemas.openxmlformats.org/officeDocument/2006/extended-properties" xmlns:vt="http://schemas.openxmlformats.org/officeDocument/2006/docPropsVTypes">
  <Template>ResrcID37342_Nokia 2025 - PowerPoint template v2.6</Template>
  <TotalTime>2750</TotalTime>
  <Words>2324</Words>
  <Application>Microsoft Office PowerPoint</Application>
  <PresentationFormat>On-screen Show (16:9)</PresentationFormat>
  <Paragraphs>447</Paragraphs>
  <Slides>28</Slides>
  <Notes>6</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28</vt:i4>
      </vt:variant>
    </vt:vector>
  </HeadingPairs>
  <TitlesOfParts>
    <vt:vector size="38" baseType="lpstr">
      <vt:lpstr>Arial</vt:lpstr>
      <vt:lpstr>Calibri</vt:lpstr>
      <vt:lpstr>Nokia Pure Headline Light</vt:lpstr>
      <vt:lpstr>Nokia Pure Headline Ultra Light</vt:lpstr>
      <vt:lpstr>Nokia Pure Text</vt:lpstr>
      <vt:lpstr>Nokia Pure Text Light</vt:lpstr>
      <vt:lpstr>System Font Regular</vt:lpstr>
      <vt:lpstr>Wingdings</vt:lpstr>
      <vt:lpstr>1. White</vt:lpstr>
      <vt:lpstr>10_1. 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Data Center Interconnect Summary</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Korhan Kayhan (Nokia)</dc:creator>
  <cp:lastModifiedBy>Korhan Kayhan (Nokia)</cp:lastModifiedBy>
  <cp:revision>4</cp:revision>
  <dcterms:created xsi:type="dcterms:W3CDTF">2025-08-22T13:36:54Z</dcterms:created>
  <dcterms:modified xsi:type="dcterms:W3CDTF">2025-09-21T17:35:56Z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0x01010083185B6FD968AC4F8244C98DADFCDDF2</vt:lpwstr>
  </property>
</Properties>
</file>