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55" r:id="rId2"/>
    <p:sldId id="2147481034" r:id="rId3"/>
    <p:sldId id="2147481053" r:id="rId4"/>
    <p:sldId id="2147481054" r:id="rId5"/>
    <p:sldId id="2147481055" r:id="rId6"/>
    <p:sldId id="2147481036" r:id="rId7"/>
    <p:sldId id="2147481037" r:id="rId8"/>
    <p:sldId id="2147481049" r:id="rId9"/>
    <p:sldId id="2147481042" r:id="rId10"/>
    <p:sldId id="2147481051" r:id="rId11"/>
    <p:sldId id="2147481050" r:id="rId12"/>
    <p:sldId id="2147481052" r:id="rId13"/>
    <p:sldId id="2147481038" r:id="rId14"/>
    <p:sldId id="2147481039" r:id="rId15"/>
    <p:sldId id="2147481041" r:id="rId16"/>
    <p:sldId id="2147481043" r:id="rId17"/>
    <p:sldId id="2147481044" r:id="rId18"/>
    <p:sldId id="2147481045" r:id="rId19"/>
    <p:sldId id="2147481056" r:id="rId20"/>
    <p:sldId id="2147481046" r:id="rId21"/>
    <p:sldId id="2147481059" r:id="rId22"/>
    <p:sldId id="2147481067" r:id="rId23"/>
    <p:sldId id="2147481064" r:id="rId24"/>
    <p:sldId id="2147481065" r:id="rId25"/>
    <p:sldId id="2147481063" r:id="rId26"/>
    <p:sldId id="2147481066" r:id="rId27"/>
    <p:sldId id="2147481057" r:id="rId28"/>
    <p:sldId id="2147481047" r:id="rId29"/>
    <p:sldId id="2147481048"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4F"/>
    <a:srgbClr val="C2DBE2"/>
    <a:srgbClr val="D5E6EB"/>
    <a:srgbClr val="BCD7DF"/>
    <a:srgbClr val="BCD8E0"/>
    <a:srgbClr val="BDD8E0"/>
    <a:srgbClr val="B2D4DD"/>
    <a:srgbClr val="7C898D"/>
    <a:srgbClr val="FFFFFF"/>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EFFD2-1521-4950-9EEE-C7019EF6023D}" v="3" dt="2025-09-18T08:29:52.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77" autoAdjust="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andi Cloete" userId="e586cafb-f301-4054-b172-cd25ef9cfa20" providerId="ADAL" clId="{14D72A52-E286-4272-B3A7-2722F0930DA8}"/>
    <pc:docChg chg="undo custSel addSld delSld modSld">
      <pc:chgData name="Yolandi Cloete" userId="e586cafb-f301-4054-b172-cd25ef9cfa20" providerId="ADAL" clId="{14D72A52-E286-4272-B3A7-2722F0930DA8}" dt="2025-07-09T09:02:02.315" v="234" actId="1076"/>
      <pc:docMkLst>
        <pc:docMk/>
      </pc:docMkLst>
      <pc:sldChg chg="modNotesTx">
        <pc:chgData name="Yolandi Cloete" userId="e586cafb-f301-4054-b172-cd25ef9cfa20" providerId="ADAL" clId="{14D72A52-E286-4272-B3A7-2722F0930DA8}" dt="2025-07-09T08:42:41.050" v="1" actId="20577"/>
        <pc:sldMkLst>
          <pc:docMk/>
          <pc:sldMk cId="4138375067" sldId="355"/>
        </pc:sldMkLst>
      </pc:sldChg>
      <pc:sldChg chg="addSp modSp mod modNotesTx">
        <pc:chgData name="Yolandi Cloete" userId="e586cafb-f301-4054-b172-cd25ef9cfa20" providerId="ADAL" clId="{14D72A52-E286-4272-B3A7-2722F0930DA8}" dt="2025-07-09T08:44:29.941" v="38" actId="113"/>
        <pc:sldMkLst>
          <pc:docMk/>
          <pc:sldMk cId="183490387" sldId="2147481034"/>
        </pc:sldMkLst>
      </pc:sldChg>
      <pc:sldChg chg="addSp modSp mod modNotesTx">
        <pc:chgData name="Yolandi Cloete" userId="e586cafb-f301-4054-b172-cd25ef9cfa20" providerId="ADAL" clId="{14D72A52-E286-4272-B3A7-2722F0930DA8}" dt="2025-07-09T08:47:31.253" v="75" actId="14100"/>
        <pc:sldMkLst>
          <pc:docMk/>
          <pc:sldMk cId="1146252252" sldId="2147481035"/>
        </pc:sldMkLst>
      </pc:sldChg>
      <pc:sldChg chg="modNotesTx">
        <pc:chgData name="Yolandi Cloete" userId="e586cafb-f301-4054-b172-cd25ef9cfa20" providerId="ADAL" clId="{14D72A52-E286-4272-B3A7-2722F0930DA8}" dt="2025-07-09T08:48:17.023" v="94"/>
        <pc:sldMkLst>
          <pc:docMk/>
          <pc:sldMk cId="740121618" sldId="2147481036"/>
        </pc:sldMkLst>
      </pc:sldChg>
      <pc:sldChg chg="addSp modSp mod modNotesTx">
        <pc:chgData name="Yolandi Cloete" userId="e586cafb-f301-4054-b172-cd25ef9cfa20" providerId="ADAL" clId="{14D72A52-E286-4272-B3A7-2722F0930DA8}" dt="2025-07-09T08:50:20.337" v="106" actId="6549"/>
        <pc:sldMkLst>
          <pc:docMk/>
          <pc:sldMk cId="3999299049" sldId="2147481037"/>
        </pc:sldMkLst>
      </pc:sldChg>
      <pc:sldChg chg="modNotesTx">
        <pc:chgData name="Yolandi Cloete" userId="e586cafb-f301-4054-b172-cd25ef9cfa20" providerId="ADAL" clId="{14D72A52-E286-4272-B3A7-2722F0930DA8}" dt="2025-07-09T08:50:48.967" v="150" actId="313"/>
        <pc:sldMkLst>
          <pc:docMk/>
          <pc:sldMk cId="2650442740" sldId="2147481039"/>
        </pc:sldMkLst>
      </pc:sldChg>
      <pc:sldChg chg="addSp modSp mod">
        <pc:chgData name="Yolandi Cloete" userId="e586cafb-f301-4054-b172-cd25ef9cfa20" providerId="ADAL" clId="{14D72A52-E286-4272-B3A7-2722F0930DA8}" dt="2025-07-09T08:51:35.155" v="158" actId="14100"/>
        <pc:sldMkLst>
          <pc:docMk/>
          <pc:sldMk cId="246598904" sldId="2147481040"/>
        </pc:sldMkLst>
      </pc:sldChg>
      <pc:sldChg chg="modSp mod">
        <pc:chgData name="Yolandi Cloete" userId="e586cafb-f301-4054-b172-cd25ef9cfa20" providerId="ADAL" clId="{14D72A52-E286-4272-B3A7-2722F0930DA8}" dt="2025-07-09T09:02:02.315" v="234" actId="1076"/>
        <pc:sldMkLst>
          <pc:docMk/>
          <pc:sldMk cId="2249140530" sldId="2147481042"/>
        </pc:sldMkLst>
      </pc:sldChg>
      <pc:sldChg chg="modNotesTx">
        <pc:chgData name="Yolandi Cloete" userId="e586cafb-f301-4054-b172-cd25ef9cfa20" providerId="ADAL" clId="{14D72A52-E286-4272-B3A7-2722F0930DA8}" dt="2025-07-09T08:52:53.209" v="186" actId="5793"/>
        <pc:sldMkLst>
          <pc:docMk/>
          <pc:sldMk cId="1330230020" sldId="2147481043"/>
        </pc:sldMkLst>
      </pc:sldChg>
      <pc:sldChg chg="addSp modSp mod">
        <pc:chgData name="Yolandi Cloete" userId="e586cafb-f301-4054-b172-cd25ef9cfa20" providerId="ADAL" clId="{14D72A52-E286-4272-B3A7-2722F0930DA8}" dt="2025-07-09T08:53:47.998" v="196" actId="255"/>
        <pc:sldMkLst>
          <pc:docMk/>
          <pc:sldMk cId="1057564610" sldId="2147481045"/>
        </pc:sldMkLst>
      </pc:sldChg>
      <pc:sldChg chg="addSp delSp modSp add mod modNotesTx">
        <pc:chgData name="Yolandi Cloete" userId="e586cafb-f301-4054-b172-cd25ef9cfa20" providerId="ADAL" clId="{14D72A52-E286-4272-B3A7-2722F0930DA8}" dt="2025-07-09T09:00:31.747" v="233" actId="14734"/>
        <pc:sldMkLst>
          <pc:docMk/>
          <pc:sldMk cId="1852492820" sldId="2147481048"/>
        </pc:sldMkLst>
      </pc:sldChg>
      <pc:sldChg chg="modSp add del mod">
        <pc:chgData name="Yolandi Cloete" userId="e586cafb-f301-4054-b172-cd25ef9cfa20" providerId="ADAL" clId="{14D72A52-E286-4272-B3A7-2722F0930DA8}" dt="2025-07-09T08:43:55.483" v="31" actId="2890"/>
        <pc:sldMkLst>
          <pc:docMk/>
          <pc:sldMk cId="2457033963" sldId="2147481048"/>
        </pc:sldMkLst>
      </pc:sldChg>
    </pc:docChg>
  </pc:docChgLst>
  <pc:docChgLst>
    <pc:chgData name="Yolandi Cloete" userId="e586cafb-f301-4054-b172-cd25ef9cfa20" providerId="ADAL" clId="{86279E65-AE94-4552-B137-6FE9714744A4}"/>
    <pc:docChg chg="undo redo custSel addSld delSld modSld sldOrd">
      <pc:chgData name="Yolandi Cloete" userId="e586cafb-f301-4054-b172-cd25ef9cfa20" providerId="ADAL" clId="{86279E65-AE94-4552-B137-6FE9714744A4}" dt="2025-08-06T08:53:01.684" v="2839" actId="2696"/>
      <pc:docMkLst>
        <pc:docMk/>
      </pc:docMkLst>
      <pc:sldChg chg="del mod ord modShow">
        <pc:chgData name="Yolandi Cloete" userId="e586cafb-f301-4054-b172-cd25ef9cfa20" providerId="ADAL" clId="{86279E65-AE94-4552-B137-6FE9714744A4}" dt="2025-08-06T08:52:58.406" v="2838" actId="2696"/>
        <pc:sldMkLst>
          <pc:docMk/>
          <pc:sldMk cId="1146252252" sldId="2147481035"/>
        </pc:sldMkLst>
      </pc:sldChg>
      <pc:sldChg chg="modAnim">
        <pc:chgData name="Yolandi Cloete" userId="e586cafb-f301-4054-b172-cd25ef9cfa20" providerId="ADAL" clId="{86279E65-AE94-4552-B137-6FE9714744A4}" dt="2025-08-06T08:38:11.547" v="2701"/>
        <pc:sldMkLst>
          <pc:docMk/>
          <pc:sldMk cId="740121618" sldId="2147481036"/>
        </pc:sldMkLst>
      </pc:sldChg>
      <pc:sldChg chg="modSp mod modNotesTx">
        <pc:chgData name="Yolandi Cloete" userId="e586cafb-f301-4054-b172-cd25ef9cfa20" providerId="ADAL" clId="{86279E65-AE94-4552-B137-6FE9714744A4}" dt="2025-08-01T14:38:52.553" v="41" actId="20577"/>
        <pc:sldMkLst>
          <pc:docMk/>
          <pc:sldMk cId="3999299049" sldId="2147481037"/>
        </pc:sldMkLst>
      </pc:sldChg>
      <pc:sldChg chg="modAnim">
        <pc:chgData name="Yolandi Cloete" userId="e586cafb-f301-4054-b172-cd25ef9cfa20" providerId="ADAL" clId="{86279E65-AE94-4552-B137-6FE9714744A4}" dt="2025-08-06T08:42:15.063" v="2735"/>
        <pc:sldMkLst>
          <pc:docMk/>
          <pc:sldMk cId="1283218715" sldId="2147481038"/>
        </pc:sldMkLst>
      </pc:sldChg>
      <pc:sldChg chg="modSp mod modAnim">
        <pc:chgData name="Yolandi Cloete" userId="e586cafb-f301-4054-b172-cd25ef9cfa20" providerId="ADAL" clId="{86279E65-AE94-4552-B137-6FE9714744A4}" dt="2025-08-06T08:42:32.713" v="2739"/>
        <pc:sldMkLst>
          <pc:docMk/>
          <pc:sldMk cId="2650442740" sldId="2147481039"/>
        </pc:sldMkLst>
      </pc:sldChg>
      <pc:sldChg chg="del mod ord modShow">
        <pc:chgData name="Yolandi Cloete" userId="e586cafb-f301-4054-b172-cd25ef9cfa20" providerId="ADAL" clId="{86279E65-AE94-4552-B137-6FE9714744A4}" dt="2025-08-06T08:53:01.684" v="2839" actId="2696"/>
        <pc:sldMkLst>
          <pc:docMk/>
          <pc:sldMk cId="246598904" sldId="2147481040"/>
        </pc:sldMkLst>
      </pc:sldChg>
      <pc:sldChg chg="addSp modSp mod modAnim modNotesTx">
        <pc:chgData name="Yolandi Cloete" userId="e586cafb-f301-4054-b172-cd25ef9cfa20" providerId="ADAL" clId="{86279E65-AE94-4552-B137-6FE9714744A4}" dt="2025-08-06T08:42:42.801" v="2741"/>
        <pc:sldMkLst>
          <pc:docMk/>
          <pc:sldMk cId="95316846" sldId="2147481041"/>
        </pc:sldMkLst>
      </pc:sldChg>
      <pc:sldChg chg="modSp mod ord modAnim">
        <pc:chgData name="Yolandi Cloete" userId="e586cafb-f301-4054-b172-cd25ef9cfa20" providerId="ADAL" clId="{86279E65-AE94-4552-B137-6FE9714744A4}" dt="2025-08-06T08:39:31.517" v="2714"/>
        <pc:sldMkLst>
          <pc:docMk/>
          <pc:sldMk cId="2249140530" sldId="2147481042"/>
        </pc:sldMkLst>
      </pc:sldChg>
      <pc:sldChg chg="modSp mod modAnim">
        <pc:chgData name="Yolandi Cloete" userId="e586cafb-f301-4054-b172-cd25ef9cfa20" providerId="ADAL" clId="{86279E65-AE94-4552-B137-6FE9714744A4}" dt="2025-08-06T08:42:55.156" v="2744"/>
        <pc:sldMkLst>
          <pc:docMk/>
          <pc:sldMk cId="1330230020" sldId="2147481043"/>
        </pc:sldMkLst>
      </pc:sldChg>
      <pc:sldChg chg="addSp modSp mod modAnim">
        <pc:chgData name="Yolandi Cloete" userId="e586cafb-f301-4054-b172-cd25ef9cfa20" providerId="ADAL" clId="{86279E65-AE94-4552-B137-6FE9714744A4}" dt="2025-08-06T08:43:28.972" v="2753"/>
        <pc:sldMkLst>
          <pc:docMk/>
          <pc:sldMk cId="658834765" sldId="2147481046"/>
        </pc:sldMkLst>
      </pc:sldChg>
      <pc:sldChg chg="mod ord modShow">
        <pc:chgData name="Yolandi Cloete" userId="e586cafb-f301-4054-b172-cd25ef9cfa20" providerId="ADAL" clId="{86279E65-AE94-4552-B137-6FE9714744A4}" dt="2025-08-05T09:21:58.581" v="2695"/>
        <pc:sldMkLst>
          <pc:docMk/>
          <pc:sldMk cId="1852492820" sldId="2147481048"/>
        </pc:sldMkLst>
      </pc:sldChg>
      <pc:sldChg chg="add modAnim">
        <pc:chgData name="Yolandi Cloete" userId="e586cafb-f301-4054-b172-cd25ef9cfa20" providerId="ADAL" clId="{86279E65-AE94-4552-B137-6FE9714744A4}" dt="2025-08-06T08:38:41.721" v="2705"/>
        <pc:sldMkLst>
          <pc:docMk/>
          <pc:sldMk cId="3441909240" sldId="2147481049"/>
        </pc:sldMkLst>
      </pc:sldChg>
      <pc:sldChg chg="addSp delSp modSp add mod ord modAnim modNotesTx">
        <pc:chgData name="Yolandi Cloete" userId="e586cafb-f301-4054-b172-cd25ef9cfa20" providerId="ADAL" clId="{86279E65-AE94-4552-B137-6FE9714744A4}" dt="2025-08-06T08:42:07.590" v="2734"/>
        <pc:sldMkLst>
          <pc:docMk/>
          <pc:sldMk cId="1841490457" sldId="2147481050"/>
        </pc:sldMkLst>
      </pc:sldChg>
      <pc:sldChg chg="addSp delSp modSp add mod modAnim">
        <pc:chgData name="Yolandi Cloete" userId="e586cafb-f301-4054-b172-cd25ef9cfa20" providerId="ADAL" clId="{86279E65-AE94-4552-B137-6FE9714744A4}" dt="2025-08-06T08:40:26.042" v="2719"/>
        <pc:sldMkLst>
          <pc:docMk/>
          <pc:sldMk cId="332688392" sldId="2147481051"/>
        </pc:sldMkLst>
      </pc:sldChg>
      <pc:sldChg chg="addSp delSp modSp add mod">
        <pc:chgData name="Yolandi Cloete" userId="e586cafb-f301-4054-b172-cd25ef9cfa20" providerId="ADAL" clId="{86279E65-AE94-4552-B137-6FE9714744A4}" dt="2025-08-05T07:36:16.530" v="221" actId="1076"/>
        <pc:sldMkLst>
          <pc:docMk/>
          <pc:sldMk cId="2339155743" sldId="2147481052"/>
        </pc:sldMkLst>
      </pc:sldChg>
      <pc:sldChg chg="addSp delSp modSp add mod modNotesTx">
        <pc:chgData name="Yolandi Cloete" userId="e586cafb-f301-4054-b172-cd25ef9cfa20" providerId="ADAL" clId="{86279E65-AE94-4552-B137-6FE9714744A4}" dt="2025-08-05T07:47:50.768" v="301"/>
        <pc:sldMkLst>
          <pc:docMk/>
          <pc:sldMk cId="248907957" sldId="2147481053"/>
        </pc:sldMkLst>
      </pc:sldChg>
      <pc:sldChg chg="addSp delSp modSp add mod ord modNotesTx">
        <pc:chgData name="Yolandi Cloete" userId="e586cafb-f301-4054-b172-cd25ef9cfa20" providerId="ADAL" clId="{86279E65-AE94-4552-B137-6FE9714744A4}" dt="2025-08-05T07:47:48.109" v="300"/>
        <pc:sldMkLst>
          <pc:docMk/>
          <pc:sldMk cId="404554504" sldId="2147481054"/>
        </pc:sldMkLst>
      </pc:sldChg>
      <pc:sldChg chg="addSp delSp modSp add mod ord modNotesTx">
        <pc:chgData name="Yolandi Cloete" userId="e586cafb-f301-4054-b172-cd25ef9cfa20" providerId="ADAL" clId="{86279E65-AE94-4552-B137-6FE9714744A4}" dt="2025-08-05T08:30:12.468" v="1585" actId="20577"/>
        <pc:sldMkLst>
          <pc:docMk/>
          <pc:sldMk cId="335533597" sldId="2147481055"/>
        </pc:sldMkLst>
      </pc:sldChg>
      <pc:sldChg chg="modSp add del mod">
        <pc:chgData name="Yolandi Cloete" userId="e586cafb-f301-4054-b172-cd25ef9cfa20" providerId="ADAL" clId="{86279E65-AE94-4552-B137-6FE9714744A4}" dt="2025-08-05T08:27:42.035" v="1554" actId="2696"/>
        <pc:sldMkLst>
          <pc:docMk/>
          <pc:sldMk cId="1860188507" sldId="2147481056"/>
        </pc:sldMkLst>
      </pc:sldChg>
      <pc:sldChg chg="modSp add mod ord modAnim">
        <pc:chgData name="Yolandi Cloete" userId="e586cafb-f301-4054-b172-cd25ef9cfa20" providerId="ADAL" clId="{86279E65-AE94-4552-B137-6FE9714744A4}" dt="2025-08-06T08:43:08.355" v="2746"/>
        <pc:sldMkLst>
          <pc:docMk/>
          <pc:sldMk cId="2734668288" sldId="2147481056"/>
        </pc:sldMkLst>
      </pc:sldChg>
      <pc:sldChg chg="modSp add mod modAnim">
        <pc:chgData name="Yolandi Cloete" userId="e586cafb-f301-4054-b172-cd25ef9cfa20" providerId="ADAL" clId="{86279E65-AE94-4552-B137-6FE9714744A4}" dt="2025-08-06T08:43:53.772" v="2757"/>
        <pc:sldMkLst>
          <pc:docMk/>
          <pc:sldMk cId="1916886326" sldId="2147481057"/>
        </pc:sldMkLst>
      </pc:sldChg>
      <pc:sldChg chg="addSp delSp modSp add del mod ord">
        <pc:chgData name="Yolandi Cloete" userId="e586cafb-f301-4054-b172-cd25ef9cfa20" providerId="ADAL" clId="{86279E65-AE94-4552-B137-6FE9714744A4}" dt="2025-08-06T08:48:24.799" v="2828" actId="2696"/>
        <pc:sldMkLst>
          <pc:docMk/>
          <pc:sldMk cId="2748292394" sldId="2147481058"/>
        </pc:sldMkLst>
      </pc:sldChg>
      <pc:sldChg chg="addSp delSp modSp add mod modNotesTx">
        <pc:chgData name="Yolandi Cloete" userId="e586cafb-f301-4054-b172-cd25ef9cfa20" providerId="ADAL" clId="{86279E65-AE94-4552-B137-6FE9714744A4}" dt="2025-08-06T08:48:56.623" v="2835" actId="478"/>
        <pc:sldMkLst>
          <pc:docMk/>
          <pc:sldMk cId="3497672178" sldId="2147481059"/>
        </pc:sldMkLst>
      </pc:sldChg>
      <pc:sldChg chg="modSp add del mod ord">
        <pc:chgData name="Yolandi Cloete" userId="e586cafb-f301-4054-b172-cd25ef9cfa20" providerId="ADAL" clId="{86279E65-AE94-4552-B137-6FE9714744A4}" dt="2025-08-06T08:49:07.119" v="2836" actId="2696"/>
        <pc:sldMkLst>
          <pc:docMk/>
          <pc:sldMk cId="3232582835" sldId="2147481060"/>
        </pc:sldMkLst>
      </pc:sldChg>
      <pc:sldChg chg="modSp add del mod">
        <pc:chgData name="Yolandi Cloete" userId="e586cafb-f301-4054-b172-cd25ef9cfa20" providerId="ADAL" clId="{86279E65-AE94-4552-B137-6FE9714744A4}" dt="2025-08-06T08:48:19.321" v="2815" actId="2696"/>
        <pc:sldMkLst>
          <pc:docMk/>
          <pc:sldMk cId="4194200688" sldId="2147481061"/>
        </pc:sldMkLst>
      </pc:sldChg>
      <pc:sldChg chg="modSp add del mod modNotesTx">
        <pc:chgData name="Yolandi Cloete" userId="e586cafb-f301-4054-b172-cd25ef9cfa20" providerId="ADAL" clId="{86279E65-AE94-4552-B137-6FE9714744A4}" dt="2025-08-06T08:48:20.178" v="2819" actId="2696"/>
        <pc:sldMkLst>
          <pc:docMk/>
          <pc:sldMk cId="2582439810" sldId="2147481062"/>
        </pc:sldMkLst>
      </pc:sldChg>
      <pc:sldChg chg="modSp add mod">
        <pc:chgData name="Yolandi Cloete" userId="e586cafb-f301-4054-b172-cd25ef9cfa20" providerId="ADAL" clId="{86279E65-AE94-4552-B137-6FE9714744A4}" dt="2025-08-05T08:58:37.320" v="2015" actId="1076"/>
        <pc:sldMkLst>
          <pc:docMk/>
          <pc:sldMk cId="1501020738" sldId="2147481063"/>
        </pc:sldMkLst>
      </pc:sldChg>
      <pc:sldChg chg="addSp delSp modSp add mod">
        <pc:chgData name="Yolandi Cloete" userId="e586cafb-f301-4054-b172-cd25ef9cfa20" providerId="ADAL" clId="{86279E65-AE94-4552-B137-6FE9714744A4}" dt="2025-08-06T08:48:18.972" v="2813" actId="478"/>
        <pc:sldMkLst>
          <pc:docMk/>
          <pc:sldMk cId="1644370237" sldId="2147481064"/>
        </pc:sldMkLst>
      </pc:sldChg>
      <pc:sldChg chg="addSp delSp modSp add del mod modNotesTx">
        <pc:chgData name="Yolandi Cloete" userId="e586cafb-f301-4054-b172-cd25ef9cfa20" providerId="ADAL" clId="{86279E65-AE94-4552-B137-6FE9714744A4}" dt="2025-08-06T08:51:18.918" v="2837" actId="20577"/>
        <pc:sldMkLst>
          <pc:docMk/>
          <pc:sldMk cId="3889411940" sldId="2147481065"/>
        </pc:sldMkLst>
      </pc:sldChg>
      <pc:sldChg chg="add del">
        <pc:chgData name="Yolandi Cloete" userId="e586cafb-f301-4054-b172-cd25ef9cfa20" providerId="ADAL" clId="{86279E65-AE94-4552-B137-6FE9714744A4}" dt="2025-08-06T08:48:21.516" v="2822" actId="2696"/>
        <pc:sldMkLst>
          <pc:docMk/>
          <pc:sldMk cId="377216136" sldId="2147481066"/>
        </pc:sldMkLst>
      </pc:sldChg>
      <pc:sldChg chg="addSp delSp modSp add del mod ord">
        <pc:chgData name="Yolandi Cloete" userId="e586cafb-f301-4054-b172-cd25ef9cfa20" providerId="ADAL" clId="{86279E65-AE94-4552-B137-6FE9714744A4}" dt="2025-08-06T08:48:24.350" v="2827" actId="478"/>
        <pc:sldMkLst>
          <pc:docMk/>
          <pc:sldMk cId="390008200" sldId="2147481066"/>
        </pc:sldMkLst>
      </pc:sldChg>
      <pc:sldChg chg="add del">
        <pc:chgData name="Yolandi Cloete" userId="e586cafb-f301-4054-b172-cd25ef9cfa20" providerId="ADAL" clId="{86279E65-AE94-4552-B137-6FE9714744A4}" dt="2025-08-06T08:48:20.625" v="2820" actId="2696"/>
        <pc:sldMkLst>
          <pc:docMk/>
          <pc:sldMk cId="840383052" sldId="2147481066"/>
        </pc:sldMkLst>
      </pc:sldChg>
      <pc:sldChg chg="add del">
        <pc:chgData name="Yolandi Cloete" userId="e586cafb-f301-4054-b172-cd25ef9cfa20" providerId="ADAL" clId="{86279E65-AE94-4552-B137-6FE9714744A4}" dt="2025-08-06T08:48:00.479" v="2796" actId="2890"/>
        <pc:sldMkLst>
          <pc:docMk/>
          <pc:sldMk cId="2997917441" sldId="2147481067"/>
        </pc:sldMkLst>
      </pc:sldChg>
      <pc:sldChg chg="add">
        <pc:chgData name="Yolandi Cloete" userId="e586cafb-f301-4054-b172-cd25ef9cfa20" providerId="ADAL" clId="{86279E65-AE94-4552-B137-6FE9714744A4}" dt="2025-08-06T08:48:30.788" v="2829" actId="2890"/>
        <pc:sldMkLst>
          <pc:docMk/>
          <pc:sldMk cId="4207771054" sldId="2147481067"/>
        </pc:sldMkLst>
      </pc:sldChg>
    </pc:docChg>
  </pc:docChgLst>
  <pc:docChgLst>
    <pc:chgData name="Yolandi Cloete" userId="e586cafb-f301-4054-b172-cd25ef9cfa20" providerId="ADAL" clId="{3F3DDA66-1D54-4E1D-960A-4AF8E5C3081E}"/>
    <pc:docChg chg="delSld">
      <pc:chgData name="Yolandi Cloete" userId="e586cafb-f301-4054-b172-cd25ef9cfa20" providerId="ADAL" clId="{3F3DDA66-1D54-4E1D-960A-4AF8E5C3081E}" dt="2025-07-06T13:06:59.580" v="0" actId="47"/>
      <pc:docMkLst>
        <pc:docMk/>
      </pc:docMkLst>
      <pc:sldChg chg="del">
        <pc:chgData name="Yolandi Cloete" userId="e586cafb-f301-4054-b172-cd25ef9cfa20" providerId="ADAL" clId="{3F3DDA66-1D54-4E1D-960A-4AF8E5C3081E}" dt="2025-07-06T13:06:59.580" v="0" actId="47"/>
        <pc:sldMkLst>
          <pc:docMk/>
          <pc:sldMk cId="534589342" sldId="256"/>
        </pc:sldMkLst>
      </pc:sldChg>
      <pc:sldChg chg="del">
        <pc:chgData name="Yolandi Cloete" userId="e586cafb-f301-4054-b172-cd25ef9cfa20" providerId="ADAL" clId="{3F3DDA66-1D54-4E1D-960A-4AF8E5C3081E}" dt="2025-07-06T13:06:59.580" v="0" actId="47"/>
        <pc:sldMkLst>
          <pc:docMk/>
          <pc:sldMk cId="2552686270" sldId="314"/>
        </pc:sldMkLst>
      </pc:sldChg>
      <pc:sldChg chg="del">
        <pc:chgData name="Yolandi Cloete" userId="e586cafb-f301-4054-b172-cd25ef9cfa20" providerId="ADAL" clId="{3F3DDA66-1D54-4E1D-960A-4AF8E5C3081E}" dt="2025-07-06T13:06:59.580" v="0" actId="47"/>
        <pc:sldMkLst>
          <pc:docMk/>
          <pc:sldMk cId="1614988463" sldId="316"/>
        </pc:sldMkLst>
      </pc:sldChg>
      <pc:sldChg chg="del">
        <pc:chgData name="Yolandi Cloete" userId="e586cafb-f301-4054-b172-cd25ef9cfa20" providerId="ADAL" clId="{3F3DDA66-1D54-4E1D-960A-4AF8E5C3081E}" dt="2025-07-06T13:06:59.580" v="0" actId="47"/>
        <pc:sldMkLst>
          <pc:docMk/>
          <pc:sldMk cId="2177275860" sldId="318"/>
        </pc:sldMkLst>
      </pc:sldChg>
      <pc:sldChg chg="del">
        <pc:chgData name="Yolandi Cloete" userId="e586cafb-f301-4054-b172-cd25ef9cfa20" providerId="ADAL" clId="{3F3DDA66-1D54-4E1D-960A-4AF8E5C3081E}" dt="2025-07-06T13:06:59.580" v="0" actId="47"/>
        <pc:sldMkLst>
          <pc:docMk/>
          <pc:sldMk cId="1176537148" sldId="319"/>
        </pc:sldMkLst>
      </pc:sldChg>
      <pc:sldChg chg="del">
        <pc:chgData name="Yolandi Cloete" userId="e586cafb-f301-4054-b172-cd25ef9cfa20" providerId="ADAL" clId="{3F3DDA66-1D54-4E1D-960A-4AF8E5C3081E}" dt="2025-07-06T13:06:59.580" v="0" actId="47"/>
        <pc:sldMkLst>
          <pc:docMk/>
          <pc:sldMk cId="3960429134" sldId="320"/>
        </pc:sldMkLst>
      </pc:sldChg>
      <pc:sldChg chg="del">
        <pc:chgData name="Yolandi Cloete" userId="e586cafb-f301-4054-b172-cd25ef9cfa20" providerId="ADAL" clId="{3F3DDA66-1D54-4E1D-960A-4AF8E5C3081E}" dt="2025-07-06T13:06:59.580" v="0" actId="47"/>
        <pc:sldMkLst>
          <pc:docMk/>
          <pc:sldMk cId="919993047" sldId="322"/>
        </pc:sldMkLst>
      </pc:sldChg>
      <pc:sldChg chg="del">
        <pc:chgData name="Yolandi Cloete" userId="e586cafb-f301-4054-b172-cd25ef9cfa20" providerId="ADAL" clId="{3F3DDA66-1D54-4E1D-960A-4AF8E5C3081E}" dt="2025-07-06T13:06:59.580" v="0" actId="47"/>
        <pc:sldMkLst>
          <pc:docMk/>
          <pc:sldMk cId="20206454" sldId="325"/>
        </pc:sldMkLst>
      </pc:sldChg>
      <pc:sldChg chg="del">
        <pc:chgData name="Yolandi Cloete" userId="e586cafb-f301-4054-b172-cd25ef9cfa20" providerId="ADAL" clId="{3F3DDA66-1D54-4E1D-960A-4AF8E5C3081E}" dt="2025-07-06T13:06:59.580" v="0" actId="47"/>
        <pc:sldMkLst>
          <pc:docMk/>
          <pc:sldMk cId="1747555461" sldId="326"/>
        </pc:sldMkLst>
      </pc:sldChg>
      <pc:sldChg chg="del">
        <pc:chgData name="Yolandi Cloete" userId="e586cafb-f301-4054-b172-cd25ef9cfa20" providerId="ADAL" clId="{3F3DDA66-1D54-4E1D-960A-4AF8E5C3081E}" dt="2025-07-06T13:06:59.580" v="0" actId="47"/>
        <pc:sldMkLst>
          <pc:docMk/>
          <pc:sldMk cId="2776662979" sldId="327"/>
        </pc:sldMkLst>
      </pc:sldChg>
      <pc:sldChg chg="del">
        <pc:chgData name="Yolandi Cloete" userId="e586cafb-f301-4054-b172-cd25ef9cfa20" providerId="ADAL" clId="{3F3DDA66-1D54-4E1D-960A-4AF8E5C3081E}" dt="2025-07-06T13:06:59.580" v="0" actId="47"/>
        <pc:sldMkLst>
          <pc:docMk/>
          <pc:sldMk cId="2469695153" sldId="328"/>
        </pc:sldMkLst>
      </pc:sldChg>
      <pc:sldChg chg="del">
        <pc:chgData name="Yolandi Cloete" userId="e586cafb-f301-4054-b172-cd25ef9cfa20" providerId="ADAL" clId="{3F3DDA66-1D54-4E1D-960A-4AF8E5C3081E}" dt="2025-07-06T13:06:59.580" v="0" actId="47"/>
        <pc:sldMkLst>
          <pc:docMk/>
          <pc:sldMk cId="170959479" sldId="329"/>
        </pc:sldMkLst>
      </pc:sldChg>
      <pc:sldChg chg="del">
        <pc:chgData name="Yolandi Cloete" userId="e586cafb-f301-4054-b172-cd25ef9cfa20" providerId="ADAL" clId="{3F3DDA66-1D54-4E1D-960A-4AF8E5C3081E}" dt="2025-07-06T13:06:59.580" v="0" actId="47"/>
        <pc:sldMkLst>
          <pc:docMk/>
          <pc:sldMk cId="157016850" sldId="330"/>
        </pc:sldMkLst>
      </pc:sldChg>
      <pc:sldChg chg="del">
        <pc:chgData name="Yolandi Cloete" userId="e586cafb-f301-4054-b172-cd25ef9cfa20" providerId="ADAL" clId="{3F3DDA66-1D54-4E1D-960A-4AF8E5C3081E}" dt="2025-07-06T13:06:59.580" v="0" actId="47"/>
        <pc:sldMkLst>
          <pc:docMk/>
          <pc:sldMk cId="831208899" sldId="333"/>
        </pc:sldMkLst>
      </pc:sldChg>
      <pc:sldChg chg="del">
        <pc:chgData name="Yolandi Cloete" userId="e586cafb-f301-4054-b172-cd25ef9cfa20" providerId="ADAL" clId="{3F3DDA66-1D54-4E1D-960A-4AF8E5C3081E}" dt="2025-07-06T13:06:59.580" v="0" actId="47"/>
        <pc:sldMkLst>
          <pc:docMk/>
          <pc:sldMk cId="4113405334" sldId="336"/>
        </pc:sldMkLst>
      </pc:sldChg>
      <pc:sldChg chg="del">
        <pc:chgData name="Yolandi Cloete" userId="e586cafb-f301-4054-b172-cd25ef9cfa20" providerId="ADAL" clId="{3F3DDA66-1D54-4E1D-960A-4AF8E5C3081E}" dt="2025-07-06T13:06:59.580" v="0" actId="47"/>
        <pc:sldMkLst>
          <pc:docMk/>
          <pc:sldMk cId="695152266" sldId="337"/>
        </pc:sldMkLst>
      </pc:sldChg>
      <pc:sldChg chg="del">
        <pc:chgData name="Yolandi Cloete" userId="e586cafb-f301-4054-b172-cd25ef9cfa20" providerId="ADAL" clId="{3F3DDA66-1D54-4E1D-960A-4AF8E5C3081E}" dt="2025-07-06T13:06:59.580" v="0" actId="47"/>
        <pc:sldMkLst>
          <pc:docMk/>
          <pc:sldMk cId="1248745121" sldId="338"/>
        </pc:sldMkLst>
      </pc:sldChg>
      <pc:sldChg chg="del">
        <pc:chgData name="Yolandi Cloete" userId="e586cafb-f301-4054-b172-cd25ef9cfa20" providerId="ADAL" clId="{3F3DDA66-1D54-4E1D-960A-4AF8E5C3081E}" dt="2025-07-06T13:06:59.580" v="0" actId="47"/>
        <pc:sldMkLst>
          <pc:docMk/>
          <pc:sldMk cId="253035718" sldId="339"/>
        </pc:sldMkLst>
      </pc:sldChg>
      <pc:sldChg chg="del">
        <pc:chgData name="Yolandi Cloete" userId="e586cafb-f301-4054-b172-cd25ef9cfa20" providerId="ADAL" clId="{3F3DDA66-1D54-4E1D-960A-4AF8E5C3081E}" dt="2025-07-06T13:06:59.580" v="0" actId="47"/>
        <pc:sldMkLst>
          <pc:docMk/>
          <pc:sldMk cId="139138673" sldId="340"/>
        </pc:sldMkLst>
      </pc:sldChg>
      <pc:sldChg chg="del">
        <pc:chgData name="Yolandi Cloete" userId="e586cafb-f301-4054-b172-cd25ef9cfa20" providerId="ADAL" clId="{3F3DDA66-1D54-4E1D-960A-4AF8E5C3081E}" dt="2025-07-06T13:06:59.580" v="0" actId="47"/>
        <pc:sldMkLst>
          <pc:docMk/>
          <pc:sldMk cId="2717387826" sldId="341"/>
        </pc:sldMkLst>
      </pc:sldChg>
      <pc:sldChg chg="del">
        <pc:chgData name="Yolandi Cloete" userId="e586cafb-f301-4054-b172-cd25ef9cfa20" providerId="ADAL" clId="{3F3DDA66-1D54-4E1D-960A-4AF8E5C3081E}" dt="2025-07-06T13:06:59.580" v="0" actId="47"/>
        <pc:sldMkLst>
          <pc:docMk/>
          <pc:sldMk cId="3170647527" sldId="342"/>
        </pc:sldMkLst>
      </pc:sldChg>
      <pc:sldChg chg="del">
        <pc:chgData name="Yolandi Cloete" userId="e586cafb-f301-4054-b172-cd25ef9cfa20" providerId="ADAL" clId="{3F3DDA66-1D54-4E1D-960A-4AF8E5C3081E}" dt="2025-07-06T13:06:59.580" v="0" actId="47"/>
        <pc:sldMkLst>
          <pc:docMk/>
          <pc:sldMk cId="3600240047" sldId="343"/>
        </pc:sldMkLst>
      </pc:sldChg>
      <pc:sldChg chg="del">
        <pc:chgData name="Yolandi Cloete" userId="e586cafb-f301-4054-b172-cd25ef9cfa20" providerId="ADAL" clId="{3F3DDA66-1D54-4E1D-960A-4AF8E5C3081E}" dt="2025-07-06T13:06:59.580" v="0" actId="47"/>
        <pc:sldMkLst>
          <pc:docMk/>
          <pc:sldMk cId="3399727088" sldId="346"/>
        </pc:sldMkLst>
      </pc:sldChg>
      <pc:sldChg chg="del">
        <pc:chgData name="Yolandi Cloete" userId="e586cafb-f301-4054-b172-cd25ef9cfa20" providerId="ADAL" clId="{3F3DDA66-1D54-4E1D-960A-4AF8E5C3081E}" dt="2025-07-06T13:06:59.580" v="0" actId="47"/>
        <pc:sldMkLst>
          <pc:docMk/>
          <pc:sldMk cId="2873114529" sldId="348"/>
        </pc:sldMkLst>
      </pc:sldChg>
      <pc:sldChg chg="del">
        <pc:chgData name="Yolandi Cloete" userId="e586cafb-f301-4054-b172-cd25ef9cfa20" providerId="ADAL" clId="{3F3DDA66-1D54-4E1D-960A-4AF8E5C3081E}" dt="2025-07-06T13:06:59.580" v="0" actId="47"/>
        <pc:sldMkLst>
          <pc:docMk/>
          <pc:sldMk cId="2957326166" sldId="349"/>
        </pc:sldMkLst>
      </pc:sldChg>
      <pc:sldChg chg="del">
        <pc:chgData name="Yolandi Cloete" userId="e586cafb-f301-4054-b172-cd25ef9cfa20" providerId="ADAL" clId="{3F3DDA66-1D54-4E1D-960A-4AF8E5C3081E}" dt="2025-07-06T13:06:59.580" v="0" actId="47"/>
        <pc:sldMkLst>
          <pc:docMk/>
          <pc:sldMk cId="2099890360" sldId="354"/>
        </pc:sldMkLst>
      </pc:sldChg>
      <pc:sldChg chg="del">
        <pc:chgData name="Yolandi Cloete" userId="e586cafb-f301-4054-b172-cd25ef9cfa20" providerId="ADAL" clId="{3F3DDA66-1D54-4E1D-960A-4AF8E5C3081E}" dt="2025-07-06T13:06:59.580" v="0" actId="47"/>
        <pc:sldMkLst>
          <pc:docMk/>
          <pc:sldMk cId="3094082643" sldId="358"/>
        </pc:sldMkLst>
      </pc:sldChg>
      <pc:sldChg chg="del">
        <pc:chgData name="Yolandi Cloete" userId="e586cafb-f301-4054-b172-cd25ef9cfa20" providerId="ADAL" clId="{3F3DDA66-1D54-4E1D-960A-4AF8E5C3081E}" dt="2025-07-06T13:06:59.580" v="0" actId="47"/>
        <pc:sldMkLst>
          <pc:docMk/>
          <pc:sldMk cId="575892063" sldId="360"/>
        </pc:sldMkLst>
      </pc:sldChg>
      <pc:sldChg chg="del">
        <pc:chgData name="Yolandi Cloete" userId="e586cafb-f301-4054-b172-cd25ef9cfa20" providerId="ADAL" clId="{3F3DDA66-1D54-4E1D-960A-4AF8E5C3081E}" dt="2025-07-06T13:06:59.580" v="0" actId="47"/>
        <pc:sldMkLst>
          <pc:docMk/>
          <pc:sldMk cId="4107466534" sldId="361"/>
        </pc:sldMkLst>
      </pc:sldChg>
      <pc:sldChg chg="del">
        <pc:chgData name="Yolandi Cloete" userId="e586cafb-f301-4054-b172-cd25ef9cfa20" providerId="ADAL" clId="{3F3DDA66-1D54-4E1D-960A-4AF8E5C3081E}" dt="2025-07-06T13:06:59.580" v="0" actId="47"/>
        <pc:sldMkLst>
          <pc:docMk/>
          <pc:sldMk cId="2991099541" sldId="362"/>
        </pc:sldMkLst>
      </pc:sldChg>
      <pc:sldChg chg="del">
        <pc:chgData name="Yolandi Cloete" userId="e586cafb-f301-4054-b172-cd25ef9cfa20" providerId="ADAL" clId="{3F3DDA66-1D54-4E1D-960A-4AF8E5C3081E}" dt="2025-07-06T13:06:59.580" v="0" actId="47"/>
        <pc:sldMkLst>
          <pc:docMk/>
          <pc:sldMk cId="2906033757" sldId="363"/>
        </pc:sldMkLst>
      </pc:sldChg>
      <pc:sldChg chg="del">
        <pc:chgData name="Yolandi Cloete" userId="e586cafb-f301-4054-b172-cd25ef9cfa20" providerId="ADAL" clId="{3F3DDA66-1D54-4E1D-960A-4AF8E5C3081E}" dt="2025-07-06T13:06:59.580" v="0" actId="47"/>
        <pc:sldMkLst>
          <pc:docMk/>
          <pc:sldMk cId="2169998388" sldId="364"/>
        </pc:sldMkLst>
      </pc:sldChg>
      <pc:sldChg chg="del">
        <pc:chgData name="Yolandi Cloete" userId="e586cafb-f301-4054-b172-cd25ef9cfa20" providerId="ADAL" clId="{3F3DDA66-1D54-4E1D-960A-4AF8E5C3081E}" dt="2025-07-06T13:06:59.580" v="0" actId="47"/>
        <pc:sldMkLst>
          <pc:docMk/>
          <pc:sldMk cId="2294556492" sldId="365"/>
        </pc:sldMkLst>
      </pc:sldChg>
      <pc:sldChg chg="del">
        <pc:chgData name="Yolandi Cloete" userId="e586cafb-f301-4054-b172-cd25ef9cfa20" providerId="ADAL" clId="{3F3DDA66-1D54-4E1D-960A-4AF8E5C3081E}" dt="2025-07-06T13:06:59.580" v="0" actId="47"/>
        <pc:sldMkLst>
          <pc:docMk/>
          <pc:sldMk cId="165456958" sldId="366"/>
        </pc:sldMkLst>
      </pc:sldChg>
      <pc:sldChg chg="del">
        <pc:chgData name="Yolandi Cloete" userId="e586cafb-f301-4054-b172-cd25ef9cfa20" providerId="ADAL" clId="{3F3DDA66-1D54-4E1D-960A-4AF8E5C3081E}" dt="2025-07-06T13:06:59.580" v="0" actId="47"/>
        <pc:sldMkLst>
          <pc:docMk/>
          <pc:sldMk cId="1793503355" sldId="367"/>
        </pc:sldMkLst>
      </pc:sldChg>
      <pc:sldChg chg="del">
        <pc:chgData name="Yolandi Cloete" userId="e586cafb-f301-4054-b172-cd25ef9cfa20" providerId="ADAL" clId="{3F3DDA66-1D54-4E1D-960A-4AF8E5C3081E}" dt="2025-07-06T13:06:59.580" v="0" actId="47"/>
        <pc:sldMkLst>
          <pc:docMk/>
          <pc:sldMk cId="1353121151" sldId="369"/>
        </pc:sldMkLst>
      </pc:sldChg>
      <pc:sldChg chg="del">
        <pc:chgData name="Yolandi Cloete" userId="e586cafb-f301-4054-b172-cd25ef9cfa20" providerId="ADAL" clId="{3F3DDA66-1D54-4E1D-960A-4AF8E5C3081E}" dt="2025-07-06T13:06:59.580" v="0" actId="47"/>
        <pc:sldMkLst>
          <pc:docMk/>
          <pc:sldMk cId="1227146233" sldId="371"/>
        </pc:sldMkLst>
      </pc:sldChg>
      <pc:sldChg chg="del">
        <pc:chgData name="Yolandi Cloete" userId="e586cafb-f301-4054-b172-cd25ef9cfa20" providerId="ADAL" clId="{3F3DDA66-1D54-4E1D-960A-4AF8E5C3081E}" dt="2025-07-06T13:06:59.580" v="0" actId="47"/>
        <pc:sldMkLst>
          <pc:docMk/>
          <pc:sldMk cId="1067398480" sldId="372"/>
        </pc:sldMkLst>
      </pc:sldChg>
      <pc:sldChg chg="del">
        <pc:chgData name="Yolandi Cloete" userId="e586cafb-f301-4054-b172-cd25ef9cfa20" providerId="ADAL" clId="{3F3DDA66-1D54-4E1D-960A-4AF8E5C3081E}" dt="2025-07-06T13:06:59.580" v="0" actId="47"/>
        <pc:sldMkLst>
          <pc:docMk/>
          <pc:sldMk cId="231032761" sldId="375"/>
        </pc:sldMkLst>
      </pc:sldChg>
      <pc:sldChg chg="del">
        <pc:chgData name="Yolandi Cloete" userId="e586cafb-f301-4054-b172-cd25ef9cfa20" providerId="ADAL" clId="{3F3DDA66-1D54-4E1D-960A-4AF8E5C3081E}" dt="2025-07-06T13:06:59.580" v="0" actId="47"/>
        <pc:sldMkLst>
          <pc:docMk/>
          <pc:sldMk cId="1966083107" sldId="376"/>
        </pc:sldMkLst>
      </pc:sldChg>
      <pc:sldChg chg="del">
        <pc:chgData name="Yolandi Cloete" userId="e586cafb-f301-4054-b172-cd25ef9cfa20" providerId="ADAL" clId="{3F3DDA66-1D54-4E1D-960A-4AF8E5C3081E}" dt="2025-07-06T13:06:59.580" v="0" actId="47"/>
        <pc:sldMkLst>
          <pc:docMk/>
          <pc:sldMk cId="3386411546" sldId="377"/>
        </pc:sldMkLst>
      </pc:sldChg>
      <pc:sldChg chg="del">
        <pc:chgData name="Yolandi Cloete" userId="e586cafb-f301-4054-b172-cd25ef9cfa20" providerId="ADAL" clId="{3F3DDA66-1D54-4E1D-960A-4AF8E5C3081E}" dt="2025-07-06T13:06:59.580" v="0" actId="47"/>
        <pc:sldMkLst>
          <pc:docMk/>
          <pc:sldMk cId="2040301471" sldId="378"/>
        </pc:sldMkLst>
      </pc:sldChg>
      <pc:sldChg chg="del">
        <pc:chgData name="Yolandi Cloete" userId="e586cafb-f301-4054-b172-cd25ef9cfa20" providerId="ADAL" clId="{3F3DDA66-1D54-4E1D-960A-4AF8E5C3081E}" dt="2025-07-06T13:06:59.580" v="0" actId="47"/>
        <pc:sldMkLst>
          <pc:docMk/>
          <pc:sldMk cId="1064620127" sldId="379"/>
        </pc:sldMkLst>
      </pc:sldChg>
      <pc:sldChg chg="del">
        <pc:chgData name="Yolandi Cloete" userId="e586cafb-f301-4054-b172-cd25ef9cfa20" providerId="ADAL" clId="{3F3DDA66-1D54-4E1D-960A-4AF8E5C3081E}" dt="2025-07-06T13:06:59.580" v="0" actId="47"/>
        <pc:sldMkLst>
          <pc:docMk/>
          <pc:sldMk cId="3967092936" sldId="381"/>
        </pc:sldMkLst>
      </pc:sldChg>
      <pc:sldChg chg="del">
        <pc:chgData name="Yolandi Cloete" userId="e586cafb-f301-4054-b172-cd25ef9cfa20" providerId="ADAL" clId="{3F3DDA66-1D54-4E1D-960A-4AF8E5C3081E}" dt="2025-07-06T13:06:59.580" v="0" actId="47"/>
        <pc:sldMkLst>
          <pc:docMk/>
          <pc:sldMk cId="1620912173" sldId="382"/>
        </pc:sldMkLst>
      </pc:sldChg>
      <pc:sldChg chg="del">
        <pc:chgData name="Yolandi Cloete" userId="e586cafb-f301-4054-b172-cd25ef9cfa20" providerId="ADAL" clId="{3F3DDA66-1D54-4E1D-960A-4AF8E5C3081E}" dt="2025-07-06T13:06:59.580" v="0" actId="47"/>
        <pc:sldMkLst>
          <pc:docMk/>
          <pc:sldMk cId="778379355" sldId="2147480008"/>
        </pc:sldMkLst>
      </pc:sldChg>
      <pc:sldChg chg="del">
        <pc:chgData name="Yolandi Cloete" userId="e586cafb-f301-4054-b172-cd25ef9cfa20" providerId="ADAL" clId="{3F3DDA66-1D54-4E1D-960A-4AF8E5C3081E}" dt="2025-07-06T13:06:59.580" v="0" actId="47"/>
        <pc:sldMkLst>
          <pc:docMk/>
          <pc:sldMk cId="542616490" sldId="2147480010"/>
        </pc:sldMkLst>
      </pc:sldChg>
      <pc:sldChg chg="del">
        <pc:chgData name="Yolandi Cloete" userId="e586cafb-f301-4054-b172-cd25ef9cfa20" providerId="ADAL" clId="{3F3DDA66-1D54-4E1D-960A-4AF8E5C3081E}" dt="2025-07-06T13:06:59.580" v="0" actId="47"/>
        <pc:sldMkLst>
          <pc:docMk/>
          <pc:sldMk cId="1741182503" sldId="2147480177"/>
        </pc:sldMkLst>
      </pc:sldChg>
      <pc:sldChg chg="del">
        <pc:chgData name="Yolandi Cloete" userId="e586cafb-f301-4054-b172-cd25ef9cfa20" providerId="ADAL" clId="{3F3DDA66-1D54-4E1D-960A-4AF8E5C3081E}" dt="2025-07-06T13:06:59.580" v="0" actId="47"/>
        <pc:sldMkLst>
          <pc:docMk/>
          <pc:sldMk cId="1018875045" sldId="2147480577"/>
        </pc:sldMkLst>
      </pc:sldChg>
      <pc:sldChg chg="del">
        <pc:chgData name="Yolandi Cloete" userId="e586cafb-f301-4054-b172-cd25ef9cfa20" providerId="ADAL" clId="{3F3DDA66-1D54-4E1D-960A-4AF8E5C3081E}" dt="2025-07-06T13:06:59.580" v="0" actId="47"/>
        <pc:sldMkLst>
          <pc:docMk/>
          <pc:sldMk cId="3006152528" sldId="2147480579"/>
        </pc:sldMkLst>
      </pc:sldChg>
      <pc:sldChg chg="del">
        <pc:chgData name="Yolandi Cloete" userId="e586cafb-f301-4054-b172-cd25ef9cfa20" providerId="ADAL" clId="{3F3DDA66-1D54-4E1D-960A-4AF8E5C3081E}" dt="2025-07-06T13:06:59.580" v="0" actId="47"/>
        <pc:sldMkLst>
          <pc:docMk/>
          <pc:sldMk cId="210118466" sldId="2147481029"/>
        </pc:sldMkLst>
      </pc:sldChg>
      <pc:sldChg chg="del">
        <pc:chgData name="Yolandi Cloete" userId="e586cafb-f301-4054-b172-cd25ef9cfa20" providerId="ADAL" clId="{3F3DDA66-1D54-4E1D-960A-4AF8E5C3081E}" dt="2025-07-06T13:06:59.580" v="0" actId="47"/>
        <pc:sldMkLst>
          <pc:docMk/>
          <pc:sldMk cId="4201356464" sldId="2147481030"/>
        </pc:sldMkLst>
      </pc:sldChg>
      <pc:sldChg chg="del">
        <pc:chgData name="Yolandi Cloete" userId="e586cafb-f301-4054-b172-cd25ef9cfa20" providerId="ADAL" clId="{3F3DDA66-1D54-4E1D-960A-4AF8E5C3081E}" dt="2025-07-06T13:06:59.580" v="0" actId="47"/>
        <pc:sldMkLst>
          <pc:docMk/>
          <pc:sldMk cId="1349403809" sldId="2147481031"/>
        </pc:sldMkLst>
      </pc:sldChg>
      <pc:sldChg chg="del">
        <pc:chgData name="Yolandi Cloete" userId="e586cafb-f301-4054-b172-cd25ef9cfa20" providerId="ADAL" clId="{3F3DDA66-1D54-4E1D-960A-4AF8E5C3081E}" dt="2025-07-06T13:06:59.580" v="0" actId="47"/>
        <pc:sldMkLst>
          <pc:docMk/>
          <pc:sldMk cId="1670188942" sldId="2147481032"/>
        </pc:sldMkLst>
      </pc:sldChg>
      <pc:sldChg chg="del">
        <pc:chgData name="Yolandi Cloete" userId="e586cafb-f301-4054-b172-cd25ef9cfa20" providerId="ADAL" clId="{3F3DDA66-1D54-4E1D-960A-4AF8E5C3081E}" dt="2025-07-06T13:06:59.580" v="0" actId="47"/>
        <pc:sldMkLst>
          <pc:docMk/>
          <pc:sldMk cId="4032428471" sldId="2147481033"/>
        </pc:sldMkLst>
      </pc:sldChg>
    </pc:docChg>
  </pc:docChgLst>
  <pc:docChgLst>
    <pc:chgData name="Yolandi Cloete" userId="e586cafb-f301-4054-b172-cd25ef9cfa20" providerId="ADAL" clId="{17CEFFD2-1521-4950-9EEE-C7019EF6023D}"/>
    <pc:docChg chg="custSel modSld">
      <pc:chgData name="Yolandi Cloete" userId="e586cafb-f301-4054-b172-cd25ef9cfa20" providerId="ADAL" clId="{17CEFFD2-1521-4950-9EEE-C7019EF6023D}" dt="2025-09-18T08:31:15.960" v="44" actId="478"/>
      <pc:docMkLst>
        <pc:docMk/>
      </pc:docMkLst>
      <pc:sldChg chg="delSp mod">
        <pc:chgData name="Yolandi Cloete" userId="e586cafb-f301-4054-b172-cd25ef9cfa20" providerId="ADAL" clId="{17CEFFD2-1521-4950-9EEE-C7019EF6023D}" dt="2025-09-18T08:31:15.960" v="44" actId="478"/>
        <pc:sldMkLst>
          <pc:docMk/>
          <pc:sldMk cId="3999299049" sldId="2147481037"/>
        </pc:sldMkLst>
        <pc:spChg chg="del">
          <ac:chgData name="Yolandi Cloete" userId="e586cafb-f301-4054-b172-cd25ef9cfa20" providerId="ADAL" clId="{17CEFFD2-1521-4950-9EEE-C7019EF6023D}" dt="2025-09-18T08:31:15.960" v="44" actId="478"/>
          <ac:spMkLst>
            <pc:docMk/>
            <pc:sldMk cId="3999299049" sldId="2147481037"/>
            <ac:spMk id="2" creationId="{71134C97-E625-9DB7-010A-BD5F867C89A8}"/>
          </ac:spMkLst>
        </pc:spChg>
      </pc:sldChg>
      <pc:sldChg chg="modSp mod">
        <pc:chgData name="Yolandi Cloete" userId="e586cafb-f301-4054-b172-cd25ef9cfa20" providerId="ADAL" clId="{17CEFFD2-1521-4950-9EEE-C7019EF6023D}" dt="2025-09-18T08:30:02.025" v="17" actId="1076"/>
        <pc:sldMkLst>
          <pc:docMk/>
          <pc:sldMk cId="3497672178" sldId="2147481059"/>
        </pc:sldMkLst>
        <pc:graphicFrameChg chg="mod modGraphic">
          <ac:chgData name="Yolandi Cloete" userId="e586cafb-f301-4054-b172-cd25ef9cfa20" providerId="ADAL" clId="{17CEFFD2-1521-4950-9EEE-C7019EF6023D}" dt="2025-09-18T08:30:02.025" v="17" actId="1076"/>
          <ac:graphicFrameMkLst>
            <pc:docMk/>
            <pc:sldMk cId="3497672178" sldId="2147481059"/>
            <ac:graphicFrameMk id="2" creationId="{CBF3C0FB-A876-5132-8DBD-0614539FA27D}"/>
          </ac:graphicFrameMkLst>
        </pc:graphicFrameChg>
      </pc:sldChg>
      <pc:sldChg chg="modSp mod">
        <pc:chgData name="Yolandi Cloete" userId="e586cafb-f301-4054-b172-cd25ef9cfa20" providerId="ADAL" clId="{17CEFFD2-1521-4950-9EEE-C7019EF6023D}" dt="2025-09-18T08:30:25.598" v="43" actId="20577"/>
        <pc:sldMkLst>
          <pc:docMk/>
          <pc:sldMk cId="390008200" sldId="2147481066"/>
        </pc:sldMkLst>
        <pc:graphicFrameChg chg="modGraphic">
          <ac:chgData name="Yolandi Cloete" userId="e586cafb-f301-4054-b172-cd25ef9cfa20" providerId="ADAL" clId="{17CEFFD2-1521-4950-9EEE-C7019EF6023D}" dt="2025-09-18T08:30:25.598" v="43" actId="20577"/>
          <ac:graphicFrameMkLst>
            <pc:docMk/>
            <pc:sldMk cId="390008200" sldId="2147481066"/>
            <ac:graphicFrameMk id="2" creationId="{D056CA35-F380-864A-6DF8-12A5F7D325F5}"/>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76692948620211E-2"/>
          <c:y val="3.6497681364458065E-2"/>
          <c:w val="0.95252317830774746"/>
          <c:h val="0.80933284745593159"/>
        </c:manualLayout>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BEB3-4CDE-9AD3-32FA5728B239}"/>
              </c:ext>
            </c:extLst>
          </c:dPt>
          <c:cat>
            <c:strRef>
              <c:f>Tabelle1!$A$2</c:f>
              <c:strCache>
                <c:ptCount val="1"/>
                <c:pt idx="0">
                  <c:v>Kategorie 1</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2-BEB3-4CDE-9AD3-32FA5728B239}"/>
            </c:ext>
          </c:extLst>
        </c:ser>
        <c:ser>
          <c:idx val="1"/>
          <c:order val="1"/>
          <c:tx>
            <c:strRef>
              <c:f>Tabelle1!$C$1</c:f>
              <c:strCache>
                <c:ptCount val="1"/>
                <c:pt idx="0">
                  <c:v>Datenreihe 2</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4-BEB3-4CDE-9AD3-32FA5728B239}"/>
              </c:ext>
            </c:extLst>
          </c:dPt>
          <c:cat>
            <c:strRef>
              <c:f>Tabelle1!$A$2</c:f>
              <c:strCache>
                <c:ptCount val="1"/>
                <c:pt idx="0">
                  <c:v>Kategorie 1</c:v>
                </c:pt>
              </c:strCache>
            </c:strRef>
          </c:cat>
          <c:val>
            <c:numRef>
              <c:f>Tabelle1!$C$2</c:f>
              <c:numCache>
                <c:formatCode>General</c:formatCode>
                <c:ptCount val="1"/>
                <c:pt idx="0">
                  <c:v>2.4</c:v>
                </c:pt>
              </c:numCache>
            </c:numRef>
          </c:val>
          <c:extLst>
            <c:ext xmlns:c16="http://schemas.microsoft.com/office/drawing/2014/chart" uri="{C3380CC4-5D6E-409C-BE32-E72D297353CC}">
              <c16:uniqueId val="{00000005-BEB3-4CDE-9AD3-32FA5728B239}"/>
            </c:ext>
          </c:extLst>
        </c:ser>
        <c:ser>
          <c:idx val="2"/>
          <c:order val="2"/>
          <c:tx>
            <c:strRef>
              <c:f>Tabelle1!$D$1</c:f>
              <c:strCache>
                <c:ptCount val="1"/>
                <c:pt idx="0">
                  <c:v>Datenreihe 3</c:v>
                </c:pt>
              </c:strCache>
            </c:strRef>
          </c:tx>
          <c:spPr>
            <a:solidFill>
              <a:schemeClr val="accent3"/>
            </a:solidFill>
          </c:spPr>
          <c:invertIfNegative val="0"/>
          <c:cat>
            <c:strRef>
              <c:f>Tabelle1!$A$2</c:f>
              <c:strCache>
                <c:ptCount val="1"/>
                <c:pt idx="0">
                  <c:v>Kategorie 1</c:v>
                </c:pt>
              </c:strCache>
            </c:strRef>
          </c:cat>
          <c:val>
            <c:numRef>
              <c:f>Tabelle1!$D$2</c:f>
              <c:numCache>
                <c:formatCode>General</c:formatCode>
                <c:ptCount val="1"/>
                <c:pt idx="0">
                  <c:v>2</c:v>
                </c:pt>
              </c:numCache>
            </c:numRef>
          </c:val>
          <c:extLst>
            <c:ext xmlns:c16="http://schemas.microsoft.com/office/drawing/2014/chart" uri="{C3380CC4-5D6E-409C-BE32-E72D297353CC}">
              <c16:uniqueId val="{00000006-BEB3-4CDE-9AD3-32FA5728B239}"/>
            </c:ext>
          </c:extLst>
        </c:ser>
        <c:ser>
          <c:idx val="3"/>
          <c:order val="3"/>
          <c:tx>
            <c:strRef>
              <c:f>Tabelle1!$E$1</c:f>
              <c:strCache>
                <c:ptCount val="1"/>
                <c:pt idx="0">
                  <c:v>Datenreihe 4</c:v>
                </c:pt>
              </c:strCache>
            </c:strRef>
          </c:tx>
          <c:spPr>
            <a:solidFill>
              <a:schemeClr val="accent4"/>
            </a:solidFill>
          </c:spPr>
          <c:invertIfNegative val="0"/>
          <c:cat>
            <c:strRef>
              <c:f>Tabelle1!$A$2</c:f>
              <c:strCache>
                <c:ptCount val="1"/>
                <c:pt idx="0">
                  <c:v>Kategorie 1</c:v>
                </c:pt>
              </c:strCache>
            </c:strRef>
          </c:cat>
          <c:val>
            <c:numRef>
              <c:f>Tabelle1!$E$2</c:f>
              <c:numCache>
                <c:formatCode>General</c:formatCode>
                <c:ptCount val="1"/>
                <c:pt idx="0">
                  <c:v>2.2999999999999998</c:v>
                </c:pt>
              </c:numCache>
            </c:numRef>
          </c:val>
          <c:extLst>
            <c:ext xmlns:c16="http://schemas.microsoft.com/office/drawing/2014/chart" uri="{C3380CC4-5D6E-409C-BE32-E72D297353CC}">
              <c16:uniqueId val="{00000007-BEB3-4CDE-9AD3-32FA5728B239}"/>
            </c:ext>
          </c:extLst>
        </c:ser>
        <c:ser>
          <c:idx val="4"/>
          <c:order val="4"/>
          <c:tx>
            <c:strRef>
              <c:f>Tabelle1!$F$1</c:f>
              <c:strCache>
                <c:ptCount val="1"/>
                <c:pt idx="0">
                  <c:v>Datenreihe 5</c:v>
                </c:pt>
              </c:strCache>
            </c:strRef>
          </c:tx>
          <c:spPr>
            <a:solidFill>
              <a:schemeClr val="accent5"/>
            </a:solidFill>
          </c:spPr>
          <c:invertIfNegative val="0"/>
          <c:cat>
            <c:strRef>
              <c:f>Tabelle1!$A$2</c:f>
              <c:strCache>
                <c:ptCount val="1"/>
                <c:pt idx="0">
                  <c:v>Kategorie 1</c:v>
                </c:pt>
              </c:strCache>
            </c:strRef>
          </c:cat>
          <c:val>
            <c:numRef>
              <c:f>Tabelle1!$F$2</c:f>
              <c:numCache>
                <c:formatCode>General</c:formatCode>
                <c:ptCount val="1"/>
                <c:pt idx="0">
                  <c:v>2.8</c:v>
                </c:pt>
              </c:numCache>
            </c:numRef>
          </c:val>
          <c:extLst>
            <c:ext xmlns:c16="http://schemas.microsoft.com/office/drawing/2014/chart" uri="{C3380CC4-5D6E-409C-BE32-E72D297353CC}">
              <c16:uniqueId val="{00000008-BEB3-4CDE-9AD3-32FA5728B239}"/>
            </c:ext>
          </c:extLst>
        </c:ser>
        <c:ser>
          <c:idx val="5"/>
          <c:order val="5"/>
          <c:tx>
            <c:strRef>
              <c:f>Tabelle1!$G$1</c:f>
              <c:strCache>
                <c:ptCount val="1"/>
                <c:pt idx="0">
                  <c:v>Datenreihe 6</c:v>
                </c:pt>
              </c:strCache>
            </c:strRef>
          </c:tx>
          <c:spPr>
            <a:solidFill>
              <a:schemeClr val="bg1"/>
            </a:solidFill>
          </c:spPr>
          <c:invertIfNegative val="0"/>
          <c:cat>
            <c:strRef>
              <c:f>Tabelle1!$A$2</c:f>
              <c:strCache>
                <c:ptCount val="1"/>
                <c:pt idx="0">
                  <c:v>Kategorie 1</c:v>
                </c:pt>
              </c:strCache>
            </c:strRef>
          </c:cat>
          <c:val>
            <c:numRef>
              <c:f>Tabelle1!$G$2</c:f>
              <c:numCache>
                <c:formatCode>General</c:formatCode>
                <c:ptCount val="1"/>
                <c:pt idx="0">
                  <c:v>3.9</c:v>
                </c:pt>
              </c:numCache>
            </c:numRef>
          </c:val>
          <c:extLst>
            <c:ext xmlns:c16="http://schemas.microsoft.com/office/drawing/2014/chart" uri="{C3380CC4-5D6E-409C-BE32-E72D297353CC}">
              <c16:uniqueId val="{00000009-BEB3-4CDE-9AD3-32FA5728B239}"/>
            </c:ext>
          </c:extLst>
        </c:ser>
        <c:dLbls>
          <c:showLegendKey val="0"/>
          <c:showVal val="0"/>
          <c:showCatName val="0"/>
          <c:showSerName val="0"/>
          <c:showPercent val="0"/>
          <c:showBubbleSize val="0"/>
        </c:dLbls>
        <c:gapWidth val="298"/>
        <c:overlap val="-44"/>
        <c:axId val="36029184"/>
        <c:axId val="36030720"/>
      </c:barChart>
      <c:catAx>
        <c:axId val="36029184"/>
        <c:scaling>
          <c:orientation val="minMax"/>
        </c:scaling>
        <c:delete val="1"/>
        <c:axPos val="b"/>
        <c:numFmt formatCode="General" sourceLinked="0"/>
        <c:majorTickMark val="out"/>
        <c:minorTickMark val="none"/>
        <c:tickLblPos val="nextTo"/>
        <c:crossAx val="36030720"/>
        <c:crosses val="autoZero"/>
        <c:auto val="1"/>
        <c:lblAlgn val="ctr"/>
        <c:lblOffset val="100"/>
        <c:noMultiLvlLbl val="0"/>
      </c:catAx>
      <c:valAx>
        <c:axId val="36030720"/>
        <c:scaling>
          <c:orientation val="minMax"/>
        </c:scaling>
        <c:delete val="1"/>
        <c:axPos val="l"/>
        <c:numFmt formatCode="General" sourceLinked="1"/>
        <c:majorTickMark val="out"/>
        <c:minorTickMark val="none"/>
        <c:tickLblPos val="nextTo"/>
        <c:crossAx val="3602918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43237706369924E-2"/>
          <c:y val="2.9341142911562389E-2"/>
          <c:w val="0.92828483832015296"/>
          <c:h val="0.9706587276153501"/>
        </c:manualLayout>
      </c:layout>
      <c:doughnutChart>
        <c:varyColors val="1"/>
        <c:ser>
          <c:idx val="0"/>
          <c:order val="0"/>
          <c:tx>
            <c:strRef>
              <c:f>Tabelle1!$B$1</c:f>
              <c:strCache>
                <c:ptCount val="1"/>
                <c:pt idx="0">
                  <c:v>Datenreihe 1</c:v>
                </c:pt>
              </c:strCache>
            </c:strRef>
          </c:tx>
          <c:dPt>
            <c:idx val="0"/>
            <c:bubble3D val="0"/>
            <c:extLst>
              <c:ext xmlns:c16="http://schemas.microsoft.com/office/drawing/2014/chart" uri="{C3380CC4-5D6E-409C-BE32-E72D297353CC}">
                <c16:uniqueId val="{00000000-BB81-4C65-AF3B-34384A5662F3}"/>
              </c:ext>
            </c:extLst>
          </c:dPt>
          <c:dPt>
            <c:idx val="1"/>
            <c:bubble3D val="0"/>
            <c:extLst>
              <c:ext xmlns:c16="http://schemas.microsoft.com/office/drawing/2014/chart" uri="{C3380CC4-5D6E-409C-BE32-E72D297353CC}">
                <c16:uniqueId val="{00000001-BB81-4C65-AF3B-34384A5662F3}"/>
              </c:ext>
            </c:extLst>
          </c:dPt>
          <c:dPt>
            <c:idx val="2"/>
            <c:bubble3D val="0"/>
            <c:extLst>
              <c:ext xmlns:c16="http://schemas.microsoft.com/office/drawing/2014/chart" uri="{C3380CC4-5D6E-409C-BE32-E72D297353CC}">
                <c16:uniqueId val="{00000002-BB81-4C65-AF3B-34384A5662F3}"/>
              </c:ext>
            </c:extLst>
          </c:dPt>
          <c:dPt>
            <c:idx val="3"/>
            <c:bubble3D val="0"/>
            <c:extLst>
              <c:ext xmlns:c16="http://schemas.microsoft.com/office/drawing/2014/chart" uri="{C3380CC4-5D6E-409C-BE32-E72D297353CC}">
                <c16:uniqueId val="{00000003-BB81-4C65-AF3B-34384A5662F3}"/>
              </c:ext>
            </c:extLst>
          </c:dPt>
          <c:dPt>
            <c:idx val="4"/>
            <c:bubble3D val="0"/>
            <c:extLst>
              <c:ext xmlns:c16="http://schemas.microsoft.com/office/drawing/2014/chart" uri="{C3380CC4-5D6E-409C-BE32-E72D297353CC}">
                <c16:uniqueId val="{00000004-BB81-4C65-AF3B-34384A5662F3}"/>
              </c:ext>
            </c:extLst>
          </c:dPt>
          <c:dPt>
            <c:idx val="5"/>
            <c:bubble3D val="0"/>
            <c:spPr>
              <a:solidFill>
                <a:schemeClr val="accent6"/>
              </a:solidFill>
            </c:spPr>
            <c:extLst>
              <c:ext xmlns:c16="http://schemas.microsoft.com/office/drawing/2014/chart" uri="{C3380CC4-5D6E-409C-BE32-E72D297353CC}">
                <c16:uniqueId val="{00000006-BB81-4C65-AF3B-34384A5662F3}"/>
              </c:ext>
            </c:extLst>
          </c:dPt>
          <c:cat>
            <c:strRef>
              <c:f>Tabelle1!$A$2:$A$7</c:f>
              <c:strCache>
                <c:ptCount val="6"/>
                <c:pt idx="0">
                  <c:v>Kategorie 1</c:v>
                </c:pt>
                <c:pt idx="1">
                  <c:v>Kategorie 2</c:v>
                </c:pt>
                <c:pt idx="2">
                  <c:v>Kategorie 3</c:v>
                </c:pt>
                <c:pt idx="3">
                  <c:v>Kategorie 4</c:v>
                </c:pt>
                <c:pt idx="4">
                  <c:v>Kategorie 5</c:v>
                </c:pt>
                <c:pt idx="5">
                  <c:v>Kategorie 6</c:v>
                </c:pt>
              </c:strCache>
            </c:strRef>
          </c:cat>
          <c:val>
            <c:numRef>
              <c:f>Tabelle1!$B$2:$B$7</c:f>
              <c:numCache>
                <c:formatCode>General</c:formatCode>
                <c:ptCount val="6"/>
                <c:pt idx="0">
                  <c:v>4.3</c:v>
                </c:pt>
                <c:pt idx="1">
                  <c:v>2.5</c:v>
                </c:pt>
                <c:pt idx="2">
                  <c:v>3.5</c:v>
                </c:pt>
                <c:pt idx="3">
                  <c:v>4.5</c:v>
                </c:pt>
                <c:pt idx="4">
                  <c:v>2.5</c:v>
                </c:pt>
                <c:pt idx="5">
                  <c:v>2.2000000000000002</c:v>
                </c:pt>
              </c:numCache>
            </c:numRef>
          </c:val>
          <c:extLst>
            <c:ext xmlns:c16="http://schemas.microsoft.com/office/drawing/2014/chart" uri="{C3380CC4-5D6E-409C-BE32-E72D297353CC}">
              <c16:uniqueId val="{00000007-BB81-4C65-AF3B-34384A5662F3}"/>
            </c:ext>
          </c:extLst>
        </c:ser>
        <c:dLbls>
          <c:showLegendKey val="0"/>
          <c:showVal val="0"/>
          <c:showCatName val="0"/>
          <c:showSerName val="0"/>
          <c:showPercent val="0"/>
          <c:showBubbleSize val="0"/>
          <c:showLeaderLines val="1"/>
        </c:dLbls>
        <c:firstSliceAng val="0"/>
        <c:holeSize val="56"/>
      </c:doughnutChart>
    </c:plotArea>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panose="020B00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panose="020B0004020202020204" pitchFamily="34" charset="0"/>
              </a:defRPr>
            </a:lvl1pPr>
          </a:lstStyle>
          <a:p>
            <a:fld id="{0C256397-E3F8-4A8C-9A23-F174AB503ECF}" type="datetimeFigureOut">
              <a:rPr lang="en-US" smtClean="0"/>
              <a:pPr/>
              <a:t>9/18/2025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err="1"/>
              <a:t>Mastertextformat</a:t>
            </a:r>
            <a:r>
              <a:rPr lang="en-US"/>
              <a:t> </a:t>
            </a:r>
            <a:r>
              <a:rPr lang="en-US" err="1"/>
              <a:t>bearbeiten</a:t>
            </a:r>
            <a:endParaRPr lang="en-US"/>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panose="020B00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panose="020B0004020202020204" pitchFamily="34" charset="0"/>
              </a:defRPr>
            </a:lvl1pPr>
          </a:lstStyle>
          <a:p>
            <a:fld id="{B6E3C6CA-74F0-450E-A376-D2A94B6CCAA5}" type="slidenum">
              <a:rPr lang="en-US" smtClean="0"/>
              <a:pPr/>
              <a:t>‹#›</a:t>
            </a:fld>
            <a:endParaRPr lang="en-US"/>
          </a:p>
        </p:txBody>
      </p:sp>
    </p:spTree>
    <p:extLst>
      <p:ext uri="{BB962C8B-B14F-4D97-AF65-F5344CB8AC3E}">
        <p14:creationId xmlns:p14="http://schemas.microsoft.com/office/powerpoint/2010/main" val="312791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a:lvl2pPr marL="457200" algn="l" defTabSz="914400" rtl="0" eaLnBrk="1" latinLnBrk="0" hangingPunct="1">
      <a:defRPr sz="1200" kern="1200">
        <a:solidFill>
          <a:schemeClr val="tx1"/>
        </a:solidFill>
        <a:latin typeface="Aptos" panose="020B0004020202020204" pitchFamily="34" charset="0"/>
        <a:ea typeface="+mn-ea"/>
        <a:cs typeface="+mn-cs"/>
      </a:defRPr>
    </a:lvl2pPr>
    <a:lvl3pPr marL="914400" algn="l" defTabSz="914400" rtl="0" eaLnBrk="1" latinLnBrk="0" hangingPunct="1">
      <a:defRPr sz="1200" kern="1200">
        <a:solidFill>
          <a:schemeClr val="tx1"/>
        </a:solidFill>
        <a:latin typeface="Aptos" panose="020B0004020202020204" pitchFamily="34" charset="0"/>
        <a:ea typeface="+mn-ea"/>
        <a:cs typeface="+mn-cs"/>
      </a:defRPr>
    </a:lvl3pPr>
    <a:lvl4pPr marL="1371600" algn="l" defTabSz="914400" rtl="0" eaLnBrk="1" latinLnBrk="0" hangingPunct="1">
      <a:defRPr sz="1200" kern="1200">
        <a:solidFill>
          <a:schemeClr val="tx1"/>
        </a:solidFill>
        <a:latin typeface="Aptos" panose="020B0004020202020204" pitchFamily="34" charset="0"/>
        <a:ea typeface="+mn-ea"/>
        <a:cs typeface="+mn-cs"/>
      </a:defRPr>
    </a:lvl4pPr>
    <a:lvl5pPr marL="1828800" algn="l" defTabSz="914400" rtl="0" eaLnBrk="1" latinLnBrk="0" hangingPunct="1">
      <a:defRPr sz="120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6E3C6CA-74F0-450E-A376-D2A94B6CCAA5}" type="slidenum">
              <a:rPr lang="en-US" smtClean="0"/>
              <a:t>1</a:t>
            </a:fld>
            <a:endParaRPr lang="en-US"/>
          </a:p>
        </p:txBody>
      </p:sp>
    </p:spTree>
    <p:extLst>
      <p:ext uri="{BB962C8B-B14F-4D97-AF65-F5344CB8AC3E}">
        <p14:creationId xmlns:p14="http://schemas.microsoft.com/office/powerpoint/2010/main" val="157679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0A1C4-BBC3-3435-4437-D17FCDE761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5FB0AA-49DE-A946-DBD0-7BA3C84D363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FE8096-17D5-74C8-3CD8-AA7E2419C68A}"/>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"DDoS is no longer just noise — it's a precision weapon aimed at high-value targets like crypto exchanges, news outlets, and critical infrastructure."</a:t>
            </a: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r>
              <a:rPr lang="en-US" sz="1200" b="0" i="0" kern="1200" dirty="0" err="1">
                <a:solidFill>
                  <a:schemeClr val="tx1"/>
                </a:solidFill>
                <a:effectLst/>
                <a:latin typeface="Aptos" panose="020B0004020202020204" pitchFamily="34" charset="0"/>
                <a:ea typeface="+mn-ea"/>
                <a:cs typeface="+mn-cs"/>
              </a:rPr>
              <a:t>Yoachimik</a:t>
            </a:r>
            <a:r>
              <a:rPr lang="en-US" sz="1200" b="0" i="0" kern="1200" dirty="0">
                <a:solidFill>
                  <a:schemeClr val="tx1"/>
                </a:solidFill>
                <a:effectLst/>
                <a:latin typeface="Aptos" panose="020B0004020202020204" pitchFamily="34" charset="0"/>
                <a:ea typeface="+mn-ea"/>
                <a:cs typeface="+mn-cs"/>
              </a:rPr>
              <a:t>, O. and Pacheco, J. (2025). </a:t>
            </a:r>
            <a:r>
              <a:rPr lang="en-US" sz="1200" b="0" i="1" kern="1200" dirty="0">
                <a:solidFill>
                  <a:schemeClr val="tx1"/>
                </a:solidFill>
                <a:effectLst/>
                <a:latin typeface="Aptos" panose="020B0004020202020204" pitchFamily="34" charset="0"/>
                <a:ea typeface="+mn-ea"/>
                <a:cs typeface="+mn-cs"/>
              </a:rPr>
              <a:t>Record-breaking 5.6 </a:t>
            </a:r>
            <a:r>
              <a:rPr lang="en-US" sz="1200" b="0" i="1" kern="1200" dirty="0" err="1">
                <a:solidFill>
                  <a:schemeClr val="tx1"/>
                </a:solidFill>
                <a:effectLst/>
                <a:latin typeface="Aptos" panose="020B0004020202020204" pitchFamily="34" charset="0"/>
                <a:ea typeface="+mn-ea"/>
                <a:cs typeface="+mn-cs"/>
              </a:rPr>
              <a:t>Tbps</a:t>
            </a:r>
            <a:r>
              <a:rPr lang="en-US" sz="1200" b="0" i="1" kern="1200" dirty="0">
                <a:solidFill>
                  <a:schemeClr val="tx1"/>
                </a:solidFill>
                <a:effectLst/>
                <a:latin typeface="Aptos" panose="020B0004020202020204" pitchFamily="34" charset="0"/>
                <a:ea typeface="+mn-ea"/>
                <a:cs typeface="+mn-cs"/>
              </a:rPr>
              <a:t> DDoS attack and global DDoS trends for 2024 Q4</a:t>
            </a:r>
            <a:r>
              <a:rPr lang="en-US" sz="1200" b="0" i="0" kern="1200" dirty="0">
                <a:solidFill>
                  <a:schemeClr val="tx1"/>
                </a:solidFill>
                <a:effectLst/>
                <a:latin typeface="Aptos" panose="020B0004020202020204" pitchFamily="34" charset="0"/>
                <a:ea typeface="+mn-ea"/>
                <a:cs typeface="+mn-cs"/>
              </a:rPr>
              <a:t>. [online] The Cloudflare Blog. Available at: https://blog.cloudflare.com/ddos-threat-report-for-2024-q4/.</a:t>
            </a:r>
          </a:p>
          <a:p>
            <a:r>
              <a:rPr lang="en-US"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Khalil, M. (2025). </a:t>
            </a:r>
            <a:r>
              <a:rPr lang="en-US" sz="1200" b="0" i="1" kern="1200" dirty="0">
                <a:solidFill>
                  <a:schemeClr val="tx1"/>
                </a:solidFill>
                <a:effectLst/>
                <a:latin typeface="Aptos" panose="020B0004020202020204" pitchFamily="34" charset="0"/>
                <a:ea typeface="+mn-ea"/>
                <a:cs typeface="+mn-cs"/>
              </a:rPr>
              <a:t>DDoS Attack Statistics: How Attacks Are Escalating Worldwide</a:t>
            </a:r>
            <a:r>
              <a:rPr lang="en-US" sz="1200" b="0" i="0" kern="1200" dirty="0">
                <a:solidFill>
                  <a:schemeClr val="tx1"/>
                </a:solidFill>
                <a:effectLst/>
                <a:latin typeface="Aptos" panose="020B0004020202020204" pitchFamily="34" charset="0"/>
                <a:ea typeface="+mn-ea"/>
                <a:cs typeface="+mn-cs"/>
              </a:rPr>
              <a:t>. [online] </a:t>
            </a:r>
            <a:r>
              <a:rPr lang="en-US" sz="1200" b="0" i="0" kern="1200" dirty="0" err="1">
                <a:solidFill>
                  <a:schemeClr val="tx1"/>
                </a:solidFill>
                <a:effectLst/>
                <a:latin typeface="Aptos" panose="020B0004020202020204" pitchFamily="34" charset="0"/>
                <a:ea typeface="+mn-ea"/>
                <a:cs typeface="+mn-cs"/>
              </a:rPr>
              <a:t>DeepStrike</a:t>
            </a:r>
            <a:r>
              <a:rPr lang="en-US" sz="1200" b="0" i="0" kern="1200" dirty="0">
                <a:solidFill>
                  <a:schemeClr val="tx1"/>
                </a:solidFill>
                <a:effectLst/>
                <a:latin typeface="Aptos" panose="020B0004020202020204" pitchFamily="34" charset="0"/>
                <a:ea typeface="+mn-ea"/>
                <a:cs typeface="+mn-cs"/>
              </a:rPr>
              <a:t>. Available at: https://deepstrike.io/blog/ddos-attack-statistics.</a:t>
            </a:r>
          </a:p>
          <a:p>
            <a:r>
              <a:rPr lang="en-US" sz="1200" b="0" i="0" kern="1200" dirty="0">
                <a:solidFill>
                  <a:schemeClr val="tx1"/>
                </a:solidFill>
                <a:effectLst/>
                <a:latin typeface="Aptos" panose="020B0004020202020204" pitchFamily="34" charset="0"/>
                <a:ea typeface="+mn-ea"/>
                <a:cs typeface="+mn-cs"/>
              </a:rPr>
              <a:t>‌</a:t>
            </a:r>
          </a:p>
          <a:p>
            <a:r>
              <a:rPr lang="en-ZA" sz="1200" b="0" i="0" kern="1200" dirty="0">
                <a:solidFill>
                  <a:schemeClr val="tx1"/>
                </a:solidFill>
                <a:effectLst/>
                <a:latin typeface="Aptos" panose="020B0004020202020204" pitchFamily="34" charset="0"/>
                <a:ea typeface="+mn-ea"/>
                <a:cs typeface="+mn-cs"/>
              </a:rPr>
              <a:t>Cloudflare.com. (2025). </a:t>
            </a:r>
            <a:r>
              <a:rPr lang="en-ZA" sz="1200" b="0" i="1" kern="1200" dirty="0">
                <a:solidFill>
                  <a:schemeClr val="tx1"/>
                </a:solidFill>
                <a:effectLst/>
                <a:latin typeface="Aptos" panose="020B0004020202020204" pitchFamily="34" charset="0"/>
                <a:ea typeface="+mn-ea"/>
                <a:cs typeface="+mn-cs"/>
              </a:rPr>
              <a:t>DDoS threat report for 2025 Q2 | Cloudflare Radar</a:t>
            </a:r>
            <a:r>
              <a:rPr lang="en-ZA" sz="1200" b="0" i="0" kern="1200" dirty="0">
                <a:solidFill>
                  <a:schemeClr val="tx1"/>
                </a:solidFill>
                <a:effectLst/>
                <a:latin typeface="Aptos" panose="020B0004020202020204" pitchFamily="34" charset="0"/>
                <a:ea typeface="+mn-ea"/>
                <a:cs typeface="+mn-cs"/>
              </a:rPr>
              <a:t>. [online] Available at: https://radar.cloudflare.com/reports/ddos-2025-q2.</a:t>
            </a:r>
          </a:p>
          <a:p>
            <a:r>
              <a:rPr lang="en-ZA" sz="1200" b="0" i="0" kern="1200" dirty="0">
                <a:solidFill>
                  <a:schemeClr val="tx1"/>
                </a:solidFill>
                <a:effectLst/>
                <a:latin typeface="Aptos" panose="020B0004020202020204" pitchFamily="34" charset="0"/>
                <a:ea typeface="+mn-ea"/>
                <a:cs typeface="+mn-cs"/>
              </a:rPr>
              <a:t>‌</a:t>
            </a:r>
          </a:p>
          <a:p>
            <a:pPr algn="l">
              <a:buNone/>
            </a:pPr>
            <a:endParaRPr lang="de-DE" dirty="0"/>
          </a:p>
        </p:txBody>
      </p:sp>
      <p:sp>
        <p:nvSpPr>
          <p:cNvPr id="4" name="Foliennummernplatzhalter 3">
            <a:extLst>
              <a:ext uri="{FF2B5EF4-FFF2-40B4-BE49-F238E27FC236}">
                <a16:creationId xmlns:a16="http://schemas.microsoft.com/office/drawing/2014/main" id="{B8FDC850-005C-03A1-1199-FDC6F2E0DA21}"/>
              </a:ext>
            </a:extLst>
          </p:cNvPr>
          <p:cNvSpPr>
            <a:spLocks noGrp="1"/>
          </p:cNvSpPr>
          <p:nvPr>
            <p:ph type="sldNum" sz="quarter" idx="5"/>
          </p:nvPr>
        </p:nvSpPr>
        <p:spPr/>
        <p:txBody>
          <a:bodyPr/>
          <a:lstStyle/>
          <a:p>
            <a:fld id="{B6E3C6CA-74F0-450E-A376-D2A94B6CCAA5}" type="slidenum">
              <a:rPr lang="en-US" smtClean="0"/>
              <a:t>10</a:t>
            </a:fld>
            <a:endParaRPr lang="en-US"/>
          </a:p>
        </p:txBody>
      </p:sp>
    </p:spTree>
    <p:extLst>
      <p:ext uri="{BB962C8B-B14F-4D97-AF65-F5344CB8AC3E}">
        <p14:creationId xmlns:p14="http://schemas.microsoft.com/office/powerpoint/2010/main" val="44277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93B9-BBE2-70E4-2C3D-BC28E0A218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BD9554-1726-BF56-B928-95A53549AF1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143FDB-F96A-98A8-FB91-7DACB7620BE1}"/>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"DDoS is no longer just noise — it's a precision weapon aimed at high-value targets like crypto exchanges, news outlets, and critical infrastructure."</a:t>
            </a: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r>
              <a:rPr lang="en-US" sz="1200" b="0" i="0" kern="1200" dirty="0" err="1">
                <a:solidFill>
                  <a:schemeClr val="tx1"/>
                </a:solidFill>
                <a:effectLst/>
                <a:latin typeface="Aptos" panose="020B0004020202020204" pitchFamily="34" charset="0"/>
                <a:ea typeface="+mn-ea"/>
                <a:cs typeface="+mn-cs"/>
              </a:rPr>
              <a:t>Yoachimik</a:t>
            </a:r>
            <a:r>
              <a:rPr lang="en-US" sz="1200" b="0" i="0" kern="1200" dirty="0">
                <a:solidFill>
                  <a:schemeClr val="tx1"/>
                </a:solidFill>
                <a:effectLst/>
                <a:latin typeface="Aptos" panose="020B0004020202020204" pitchFamily="34" charset="0"/>
                <a:ea typeface="+mn-ea"/>
                <a:cs typeface="+mn-cs"/>
              </a:rPr>
              <a:t>, O. and Pacheco, J. (2025). </a:t>
            </a:r>
            <a:r>
              <a:rPr lang="en-US" sz="1200" b="0" i="1" kern="1200" dirty="0">
                <a:solidFill>
                  <a:schemeClr val="tx1"/>
                </a:solidFill>
                <a:effectLst/>
                <a:latin typeface="Aptos" panose="020B0004020202020204" pitchFamily="34" charset="0"/>
                <a:ea typeface="+mn-ea"/>
                <a:cs typeface="+mn-cs"/>
              </a:rPr>
              <a:t>Record-breaking 5.6 </a:t>
            </a:r>
            <a:r>
              <a:rPr lang="en-US" sz="1200" b="0" i="1" kern="1200" dirty="0" err="1">
                <a:solidFill>
                  <a:schemeClr val="tx1"/>
                </a:solidFill>
                <a:effectLst/>
                <a:latin typeface="Aptos" panose="020B0004020202020204" pitchFamily="34" charset="0"/>
                <a:ea typeface="+mn-ea"/>
                <a:cs typeface="+mn-cs"/>
              </a:rPr>
              <a:t>Tbps</a:t>
            </a:r>
            <a:r>
              <a:rPr lang="en-US" sz="1200" b="0" i="1" kern="1200" dirty="0">
                <a:solidFill>
                  <a:schemeClr val="tx1"/>
                </a:solidFill>
                <a:effectLst/>
                <a:latin typeface="Aptos" panose="020B0004020202020204" pitchFamily="34" charset="0"/>
                <a:ea typeface="+mn-ea"/>
                <a:cs typeface="+mn-cs"/>
              </a:rPr>
              <a:t> DDoS attack and global DDoS trends for 2024 Q4</a:t>
            </a:r>
            <a:r>
              <a:rPr lang="en-US" sz="1200" b="0" i="0" kern="1200" dirty="0">
                <a:solidFill>
                  <a:schemeClr val="tx1"/>
                </a:solidFill>
                <a:effectLst/>
                <a:latin typeface="Aptos" panose="020B0004020202020204" pitchFamily="34" charset="0"/>
                <a:ea typeface="+mn-ea"/>
                <a:cs typeface="+mn-cs"/>
              </a:rPr>
              <a:t>. [online] The Cloudflare Blog. Available at: https://blog.cloudflare.com/ddos-threat-report-for-2024-q4/.</a:t>
            </a:r>
          </a:p>
          <a:p>
            <a:r>
              <a:rPr lang="en-US"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Khalil, M. (2025). </a:t>
            </a:r>
            <a:r>
              <a:rPr lang="en-US" sz="1200" b="0" i="1" kern="1200" dirty="0">
                <a:solidFill>
                  <a:schemeClr val="tx1"/>
                </a:solidFill>
                <a:effectLst/>
                <a:latin typeface="Aptos" panose="020B0004020202020204" pitchFamily="34" charset="0"/>
                <a:ea typeface="+mn-ea"/>
                <a:cs typeface="+mn-cs"/>
              </a:rPr>
              <a:t>DDoS Attack Statistics: How Attacks Are Escalating Worldwide</a:t>
            </a:r>
            <a:r>
              <a:rPr lang="en-US" sz="1200" b="0" i="0" kern="1200" dirty="0">
                <a:solidFill>
                  <a:schemeClr val="tx1"/>
                </a:solidFill>
                <a:effectLst/>
                <a:latin typeface="Aptos" panose="020B0004020202020204" pitchFamily="34" charset="0"/>
                <a:ea typeface="+mn-ea"/>
                <a:cs typeface="+mn-cs"/>
              </a:rPr>
              <a:t>. [online] </a:t>
            </a:r>
            <a:r>
              <a:rPr lang="en-US" sz="1200" b="0" i="0" kern="1200" dirty="0" err="1">
                <a:solidFill>
                  <a:schemeClr val="tx1"/>
                </a:solidFill>
                <a:effectLst/>
                <a:latin typeface="Aptos" panose="020B0004020202020204" pitchFamily="34" charset="0"/>
                <a:ea typeface="+mn-ea"/>
                <a:cs typeface="+mn-cs"/>
              </a:rPr>
              <a:t>DeepStrike</a:t>
            </a:r>
            <a:r>
              <a:rPr lang="en-US" sz="1200" b="0" i="0" kern="1200" dirty="0">
                <a:solidFill>
                  <a:schemeClr val="tx1"/>
                </a:solidFill>
                <a:effectLst/>
                <a:latin typeface="Aptos" panose="020B0004020202020204" pitchFamily="34" charset="0"/>
                <a:ea typeface="+mn-ea"/>
                <a:cs typeface="+mn-cs"/>
              </a:rPr>
              <a:t>. Available at: https://deepstrike.io/blog/ddos-attack-statistics.</a:t>
            </a:r>
          </a:p>
          <a:p>
            <a:r>
              <a:rPr lang="en-US" sz="1200" b="0" i="0" kern="1200" dirty="0">
                <a:solidFill>
                  <a:schemeClr val="tx1"/>
                </a:solidFill>
                <a:effectLst/>
                <a:latin typeface="Aptos" panose="020B0004020202020204" pitchFamily="34" charset="0"/>
                <a:ea typeface="+mn-ea"/>
                <a:cs typeface="+mn-cs"/>
              </a:rPr>
              <a:t>‌</a:t>
            </a:r>
          </a:p>
          <a:p>
            <a:r>
              <a:rPr lang="en-ZA" sz="1200" b="0" i="0" kern="1200" dirty="0">
                <a:solidFill>
                  <a:schemeClr val="tx1"/>
                </a:solidFill>
                <a:effectLst/>
                <a:latin typeface="Aptos" panose="020B0004020202020204" pitchFamily="34" charset="0"/>
                <a:ea typeface="+mn-ea"/>
                <a:cs typeface="+mn-cs"/>
              </a:rPr>
              <a:t>Cloudflare.com. (2025). </a:t>
            </a:r>
            <a:r>
              <a:rPr lang="en-ZA" sz="1200" b="0" i="1" kern="1200" dirty="0">
                <a:solidFill>
                  <a:schemeClr val="tx1"/>
                </a:solidFill>
                <a:effectLst/>
                <a:latin typeface="Aptos" panose="020B0004020202020204" pitchFamily="34" charset="0"/>
                <a:ea typeface="+mn-ea"/>
                <a:cs typeface="+mn-cs"/>
              </a:rPr>
              <a:t>DDoS threat report for 2025 Q2 | Cloudflare Radar</a:t>
            </a:r>
            <a:r>
              <a:rPr lang="en-ZA" sz="1200" b="0" i="0" kern="1200" dirty="0">
                <a:solidFill>
                  <a:schemeClr val="tx1"/>
                </a:solidFill>
                <a:effectLst/>
                <a:latin typeface="Aptos" panose="020B0004020202020204" pitchFamily="34" charset="0"/>
                <a:ea typeface="+mn-ea"/>
                <a:cs typeface="+mn-cs"/>
              </a:rPr>
              <a:t>. [online] Available at: https://radar.cloudflare.com/reports/ddos-2025-q2.</a:t>
            </a:r>
          </a:p>
          <a:p>
            <a:r>
              <a:rPr lang="en-ZA" sz="1200" b="0" i="0" kern="1200" dirty="0">
                <a:solidFill>
                  <a:schemeClr val="tx1"/>
                </a:solidFill>
                <a:effectLst/>
                <a:latin typeface="Aptos" panose="020B0004020202020204" pitchFamily="34" charset="0"/>
                <a:ea typeface="+mn-ea"/>
                <a:cs typeface="+mn-cs"/>
              </a:rPr>
              <a:t>‌</a:t>
            </a:r>
          </a:p>
          <a:p>
            <a:pPr algn="l">
              <a:buNone/>
            </a:pPr>
            <a:endParaRPr lang="de-DE" dirty="0"/>
          </a:p>
        </p:txBody>
      </p:sp>
      <p:sp>
        <p:nvSpPr>
          <p:cNvPr id="4" name="Foliennummernplatzhalter 3">
            <a:extLst>
              <a:ext uri="{FF2B5EF4-FFF2-40B4-BE49-F238E27FC236}">
                <a16:creationId xmlns:a16="http://schemas.microsoft.com/office/drawing/2014/main" id="{BA9D9D2C-00C1-7084-8E12-FE1E92255B4D}"/>
              </a:ext>
            </a:extLst>
          </p:cNvPr>
          <p:cNvSpPr>
            <a:spLocks noGrp="1"/>
          </p:cNvSpPr>
          <p:nvPr>
            <p:ph type="sldNum" sz="quarter" idx="5"/>
          </p:nvPr>
        </p:nvSpPr>
        <p:spPr/>
        <p:txBody>
          <a:bodyPr/>
          <a:lstStyle/>
          <a:p>
            <a:fld id="{B6E3C6CA-74F0-450E-A376-D2A94B6CCAA5}" type="slidenum">
              <a:rPr lang="en-US" smtClean="0"/>
              <a:t>11</a:t>
            </a:fld>
            <a:endParaRPr lang="en-US"/>
          </a:p>
        </p:txBody>
      </p:sp>
    </p:spTree>
    <p:extLst>
      <p:ext uri="{BB962C8B-B14F-4D97-AF65-F5344CB8AC3E}">
        <p14:creationId xmlns:p14="http://schemas.microsoft.com/office/powerpoint/2010/main" val="124736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AA44-E675-AAAC-B7A8-D20F60128F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A66FAB-5450-12D0-BDE6-D43CE5E19E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25F095-AA14-4220-A6E0-B0A1938F91C8}"/>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"DDoS is no longer just noise — it's a precision weapon aimed at high-value targets like crypto exchanges, news outlets, and critical infrastructure."</a:t>
            </a: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br>
              <a:rPr lang="en-US" sz="1200" b="0" i="0" kern="1200" dirty="0">
                <a:solidFill>
                  <a:schemeClr val="tx1"/>
                </a:solidFill>
                <a:effectLst/>
                <a:latin typeface="Aptos" panose="020B0004020202020204" pitchFamily="34" charset="0"/>
                <a:ea typeface="+mn-ea"/>
                <a:cs typeface="+mn-cs"/>
              </a:rPr>
            </a:br>
            <a:r>
              <a:rPr lang="en-US" sz="1200" b="0" i="0" kern="1200" dirty="0" err="1">
                <a:solidFill>
                  <a:schemeClr val="tx1"/>
                </a:solidFill>
                <a:effectLst/>
                <a:latin typeface="Aptos" panose="020B0004020202020204" pitchFamily="34" charset="0"/>
                <a:ea typeface="+mn-ea"/>
                <a:cs typeface="+mn-cs"/>
              </a:rPr>
              <a:t>Yoachimik</a:t>
            </a:r>
            <a:r>
              <a:rPr lang="en-US" sz="1200" b="0" i="0" kern="1200" dirty="0">
                <a:solidFill>
                  <a:schemeClr val="tx1"/>
                </a:solidFill>
                <a:effectLst/>
                <a:latin typeface="Aptos" panose="020B0004020202020204" pitchFamily="34" charset="0"/>
                <a:ea typeface="+mn-ea"/>
                <a:cs typeface="+mn-cs"/>
              </a:rPr>
              <a:t>, O. and Pacheco, J. (2025). </a:t>
            </a:r>
            <a:r>
              <a:rPr lang="en-US" sz="1200" b="0" i="1" kern="1200" dirty="0">
                <a:solidFill>
                  <a:schemeClr val="tx1"/>
                </a:solidFill>
                <a:effectLst/>
                <a:latin typeface="Aptos" panose="020B0004020202020204" pitchFamily="34" charset="0"/>
                <a:ea typeface="+mn-ea"/>
                <a:cs typeface="+mn-cs"/>
              </a:rPr>
              <a:t>Record-breaking 5.6 </a:t>
            </a:r>
            <a:r>
              <a:rPr lang="en-US" sz="1200" b="0" i="1" kern="1200" dirty="0" err="1">
                <a:solidFill>
                  <a:schemeClr val="tx1"/>
                </a:solidFill>
                <a:effectLst/>
                <a:latin typeface="Aptos" panose="020B0004020202020204" pitchFamily="34" charset="0"/>
                <a:ea typeface="+mn-ea"/>
                <a:cs typeface="+mn-cs"/>
              </a:rPr>
              <a:t>Tbps</a:t>
            </a:r>
            <a:r>
              <a:rPr lang="en-US" sz="1200" b="0" i="1" kern="1200" dirty="0">
                <a:solidFill>
                  <a:schemeClr val="tx1"/>
                </a:solidFill>
                <a:effectLst/>
                <a:latin typeface="Aptos" panose="020B0004020202020204" pitchFamily="34" charset="0"/>
                <a:ea typeface="+mn-ea"/>
                <a:cs typeface="+mn-cs"/>
              </a:rPr>
              <a:t> DDoS attack and global DDoS trends for 2024 Q4</a:t>
            </a:r>
            <a:r>
              <a:rPr lang="en-US" sz="1200" b="0" i="0" kern="1200" dirty="0">
                <a:solidFill>
                  <a:schemeClr val="tx1"/>
                </a:solidFill>
                <a:effectLst/>
                <a:latin typeface="Aptos" panose="020B0004020202020204" pitchFamily="34" charset="0"/>
                <a:ea typeface="+mn-ea"/>
                <a:cs typeface="+mn-cs"/>
              </a:rPr>
              <a:t>. [online] The Cloudflare Blog. Available at: https://blog.cloudflare.com/ddos-threat-report-for-2024-q4/.</a:t>
            </a:r>
          </a:p>
          <a:p>
            <a:r>
              <a:rPr lang="en-US"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Khalil, M. (2025). </a:t>
            </a:r>
            <a:r>
              <a:rPr lang="en-US" sz="1200" b="0" i="1" kern="1200" dirty="0">
                <a:solidFill>
                  <a:schemeClr val="tx1"/>
                </a:solidFill>
                <a:effectLst/>
                <a:latin typeface="Aptos" panose="020B0004020202020204" pitchFamily="34" charset="0"/>
                <a:ea typeface="+mn-ea"/>
                <a:cs typeface="+mn-cs"/>
              </a:rPr>
              <a:t>DDoS Attack Statistics: How Attacks Are Escalating Worldwide</a:t>
            </a:r>
            <a:r>
              <a:rPr lang="en-US" sz="1200" b="0" i="0" kern="1200" dirty="0">
                <a:solidFill>
                  <a:schemeClr val="tx1"/>
                </a:solidFill>
                <a:effectLst/>
                <a:latin typeface="Aptos" panose="020B0004020202020204" pitchFamily="34" charset="0"/>
                <a:ea typeface="+mn-ea"/>
                <a:cs typeface="+mn-cs"/>
              </a:rPr>
              <a:t>. [online] </a:t>
            </a:r>
            <a:r>
              <a:rPr lang="en-US" sz="1200" b="0" i="0" kern="1200" dirty="0" err="1">
                <a:solidFill>
                  <a:schemeClr val="tx1"/>
                </a:solidFill>
                <a:effectLst/>
                <a:latin typeface="Aptos" panose="020B0004020202020204" pitchFamily="34" charset="0"/>
                <a:ea typeface="+mn-ea"/>
                <a:cs typeface="+mn-cs"/>
              </a:rPr>
              <a:t>DeepStrike</a:t>
            </a:r>
            <a:r>
              <a:rPr lang="en-US" sz="1200" b="0" i="0" kern="1200" dirty="0">
                <a:solidFill>
                  <a:schemeClr val="tx1"/>
                </a:solidFill>
                <a:effectLst/>
                <a:latin typeface="Aptos" panose="020B0004020202020204" pitchFamily="34" charset="0"/>
                <a:ea typeface="+mn-ea"/>
                <a:cs typeface="+mn-cs"/>
              </a:rPr>
              <a:t>. Available at: https://deepstrike.io/blog/ddos-attack-statistics.</a:t>
            </a:r>
          </a:p>
          <a:p>
            <a:r>
              <a:rPr lang="en-US" sz="1200" b="0" i="0" kern="1200" dirty="0">
                <a:solidFill>
                  <a:schemeClr val="tx1"/>
                </a:solidFill>
                <a:effectLst/>
                <a:latin typeface="Aptos" panose="020B0004020202020204" pitchFamily="34" charset="0"/>
                <a:ea typeface="+mn-ea"/>
                <a:cs typeface="+mn-cs"/>
              </a:rPr>
              <a:t>‌</a:t>
            </a:r>
          </a:p>
          <a:p>
            <a:r>
              <a:rPr lang="en-ZA" sz="1200" b="0" i="0" kern="1200" dirty="0">
                <a:solidFill>
                  <a:schemeClr val="tx1"/>
                </a:solidFill>
                <a:effectLst/>
                <a:latin typeface="Aptos" panose="020B0004020202020204" pitchFamily="34" charset="0"/>
                <a:ea typeface="+mn-ea"/>
                <a:cs typeface="+mn-cs"/>
              </a:rPr>
              <a:t>Cloudflare.com. (2025). </a:t>
            </a:r>
            <a:r>
              <a:rPr lang="en-ZA" sz="1200" b="0" i="1" kern="1200" dirty="0">
                <a:solidFill>
                  <a:schemeClr val="tx1"/>
                </a:solidFill>
                <a:effectLst/>
                <a:latin typeface="Aptos" panose="020B0004020202020204" pitchFamily="34" charset="0"/>
                <a:ea typeface="+mn-ea"/>
                <a:cs typeface="+mn-cs"/>
              </a:rPr>
              <a:t>DDoS threat report for 2025 Q2 | Cloudflare Radar</a:t>
            </a:r>
            <a:r>
              <a:rPr lang="en-ZA" sz="1200" b="0" i="0" kern="1200" dirty="0">
                <a:solidFill>
                  <a:schemeClr val="tx1"/>
                </a:solidFill>
                <a:effectLst/>
                <a:latin typeface="Aptos" panose="020B0004020202020204" pitchFamily="34" charset="0"/>
                <a:ea typeface="+mn-ea"/>
                <a:cs typeface="+mn-cs"/>
              </a:rPr>
              <a:t>. [online] Available at: https://radar.cloudflare.com/reports/ddos-2025-q2.</a:t>
            </a:r>
          </a:p>
          <a:p>
            <a:r>
              <a:rPr lang="en-ZA" sz="1200" b="0" i="0" kern="1200" dirty="0">
                <a:solidFill>
                  <a:schemeClr val="tx1"/>
                </a:solidFill>
                <a:effectLst/>
                <a:latin typeface="Aptos" panose="020B0004020202020204" pitchFamily="34" charset="0"/>
                <a:ea typeface="+mn-ea"/>
                <a:cs typeface="+mn-cs"/>
              </a:rPr>
              <a:t>‌</a:t>
            </a:r>
          </a:p>
          <a:p>
            <a:pPr algn="l">
              <a:buNone/>
            </a:pPr>
            <a:endParaRPr lang="de-DE" dirty="0"/>
          </a:p>
        </p:txBody>
      </p:sp>
      <p:sp>
        <p:nvSpPr>
          <p:cNvPr id="4" name="Foliennummernplatzhalter 3">
            <a:extLst>
              <a:ext uri="{FF2B5EF4-FFF2-40B4-BE49-F238E27FC236}">
                <a16:creationId xmlns:a16="http://schemas.microsoft.com/office/drawing/2014/main" id="{1D4DCF98-5CF0-D91C-7FD3-061859340AFB}"/>
              </a:ext>
            </a:extLst>
          </p:cNvPr>
          <p:cNvSpPr>
            <a:spLocks noGrp="1"/>
          </p:cNvSpPr>
          <p:nvPr>
            <p:ph type="sldNum" sz="quarter" idx="5"/>
          </p:nvPr>
        </p:nvSpPr>
        <p:spPr/>
        <p:txBody>
          <a:bodyPr/>
          <a:lstStyle/>
          <a:p>
            <a:fld id="{B6E3C6CA-74F0-450E-A376-D2A94B6CCAA5}" type="slidenum">
              <a:rPr lang="en-US" smtClean="0"/>
              <a:t>12</a:t>
            </a:fld>
            <a:endParaRPr lang="en-US"/>
          </a:p>
        </p:txBody>
      </p:sp>
    </p:spTree>
    <p:extLst>
      <p:ext uri="{BB962C8B-B14F-4D97-AF65-F5344CB8AC3E}">
        <p14:creationId xmlns:p14="http://schemas.microsoft.com/office/powerpoint/2010/main" val="221494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BDAC-37B6-CB4D-A0D5-F2B96F8255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71E1335-2C17-9E5B-DB62-7F087B8025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19E65F-D759-B029-9002-DCD46851B1DE}"/>
              </a:ext>
            </a:extLst>
          </p:cNvPr>
          <p:cNvSpPr>
            <a:spLocks noGrp="1"/>
          </p:cNvSpPr>
          <p:nvPr>
            <p:ph type="body" idx="1"/>
          </p:nvPr>
        </p:nvSpPr>
        <p:spPr/>
        <p:txBody>
          <a:bodyPr/>
          <a:lstStyle/>
          <a:p>
            <a:r>
              <a:rPr lang="de-DE"/>
              <a:t>https://ripe78.ripe.net/presentations/9-RIPE_Presentation_MW.pdf</a:t>
            </a:r>
          </a:p>
        </p:txBody>
      </p:sp>
      <p:sp>
        <p:nvSpPr>
          <p:cNvPr id="4" name="Foliennummernplatzhalter 3">
            <a:extLst>
              <a:ext uri="{FF2B5EF4-FFF2-40B4-BE49-F238E27FC236}">
                <a16:creationId xmlns:a16="http://schemas.microsoft.com/office/drawing/2014/main" id="{D54D2555-8641-5EAA-95A1-79449877D080}"/>
              </a:ext>
            </a:extLst>
          </p:cNvPr>
          <p:cNvSpPr>
            <a:spLocks noGrp="1"/>
          </p:cNvSpPr>
          <p:nvPr>
            <p:ph type="sldNum" sz="quarter" idx="5"/>
          </p:nvPr>
        </p:nvSpPr>
        <p:spPr/>
        <p:txBody>
          <a:bodyPr/>
          <a:lstStyle/>
          <a:p>
            <a:fld id="{B6E3C6CA-74F0-450E-A376-D2A94B6CCAA5}" type="slidenum">
              <a:rPr lang="en-US" smtClean="0"/>
              <a:t>13</a:t>
            </a:fld>
            <a:endParaRPr lang="en-US"/>
          </a:p>
        </p:txBody>
      </p:sp>
    </p:spTree>
    <p:extLst>
      <p:ext uri="{BB962C8B-B14F-4D97-AF65-F5344CB8AC3E}">
        <p14:creationId xmlns:p14="http://schemas.microsoft.com/office/powerpoint/2010/main" val="226815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CA7D-6CF7-3EB7-1CB4-A0A54F7275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0119F5-94BA-2324-2DFF-EA6FFA66C5A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A5BCC9A-9C87-2F1A-70FD-AADDE8B686BE}"/>
              </a:ext>
            </a:extLst>
          </p:cNvPr>
          <p:cNvSpPr>
            <a:spLocks noGrp="1"/>
          </p:cNvSpPr>
          <p:nvPr>
            <p:ph type="body" idx="1"/>
          </p:nvPr>
        </p:nvSpPr>
        <p:spPr/>
        <p:txBody>
          <a:bodyPr/>
          <a:lstStyle/>
          <a:p>
            <a:pPr algn="l">
              <a:buNone/>
            </a:pPr>
            <a:r>
              <a:rPr lang="en-US" b="0" i="0">
                <a:solidFill>
                  <a:srgbClr val="000000"/>
                </a:solidFill>
                <a:effectLst/>
                <a:latin typeface="Calibri" panose="020F0502020204030204" pitchFamily="34" charset="0"/>
              </a:rPr>
              <a:t>Define as being a ‘roadblock’</a:t>
            </a:r>
          </a:p>
          <a:p>
            <a:pPr algn="l">
              <a:buNone/>
            </a:pPr>
            <a:endParaRPr lang="en-US" b="0" i="0">
              <a:solidFill>
                <a:srgbClr val="000000"/>
              </a:solidFill>
              <a:effectLst/>
              <a:latin typeface="Calibri" panose="020F0502020204030204" pitchFamily="34" charset="0"/>
            </a:endParaRPr>
          </a:p>
          <a:p>
            <a:pPr algn="l">
              <a:buNone/>
            </a:pPr>
            <a:r>
              <a:rPr lang="en-US" b="0" i="1">
                <a:effectLst/>
                <a:latin typeface="fkGroteskNeue"/>
              </a:rPr>
              <a:t>“It’s Like blocking a road to stop a threat, but risking blocking ambulances too.”</a:t>
            </a:r>
            <a:br>
              <a:rPr lang="en-US" b="0" i="0">
                <a:solidFill>
                  <a:srgbClr val="000000"/>
                </a:solidFill>
                <a:effectLst/>
                <a:latin typeface="Calibri" panose="020F0502020204030204" pitchFamily="34" charset="0"/>
              </a:rPr>
            </a:br>
            <a:br>
              <a:rPr lang="en-US" b="0" i="0">
                <a:solidFill>
                  <a:srgbClr val="000000"/>
                </a:solidFill>
                <a:effectLst/>
                <a:latin typeface="Calibri" panose="020F0502020204030204" pitchFamily="34" charset="0"/>
              </a:rPr>
            </a:br>
            <a:r>
              <a:rPr lang="en-US" b="0" i="0">
                <a:solidFill>
                  <a:srgbClr val="000000"/>
                </a:solidFill>
                <a:effectLst/>
                <a:latin typeface="Calibri" panose="020F0502020204030204" pitchFamily="34" charset="0"/>
              </a:rPr>
              <a:t>DE-CIX – we make interconnection easy. Anywhere. (2025). </a:t>
            </a:r>
            <a:r>
              <a:rPr lang="en-US" b="0" i="1">
                <a:solidFill>
                  <a:srgbClr val="000000"/>
                </a:solidFill>
                <a:effectLst/>
                <a:latin typeface="Calibri" panose="020F0502020204030204" pitchFamily="34" charset="0"/>
              </a:rPr>
              <a:t>Blackholing Advanced: optimize your response to DDoS attacks</a:t>
            </a:r>
            <a:r>
              <a:rPr lang="en-US" b="0" i="0">
                <a:solidFill>
                  <a:srgbClr val="000000"/>
                </a:solidFill>
                <a:effectLst/>
                <a:latin typeface="Calibri" panose="020F0502020204030204" pitchFamily="34" charset="0"/>
              </a:rPr>
              <a:t>. [online] Available at: https://www.de-cix.net/en/services/blackholing-advanced [Accessed 6 Jul. 2025].</a:t>
            </a:r>
          </a:p>
          <a:p>
            <a:pPr algn="l"/>
            <a:r>
              <a:rPr lang="en-US" b="0" i="0">
                <a:solidFill>
                  <a:srgbClr val="000000"/>
                </a:solidFill>
                <a:effectLst/>
                <a:latin typeface="Calibri" panose="020F0502020204030204" pitchFamily="34" charset="0"/>
              </a:rPr>
              <a:t>‌</a:t>
            </a:r>
          </a:p>
          <a:p>
            <a:r>
              <a:rPr lang="de-DE"/>
              <a:t>https://www.de-cix.net/_Resources/Persistent/2/7/3/1/2731074c857497be3827ac9537b6e486f27aa57c/Research%20paper-Stellar-Network%20Attack%20Mitigation%20using%20Advanced%20Blackholing.pdf</a:t>
            </a:r>
          </a:p>
          <a:p>
            <a:endParaRPr lang="de-DE"/>
          </a:p>
          <a:p>
            <a:pPr algn="l">
              <a:buNone/>
            </a:pPr>
            <a:r>
              <a:rPr lang="en-ZA" b="0" i="0">
                <a:solidFill>
                  <a:srgbClr val="000000"/>
                </a:solidFill>
                <a:effectLst/>
                <a:latin typeface="Calibri" panose="020F0502020204030204" pitchFamily="34" charset="0"/>
              </a:rPr>
              <a:t>Matthias </a:t>
            </a:r>
            <a:r>
              <a:rPr lang="en-ZA" b="0" i="0" err="1">
                <a:solidFill>
                  <a:srgbClr val="000000"/>
                </a:solidFill>
                <a:effectLst/>
                <a:latin typeface="Calibri" panose="020F0502020204030204" pitchFamily="34" charset="0"/>
              </a:rPr>
              <a:t>Wichtlhuber</a:t>
            </a:r>
            <a:r>
              <a:rPr lang="en-ZA" b="0" i="0">
                <a:solidFill>
                  <a:srgbClr val="000000"/>
                </a:solidFill>
                <a:effectLst/>
                <a:latin typeface="Calibri" panose="020F0502020204030204" pitchFamily="34" charset="0"/>
              </a:rPr>
              <a:t> (2019). </a:t>
            </a:r>
            <a:r>
              <a:rPr lang="en-ZA" b="0" i="1">
                <a:solidFill>
                  <a:srgbClr val="000000"/>
                </a:solidFill>
                <a:effectLst/>
                <a:latin typeface="Calibri" panose="020F0502020204030204" pitchFamily="34" charset="0"/>
              </a:rPr>
              <a:t>Advanced Blackholing at Internet Exchange Points | APNIC Blog</a:t>
            </a:r>
            <a:r>
              <a:rPr lang="en-ZA" b="0" i="0">
                <a:solidFill>
                  <a:srgbClr val="000000"/>
                </a:solidFill>
                <a:effectLst/>
                <a:latin typeface="Calibri" panose="020F0502020204030204" pitchFamily="34" charset="0"/>
              </a:rPr>
              <a:t>. [online] APNIC Blog. Available at: https://blog.apnic.net/2019/07/26/advanced-blackholing-at-internet-exchange-points/ [Accessed 6 Jul. 2025].</a:t>
            </a:r>
          </a:p>
          <a:p>
            <a:pPr algn="l"/>
            <a:r>
              <a:rPr lang="en-ZA" b="0" i="0">
                <a:solidFill>
                  <a:srgbClr val="000000"/>
                </a:solidFill>
                <a:effectLst/>
                <a:latin typeface="Calibri" panose="020F0502020204030204" pitchFamily="34" charset="0"/>
              </a:rPr>
              <a:t>‌</a:t>
            </a:r>
          </a:p>
          <a:p>
            <a:pPr algn="l">
              <a:buNone/>
            </a:pPr>
            <a:r>
              <a:rPr lang="en-US" b="0" i="0">
                <a:solidFill>
                  <a:srgbClr val="000000"/>
                </a:solidFill>
                <a:effectLst/>
                <a:latin typeface="Calibri" panose="020F0502020204030204" pitchFamily="34" charset="0"/>
              </a:rPr>
              <a:t>DE-CIX India. (2024). </a:t>
            </a:r>
            <a:r>
              <a:rPr lang="en-US" b="0" i="1">
                <a:solidFill>
                  <a:srgbClr val="000000"/>
                </a:solidFill>
                <a:effectLst/>
                <a:latin typeface="Calibri" panose="020F0502020204030204" pitchFamily="34" charset="0"/>
              </a:rPr>
              <a:t>DDoS mitigation with Blackholing Advanced - DE-CIX India</a:t>
            </a:r>
            <a:r>
              <a:rPr lang="en-US" b="0" i="0">
                <a:solidFill>
                  <a:srgbClr val="000000"/>
                </a:solidFill>
                <a:effectLst/>
                <a:latin typeface="Calibri" panose="020F0502020204030204" pitchFamily="34" charset="0"/>
              </a:rPr>
              <a:t>. [online] Available at: https://www.de-cix.in/white-papers/ddos-mitigation-with-blackholing-advanced/ [Accessed 6 Jul. 2025].</a:t>
            </a:r>
          </a:p>
          <a:p>
            <a:pPr algn="l"/>
            <a:r>
              <a:rPr lang="en-US" b="0" i="0">
                <a:solidFill>
                  <a:srgbClr val="000000"/>
                </a:solidFill>
                <a:effectLst/>
                <a:latin typeface="Calibri" panose="020F0502020204030204" pitchFamily="34" charset="0"/>
              </a:rPr>
              <a:t>‌</a:t>
            </a:r>
          </a:p>
          <a:p>
            <a:r>
              <a:rPr lang="de-DE"/>
              <a:t>https://ripe78.ripe.net/presentations/9-RIPE_Presentation_MW.pdf</a:t>
            </a:r>
          </a:p>
        </p:txBody>
      </p:sp>
      <p:sp>
        <p:nvSpPr>
          <p:cNvPr id="4" name="Foliennummernplatzhalter 3">
            <a:extLst>
              <a:ext uri="{FF2B5EF4-FFF2-40B4-BE49-F238E27FC236}">
                <a16:creationId xmlns:a16="http://schemas.microsoft.com/office/drawing/2014/main" id="{D2408413-636C-9D57-7DF6-283B0359E78C}"/>
              </a:ext>
            </a:extLst>
          </p:cNvPr>
          <p:cNvSpPr>
            <a:spLocks noGrp="1"/>
          </p:cNvSpPr>
          <p:nvPr>
            <p:ph type="sldNum" sz="quarter" idx="5"/>
          </p:nvPr>
        </p:nvSpPr>
        <p:spPr/>
        <p:txBody>
          <a:bodyPr/>
          <a:lstStyle/>
          <a:p>
            <a:fld id="{B6E3C6CA-74F0-450E-A376-D2A94B6CCAA5}" type="slidenum">
              <a:rPr lang="en-US" smtClean="0"/>
              <a:t>14</a:t>
            </a:fld>
            <a:endParaRPr lang="en-US"/>
          </a:p>
        </p:txBody>
      </p:sp>
    </p:spTree>
    <p:extLst>
      <p:ext uri="{BB962C8B-B14F-4D97-AF65-F5344CB8AC3E}">
        <p14:creationId xmlns:p14="http://schemas.microsoft.com/office/powerpoint/2010/main" val="25147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8B20-FF78-BEDB-FC73-39F2098A5C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35DA95-8200-CA4A-50C3-4493414DB4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0EEF4A9-DA15-3991-0EFE-F73EF12BAAB3}"/>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p>
          <a:p>
            <a:r>
              <a:rPr lang="en-US" b="0" i="1" dirty="0">
                <a:effectLst/>
              </a:rPr>
              <a:t>“Traditional blackholing is like tossing everything into a black hole — no questions asked. DE-CIX Advanced Blackholing? It’s like using a smart filter at the event horizon — only the bad traffic gets pulled in, the good keeps flowing.”</a:t>
            </a:r>
            <a:br>
              <a:rPr lang="en-US" b="0" i="1" dirty="0">
                <a:effectLst/>
              </a:rPr>
            </a:br>
            <a:br>
              <a:rPr lang="en-US" b="0" i="1" dirty="0">
                <a:effectLst/>
              </a:rPr>
            </a:br>
            <a:r>
              <a:rPr lang="en-US" sz="1200" b="1" i="0" kern="1200" dirty="0">
                <a:solidFill>
                  <a:schemeClr val="tx1"/>
                </a:solidFill>
                <a:effectLst/>
                <a:latin typeface="Aptos" panose="020B0004020202020204" pitchFamily="34" charset="0"/>
                <a:ea typeface="+mn-ea"/>
                <a:cs typeface="+mn-cs"/>
              </a:rPr>
              <a:t>Why We Have It</a:t>
            </a:r>
          </a:p>
          <a:p>
            <a:r>
              <a:rPr lang="en-US" sz="1200" b="1" i="0" kern="1200" dirty="0">
                <a:solidFill>
                  <a:schemeClr val="tx1"/>
                </a:solidFill>
                <a:effectLst/>
                <a:latin typeface="Aptos" panose="020B0004020202020204" pitchFamily="34" charset="0"/>
                <a:ea typeface="+mn-ea"/>
                <a:cs typeface="+mn-cs"/>
              </a:rPr>
              <a:t>Traditional blackholing is blunt</a:t>
            </a:r>
            <a:r>
              <a:rPr lang="en-US" sz="1200" b="0" i="0" kern="1200" dirty="0">
                <a:solidFill>
                  <a:schemeClr val="tx1"/>
                </a:solidFill>
                <a:effectLst/>
                <a:latin typeface="Aptos" panose="020B0004020202020204" pitchFamily="34" charset="0"/>
                <a:ea typeface="+mn-ea"/>
                <a:cs typeface="+mn-cs"/>
              </a:rPr>
              <a:t> — it drops all traffic, including legitimate users.</a:t>
            </a:r>
          </a:p>
          <a:p>
            <a:r>
              <a:rPr lang="en-US" sz="1200" b="1" i="0" kern="1200" dirty="0">
                <a:solidFill>
                  <a:schemeClr val="tx1"/>
                </a:solidFill>
                <a:effectLst/>
                <a:latin typeface="Aptos" panose="020B0004020202020204" pitchFamily="34" charset="0"/>
                <a:ea typeface="+mn-ea"/>
                <a:cs typeface="+mn-cs"/>
              </a:rPr>
              <a:t>Advanced blackholing is precise</a:t>
            </a:r>
            <a:r>
              <a:rPr lang="en-US" sz="1200" b="0" i="0" kern="1200" dirty="0">
                <a:solidFill>
                  <a:schemeClr val="tx1"/>
                </a:solidFill>
                <a:effectLst/>
                <a:latin typeface="Aptos" panose="020B0004020202020204" pitchFamily="34" charset="0"/>
                <a:ea typeface="+mn-ea"/>
                <a:cs typeface="+mn-cs"/>
              </a:rPr>
              <a:t> — it targets only malicious traffic.</a:t>
            </a:r>
            <a:br>
              <a:rPr lang="en-US" sz="1200" b="0" i="0" kern="1200" dirty="0">
                <a:solidFill>
                  <a:schemeClr val="tx1"/>
                </a:solidFill>
                <a:effectLst/>
                <a:latin typeface="Aptos" panose="020B0004020202020204" pitchFamily="34" charset="0"/>
                <a:ea typeface="+mn-ea"/>
                <a:cs typeface="+mn-cs"/>
              </a:rPr>
            </a:br>
            <a:endParaRPr lang="en-US" sz="1200" b="0" i="0" kern="1200" dirty="0">
              <a:solidFill>
                <a:schemeClr val="tx1"/>
              </a:solidFill>
              <a:effectLst/>
              <a:latin typeface="Aptos" panose="020B0004020202020204" pitchFamily="34" charset="0"/>
              <a:ea typeface="+mn-ea"/>
              <a:cs typeface="+mn-cs"/>
            </a:endParaRPr>
          </a:p>
          <a:p>
            <a:r>
              <a:rPr lang="en-US" sz="1200" b="0" i="0" kern="1200" dirty="0">
                <a:solidFill>
                  <a:schemeClr val="tx1"/>
                </a:solidFill>
                <a:effectLst/>
                <a:latin typeface="Aptos" panose="020B0004020202020204" pitchFamily="34" charset="0"/>
                <a:ea typeface="+mn-ea"/>
                <a:cs typeface="+mn-cs"/>
              </a:rPr>
              <a:t>It enables </a:t>
            </a:r>
            <a:r>
              <a:rPr lang="en-US" sz="1200" b="1" i="0" kern="1200" dirty="0">
                <a:solidFill>
                  <a:schemeClr val="tx1"/>
                </a:solidFill>
                <a:effectLst/>
                <a:latin typeface="Aptos" panose="020B0004020202020204" pitchFamily="34" charset="0"/>
                <a:ea typeface="+mn-ea"/>
                <a:cs typeface="+mn-cs"/>
              </a:rPr>
              <a:t>faster response</a:t>
            </a:r>
            <a:r>
              <a:rPr lang="en-US" sz="1200" b="0" i="0" kern="1200" dirty="0">
                <a:solidFill>
                  <a:schemeClr val="tx1"/>
                </a:solidFill>
                <a:effectLst/>
                <a:latin typeface="Aptos" panose="020B0004020202020204" pitchFamily="34" charset="0"/>
                <a:ea typeface="+mn-ea"/>
                <a:cs typeface="+mn-cs"/>
              </a:rPr>
              <a:t>, </a:t>
            </a:r>
            <a:r>
              <a:rPr lang="en-US" sz="1200" b="1" i="0" kern="1200" dirty="0">
                <a:solidFill>
                  <a:schemeClr val="tx1"/>
                </a:solidFill>
                <a:effectLst/>
                <a:latin typeface="Aptos" panose="020B0004020202020204" pitchFamily="34" charset="0"/>
                <a:ea typeface="+mn-ea"/>
                <a:cs typeface="+mn-cs"/>
              </a:rPr>
              <a:t>less collateral damage</a:t>
            </a:r>
            <a:r>
              <a:rPr lang="en-US" sz="1200" b="0" i="0" kern="1200" dirty="0">
                <a:solidFill>
                  <a:schemeClr val="tx1"/>
                </a:solidFill>
                <a:effectLst/>
                <a:latin typeface="Aptos" panose="020B0004020202020204" pitchFamily="34" charset="0"/>
                <a:ea typeface="+mn-ea"/>
                <a:cs typeface="+mn-cs"/>
              </a:rPr>
              <a:t>, and </a:t>
            </a:r>
            <a:r>
              <a:rPr lang="en-US" sz="1200" b="1" i="0" kern="1200" dirty="0">
                <a:solidFill>
                  <a:schemeClr val="tx1"/>
                </a:solidFill>
                <a:effectLst/>
                <a:latin typeface="Aptos" panose="020B0004020202020204" pitchFamily="34" charset="0"/>
                <a:ea typeface="+mn-ea"/>
                <a:cs typeface="+mn-cs"/>
              </a:rPr>
              <a:t>greater control</a:t>
            </a:r>
            <a:r>
              <a:rPr lang="en-US" sz="1200" b="0" i="0" kern="1200" dirty="0">
                <a:solidFill>
                  <a:schemeClr val="tx1"/>
                </a:solidFill>
                <a:effectLst/>
                <a:latin typeface="Aptos" panose="020B0004020202020204" pitchFamily="34" charset="0"/>
                <a:ea typeface="+mn-ea"/>
                <a:cs typeface="+mn-cs"/>
              </a:rPr>
              <a:t> — especially critical in high-volume peering environments like DE-CIX Frankfurt or DE-CIX Mumbai.</a:t>
            </a:r>
          </a:p>
          <a:p>
            <a:endParaRPr lang="en-US" b="0" dirty="0">
              <a:effectLst/>
            </a:endParaRPr>
          </a:p>
          <a:p>
            <a:endParaRPr lang="de-DE" dirty="0"/>
          </a:p>
        </p:txBody>
      </p:sp>
      <p:sp>
        <p:nvSpPr>
          <p:cNvPr id="4" name="Foliennummernplatzhalter 3">
            <a:extLst>
              <a:ext uri="{FF2B5EF4-FFF2-40B4-BE49-F238E27FC236}">
                <a16:creationId xmlns:a16="http://schemas.microsoft.com/office/drawing/2014/main" id="{1ED5BD2E-34C5-3982-4296-2C6B36034CB0}"/>
              </a:ext>
            </a:extLst>
          </p:cNvPr>
          <p:cNvSpPr>
            <a:spLocks noGrp="1"/>
          </p:cNvSpPr>
          <p:nvPr>
            <p:ph type="sldNum" sz="quarter" idx="5"/>
          </p:nvPr>
        </p:nvSpPr>
        <p:spPr/>
        <p:txBody>
          <a:bodyPr/>
          <a:lstStyle/>
          <a:p>
            <a:fld id="{B6E3C6CA-74F0-450E-A376-D2A94B6CCAA5}" type="slidenum">
              <a:rPr lang="en-US" smtClean="0"/>
              <a:t>15</a:t>
            </a:fld>
            <a:endParaRPr lang="en-US"/>
          </a:p>
        </p:txBody>
      </p:sp>
    </p:spTree>
    <p:extLst>
      <p:ext uri="{BB962C8B-B14F-4D97-AF65-F5344CB8AC3E}">
        <p14:creationId xmlns:p14="http://schemas.microsoft.com/office/powerpoint/2010/main" val="392194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D405-8290-7E80-86EA-2FA05340010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102EBF-536B-4DB9-B996-DC69490271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AEE088-09E4-F5FD-55CB-24A88C22605A}"/>
              </a:ext>
            </a:extLst>
          </p:cNvPr>
          <p:cNvSpPr>
            <a:spLocks noGrp="1"/>
          </p:cNvSpPr>
          <p:nvPr>
            <p:ph type="body" idx="1"/>
          </p:nvPr>
        </p:nvSpPr>
        <p:spPr/>
        <p:txBody>
          <a:bodyPr/>
          <a:lstStyle/>
          <a:p>
            <a:r>
              <a:rPr lang="de-DE"/>
              <a:t>Talking Point: </a:t>
            </a:r>
            <a:r>
              <a:rPr lang="en-US" b="0" i="1">
                <a:effectLst/>
                <a:latin typeface="fkGroteskNeue"/>
              </a:rPr>
              <a:t>Imagine your VPN as a secret tunnel—if the lock is weak, intruders can sneak in.</a:t>
            </a:r>
            <a:endParaRPr lang="de-DE" b="0" i="1">
              <a:effectLst/>
              <a:latin typeface="fkGroteskNeue"/>
            </a:endParaRPr>
          </a:p>
          <a:p>
            <a:endParaRPr lang="de-DE" b="0" i="1">
              <a:effectLst/>
              <a:latin typeface="fkGroteskNeue"/>
            </a:endParaRPr>
          </a:p>
          <a:p>
            <a:pPr algn="l">
              <a:buFont typeface="Arial" panose="020B0604020202020204" pitchFamily="34" charset="0"/>
              <a:buNone/>
            </a:pPr>
            <a:r>
              <a:rPr lang="en-US" b="0" i="0">
                <a:effectLst/>
                <a:latin typeface="fkGroteskNeue"/>
              </a:rPr>
              <a:t>Attacker’s View:</a:t>
            </a:r>
            <a:br>
              <a:rPr lang="en-US" b="0" i="0">
                <a:effectLst/>
                <a:latin typeface="fkGroteskNeue"/>
              </a:rPr>
            </a:br>
            <a:r>
              <a:rPr lang="en-US" b="0" i="1">
                <a:effectLst/>
                <a:latin typeface="fkGroteskNeue"/>
              </a:rPr>
              <a:t>“Weak passwords and outdated encryption are invitations to attackers.”</a:t>
            </a:r>
            <a:endParaRPr lang="en-US" b="0" i="0">
              <a:effectLst/>
              <a:latin typeface="fkGroteskNeue"/>
            </a:endParaRPr>
          </a:p>
          <a:p>
            <a:pPr>
              <a:buNone/>
            </a:pPr>
            <a:br>
              <a:rPr lang="en-US"/>
            </a:br>
            <a:endParaRPr lang="de-DE"/>
          </a:p>
        </p:txBody>
      </p:sp>
      <p:sp>
        <p:nvSpPr>
          <p:cNvPr id="4" name="Foliennummernplatzhalter 3">
            <a:extLst>
              <a:ext uri="{FF2B5EF4-FFF2-40B4-BE49-F238E27FC236}">
                <a16:creationId xmlns:a16="http://schemas.microsoft.com/office/drawing/2014/main" id="{7BA5B61E-2212-D4CC-108E-529A1B8C9807}"/>
              </a:ext>
            </a:extLst>
          </p:cNvPr>
          <p:cNvSpPr>
            <a:spLocks noGrp="1"/>
          </p:cNvSpPr>
          <p:nvPr>
            <p:ph type="sldNum" sz="quarter" idx="5"/>
          </p:nvPr>
        </p:nvSpPr>
        <p:spPr/>
        <p:txBody>
          <a:bodyPr/>
          <a:lstStyle/>
          <a:p>
            <a:fld id="{B6E3C6CA-74F0-450E-A376-D2A94B6CCAA5}" type="slidenum">
              <a:rPr lang="en-US" smtClean="0"/>
              <a:t>16</a:t>
            </a:fld>
            <a:endParaRPr lang="en-US"/>
          </a:p>
        </p:txBody>
      </p:sp>
    </p:spTree>
    <p:extLst>
      <p:ext uri="{BB962C8B-B14F-4D97-AF65-F5344CB8AC3E}">
        <p14:creationId xmlns:p14="http://schemas.microsoft.com/office/powerpoint/2010/main" val="152578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5ADA-5EE6-903F-96F0-4BD9D4E53D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A422A7-D3C3-F484-273C-92899DF410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822E3A-0F7C-DCB8-B3EC-423BA3C68A9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CAC3837-BE58-D0BF-4F42-5D60EB7F8D99}"/>
              </a:ext>
            </a:extLst>
          </p:cNvPr>
          <p:cNvSpPr>
            <a:spLocks noGrp="1"/>
          </p:cNvSpPr>
          <p:nvPr>
            <p:ph type="sldNum" sz="quarter" idx="5"/>
          </p:nvPr>
        </p:nvSpPr>
        <p:spPr/>
        <p:txBody>
          <a:bodyPr/>
          <a:lstStyle/>
          <a:p>
            <a:fld id="{B6E3C6CA-74F0-450E-A376-D2A94B6CCAA5}" type="slidenum">
              <a:rPr lang="en-US" smtClean="0"/>
              <a:t>17</a:t>
            </a:fld>
            <a:endParaRPr lang="en-US"/>
          </a:p>
        </p:txBody>
      </p:sp>
    </p:spTree>
    <p:extLst>
      <p:ext uri="{BB962C8B-B14F-4D97-AF65-F5344CB8AC3E}">
        <p14:creationId xmlns:p14="http://schemas.microsoft.com/office/powerpoint/2010/main" val="116834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D50A-BF72-7B0D-9DC3-BDC3FFE97D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6DDC7B-1CAF-548F-2611-1C93EA7E05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85DA246-0D88-524B-213B-197A6377FCB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DDA4D95-7071-F5D6-603E-13C2DD3F6156}"/>
              </a:ext>
            </a:extLst>
          </p:cNvPr>
          <p:cNvSpPr>
            <a:spLocks noGrp="1"/>
          </p:cNvSpPr>
          <p:nvPr>
            <p:ph type="sldNum" sz="quarter" idx="5"/>
          </p:nvPr>
        </p:nvSpPr>
        <p:spPr/>
        <p:txBody>
          <a:bodyPr/>
          <a:lstStyle/>
          <a:p>
            <a:fld id="{B6E3C6CA-74F0-450E-A376-D2A94B6CCAA5}" type="slidenum">
              <a:rPr lang="en-US" smtClean="0"/>
              <a:t>18</a:t>
            </a:fld>
            <a:endParaRPr lang="en-US"/>
          </a:p>
        </p:txBody>
      </p:sp>
    </p:spTree>
    <p:extLst>
      <p:ext uri="{BB962C8B-B14F-4D97-AF65-F5344CB8AC3E}">
        <p14:creationId xmlns:p14="http://schemas.microsoft.com/office/powerpoint/2010/main" val="197683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E91EC-8399-72E8-6056-315F984CE1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8720AF-C450-D334-2E36-F7C6D72ADA2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14C7255-B041-EF68-07AD-B523DD9A759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58E4B72-672E-9096-766A-99129557EE6F}"/>
              </a:ext>
            </a:extLst>
          </p:cNvPr>
          <p:cNvSpPr>
            <a:spLocks noGrp="1"/>
          </p:cNvSpPr>
          <p:nvPr>
            <p:ph type="sldNum" sz="quarter" idx="5"/>
          </p:nvPr>
        </p:nvSpPr>
        <p:spPr/>
        <p:txBody>
          <a:bodyPr/>
          <a:lstStyle/>
          <a:p>
            <a:fld id="{B6E3C6CA-74F0-450E-A376-D2A94B6CCAA5}" type="slidenum">
              <a:rPr lang="en-US" smtClean="0"/>
              <a:t>19</a:t>
            </a:fld>
            <a:endParaRPr lang="en-US"/>
          </a:p>
        </p:txBody>
      </p:sp>
    </p:spTree>
    <p:extLst>
      <p:ext uri="{BB962C8B-B14F-4D97-AF65-F5344CB8AC3E}">
        <p14:creationId xmlns:p14="http://schemas.microsoft.com/office/powerpoint/2010/main" val="46099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F31F-2BF7-4415-17E2-1621770873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AFA52E-95BF-6F89-9D8C-E505E74EBC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0B2B7B-A3AE-9779-F9C5-653FC71864AB}"/>
              </a:ext>
            </a:extLst>
          </p:cNvPr>
          <p:cNvSpPr>
            <a:spLocks noGrp="1"/>
          </p:cNvSpPr>
          <p:nvPr>
            <p:ph type="body" idx="1"/>
          </p:nvPr>
        </p:nvSpPr>
        <p:spPr/>
        <p:txBody>
          <a:bodyPr/>
          <a:lstStyle/>
          <a:p>
            <a:pPr algn="l">
              <a:buNone/>
            </a:pPr>
            <a:r>
              <a:rPr lang="en-US" b="0" i="0">
                <a:solidFill>
                  <a:srgbClr val="000000"/>
                </a:solidFill>
                <a:effectLst/>
                <a:latin typeface="Calibri" panose="020F0502020204030204" pitchFamily="34" charset="0"/>
              </a:rPr>
              <a:t>Talking Point: </a:t>
            </a:r>
            <a:r>
              <a:rPr lang="en-US" b="0" i="1">
                <a:effectLst/>
                <a:latin typeface="fkGroteskNeue"/>
              </a:rPr>
              <a:t>Imagine you’re the network engineer for a global streaming platform. On the day of a major live event, suddenly millions of users experience buffering and outages. The culprit? A targeted DDoS attack on your peering point.</a:t>
            </a:r>
            <a:br>
              <a:rPr lang="en-US" b="0" i="0">
                <a:solidFill>
                  <a:srgbClr val="000000"/>
                </a:solidFill>
                <a:effectLst/>
                <a:latin typeface="Calibri" panose="020F0502020204030204" pitchFamily="34" charset="0"/>
              </a:rPr>
            </a:br>
            <a:br>
              <a:rPr lang="en-US" b="0" i="0">
                <a:solidFill>
                  <a:srgbClr val="000000"/>
                </a:solidFill>
                <a:effectLst/>
                <a:latin typeface="Calibri" panose="020F0502020204030204" pitchFamily="34" charset="0"/>
              </a:rPr>
            </a:br>
            <a:r>
              <a:rPr lang="en-US" b="0" i="0">
                <a:solidFill>
                  <a:srgbClr val="000000"/>
                </a:solidFill>
                <a:effectLst/>
                <a:latin typeface="Calibri" panose="020F0502020204030204" pitchFamily="34" charset="0"/>
              </a:rPr>
              <a:t>Cisco. (2024). </a:t>
            </a:r>
            <a:r>
              <a:rPr lang="en-US" b="0" i="1">
                <a:solidFill>
                  <a:srgbClr val="000000"/>
                </a:solidFill>
                <a:effectLst/>
                <a:latin typeface="Calibri" panose="020F0502020204030204" pitchFamily="34" charset="0"/>
              </a:rPr>
              <a:t>Cisco Cyber Threat Trends Report</a:t>
            </a:r>
            <a:r>
              <a:rPr lang="en-US" b="0" i="0">
                <a:solidFill>
                  <a:srgbClr val="000000"/>
                </a:solidFill>
                <a:effectLst/>
                <a:latin typeface="Calibri" panose="020F0502020204030204" pitchFamily="34" charset="0"/>
              </a:rPr>
              <a:t>. [online] Available at: https://www.cisco.com/c/en/us/products/security/cyber-threat-trends-report.html.</a:t>
            </a:r>
          </a:p>
          <a:p>
            <a:pPr algn="l"/>
            <a:r>
              <a:rPr lang="en-US" b="0" i="0">
                <a:solidFill>
                  <a:srgbClr val="000000"/>
                </a:solidFill>
                <a:effectLst/>
                <a:latin typeface="Calibri" panose="020F0502020204030204" pitchFamily="34" charset="0"/>
              </a:rPr>
              <a:t>‌</a:t>
            </a:r>
          </a:p>
          <a:p>
            <a:endParaRPr lang="de-DE"/>
          </a:p>
        </p:txBody>
      </p:sp>
      <p:sp>
        <p:nvSpPr>
          <p:cNvPr id="4" name="Foliennummernplatzhalter 3">
            <a:extLst>
              <a:ext uri="{FF2B5EF4-FFF2-40B4-BE49-F238E27FC236}">
                <a16:creationId xmlns:a16="http://schemas.microsoft.com/office/drawing/2014/main" id="{4EB23BD4-A38E-35B0-91C3-D6604C0EA5FE}"/>
              </a:ext>
            </a:extLst>
          </p:cNvPr>
          <p:cNvSpPr>
            <a:spLocks noGrp="1"/>
          </p:cNvSpPr>
          <p:nvPr>
            <p:ph type="sldNum" sz="quarter" idx="5"/>
          </p:nvPr>
        </p:nvSpPr>
        <p:spPr/>
        <p:txBody>
          <a:bodyPr/>
          <a:lstStyle/>
          <a:p>
            <a:fld id="{B6E3C6CA-74F0-450E-A376-D2A94B6CCAA5}" type="slidenum">
              <a:rPr lang="en-US" smtClean="0"/>
              <a:t>2</a:t>
            </a:fld>
            <a:endParaRPr lang="en-US"/>
          </a:p>
        </p:txBody>
      </p:sp>
    </p:spTree>
    <p:extLst>
      <p:ext uri="{BB962C8B-B14F-4D97-AF65-F5344CB8AC3E}">
        <p14:creationId xmlns:p14="http://schemas.microsoft.com/office/powerpoint/2010/main" val="359697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7AA0-7581-A3A4-6BDC-3A5E461A86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6F98CD-BC7A-A1C5-1964-3A6BC43F69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B9B72F-3902-0EE8-39B4-2290766A1D7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97059D8-972B-53B0-B7E5-CA82B0E62C59}"/>
              </a:ext>
            </a:extLst>
          </p:cNvPr>
          <p:cNvSpPr>
            <a:spLocks noGrp="1"/>
          </p:cNvSpPr>
          <p:nvPr>
            <p:ph type="sldNum" sz="quarter" idx="5"/>
          </p:nvPr>
        </p:nvSpPr>
        <p:spPr/>
        <p:txBody>
          <a:bodyPr/>
          <a:lstStyle/>
          <a:p>
            <a:fld id="{B6E3C6CA-74F0-450E-A376-D2A94B6CCAA5}" type="slidenum">
              <a:rPr lang="en-US" smtClean="0"/>
              <a:t>20</a:t>
            </a:fld>
            <a:endParaRPr lang="en-US"/>
          </a:p>
        </p:txBody>
      </p:sp>
    </p:spTree>
    <p:extLst>
      <p:ext uri="{BB962C8B-B14F-4D97-AF65-F5344CB8AC3E}">
        <p14:creationId xmlns:p14="http://schemas.microsoft.com/office/powerpoint/2010/main" val="8400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F70B-AF86-975F-D54A-DBEF17AE7A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DAC5C1-88BE-058D-B0DC-F5B4F68E66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A5BF1D-2D4F-0790-16C3-6434BA428AA1}"/>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US" sz="1200" b="0" i="0" kern="1200" dirty="0">
                <a:solidFill>
                  <a:schemeClr val="tx1"/>
                </a:solidFill>
                <a:effectLst/>
                <a:latin typeface="Aptos" panose="020B0004020202020204" pitchFamily="34" charset="0"/>
                <a:ea typeface="+mn-ea"/>
                <a:cs typeface="+mn-cs"/>
              </a:rPr>
              <a:t>Cooper, S. (2025). </a:t>
            </a:r>
            <a:r>
              <a:rPr lang="en-US" sz="1200" b="0" i="1" kern="1200" dirty="0">
                <a:solidFill>
                  <a:schemeClr val="tx1"/>
                </a:solidFill>
                <a:effectLst/>
                <a:latin typeface="Aptos" panose="020B0004020202020204" pitchFamily="34" charset="0"/>
                <a:ea typeface="+mn-ea"/>
                <a:cs typeface="+mn-cs"/>
              </a:rPr>
              <a:t>The Best BGP Monitoring and Anomaly Detection Tools</a:t>
            </a:r>
            <a:r>
              <a:rPr lang="en-US" sz="1200" b="0" i="0" kern="1200" dirty="0">
                <a:solidFill>
                  <a:schemeClr val="tx1"/>
                </a:solidFill>
                <a:effectLst/>
                <a:latin typeface="Aptos" panose="020B0004020202020204" pitchFamily="34" charset="0"/>
                <a:ea typeface="+mn-ea"/>
                <a:cs typeface="+mn-cs"/>
              </a:rPr>
              <a:t>. [online] Comparitech.com. Available at: https://www.comparitech.com/net-admin/bgp-monitoring-tools/ [Accessed 5 Aug. 2025].</a:t>
            </a:r>
          </a:p>
          <a:p>
            <a:r>
              <a:rPr lang="en-US"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B9B01CC5-AF15-D21B-F2BD-3CC41A2C6375}"/>
              </a:ext>
            </a:extLst>
          </p:cNvPr>
          <p:cNvSpPr>
            <a:spLocks noGrp="1"/>
          </p:cNvSpPr>
          <p:nvPr>
            <p:ph type="sldNum" sz="quarter" idx="5"/>
          </p:nvPr>
        </p:nvSpPr>
        <p:spPr/>
        <p:txBody>
          <a:bodyPr/>
          <a:lstStyle/>
          <a:p>
            <a:fld id="{B6E3C6CA-74F0-450E-A376-D2A94B6CCAA5}" type="slidenum">
              <a:rPr lang="en-US" smtClean="0"/>
              <a:t>21</a:t>
            </a:fld>
            <a:endParaRPr lang="en-US"/>
          </a:p>
        </p:txBody>
      </p:sp>
    </p:spTree>
    <p:extLst>
      <p:ext uri="{BB962C8B-B14F-4D97-AF65-F5344CB8AC3E}">
        <p14:creationId xmlns:p14="http://schemas.microsoft.com/office/powerpoint/2010/main" val="3723902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84B1-84B0-9352-30B9-50670B0B93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01D97C-3124-5486-2B59-CF299CB317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88A39A-7A6B-7D92-9778-AF24488A230E}"/>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US" sz="1200" b="0" i="0" kern="1200" dirty="0">
                <a:solidFill>
                  <a:schemeClr val="tx1"/>
                </a:solidFill>
                <a:effectLst/>
                <a:latin typeface="Aptos" panose="020B0004020202020204" pitchFamily="34" charset="0"/>
                <a:ea typeface="+mn-ea"/>
                <a:cs typeface="+mn-cs"/>
              </a:rPr>
              <a:t>Cooper, S. (2025). </a:t>
            </a:r>
            <a:r>
              <a:rPr lang="en-US" sz="1200" b="0" i="1" kern="1200" dirty="0">
                <a:solidFill>
                  <a:schemeClr val="tx1"/>
                </a:solidFill>
                <a:effectLst/>
                <a:latin typeface="Aptos" panose="020B0004020202020204" pitchFamily="34" charset="0"/>
                <a:ea typeface="+mn-ea"/>
                <a:cs typeface="+mn-cs"/>
              </a:rPr>
              <a:t>The Best BGP Monitoring and Anomaly Detection Tools</a:t>
            </a:r>
            <a:r>
              <a:rPr lang="en-US" sz="1200" b="0" i="0" kern="1200" dirty="0">
                <a:solidFill>
                  <a:schemeClr val="tx1"/>
                </a:solidFill>
                <a:effectLst/>
                <a:latin typeface="Aptos" panose="020B0004020202020204" pitchFamily="34" charset="0"/>
                <a:ea typeface="+mn-ea"/>
                <a:cs typeface="+mn-cs"/>
              </a:rPr>
              <a:t>. [online] Comparitech.com. Available at: https://www.comparitech.com/net-admin/bgp-monitoring-tools/ [Accessed 5 Aug. 2025].</a:t>
            </a:r>
          </a:p>
          <a:p>
            <a:r>
              <a:rPr lang="en-US"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F5024951-DAAE-1AFB-F729-419E80D84910}"/>
              </a:ext>
            </a:extLst>
          </p:cNvPr>
          <p:cNvSpPr>
            <a:spLocks noGrp="1"/>
          </p:cNvSpPr>
          <p:nvPr>
            <p:ph type="sldNum" sz="quarter" idx="5"/>
          </p:nvPr>
        </p:nvSpPr>
        <p:spPr/>
        <p:txBody>
          <a:bodyPr/>
          <a:lstStyle/>
          <a:p>
            <a:fld id="{B6E3C6CA-74F0-450E-A376-D2A94B6CCAA5}" type="slidenum">
              <a:rPr lang="en-US" smtClean="0"/>
              <a:t>22</a:t>
            </a:fld>
            <a:endParaRPr lang="en-US"/>
          </a:p>
        </p:txBody>
      </p:sp>
    </p:spTree>
    <p:extLst>
      <p:ext uri="{BB962C8B-B14F-4D97-AF65-F5344CB8AC3E}">
        <p14:creationId xmlns:p14="http://schemas.microsoft.com/office/powerpoint/2010/main" val="315387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9F91B-119E-15AC-C1AC-89488D5AB8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8A7BF3-DA36-274D-03A6-95012DFC20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367436-7721-F594-29A4-1213FC011730}"/>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US" sz="1200" b="0" i="0" kern="1200" dirty="0">
                <a:solidFill>
                  <a:schemeClr val="tx1"/>
                </a:solidFill>
                <a:effectLst/>
                <a:latin typeface="Aptos" panose="020B0004020202020204" pitchFamily="34" charset="0"/>
                <a:ea typeface="+mn-ea"/>
                <a:cs typeface="+mn-cs"/>
              </a:rPr>
              <a:t>Cooper, S. (2025). </a:t>
            </a:r>
            <a:r>
              <a:rPr lang="en-US" sz="1200" b="0" i="1" kern="1200" dirty="0">
                <a:solidFill>
                  <a:schemeClr val="tx1"/>
                </a:solidFill>
                <a:effectLst/>
                <a:latin typeface="Aptos" panose="020B0004020202020204" pitchFamily="34" charset="0"/>
                <a:ea typeface="+mn-ea"/>
                <a:cs typeface="+mn-cs"/>
              </a:rPr>
              <a:t>The Best BGP Monitoring and Anomaly Detection Tools</a:t>
            </a:r>
            <a:r>
              <a:rPr lang="en-US" sz="1200" b="0" i="0" kern="1200" dirty="0">
                <a:solidFill>
                  <a:schemeClr val="tx1"/>
                </a:solidFill>
                <a:effectLst/>
                <a:latin typeface="Aptos" panose="020B0004020202020204" pitchFamily="34" charset="0"/>
                <a:ea typeface="+mn-ea"/>
                <a:cs typeface="+mn-cs"/>
              </a:rPr>
              <a:t>. [online] Comparitech.com. Available at: https://www.comparitech.com/net-admin/bgp-monitoring-tools/ [Accessed 5 Aug. 2025].</a:t>
            </a:r>
          </a:p>
          <a:p>
            <a:r>
              <a:rPr lang="en-US"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837C4C9F-1205-714C-C0CD-749526A541AD}"/>
              </a:ext>
            </a:extLst>
          </p:cNvPr>
          <p:cNvSpPr>
            <a:spLocks noGrp="1"/>
          </p:cNvSpPr>
          <p:nvPr>
            <p:ph type="sldNum" sz="quarter" idx="5"/>
          </p:nvPr>
        </p:nvSpPr>
        <p:spPr/>
        <p:txBody>
          <a:bodyPr/>
          <a:lstStyle/>
          <a:p>
            <a:fld id="{B6E3C6CA-74F0-450E-A376-D2A94B6CCAA5}" type="slidenum">
              <a:rPr lang="en-US" smtClean="0"/>
              <a:t>23</a:t>
            </a:fld>
            <a:endParaRPr lang="en-US"/>
          </a:p>
        </p:txBody>
      </p:sp>
    </p:spTree>
    <p:extLst>
      <p:ext uri="{BB962C8B-B14F-4D97-AF65-F5344CB8AC3E}">
        <p14:creationId xmlns:p14="http://schemas.microsoft.com/office/powerpoint/2010/main" val="158774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7B15E-7866-72E7-BD6A-CAB5CF3B1E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813370-14C3-D672-6C7D-CF2D7DE9F4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1D87BA-196D-F08B-C89A-70267C894E8B}"/>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ZA" sz="1200" b="0" i="0" kern="1200" dirty="0">
                <a:solidFill>
                  <a:schemeClr val="tx1"/>
                </a:solidFill>
                <a:effectLst/>
                <a:latin typeface="Aptos" panose="020B0004020202020204" pitchFamily="34" charset="0"/>
                <a:ea typeface="+mn-ea"/>
                <a:cs typeface="+mn-cs"/>
              </a:rPr>
              <a:t>Cyberbazaar.eu. (2024). </a:t>
            </a:r>
            <a:r>
              <a:rPr lang="en-ZA" sz="1200" b="0" i="1" kern="1200" dirty="0">
                <a:solidFill>
                  <a:schemeClr val="tx1"/>
                </a:solidFill>
                <a:effectLst/>
                <a:latin typeface="Aptos" panose="020B0004020202020204" pitchFamily="34" charset="0"/>
                <a:ea typeface="+mn-ea"/>
                <a:cs typeface="+mn-cs"/>
              </a:rPr>
              <a:t>Cyberbazaar</a:t>
            </a:r>
            <a:r>
              <a:rPr lang="en-ZA" sz="1200" b="0" i="0" kern="1200" dirty="0">
                <a:solidFill>
                  <a:schemeClr val="tx1"/>
                </a:solidFill>
                <a:effectLst/>
                <a:latin typeface="Aptos" panose="020B0004020202020204" pitchFamily="34" charset="0"/>
                <a:ea typeface="+mn-ea"/>
                <a:cs typeface="+mn-cs"/>
              </a:rPr>
              <a:t>. [online] Available at: https://www.cyberbazaar.eu/.</a:t>
            </a:r>
          </a:p>
          <a:p>
            <a:r>
              <a:rPr lang="en-ZA"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Hural, A. (2025). </a:t>
            </a:r>
            <a:r>
              <a:rPr lang="en-US" sz="1200" b="0" i="1" kern="1200" dirty="0">
                <a:solidFill>
                  <a:schemeClr val="tx1"/>
                </a:solidFill>
                <a:effectLst/>
                <a:latin typeface="Aptos" panose="020B0004020202020204" pitchFamily="34" charset="0"/>
                <a:ea typeface="+mn-ea"/>
                <a:cs typeface="+mn-cs"/>
              </a:rPr>
              <a:t>12 Best Threat Detection Tools for Cybersecurity</a:t>
            </a:r>
            <a:r>
              <a:rPr lang="en-US" sz="1200" b="0" i="0" kern="1200" dirty="0">
                <a:solidFill>
                  <a:schemeClr val="tx1"/>
                </a:solidFill>
                <a:effectLst/>
                <a:latin typeface="Aptos" panose="020B0004020202020204" pitchFamily="34" charset="0"/>
                <a:ea typeface="+mn-ea"/>
                <a:cs typeface="+mn-cs"/>
              </a:rPr>
              <a:t>. [online] </a:t>
            </a:r>
            <a:r>
              <a:rPr lang="en-US" sz="1200" b="0" i="0" kern="1200" dirty="0" err="1">
                <a:solidFill>
                  <a:schemeClr val="tx1"/>
                </a:solidFill>
                <a:effectLst/>
                <a:latin typeface="Aptos" panose="020B0004020202020204" pitchFamily="34" charset="0"/>
                <a:ea typeface="+mn-ea"/>
                <a:cs typeface="+mn-cs"/>
              </a:rPr>
              <a:t>UnderDefense</a:t>
            </a:r>
            <a:r>
              <a:rPr lang="en-US" sz="1200" b="0" i="0" kern="1200" dirty="0">
                <a:solidFill>
                  <a:schemeClr val="tx1"/>
                </a:solidFill>
                <a:effectLst/>
                <a:latin typeface="Aptos" panose="020B0004020202020204" pitchFamily="34" charset="0"/>
                <a:ea typeface="+mn-ea"/>
                <a:cs typeface="+mn-cs"/>
              </a:rPr>
              <a:t>. Available at: https://underdefense.com/blog/best-threat-detection-tools/.</a:t>
            </a:r>
          </a:p>
          <a:p>
            <a:r>
              <a:rPr lang="en-US" sz="1200" b="0" i="0" kern="1200" dirty="0">
                <a:solidFill>
                  <a:schemeClr val="tx1"/>
                </a:solidFill>
                <a:effectLst/>
                <a:latin typeface="Aptos" panose="020B0004020202020204" pitchFamily="34" charset="0"/>
                <a:ea typeface="+mn-ea"/>
                <a:cs typeface="+mn-cs"/>
              </a:rPr>
              <a:t>‌</a:t>
            </a:r>
          </a:p>
          <a:p>
            <a:r>
              <a:rPr lang="en-ZA" sz="1200" b="0" i="0" kern="1200" dirty="0">
                <a:solidFill>
                  <a:schemeClr val="tx1"/>
                </a:solidFill>
                <a:effectLst/>
                <a:latin typeface="Aptos" panose="020B0004020202020204" pitchFamily="34" charset="0"/>
                <a:ea typeface="+mn-ea"/>
                <a:cs typeface="+mn-cs"/>
              </a:rPr>
              <a:t>Cyberbridgeforum.com. (2017). </a:t>
            </a:r>
            <a:r>
              <a:rPr lang="en-ZA" sz="1200" b="0" i="1" kern="1200" dirty="0" err="1">
                <a:solidFill>
                  <a:schemeClr val="tx1"/>
                </a:solidFill>
                <a:effectLst/>
                <a:latin typeface="Aptos" panose="020B0004020202020204" pitchFamily="34" charset="0"/>
                <a:ea typeface="+mn-ea"/>
                <a:cs typeface="+mn-cs"/>
              </a:rPr>
              <a:t>Cybercation</a:t>
            </a:r>
            <a:r>
              <a:rPr lang="en-ZA" sz="1200" b="0" i="1" kern="1200" dirty="0">
                <a:solidFill>
                  <a:schemeClr val="tx1"/>
                </a:solidFill>
                <a:effectLst/>
                <a:latin typeface="Aptos" panose="020B0004020202020204" pitchFamily="34" charset="0"/>
                <a:ea typeface="+mn-ea"/>
                <a:cs typeface="+mn-cs"/>
              </a:rPr>
              <a:t>: Cybersecurity Awareness and Collaboration in the Nordic and Baltic Regions | Cyber Bridge Forum</a:t>
            </a:r>
            <a:r>
              <a:rPr lang="en-ZA" sz="1200" b="0" i="0" kern="1200" dirty="0">
                <a:solidFill>
                  <a:schemeClr val="tx1"/>
                </a:solidFill>
                <a:effectLst/>
                <a:latin typeface="Aptos" panose="020B0004020202020204" pitchFamily="34" charset="0"/>
                <a:ea typeface="+mn-ea"/>
                <a:cs typeface="+mn-cs"/>
              </a:rPr>
              <a:t>. [online] Available at: https://cyberbridgeforum.com/cybercation/.</a:t>
            </a:r>
          </a:p>
          <a:p>
            <a:r>
              <a:rPr lang="en-ZA"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E223968E-151D-5F7A-B7AE-0B3893483254}"/>
              </a:ext>
            </a:extLst>
          </p:cNvPr>
          <p:cNvSpPr>
            <a:spLocks noGrp="1"/>
          </p:cNvSpPr>
          <p:nvPr>
            <p:ph type="sldNum" sz="quarter" idx="5"/>
          </p:nvPr>
        </p:nvSpPr>
        <p:spPr/>
        <p:txBody>
          <a:bodyPr/>
          <a:lstStyle/>
          <a:p>
            <a:fld id="{B6E3C6CA-74F0-450E-A376-D2A94B6CCAA5}" type="slidenum">
              <a:rPr lang="en-US" smtClean="0"/>
              <a:t>24</a:t>
            </a:fld>
            <a:endParaRPr lang="en-US"/>
          </a:p>
        </p:txBody>
      </p:sp>
    </p:spTree>
    <p:extLst>
      <p:ext uri="{BB962C8B-B14F-4D97-AF65-F5344CB8AC3E}">
        <p14:creationId xmlns:p14="http://schemas.microsoft.com/office/powerpoint/2010/main" val="1575465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60480-7D6A-555E-1326-4B5C23FAD4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D23CC0-2504-6AEF-D1DD-9DB8FA0DA63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4B293A-430E-1B51-304A-F99D62EBEC11}"/>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US" sz="1200" b="0" i="0" kern="1200" dirty="0">
                <a:solidFill>
                  <a:schemeClr val="tx1"/>
                </a:solidFill>
                <a:effectLst/>
                <a:latin typeface="Aptos" panose="020B0004020202020204" pitchFamily="34" charset="0"/>
                <a:ea typeface="+mn-ea"/>
                <a:cs typeface="+mn-cs"/>
              </a:rPr>
              <a:t>Hural, A. (2025). </a:t>
            </a:r>
            <a:r>
              <a:rPr lang="en-US" sz="1200" b="0" i="1" kern="1200" dirty="0">
                <a:solidFill>
                  <a:schemeClr val="tx1"/>
                </a:solidFill>
                <a:effectLst/>
                <a:latin typeface="Aptos" panose="020B0004020202020204" pitchFamily="34" charset="0"/>
                <a:ea typeface="+mn-ea"/>
                <a:cs typeface="+mn-cs"/>
              </a:rPr>
              <a:t>12 Best Threat Detection Tools for Cybersecurity</a:t>
            </a:r>
            <a:r>
              <a:rPr lang="en-US" sz="1200" b="0" i="0" kern="1200" dirty="0">
                <a:solidFill>
                  <a:schemeClr val="tx1"/>
                </a:solidFill>
                <a:effectLst/>
                <a:latin typeface="Aptos" panose="020B0004020202020204" pitchFamily="34" charset="0"/>
                <a:ea typeface="+mn-ea"/>
                <a:cs typeface="+mn-cs"/>
              </a:rPr>
              <a:t>. [online] </a:t>
            </a:r>
            <a:r>
              <a:rPr lang="en-US" sz="1200" b="0" i="0" kern="1200" dirty="0" err="1">
                <a:solidFill>
                  <a:schemeClr val="tx1"/>
                </a:solidFill>
                <a:effectLst/>
                <a:latin typeface="Aptos" panose="020B0004020202020204" pitchFamily="34" charset="0"/>
                <a:ea typeface="+mn-ea"/>
                <a:cs typeface="+mn-cs"/>
              </a:rPr>
              <a:t>UnderDefense</a:t>
            </a:r>
            <a:r>
              <a:rPr lang="en-US" sz="1200" b="0" i="0" kern="1200" dirty="0">
                <a:solidFill>
                  <a:schemeClr val="tx1"/>
                </a:solidFill>
                <a:effectLst/>
                <a:latin typeface="Aptos" panose="020B0004020202020204" pitchFamily="34" charset="0"/>
                <a:ea typeface="+mn-ea"/>
                <a:cs typeface="+mn-cs"/>
              </a:rPr>
              <a:t>. Available at: https://underdefense.com/blog/best-threat-detection-tools/ [Accessed 5 Aug. 2025].</a:t>
            </a:r>
          </a:p>
          <a:p>
            <a:r>
              <a:rPr lang="en-US"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EAF86DBA-EB90-2C38-5B48-3F210BA38FB8}"/>
              </a:ext>
            </a:extLst>
          </p:cNvPr>
          <p:cNvSpPr>
            <a:spLocks noGrp="1"/>
          </p:cNvSpPr>
          <p:nvPr>
            <p:ph type="sldNum" sz="quarter" idx="5"/>
          </p:nvPr>
        </p:nvSpPr>
        <p:spPr/>
        <p:txBody>
          <a:bodyPr/>
          <a:lstStyle/>
          <a:p>
            <a:fld id="{B6E3C6CA-74F0-450E-A376-D2A94B6CCAA5}" type="slidenum">
              <a:rPr lang="en-US" smtClean="0"/>
              <a:t>25</a:t>
            </a:fld>
            <a:endParaRPr lang="en-US"/>
          </a:p>
        </p:txBody>
      </p:sp>
    </p:spTree>
    <p:extLst>
      <p:ext uri="{BB962C8B-B14F-4D97-AF65-F5344CB8AC3E}">
        <p14:creationId xmlns:p14="http://schemas.microsoft.com/office/powerpoint/2010/main" val="8987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7244-8BE2-8A30-ADE9-9D68C17F22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8613DD-A073-DCF7-0C0B-792D92BD73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E97B07-AC58-9D46-22A1-DA1FEB80592B}"/>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Talking Point</a:t>
            </a:r>
            <a:r>
              <a:rPr lang="en-US" sz="1200" b="0" i="0" kern="1200" dirty="0">
                <a:solidFill>
                  <a:schemeClr val="tx1"/>
                </a:solidFill>
                <a:effectLst/>
                <a:latin typeface="Aptos" panose="020B0004020202020204" pitchFamily="34" charset="0"/>
                <a:ea typeface="+mn-ea"/>
                <a:cs typeface="+mn-cs"/>
              </a:rPr>
              <a:t>: </a:t>
            </a:r>
            <a:r>
              <a:rPr lang="en-US" sz="1200" b="0" i="1" kern="1200" dirty="0">
                <a:solidFill>
                  <a:schemeClr val="tx1"/>
                </a:solidFill>
                <a:effectLst/>
                <a:latin typeface="Aptos" panose="020B0004020202020204" pitchFamily="34" charset="0"/>
                <a:ea typeface="+mn-ea"/>
                <a:cs typeface="+mn-cs"/>
              </a:rPr>
              <a:t>“Security isn’t a product — it’s a toolkit. Are you stocked up?”</a:t>
            </a:r>
            <a:br>
              <a:rPr lang="en-US" sz="1200" b="0" i="1" kern="1200" dirty="0">
                <a:solidFill>
                  <a:schemeClr val="tx1"/>
                </a:solidFill>
                <a:effectLst/>
                <a:latin typeface="Aptos" panose="020B0004020202020204" pitchFamily="34" charset="0"/>
                <a:ea typeface="+mn-ea"/>
                <a:cs typeface="+mn-cs"/>
              </a:rPr>
            </a:br>
            <a:br>
              <a:rPr lang="en-US" sz="1200" b="0" i="1" kern="1200" dirty="0">
                <a:solidFill>
                  <a:schemeClr val="tx1"/>
                </a:solidFill>
                <a:effectLst/>
                <a:latin typeface="Aptos" panose="020B0004020202020204" pitchFamily="34" charset="0"/>
                <a:ea typeface="+mn-ea"/>
                <a:cs typeface="+mn-cs"/>
              </a:rPr>
            </a:br>
            <a:r>
              <a:rPr lang="en-US" sz="1200" b="0" i="0" kern="1200" dirty="0">
                <a:solidFill>
                  <a:schemeClr val="tx1"/>
                </a:solidFill>
                <a:effectLst/>
                <a:latin typeface="Aptos" panose="020B0004020202020204" pitchFamily="34" charset="0"/>
                <a:ea typeface="+mn-ea"/>
                <a:cs typeface="+mn-cs"/>
              </a:rPr>
              <a:t>Cooper, S. (2025). </a:t>
            </a:r>
            <a:r>
              <a:rPr lang="en-US" sz="1200" b="0" i="1" kern="1200" dirty="0">
                <a:solidFill>
                  <a:schemeClr val="tx1"/>
                </a:solidFill>
                <a:effectLst/>
                <a:latin typeface="Aptos" panose="020B0004020202020204" pitchFamily="34" charset="0"/>
                <a:ea typeface="+mn-ea"/>
                <a:cs typeface="+mn-cs"/>
              </a:rPr>
              <a:t>The Best BGP Monitoring and Anomaly Detection Tools</a:t>
            </a:r>
            <a:r>
              <a:rPr lang="en-US" sz="1200" b="0" i="0" kern="1200" dirty="0">
                <a:solidFill>
                  <a:schemeClr val="tx1"/>
                </a:solidFill>
                <a:effectLst/>
                <a:latin typeface="Aptos" panose="020B0004020202020204" pitchFamily="34" charset="0"/>
                <a:ea typeface="+mn-ea"/>
                <a:cs typeface="+mn-cs"/>
              </a:rPr>
              <a:t>. [online] Comparitech.com. Available at: https://www.comparitech.com/net-admin/bgp-monitoring-tools/ [Accessed 5 Aug. 2025].</a:t>
            </a:r>
          </a:p>
          <a:p>
            <a:r>
              <a:rPr lang="en-US" sz="1200" b="0" i="0" kern="1200" dirty="0">
                <a:solidFill>
                  <a:schemeClr val="tx1"/>
                </a:solidFill>
                <a:effectLst/>
                <a:latin typeface="Aptos" panose="020B0004020202020204" pitchFamily="34" charset="0"/>
                <a:ea typeface="+mn-ea"/>
                <a:cs typeface="+mn-cs"/>
              </a:rPr>
              <a:t>‌</a:t>
            </a:r>
          </a:p>
          <a:p>
            <a:endParaRPr lang="de-DE" dirty="0"/>
          </a:p>
        </p:txBody>
      </p:sp>
      <p:sp>
        <p:nvSpPr>
          <p:cNvPr id="4" name="Foliennummernplatzhalter 3">
            <a:extLst>
              <a:ext uri="{FF2B5EF4-FFF2-40B4-BE49-F238E27FC236}">
                <a16:creationId xmlns:a16="http://schemas.microsoft.com/office/drawing/2014/main" id="{34F877CE-D717-5EFE-AE2F-436E3268F0AC}"/>
              </a:ext>
            </a:extLst>
          </p:cNvPr>
          <p:cNvSpPr>
            <a:spLocks noGrp="1"/>
          </p:cNvSpPr>
          <p:nvPr>
            <p:ph type="sldNum" sz="quarter" idx="5"/>
          </p:nvPr>
        </p:nvSpPr>
        <p:spPr/>
        <p:txBody>
          <a:bodyPr/>
          <a:lstStyle/>
          <a:p>
            <a:fld id="{B6E3C6CA-74F0-450E-A376-D2A94B6CCAA5}" type="slidenum">
              <a:rPr lang="en-US" smtClean="0"/>
              <a:t>26</a:t>
            </a:fld>
            <a:endParaRPr lang="en-US"/>
          </a:p>
        </p:txBody>
      </p:sp>
    </p:spTree>
    <p:extLst>
      <p:ext uri="{BB962C8B-B14F-4D97-AF65-F5344CB8AC3E}">
        <p14:creationId xmlns:p14="http://schemas.microsoft.com/office/powerpoint/2010/main" val="347716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7391-C07F-BAEB-4DC6-09665E0C2E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B11F31-D929-8946-D66A-E92F06D84C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C503EE-1621-7F14-2C32-8A272322CF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28D64A8-3013-1E67-F91B-13A54AD890DF}"/>
              </a:ext>
            </a:extLst>
          </p:cNvPr>
          <p:cNvSpPr>
            <a:spLocks noGrp="1"/>
          </p:cNvSpPr>
          <p:nvPr>
            <p:ph type="sldNum" sz="quarter" idx="5"/>
          </p:nvPr>
        </p:nvSpPr>
        <p:spPr/>
        <p:txBody>
          <a:bodyPr/>
          <a:lstStyle/>
          <a:p>
            <a:fld id="{B6E3C6CA-74F0-450E-A376-D2A94B6CCAA5}" type="slidenum">
              <a:rPr lang="en-US" smtClean="0"/>
              <a:t>27</a:t>
            </a:fld>
            <a:endParaRPr lang="en-US"/>
          </a:p>
        </p:txBody>
      </p:sp>
    </p:spTree>
    <p:extLst>
      <p:ext uri="{BB962C8B-B14F-4D97-AF65-F5344CB8AC3E}">
        <p14:creationId xmlns:p14="http://schemas.microsoft.com/office/powerpoint/2010/main" val="429591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42FD-500B-1B44-5E33-194B9BFED3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DC87987-0E3D-D0AD-8989-7F91550F2D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8E0BBD4-FB7C-2359-E315-C8A995F5545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8633076-8CB8-673D-7B9C-16B5BF895288}"/>
              </a:ext>
            </a:extLst>
          </p:cNvPr>
          <p:cNvSpPr>
            <a:spLocks noGrp="1"/>
          </p:cNvSpPr>
          <p:nvPr>
            <p:ph type="sldNum" sz="quarter" idx="5"/>
          </p:nvPr>
        </p:nvSpPr>
        <p:spPr/>
        <p:txBody>
          <a:bodyPr/>
          <a:lstStyle/>
          <a:p>
            <a:fld id="{B6E3C6CA-74F0-450E-A376-D2A94B6CCAA5}" type="slidenum">
              <a:rPr lang="en-US" smtClean="0"/>
              <a:t>28</a:t>
            </a:fld>
            <a:endParaRPr lang="en-US"/>
          </a:p>
        </p:txBody>
      </p:sp>
    </p:spTree>
    <p:extLst>
      <p:ext uri="{BB962C8B-B14F-4D97-AF65-F5344CB8AC3E}">
        <p14:creationId xmlns:p14="http://schemas.microsoft.com/office/powerpoint/2010/main" val="1246191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7673-7770-6690-4533-5BF62A7B34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3827AE-DD84-4C5F-C56E-9D9FA58C5A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3618E8C-58AD-A9D9-D205-270BF2AF0A75}"/>
              </a:ext>
            </a:extLst>
          </p:cNvPr>
          <p:cNvSpPr>
            <a:spLocks noGrp="1"/>
          </p:cNvSpPr>
          <p:nvPr>
            <p:ph type="body" idx="1"/>
          </p:nvPr>
        </p:nvSpPr>
        <p:spPr/>
        <p:txBody>
          <a:bodyPr/>
          <a:lstStyle/>
          <a:p>
            <a:r>
              <a:rPr lang="de-DE" dirty="0"/>
              <a:t>Talking Point: </a:t>
            </a:r>
            <a:r>
              <a:rPr lang="en-US" b="0" i="0" dirty="0">
                <a:effectLst/>
                <a:latin typeface="fkGroteskNeue"/>
              </a:rPr>
              <a:t>Traditional blackholing (Remote Triggered Blackholing - RTBH) is a blunt, all-or-nothing approach that drops all traffic to a targeted prefix, often causing significant collateral damage and relying on peer cooperation, which may be incomplete. In contrast, DE-CIX Advanced Blackholing leverages hardware-based, fine-grained filtering and rate limiting directly at the Internet Exchange Point. It offers 100% reliable traffic dropping, reduces collateral damage by filtering specific protocols and ports, scales to massive attack volumes, and provides valuable telemetry—all without requiring cooperation from other peers.</a:t>
            </a:r>
            <a:endParaRPr lang="de-DE" dirty="0"/>
          </a:p>
        </p:txBody>
      </p:sp>
      <p:sp>
        <p:nvSpPr>
          <p:cNvPr id="4" name="Foliennummernplatzhalter 3">
            <a:extLst>
              <a:ext uri="{FF2B5EF4-FFF2-40B4-BE49-F238E27FC236}">
                <a16:creationId xmlns:a16="http://schemas.microsoft.com/office/drawing/2014/main" id="{714CB379-8224-1513-9A1B-BFDEF1F40B1C}"/>
              </a:ext>
            </a:extLst>
          </p:cNvPr>
          <p:cNvSpPr>
            <a:spLocks noGrp="1"/>
          </p:cNvSpPr>
          <p:nvPr>
            <p:ph type="sldNum" sz="quarter" idx="5"/>
          </p:nvPr>
        </p:nvSpPr>
        <p:spPr/>
        <p:txBody>
          <a:bodyPr/>
          <a:lstStyle/>
          <a:p>
            <a:fld id="{B6E3C6CA-74F0-450E-A376-D2A94B6CCAA5}" type="slidenum">
              <a:rPr lang="en-US" smtClean="0"/>
              <a:t>29</a:t>
            </a:fld>
            <a:endParaRPr lang="en-US"/>
          </a:p>
        </p:txBody>
      </p:sp>
    </p:spTree>
    <p:extLst>
      <p:ext uri="{BB962C8B-B14F-4D97-AF65-F5344CB8AC3E}">
        <p14:creationId xmlns:p14="http://schemas.microsoft.com/office/powerpoint/2010/main" val="362222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5278-DBED-B33C-B012-A54AB03AAF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4C31C8-7B9E-7BED-ECC2-6F96DFB336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27A1C5-3646-A170-FC51-9C2F2A87BD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Point: https://engage.checkpoint.com/security-report-2025/?utm_campaign=dg-cm_ps_25q1_ww_all_mix-gen-inf-cyber-security-report-2025-or_en-gsem&amp;utm_source=google-dg&amp;utm_medium=cpc&amp;utm_term=annual%2Bcyber%2Bthreat%2Breport&amp;utm_content=cyber_threat_report&amp;gad_source=1&amp;gad_campaignid=22120823898&amp;gbraid=0AAAAADIBfpeunKBWPtARmsZG13MZKkU9G&amp;gclid=Cj0KCQjw18bEBhCBARIsAKuAFEb-doVlPLwTwYpW75_GrOT6bsFRuLa_H_LnzUFMRWDeZCPYs5Ihw5IaAhZWEALw_wcB</a:t>
            </a:r>
            <a:endParaRPr lang="de-DE" dirty="0"/>
          </a:p>
        </p:txBody>
      </p:sp>
      <p:sp>
        <p:nvSpPr>
          <p:cNvPr id="4" name="Foliennummernplatzhalter 3">
            <a:extLst>
              <a:ext uri="{FF2B5EF4-FFF2-40B4-BE49-F238E27FC236}">
                <a16:creationId xmlns:a16="http://schemas.microsoft.com/office/drawing/2014/main" id="{E2E9C127-C869-7CE1-79B0-AE91EE2A838F}"/>
              </a:ext>
            </a:extLst>
          </p:cNvPr>
          <p:cNvSpPr>
            <a:spLocks noGrp="1"/>
          </p:cNvSpPr>
          <p:nvPr>
            <p:ph type="sldNum" sz="quarter" idx="5"/>
          </p:nvPr>
        </p:nvSpPr>
        <p:spPr/>
        <p:txBody>
          <a:bodyPr/>
          <a:lstStyle/>
          <a:p>
            <a:fld id="{B6E3C6CA-74F0-450E-A376-D2A94B6CCAA5}" type="slidenum">
              <a:rPr lang="en-US" smtClean="0"/>
              <a:t>3</a:t>
            </a:fld>
            <a:endParaRPr lang="en-US"/>
          </a:p>
        </p:txBody>
      </p:sp>
    </p:spTree>
    <p:extLst>
      <p:ext uri="{BB962C8B-B14F-4D97-AF65-F5344CB8AC3E}">
        <p14:creationId xmlns:p14="http://schemas.microsoft.com/office/powerpoint/2010/main" val="205464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6D1F-6660-8D75-6C21-793693F25F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07A18A-5D09-9ED4-6478-13B09249F6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D91BFC-E1A6-4D0C-2EB0-7B4E3BCAB2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Point: https://engage.checkpoint.com/security-report-2025/?utm_campaign=dg-cm_ps_25q1_ww_all_mix-gen-inf-cyber-security-report-2025-or_en-gsem&amp;utm_source=google-dg&amp;utm_medium=cpc&amp;utm_term=annual%2Bcyber%2Bthreat%2Breport&amp;utm_content=cyber_threat_report&amp;gad_source=1&amp;gad_campaignid=22120823898&amp;gbraid=0AAAAADIBfpeunKBWPtARmsZG13MZKkU9G&amp;gclid=Cj0KCQjw18bEBhCBARIsAKuAFEb-doVlPLwTwYpW75_GrOT6bsFRuLa_H_LnzUFMRWDeZCPYs5Ihw5IaAhZWEALw_wcB</a:t>
            </a:r>
            <a:endParaRPr lang="de-DE" dirty="0"/>
          </a:p>
          <a:p>
            <a:pPr algn="l">
              <a:buNone/>
            </a:pPr>
            <a:endParaRPr lang="de-DE" dirty="0"/>
          </a:p>
        </p:txBody>
      </p:sp>
      <p:sp>
        <p:nvSpPr>
          <p:cNvPr id="4" name="Foliennummernplatzhalter 3">
            <a:extLst>
              <a:ext uri="{FF2B5EF4-FFF2-40B4-BE49-F238E27FC236}">
                <a16:creationId xmlns:a16="http://schemas.microsoft.com/office/drawing/2014/main" id="{7EF95FDF-DBE1-BF2D-3691-F6E58C5C2A19}"/>
              </a:ext>
            </a:extLst>
          </p:cNvPr>
          <p:cNvSpPr>
            <a:spLocks noGrp="1"/>
          </p:cNvSpPr>
          <p:nvPr>
            <p:ph type="sldNum" sz="quarter" idx="5"/>
          </p:nvPr>
        </p:nvSpPr>
        <p:spPr/>
        <p:txBody>
          <a:bodyPr/>
          <a:lstStyle/>
          <a:p>
            <a:fld id="{B6E3C6CA-74F0-450E-A376-D2A94B6CCAA5}" type="slidenum">
              <a:rPr lang="en-US" smtClean="0"/>
              <a:t>4</a:t>
            </a:fld>
            <a:endParaRPr lang="en-US"/>
          </a:p>
        </p:txBody>
      </p:sp>
    </p:spTree>
    <p:extLst>
      <p:ext uri="{BB962C8B-B14F-4D97-AF65-F5344CB8AC3E}">
        <p14:creationId xmlns:p14="http://schemas.microsoft.com/office/powerpoint/2010/main" val="329073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102E-BE17-7DF2-9C56-1BB51F2295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B64859-F95F-05B3-C4F3-4C336E40FD1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1608CE-B9BB-856F-CCF0-02670128E94A}"/>
              </a:ext>
            </a:extLst>
          </p:cNvPr>
          <p:cNvSpPr>
            <a:spLocks noGrp="1"/>
          </p:cNvSpPr>
          <p:nvPr>
            <p:ph type="body" idx="1"/>
          </p:nvPr>
        </p:nvSpPr>
        <p:spPr/>
        <p:txBody>
          <a:bodyPr/>
          <a:lstStyle/>
          <a:p>
            <a:r>
              <a:rPr lang="en-US" sz="1200" b="1" i="0" kern="1200" dirty="0">
                <a:solidFill>
                  <a:schemeClr val="tx1"/>
                </a:solidFill>
                <a:effectLst/>
                <a:latin typeface="Aptos" panose="020B0004020202020204" pitchFamily="34" charset="0"/>
                <a:ea typeface="+mn-ea"/>
                <a:cs typeface="+mn-cs"/>
              </a:rPr>
              <a:t>GlobalSecurityMag.fr – Cybersecurity in Former Soviet Countries</a:t>
            </a:r>
          </a:p>
          <a:p>
            <a:r>
              <a:rPr lang="en-US" sz="1200" b="1" i="0" kern="1200" dirty="0">
                <a:solidFill>
                  <a:schemeClr val="tx1"/>
                </a:solidFill>
                <a:effectLst/>
                <a:latin typeface="Aptos" panose="020B0004020202020204" pitchFamily="34" charset="0"/>
                <a:ea typeface="+mn-ea"/>
                <a:cs typeface="+mn-cs"/>
              </a:rPr>
              <a:t>Key Points</a:t>
            </a:r>
          </a:p>
          <a:p>
            <a:r>
              <a:rPr lang="en-US" sz="1200" b="1" i="0" kern="1200" dirty="0">
                <a:solidFill>
                  <a:schemeClr val="tx1"/>
                </a:solidFill>
                <a:effectLst/>
                <a:latin typeface="Aptos" panose="020B0004020202020204" pitchFamily="34" charset="0"/>
                <a:ea typeface="+mn-ea"/>
                <a:cs typeface="+mn-cs"/>
              </a:rPr>
              <a:t>Baltic States and Ukraine lead</a:t>
            </a:r>
            <a:r>
              <a:rPr lang="en-US" sz="1200" b="0" i="0" kern="1200" dirty="0">
                <a:solidFill>
                  <a:schemeClr val="tx1"/>
                </a:solidFill>
                <a:effectLst/>
                <a:latin typeface="Aptos" panose="020B0004020202020204" pitchFamily="34" charset="0"/>
                <a:ea typeface="+mn-ea"/>
                <a:cs typeface="+mn-cs"/>
              </a:rPr>
              <a:t> in cybersecurity among former Soviet countries due to strong digital infrastructure and proactive defense strategies.</a:t>
            </a:r>
          </a:p>
          <a:p>
            <a:r>
              <a:rPr lang="en-US" sz="1200" b="0" i="0" kern="1200" dirty="0">
                <a:solidFill>
                  <a:schemeClr val="tx1"/>
                </a:solidFill>
                <a:effectLst/>
                <a:latin typeface="Aptos" panose="020B0004020202020204" pitchFamily="34" charset="0"/>
                <a:ea typeface="+mn-ea"/>
                <a:cs typeface="+mn-cs"/>
              </a:rPr>
              <a:t>The region faces </a:t>
            </a:r>
            <a:r>
              <a:rPr lang="en-US" sz="1200" b="1" i="0" kern="1200" dirty="0">
                <a:solidFill>
                  <a:schemeClr val="tx1"/>
                </a:solidFill>
                <a:effectLst/>
                <a:latin typeface="Aptos" panose="020B0004020202020204" pitchFamily="34" charset="0"/>
                <a:ea typeface="+mn-ea"/>
                <a:cs typeface="+mn-cs"/>
              </a:rPr>
              <a:t>persistent threats from Russian-linked actors</a:t>
            </a:r>
            <a:r>
              <a:rPr lang="en-US" sz="1200" b="0" i="0" kern="1200" dirty="0">
                <a:solidFill>
                  <a:schemeClr val="tx1"/>
                </a:solidFill>
                <a:effectLst/>
                <a:latin typeface="Aptos" panose="020B0004020202020204" pitchFamily="34" charset="0"/>
                <a:ea typeface="+mn-ea"/>
                <a:cs typeface="+mn-cs"/>
              </a:rPr>
              <a:t>, especially targeting critical infrastructure and government systems.</a:t>
            </a:r>
          </a:p>
          <a:p>
            <a:r>
              <a:rPr lang="en-US" sz="1200" b="1" i="0" kern="1200" dirty="0">
                <a:solidFill>
                  <a:schemeClr val="tx1"/>
                </a:solidFill>
                <a:effectLst/>
                <a:latin typeface="Aptos" panose="020B0004020202020204" pitchFamily="34" charset="0"/>
                <a:ea typeface="+mn-ea"/>
                <a:cs typeface="+mn-cs"/>
              </a:rPr>
              <a:t>Cyber maturity</a:t>
            </a:r>
            <a:r>
              <a:rPr lang="en-US" sz="1200" b="0" i="0" kern="1200" dirty="0">
                <a:solidFill>
                  <a:schemeClr val="tx1"/>
                </a:solidFill>
                <a:effectLst/>
                <a:latin typeface="Aptos" panose="020B0004020202020204" pitchFamily="34" charset="0"/>
                <a:ea typeface="+mn-ea"/>
                <a:cs typeface="+mn-cs"/>
              </a:rPr>
              <a:t> in the Baltics is significantly higher than in other post-Soviet states, thanks to EU integration and NATO collaboration.</a:t>
            </a:r>
          </a:p>
          <a:p>
            <a:endParaRPr lang="en-US" sz="1200" b="1" i="0" kern="1200" dirty="0">
              <a:solidFill>
                <a:schemeClr val="tx1"/>
              </a:solidFill>
              <a:effectLst/>
              <a:latin typeface="Aptos" panose="020B0004020202020204" pitchFamily="34" charset="0"/>
              <a:ea typeface="+mn-ea"/>
              <a:cs typeface="+mn-cs"/>
            </a:endParaRPr>
          </a:p>
          <a:p>
            <a:r>
              <a:rPr lang="en-US" sz="1200" b="1" i="0" kern="1200" dirty="0">
                <a:solidFill>
                  <a:schemeClr val="tx1"/>
                </a:solidFill>
                <a:effectLst/>
                <a:latin typeface="Aptos" panose="020B0004020202020204" pitchFamily="34" charset="0"/>
                <a:ea typeface="+mn-ea"/>
                <a:cs typeface="+mn-cs"/>
              </a:rPr>
              <a:t>IRJournal.pl – Baltic States Cybersecurity Policy</a:t>
            </a:r>
          </a:p>
          <a:p>
            <a:r>
              <a:rPr lang="en-US" sz="1200" b="1" i="0" kern="1200" dirty="0">
                <a:solidFill>
                  <a:schemeClr val="tx1"/>
                </a:solidFill>
                <a:effectLst/>
                <a:latin typeface="Aptos" panose="020B0004020202020204" pitchFamily="34" charset="0"/>
                <a:ea typeface="+mn-ea"/>
                <a:cs typeface="+mn-cs"/>
              </a:rPr>
              <a:t>Key Points</a:t>
            </a:r>
          </a:p>
          <a:p>
            <a:r>
              <a:rPr lang="en-US" sz="1200" b="0" i="0" kern="1200" dirty="0">
                <a:solidFill>
                  <a:schemeClr val="tx1"/>
                </a:solidFill>
                <a:effectLst/>
                <a:latin typeface="Aptos" panose="020B0004020202020204" pitchFamily="34" charset="0"/>
                <a:ea typeface="+mn-ea"/>
                <a:cs typeface="+mn-cs"/>
              </a:rPr>
              <a:t>The Baltic States (Estonia, Latvia, Lithuania) are </a:t>
            </a:r>
            <a:r>
              <a:rPr lang="en-US" sz="1200" b="1" i="0" kern="1200" dirty="0">
                <a:solidFill>
                  <a:schemeClr val="tx1"/>
                </a:solidFill>
                <a:effectLst/>
                <a:latin typeface="Aptos" panose="020B0004020202020204" pitchFamily="34" charset="0"/>
                <a:ea typeface="+mn-ea"/>
                <a:cs typeface="+mn-cs"/>
              </a:rPr>
              <a:t>rapidly developing cyber capabilities</a:t>
            </a:r>
            <a:r>
              <a:rPr lang="en-US" sz="1200" b="0" i="0" kern="1200" dirty="0">
                <a:solidFill>
                  <a:schemeClr val="tx1"/>
                </a:solidFill>
                <a:effectLst/>
                <a:latin typeface="Aptos" panose="020B0004020202020204" pitchFamily="34" charset="0"/>
                <a:ea typeface="+mn-ea"/>
                <a:cs typeface="+mn-cs"/>
              </a:rPr>
              <a:t> in response to geopolitical threats, especially from Russia .</a:t>
            </a:r>
          </a:p>
          <a:p>
            <a:endParaRPr lang="en-US" sz="1200" b="1" i="0" kern="1200" dirty="0">
              <a:solidFill>
                <a:schemeClr val="tx1"/>
              </a:solidFill>
              <a:effectLst/>
              <a:latin typeface="Aptos" panose="020B0004020202020204" pitchFamily="34" charset="0"/>
              <a:ea typeface="+mn-ea"/>
              <a:cs typeface="+mn-cs"/>
            </a:endParaRPr>
          </a:p>
          <a:p>
            <a:r>
              <a:rPr lang="en-US" sz="1200" b="1" i="0" kern="1200" dirty="0">
                <a:solidFill>
                  <a:schemeClr val="tx1"/>
                </a:solidFill>
                <a:effectLst/>
                <a:latin typeface="Aptos" panose="020B0004020202020204" pitchFamily="34" charset="0"/>
                <a:ea typeface="+mn-ea"/>
                <a:cs typeface="+mn-cs"/>
              </a:rPr>
              <a:t>Digital Economy and Society Index (DESI)</a:t>
            </a:r>
            <a:r>
              <a:rPr lang="en-US" sz="1200" b="0" i="0" kern="1200" dirty="0">
                <a:solidFill>
                  <a:schemeClr val="tx1"/>
                </a:solidFill>
                <a:effectLst/>
                <a:latin typeface="Aptos" panose="020B0004020202020204" pitchFamily="34" charset="0"/>
                <a:ea typeface="+mn-ea"/>
                <a:cs typeface="+mn-cs"/>
              </a:rPr>
              <a:t> data shows strong progress in digitalization and cyber resilience.</a:t>
            </a:r>
          </a:p>
          <a:p>
            <a:r>
              <a:rPr lang="en-US" sz="1200" b="0" i="0" kern="1200" dirty="0">
                <a:solidFill>
                  <a:schemeClr val="tx1"/>
                </a:solidFill>
                <a:effectLst/>
                <a:latin typeface="Aptos" panose="020B0004020202020204" pitchFamily="34" charset="0"/>
                <a:ea typeface="+mn-ea"/>
                <a:cs typeface="+mn-cs"/>
              </a:rPr>
              <a:t>Challenges include:</a:t>
            </a:r>
          </a:p>
          <a:p>
            <a:pPr lvl="1"/>
            <a:r>
              <a:rPr lang="en-US" sz="1200" b="1" i="0" kern="1200" dirty="0">
                <a:solidFill>
                  <a:schemeClr val="tx1"/>
                </a:solidFill>
                <a:effectLst/>
                <a:latin typeface="Aptos" panose="020B0004020202020204" pitchFamily="34" charset="0"/>
                <a:ea typeface="+mn-ea"/>
                <a:cs typeface="+mn-cs"/>
              </a:rPr>
              <a:t>Resource limitations</a:t>
            </a:r>
            <a:r>
              <a:rPr lang="en-US" sz="1200" b="0" i="0" kern="1200" dirty="0">
                <a:solidFill>
                  <a:schemeClr val="tx1"/>
                </a:solidFill>
                <a:effectLst/>
                <a:latin typeface="Aptos" panose="020B0004020202020204" pitchFamily="34" charset="0"/>
                <a:ea typeface="+mn-ea"/>
                <a:cs typeface="+mn-cs"/>
              </a:rPr>
              <a:t> for small states</a:t>
            </a:r>
          </a:p>
          <a:p>
            <a:pPr lvl="1"/>
            <a:r>
              <a:rPr lang="en-US" sz="1200" b="1" i="0" kern="1200" dirty="0">
                <a:solidFill>
                  <a:schemeClr val="tx1"/>
                </a:solidFill>
                <a:effectLst/>
                <a:latin typeface="Aptos" panose="020B0004020202020204" pitchFamily="34" charset="0"/>
                <a:ea typeface="+mn-ea"/>
                <a:cs typeface="+mn-cs"/>
              </a:rPr>
              <a:t>Fragmented regional coordination</a:t>
            </a:r>
            <a:endParaRPr lang="en-US" sz="1200" b="0" i="0" kern="1200" dirty="0">
              <a:solidFill>
                <a:schemeClr val="tx1"/>
              </a:solidFill>
              <a:effectLst/>
              <a:latin typeface="Aptos" panose="020B0004020202020204" pitchFamily="34" charset="0"/>
              <a:ea typeface="+mn-ea"/>
              <a:cs typeface="+mn-cs"/>
            </a:endParaRPr>
          </a:p>
          <a:p>
            <a:pPr lvl="1"/>
            <a:r>
              <a:rPr lang="en-US" sz="1200" b="1" i="0" kern="1200" dirty="0">
                <a:solidFill>
                  <a:schemeClr val="tx1"/>
                </a:solidFill>
                <a:effectLst/>
                <a:latin typeface="Aptos" panose="020B0004020202020204" pitchFamily="34" charset="0"/>
                <a:ea typeface="+mn-ea"/>
                <a:cs typeface="+mn-cs"/>
              </a:rPr>
              <a:t>Dependence on external cybersecurity expertise</a:t>
            </a:r>
            <a:endParaRPr lang="en-US" sz="1200" b="0" i="0" kern="1200" dirty="0">
              <a:solidFill>
                <a:schemeClr val="tx1"/>
              </a:solidFill>
              <a:effectLst/>
              <a:latin typeface="Aptos" panose="020B0004020202020204" pitchFamily="34" charset="0"/>
              <a:ea typeface="+mn-ea"/>
              <a:cs typeface="+mn-cs"/>
            </a:endParaRPr>
          </a:p>
          <a:p>
            <a:r>
              <a:rPr lang="en-US" sz="1200" b="0" i="0" kern="1200" dirty="0">
                <a:solidFill>
                  <a:schemeClr val="tx1"/>
                </a:solidFill>
                <a:effectLst/>
                <a:latin typeface="Aptos" panose="020B0004020202020204" pitchFamily="34" charset="0"/>
                <a:ea typeface="+mn-ea"/>
                <a:cs typeface="+mn-cs"/>
              </a:rPr>
              <a:t>Cybersecurity is now a </a:t>
            </a:r>
            <a:r>
              <a:rPr lang="en-US" sz="1200" b="1" i="0" kern="1200" dirty="0">
                <a:solidFill>
                  <a:schemeClr val="tx1"/>
                </a:solidFill>
                <a:effectLst/>
                <a:latin typeface="Aptos" panose="020B0004020202020204" pitchFamily="34" charset="0"/>
                <a:ea typeface="+mn-ea"/>
                <a:cs typeface="+mn-cs"/>
              </a:rPr>
              <a:t>pillar of national defense</a:t>
            </a:r>
            <a:r>
              <a:rPr lang="en-US" sz="1200" b="0" i="0" kern="1200" dirty="0">
                <a:solidFill>
                  <a:schemeClr val="tx1"/>
                </a:solidFill>
                <a:effectLst/>
                <a:latin typeface="Aptos" panose="020B0004020202020204" pitchFamily="34" charset="0"/>
                <a:ea typeface="+mn-ea"/>
                <a:cs typeface="+mn-cs"/>
              </a:rPr>
              <a:t>, closely tied to NATO’s collective security strategy.</a:t>
            </a:r>
          </a:p>
          <a:p>
            <a:endParaRPr lang="en-US" sz="1200" b="1" i="0" kern="1200" dirty="0">
              <a:solidFill>
                <a:schemeClr val="tx1"/>
              </a:solidFill>
              <a:effectLst/>
              <a:latin typeface="Aptos" panose="020B0004020202020204" pitchFamily="34" charset="0"/>
              <a:ea typeface="+mn-ea"/>
              <a:cs typeface="+mn-cs"/>
            </a:endParaRPr>
          </a:p>
          <a:p>
            <a:endParaRPr lang="en-US" sz="1200" b="1" i="0" kern="1200" dirty="0">
              <a:solidFill>
                <a:schemeClr val="tx1"/>
              </a:solidFill>
              <a:effectLst/>
              <a:latin typeface="Aptos" panose="020B0004020202020204" pitchFamily="34" charset="0"/>
              <a:ea typeface="+mn-ea"/>
              <a:cs typeface="+mn-cs"/>
            </a:endParaRPr>
          </a:p>
          <a:p>
            <a:r>
              <a:rPr lang="en-US" sz="1200" b="1" i="0" kern="1200" dirty="0">
                <a:solidFill>
                  <a:schemeClr val="tx1"/>
                </a:solidFill>
                <a:effectLst/>
                <a:latin typeface="Aptos" panose="020B0004020202020204" pitchFamily="34" charset="0"/>
                <a:ea typeface="+mn-ea"/>
                <a:cs typeface="+mn-cs"/>
              </a:rPr>
              <a:t>Freiheit.org – Baltic Digital Transformation &amp; Security</a:t>
            </a:r>
          </a:p>
          <a:p>
            <a:endParaRPr lang="en-US" sz="1200" b="1" i="0" kern="1200" dirty="0">
              <a:solidFill>
                <a:schemeClr val="tx1"/>
              </a:solidFill>
              <a:effectLst/>
              <a:latin typeface="Aptos" panose="020B0004020202020204" pitchFamily="34" charset="0"/>
              <a:ea typeface="+mn-ea"/>
              <a:cs typeface="+mn-cs"/>
            </a:endParaRPr>
          </a:p>
          <a:p>
            <a:r>
              <a:rPr lang="en-US" sz="1200" b="1" i="0" kern="1200" dirty="0">
                <a:solidFill>
                  <a:schemeClr val="tx1"/>
                </a:solidFill>
                <a:effectLst/>
                <a:latin typeface="Aptos" panose="020B0004020202020204" pitchFamily="34" charset="0"/>
                <a:ea typeface="+mn-ea"/>
                <a:cs typeface="+mn-cs"/>
              </a:rPr>
              <a:t>Key Points</a:t>
            </a:r>
          </a:p>
          <a:p>
            <a:r>
              <a:rPr lang="en-US" sz="1200" b="1" i="0" kern="1200" dirty="0">
                <a:solidFill>
                  <a:schemeClr val="tx1"/>
                </a:solidFill>
                <a:effectLst/>
                <a:latin typeface="Aptos" panose="020B0004020202020204" pitchFamily="34" charset="0"/>
                <a:ea typeface="+mn-ea"/>
                <a:cs typeface="+mn-cs"/>
              </a:rPr>
              <a:t>Estonia</a:t>
            </a:r>
            <a:r>
              <a:rPr lang="en-US" sz="1200" b="0" i="0" kern="1200" dirty="0">
                <a:solidFill>
                  <a:schemeClr val="tx1"/>
                </a:solidFill>
                <a:effectLst/>
                <a:latin typeface="Aptos" panose="020B0004020202020204" pitchFamily="34" charset="0"/>
                <a:ea typeface="+mn-ea"/>
                <a:cs typeface="+mn-cs"/>
              </a:rPr>
              <a:t> is a global leader in digital governance, with 99% of public services online and pioneering </a:t>
            </a:r>
            <a:r>
              <a:rPr lang="en-US" sz="1200" b="1" i="0" kern="1200" dirty="0">
                <a:solidFill>
                  <a:schemeClr val="tx1"/>
                </a:solidFill>
                <a:effectLst/>
                <a:latin typeface="Aptos" panose="020B0004020202020204" pitchFamily="34" charset="0"/>
                <a:ea typeface="+mn-ea"/>
                <a:cs typeface="+mn-cs"/>
              </a:rPr>
              <a:t>e-residency</a:t>
            </a:r>
            <a:r>
              <a:rPr lang="en-US" sz="1200" b="0" i="0" kern="1200" dirty="0">
                <a:solidFill>
                  <a:schemeClr val="tx1"/>
                </a:solidFill>
                <a:effectLst/>
                <a:latin typeface="Aptos" panose="020B0004020202020204" pitchFamily="34" charset="0"/>
                <a:ea typeface="+mn-ea"/>
                <a:cs typeface="+mn-cs"/>
              </a:rPr>
              <a:t> and </a:t>
            </a:r>
            <a:r>
              <a:rPr lang="en-US" sz="1200" b="1" i="0" kern="1200" dirty="0">
                <a:solidFill>
                  <a:schemeClr val="tx1"/>
                </a:solidFill>
                <a:effectLst/>
                <a:latin typeface="Aptos" panose="020B0004020202020204" pitchFamily="34" charset="0"/>
                <a:ea typeface="+mn-ea"/>
                <a:cs typeface="+mn-cs"/>
              </a:rPr>
              <a:t>e-voting</a:t>
            </a:r>
            <a:r>
              <a:rPr lang="en-US" sz="1200" b="0" i="0" kern="1200" dirty="0">
                <a:solidFill>
                  <a:schemeClr val="tx1"/>
                </a:solidFill>
                <a:effectLst/>
                <a:latin typeface="Aptos" panose="020B0004020202020204" pitchFamily="34" charset="0"/>
                <a:ea typeface="+mn-ea"/>
                <a:cs typeface="+mn-cs"/>
              </a:rPr>
              <a:t>.</a:t>
            </a:r>
          </a:p>
          <a:p>
            <a:r>
              <a:rPr lang="en-US" sz="1200" b="1" i="0" kern="1200" dirty="0">
                <a:solidFill>
                  <a:schemeClr val="tx1"/>
                </a:solidFill>
                <a:effectLst/>
                <a:latin typeface="Aptos" panose="020B0004020202020204" pitchFamily="34" charset="0"/>
                <a:ea typeface="+mn-ea"/>
                <a:cs typeface="+mn-cs"/>
              </a:rPr>
              <a:t>Lithuania and Latvia</a:t>
            </a:r>
            <a:r>
              <a:rPr lang="en-US" sz="1200" b="0" i="0" kern="1200" dirty="0">
                <a:solidFill>
                  <a:schemeClr val="tx1"/>
                </a:solidFill>
                <a:effectLst/>
                <a:latin typeface="Aptos" panose="020B0004020202020204" pitchFamily="34" charset="0"/>
                <a:ea typeface="+mn-ea"/>
                <a:cs typeface="+mn-cs"/>
              </a:rPr>
              <a:t> are catching up, focusing on </a:t>
            </a:r>
            <a:r>
              <a:rPr lang="en-US" sz="1200" b="1" i="0" kern="1200" dirty="0">
                <a:solidFill>
                  <a:schemeClr val="tx1"/>
                </a:solidFill>
                <a:effectLst/>
                <a:latin typeface="Aptos" panose="020B0004020202020204" pitchFamily="34" charset="0"/>
                <a:ea typeface="+mn-ea"/>
                <a:cs typeface="+mn-cs"/>
              </a:rPr>
              <a:t>cyber education</a:t>
            </a:r>
            <a:r>
              <a:rPr lang="en-US" sz="1200" b="0" i="0" kern="1200" dirty="0">
                <a:solidFill>
                  <a:schemeClr val="tx1"/>
                </a:solidFill>
                <a:effectLst/>
                <a:latin typeface="Aptos" panose="020B0004020202020204" pitchFamily="34" charset="0"/>
                <a:ea typeface="+mn-ea"/>
                <a:cs typeface="+mn-cs"/>
              </a:rPr>
              <a:t>, </a:t>
            </a:r>
            <a:r>
              <a:rPr lang="en-US" sz="1200" b="1" i="0" kern="1200" dirty="0">
                <a:solidFill>
                  <a:schemeClr val="tx1"/>
                </a:solidFill>
                <a:effectLst/>
                <a:latin typeface="Aptos" panose="020B0004020202020204" pitchFamily="34" charset="0"/>
                <a:ea typeface="+mn-ea"/>
                <a:cs typeface="+mn-cs"/>
              </a:rPr>
              <a:t>digital literacy</a:t>
            </a:r>
            <a:r>
              <a:rPr lang="en-US" sz="1200" b="0" i="0" kern="1200" dirty="0">
                <a:solidFill>
                  <a:schemeClr val="tx1"/>
                </a:solidFill>
                <a:effectLst/>
                <a:latin typeface="Aptos" panose="020B0004020202020204" pitchFamily="34" charset="0"/>
                <a:ea typeface="+mn-ea"/>
                <a:cs typeface="+mn-cs"/>
              </a:rPr>
              <a:t>, and </a:t>
            </a:r>
            <a:r>
              <a:rPr lang="en-US" sz="1200" b="1" i="0" kern="1200" dirty="0">
                <a:solidFill>
                  <a:schemeClr val="tx1"/>
                </a:solidFill>
                <a:effectLst/>
                <a:latin typeface="Aptos" panose="020B0004020202020204" pitchFamily="34" charset="0"/>
                <a:ea typeface="+mn-ea"/>
                <a:cs typeface="+mn-cs"/>
              </a:rPr>
              <a:t>secure digital infrastructure</a:t>
            </a:r>
            <a:r>
              <a:rPr lang="en-US"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The Baltics are seen as </a:t>
            </a:r>
            <a:r>
              <a:rPr lang="en-US" sz="1200" b="1" i="0" kern="1200" dirty="0">
                <a:solidFill>
                  <a:schemeClr val="tx1"/>
                </a:solidFill>
                <a:effectLst/>
                <a:latin typeface="Aptos" panose="020B0004020202020204" pitchFamily="34" charset="0"/>
                <a:ea typeface="+mn-ea"/>
                <a:cs typeface="+mn-cs"/>
              </a:rPr>
              <a:t>models for digital resilience</a:t>
            </a:r>
            <a:r>
              <a:rPr lang="en-US" sz="1200" b="0" i="0" kern="1200" dirty="0">
                <a:solidFill>
                  <a:schemeClr val="tx1"/>
                </a:solidFill>
                <a:effectLst/>
                <a:latin typeface="Aptos" panose="020B0004020202020204" pitchFamily="34" charset="0"/>
                <a:ea typeface="+mn-ea"/>
                <a:cs typeface="+mn-cs"/>
              </a:rPr>
              <a:t>, especially in the face of hybrid threats from Russia.</a:t>
            </a:r>
          </a:p>
          <a:p>
            <a:r>
              <a:rPr lang="en-US" sz="1200" b="1" i="0" kern="1200" dirty="0">
                <a:solidFill>
                  <a:schemeClr val="tx1"/>
                </a:solidFill>
                <a:effectLst/>
                <a:latin typeface="Aptos" panose="020B0004020202020204" pitchFamily="34" charset="0"/>
                <a:ea typeface="+mn-ea"/>
                <a:cs typeface="+mn-cs"/>
              </a:rPr>
              <a:t>Education and innovation</a:t>
            </a:r>
            <a:r>
              <a:rPr lang="en-US" sz="1200" b="0" i="0" kern="1200" dirty="0">
                <a:solidFill>
                  <a:schemeClr val="tx1"/>
                </a:solidFill>
                <a:effectLst/>
                <a:latin typeface="Aptos" panose="020B0004020202020204" pitchFamily="34" charset="0"/>
                <a:ea typeface="+mn-ea"/>
                <a:cs typeface="+mn-cs"/>
              </a:rPr>
              <a:t> are central to long-term cybersecurity strategy.</a:t>
            </a:r>
          </a:p>
          <a:p>
            <a:endParaRPr lang="en-US" sz="1200" b="1" i="0" kern="1200" dirty="0">
              <a:solidFill>
                <a:schemeClr val="tx1"/>
              </a:solidFill>
              <a:effectLst/>
              <a:latin typeface="Aptos" panose="020B0004020202020204" pitchFamily="34" charset="0"/>
              <a:ea typeface="+mn-ea"/>
              <a:cs typeface="+mn-cs"/>
            </a:endParaRPr>
          </a:p>
          <a:p>
            <a:r>
              <a:rPr lang="en-US" sz="1200" b="1" i="0" kern="1200" dirty="0">
                <a:solidFill>
                  <a:schemeClr val="tx1"/>
                </a:solidFill>
                <a:effectLst/>
                <a:latin typeface="Aptos" panose="020B0004020202020204" pitchFamily="34" charset="0"/>
                <a:ea typeface="+mn-ea"/>
                <a:cs typeface="+mn-cs"/>
              </a:rPr>
              <a:t>Themes to Highlight </a:t>
            </a:r>
          </a:p>
          <a:p>
            <a:r>
              <a:rPr lang="en-US" sz="1200" b="1" i="0" kern="1200" dirty="0">
                <a:solidFill>
                  <a:schemeClr val="tx1"/>
                </a:solidFill>
                <a:effectLst/>
                <a:latin typeface="Aptos" panose="020B0004020202020204" pitchFamily="34" charset="0"/>
                <a:ea typeface="+mn-ea"/>
                <a:cs typeface="+mn-cs"/>
              </a:rPr>
              <a:t>Regional Leadership</a:t>
            </a:r>
            <a:r>
              <a:rPr lang="en-US" sz="1200" b="0" i="0" kern="1200" dirty="0">
                <a:solidFill>
                  <a:schemeClr val="tx1"/>
                </a:solidFill>
                <a:effectLst/>
                <a:latin typeface="Aptos" panose="020B0004020202020204" pitchFamily="34" charset="0"/>
                <a:ea typeface="+mn-ea"/>
                <a:cs typeface="+mn-cs"/>
              </a:rPr>
              <a:t>: Estonia’s digital success and Lithuania’s rapid progress.</a:t>
            </a:r>
          </a:p>
          <a:p>
            <a:r>
              <a:rPr lang="en-US" sz="1200" b="1" i="0" kern="1200" dirty="0">
                <a:solidFill>
                  <a:schemeClr val="tx1"/>
                </a:solidFill>
                <a:effectLst/>
                <a:latin typeface="Aptos" panose="020B0004020202020204" pitchFamily="34" charset="0"/>
                <a:ea typeface="+mn-ea"/>
                <a:cs typeface="+mn-cs"/>
              </a:rPr>
              <a:t>Cyber Defense as National Strategy</a:t>
            </a:r>
            <a:r>
              <a:rPr lang="en-US" sz="1200" b="0" i="0" kern="1200" dirty="0">
                <a:solidFill>
                  <a:schemeClr val="tx1"/>
                </a:solidFill>
                <a:effectLst/>
                <a:latin typeface="Aptos" panose="020B0004020202020204" pitchFamily="34" charset="0"/>
                <a:ea typeface="+mn-ea"/>
                <a:cs typeface="+mn-cs"/>
              </a:rPr>
              <a:t>: Cybersecurity is not just IT — it’s defense.</a:t>
            </a:r>
          </a:p>
          <a:p>
            <a:r>
              <a:rPr lang="en-US" sz="1200" b="1" i="0" kern="1200" dirty="0">
                <a:solidFill>
                  <a:schemeClr val="tx1"/>
                </a:solidFill>
                <a:effectLst/>
                <a:latin typeface="Aptos" panose="020B0004020202020204" pitchFamily="34" charset="0"/>
                <a:ea typeface="+mn-ea"/>
                <a:cs typeface="+mn-cs"/>
              </a:rPr>
              <a:t>Hybrid Threats</a:t>
            </a:r>
            <a:r>
              <a:rPr lang="en-US" sz="1200" b="0" i="0" kern="1200" dirty="0">
                <a:solidFill>
                  <a:schemeClr val="tx1"/>
                </a:solidFill>
                <a:effectLst/>
                <a:latin typeface="Aptos" panose="020B0004020202020204" pitchFamily="34" charset="0"/>
                <a:ea typeface="+mn-ea"/>
                <a:cs typeface="+mn-cs"/>
              </a:rPr>
              <a:t>: Cyber attacks are part of broader geopolitical strategies.</a:t>
            </a:r>
          </a:p>
          <a:p>
            <a:r>
              <a:rPr lang="en-US" sz="1200" b="1" i="0" kern="1200" dirty="0">
                <a:solidFill>
                  <a:schemeClr val="tx1"/>
                </a:solidFill>
                <a:effectLst/>
                <a:latin typeface="Aptos" panose="020B0004020202020204" pitchFamily="34" charset="0"/>
                <a:ea typeface="+mn-ea"/>
                <a:cs typeface="+mn-cs"/>
              </a:rPr>
              <a:t>Education &amp; Innovation</a:t>
            </a:r>
            <a:r>
              <a:rPr lang="en-US" sz="1200" b="0" i="0" kern="1200" dirty="0">
                <a:solidFill>
                  <a:schemeClr val="tx1"/>
                </a:solidFill>
                <a:effectLst/>
                <a:latin typeface="Aptos" panose="020B0004020202020204" pitchFamily="34" charset="0"/>
                <a:ea typeface="+mn-ea"/>
                <a:cs typeface="+mn-cs"/>
              </a:rPr>
              <a:t>: Investing in digital literacy and secure infrastructure.</a:t>
            </a:r>
          </a:p>
          <a:p>
            <a:br>
              <a:rPr lang="en-ZA" dirty="0"/>
            </a:br>
            <a:br>
              <a:rPr lang="en-ZA" dirty="0"/>
            </a:br>
            <a:br>
              <a:rPr lang="en-ZA" dirty="0"/>
            </a:br>
            <a:br>
              <a:rPr lang="en-ZA" dirty="0"/>
            </a:br>
            <a:r>
              <a:rPr lang="en-ZA" dirty="0"/>
              <a:t>National cyber security centre: https://www.nksc.lt/doc/rkgc/2024_Cyber_Threats_to_Critical_Infrastructure_in_the_Baltic_Sea_region.pdf</a:t>
            </a:r>
            <a:br>
              <a:rPr lang="en-ZA" dirty="0"/>
            </a:br>
            <a:br>
              <a:rPr lang="en-ZA" dirty="0"/>
            </a:br>
            <a:r>
              <a:rPr lang="en-US" sz="1200" b="0" i="0" kern="1200" dirty="0" err="1">
                <a:solidFill>
                  <a:schemeClr val="tx1"/>
                </a:solidFill>
                <a:effectLst/>
                <a:latin typeface="Aptos" panose="020B0004020202020204" pitchFamily="34" charset="0"/>
                <a:ea typeface="+mn-ea"/>
                <a:cs typeface="+mn-cs"/>
              </a:rPr>
              <a:t>Surfshark</a:t>
            </a:r>
            <a:r>
              <a:rPr lang="en-US" sz="1200" b="0" i="0" kern="1200" dirty="0">
                <a:solidFill>
                  <a:schemeClr val="tx1"/>
                </a:solidFill>
                <a:effectLst/>
                <a:latin typeface="Aptos" panose="020B0004020202020204" pitchFamily="34" charset="0"/>
                <a:ea typeface="+mn-ea"/>
                <a:cs typeface="+mn-cs"/>
              </a:rPr>
              <a:t> (2025). </a:t>
            </a:r>
            <a:r>
              <a:rPr lang="en-US" sz="1200" b="0" i="1" kern="1200" dirty="0">
                <a:solidFill>
                  <a:schemeClr val="tx1"/>
                </a:solidFill>
                <a:effectLst/>
                <a:latin typeface="Aptos" panose="020B0004020202020204" pitchFamily="34" charset="0"/>
                <a:ea typeface="+mn-ea"/>
                <a:cs typeface="+mn-cs"/>
              </a:rPr>
              <a:t>Cybersecurity in former Soviet countries: Ukraine and the Baltic states are in the lead – Global Security Mag Online</a:t>
            </a:r>
            <a:r>
              <a:rPr lang="en-US" sz="1200" b="0" i="0" kern="1200" dirty="0">
                <a:solidFill>
                  <a:schemeClr val="tx1"/>
                </a:solidFill>
                <a:effectLst/>
                <a:latin typeface="Aptos" panose="020B0004020202020204" pitchFamily="34" charset="0"/>
                <a:ea typeface="+mn-ea"/>
                <a:cs typeface="+mn-cs"/>
              </a:rPr>
              <a:t>. [online] Global Security Mag Online. Available at: https://www.globalsecuritymag.fr/Cybersecurity-in-former-Soviet-countries-Ukraine-and-the-Baltic-states-are-in.html [Accessed 5 Aug. 2025].</a:t>
            </a:r>
          </a:p>
          <a:p>
            <a:r>
              <a:rPr lang="en-US" sz="1200" b="0" i="0" kern="1200" dirty="0">
                <a:solidFill>
                  <a:schemeClr val="tx1"/>
                </a:solidFill>
                <a:effectLst/>
                <a:latin typeface="Aptos" panose="020B0004020202020204" pitchFamily="34" charset="0"/>
                <a:ea typeface="+mn-ea"/>
                <a:cs typeface="+mn-cs"/>
              </a:rPr>
              <a:t>‌</a:t>
            </a:r>
          </a:p>
          <a:p>
            <a:r>
              <a:rPr lang="en-ZA" sz="1200" b="0" i="0" kern="1200" dirty="0">
                <a:solidFill>
                  <a:schemeClr val="tx1"/>
                </a:solidFill>
                <a:effectLst/>
                <a:latin typeface="Aptos" panose="020B0004020202020204" pitchFamily="34" charset="0"/>
                <a:ea typeface="+mn-ea"/>
                <a:cs typeface="+mn-cs"/>
              </a:rPr>
              <a:t>Górka, M. (2023). Baltic States Cyber Security Policy: Development of digital capabilities in 2017-2022. </a:t>
            </a:r>
            <a:r>
              <a:rPr lang="en-ZA" sz="1200" b="0" i="1" kern="1200" dirty="0" err="1">
                <a:solidFill>
                  <a:schemeClr val="tx1"/>
                </a:solidFill>
                <a:effectLst/>
                <a:latin typeface="Aptos" panose="020B0004020202020204" pitchFamily="34" charset="0"/>
                <a:ea typeface="+mn-ea"/>
                <a:cs typeface="+mn-cs"/>
              </a:rPr>
              <a:t>Stosunki</a:t>
            </a:r>
            <a:r>
              <a:rPr lang="en-ZA" sz="1200" b="0" i="1" kern="1200" dirty="0">
                <a:solidFill>
                  <a:schemeClr val="tx1"/>
                </a:solidFill>
                <a:effectLst/>
                <a:latin typeface="Aptos" panose="020B0004020202020204" pitchFamily="34" charset="0"/>
                <a:ea typeface="+mn-ea"/>
                <a:cs typeface="+mn-cs"/>
              </a:rPr>
              <a:t> </a:t>
            </a:r>
            <a:r>
              <a:rPr lang="en-ZA" sz="1200" b="0" i="1" kern="1200" dirty="0" err="1">
                <a:solidFill>
                  <a:schemeClr val="tx1"/>
                </a:solidFill>
                <a:effectLst/>
                <a:latin typeface="Aptos" panose="020B0004020202020204" pitchFamily="34" charset="0"/>
                <a:ea typeface="+mn-ea"/>
                <a:cs typeface="+mn-cs"/>
              </a:rPr>
              <a:t>Międzynarodowe</a:t>
            </a:r>
            <a:r>
              <a:rPr lang="en-ZA" sz="1200" b="0" i="1" kern="1200" dirty="0">
                <a:solidFill>
                  <a:schemeClr val="tx1"/>
                </a:solidFill>
                <a:effectLst/>
                <a:latin typeface="Aptos" panose="020B0004020202020204" pitchFamily="34" charset="0"/>
                <a:ea typeface="+mn-ea"/>
                <a:cs typeface="+mn-cs"/>
              </a:rPr>
              <a:t> – International Relations</a:t>
            </a:r>
            <a:r>
              <a:rPr lang="en-ZA" sz="1200" b="0" i="0" kern="1200" dirty="0">
                <a:solidFill>
                  <a:schemeClr val="tx1"/>
                </a:solidFill>
                <a:effectLst/>
                <a:latin typeface="Aptos" panose="020B0004020202020204" pitchFamily="34" charset="0"/>
                <a:ea typeface="+mn-ea"/>
                <a:cs typeface="+mn-cs"/>
              </a:rPr>
              <a:t>, 3, p.15. </a:t>
            </a:r>
            <a:r>
              <a:rPr lang="en-ZA" sz="1200" b="0" i="0" kern="1200" dirty="0" err="1">
                <a:solidFill>
                  <a:schemeClr val="tx1"/>
                </a:solidFill>
                <a:effectLst/>
                <a:latin typeface="Aptos" panose="020B0004020202020204" pitchFamily="34" charset="0"/>
                <a:ea typeface="+mn-ea"/>
                <a:cs typeface="+mn-cs"/>
              </a:rPr>
              <a:t>doi:https</a:t>
            </a:r>
            <a:r>
              <a:rPr lang="en-ZA" sz="1200" b="0" i="0" kern="1200" dirty="0">
                <a:solidFill>
                  <a:schemeClr val="tx1"/>
                </a:solidFill>
                <a:effectLst/>
                <a:latin typeface="Aptos" panose="020B0004020202020204" pitchFamily="34" charset="0"/>
                <a:ea typeface="+mn-ea"/>
                <a:cs typeface="+mn-cs"/>
              </a:rPr>
              <a:t>://doi.org/10.12688/stomiedintrelat.17684.1.</a:t>
            </a:r>
          </a:p>
          <a:p>
            <a:r>
              <a:rPr lang="en-ZA" sz="1200" b="0" i="0" kern="1200" dirty="0">
                <a:solidFill>
                  <a:schemeClr val="tx1"/>
                </a:solidFill>
                <a:effectLst/>
                <a:latin typeface="Aptos" panose="020B0004020202020204" pitchFamily="34" charset="0"/>
                <a:ea typeface="+mn-ea"/>
                <a:cs typeface="+mn-cs"/>
              </a:rPr>
              <a:t>‌</a:t>
            </a:r>
          </a:p>
          <a:p>
            <a:r>
              <a:rPr lang="en-US" sz="1200" b="0" i="0" kern="1200" dirty="0">
                <a:solidFill>
                  <a:schemeClr val="tx1"/>
                </a:solidFill>
                <a:effectLst/>
                <a:latin typeface="Aptos" panose="020B0004020202020204" pitchFamily="34" charset="0"/>
                <a:ea typeface="+mn-ea"/>
                <a:cs typeface="+mn-cs"/>
              </a:rPr>
              <a:t>Friedrich Naumann Foundation. (2024). </a:t>
            </a:r>
            <a:r>
              <a:rPr lang="en-US" sz="1200" b="0" i="1" kern="1200" dirty="0">
                <a:solidFill>
                  <a:schemeClr val="tx1"/>
                </a:solidFill>
                <a:effectLst/>
                <a:latin typeface="Aptos" panose="020B0004020202020204" pitchFamily="34" charset="0"/>
                <a:ea typeface="+mn-ea"/>
                <a:cs typeface="+mn-cs"/>
              </a:rPr>
              <a:t>Baltic Security in a Global Context: Challenges, and Collaborations : </a:t>
            </a:r>
            <a:r>
              <a:rPr lang="en-US" sz="1200" b="0" i="1" kern="1200" dirty="0" err="1">
                <a:solidFill>
                  <a:schemeClr val="tx1"/>
                </a:solidFill>
                <a:effectLst/>
                <a:latin typeface="Aptos" panose="020B0004020202020204" pitchFamily="34" charset="0"/>
                <a:ea typeface="+mn-ea"/>
                <a:cs typeface="+mn-cs"/>
              </a:rPr>
              <a:t>baltics</a:t>
            </a:r>
            <a:r>
              <a:rPr lang="en-US" sz="1200" b="0" i="0" kern="1200" dirty="0">
                <a:solidFill>
                  <a:schemeClr val="tx1"/>
                </a:solidFill>
                <a:effectLst/>
                <a:latin typeface="Aptos" panose="020B0004020202020204" pitchFamily="34" charset="0"/>
                <a:ea typeface="+mn-ea"/>
                <a:cs typeface="+mn-cs"/>
              </a:rPr>
              <a:t>. [online] Available at: https://www.freiheit.org/central-europe-and-baltic-states/episode-2-baltics-estonia-lithuania-latvia-overview.</a:t>
            </a:r>
          </a:p>
          <a:p>
            <a:r>
              <a:rPr lang="en-US" sz="1200" b="0" i="0" kern="1200" dirty="0">
                <a:solidFill>
                  <a:schemeClr val="tx1"/>
                </a:solidFill>
                <a:effectLst/>
                <a:latin typeface="Aptos" panose="020B0004020202020204" pitchFamily="34" charset="0"/>
                <a:ea typeface="+mn-ea"/>
                <a:cs typeface="+mn-cs"/>
              </a:rPr>
              <a:t>‌</a:t>
            </a:r>
          </a:p>
          <a:p>
            <a:br>
              <a:rPr lang="en-ZA" dirty="0"/>
            </a:br>
            <a:br>
              <a:rPr lang="en-ZA" dirty="0"/>
            </a:br>
            <a:endParaRPr lang="de-DE" dirty="0"/>
          </a:p>
        </p:txBody>
      </p:sp>
      <p:sp>
        <p:nvSpPr>
          <p:cNvPr id="4" name="Foliennummernplatzhalter 3">
            <a:extLst>
              <a:ext uri="{FF2B5EF4-FFF2-40B4-BE49-F238E27FC236}">
                <a16:creationId xmlns:a16="http://schemas.microsoft.com/office/drawing/2014/main" id="{048A6E72-3B55-9D3B-FE51-BE42F83F6C71}"/>
              </a:ext>
            </a:extLst>
          </p:cNvPr>
          <p:cNvSpPr>
            <a:spLocks noGrp="1"/>
          </p:cNvSpPr>
          <p:nvPr>
            <p:ph type="sldNum" sz="quarter" idx="5"/>
          </p:nvPr>
        </p:nvSpPr>
        <p:spPr/>
        <p:txBody>
          <a:bodyPr/>
          <a:lstStyle/>
          <a:p>
            <a:fld id="{B6E3C6CA-74F0-450E-A376-D2A94B6CCAA5}" type="slidenum">
              <a:rPr lang="en-US" smtClean="0"/>
              <a:t>5</a:t>
            </a:fld>
            <a:endParaRPr lang="en-US"/>
          </a:p>
        </p:txBody>
      </p:sp>
    </p:spTree>
    <p:extLst>
      <p:ext uri="{BB962C8B-B14F-4D97-AF65-F5344CB8AC3E}">
        <p14:creationId xmlns:p14="http://schemas.microsoft.com/office/powerpoint/2010/main" val="330442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F007-0952-212E-BD6D-752A0996F9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F17F12-3D00-062B-5F73-2F74EC32F3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07B875D-2865-CFE8-15A5-D6D55794CA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Talking Point: </a:t>
            </a:r>
            <a:r>
              <a:rPr lang="en-US" b="0" i="1">
                <a:effectLst/>
                <a:latin typeface="fkGroteskNeue"/>
              </a:rPr>
              <a:t>“Imagine a flood of traffic so large it overwhelms your network’s front door.”</a:t>
            </a:r>
            <a:br>
              <a:rPr lang="en-US" b="0" i="1">
                <a:effectLst/>
                <a:latin typeface="fkGroteskNeue"/>
              </a:rPr>
            </a:br>
            <a:br>
              <a:rPr lang="en-US" b="0" i="1">
                <a:effectLst/>
                <a:latin typeface="fkGroteskNeue"/>
              </a:rPr>
            </a:br>
            <a:r>
              <a:rPr lang="en-US" b="0" i="0">
                <a:effectLst/>
                <a:latin typeface="fkGroteskNeue"/>
              </a:rPr>
              <a:t>Attacker’s View:</a:t>
            </a:r>
            <a:br>
              <a:rPr lang="en-US" b="0" i="0">
                <a:effectLst/>
                <a:latin typeface="fkGroteskNeue"/>
              </a:rPr>
            </a:br>
            <a:r>
              <a:rPr lang="en-US" b="0" i="1">
                <a:effectLst/>
                <a:latin typeface="fkGroteskNeue"/>
              </a:rPr>
              <a:t>“Attackers seek the busiest peering points to maximize disruption.”</a:t>
            </a:r>
            <a:endParaRPr lang="en-US" b="0" i="0">
              <a:effectLst/>
              <a:latin typeface="fkGroteskNeue"/>
            </a:endParaRPr>
          </a:p>
          <a:p>
            <a:endParaRPr lang="de-DE"/>
          </a:p>
        </p:txBody>
      </p:sp>
      <p:sp>
        <p:nvSpPr>
          <p:cNvPr id="4" name="Foliennummernplatzhalter 3">
            <a:extLst>
              <a:ext uri="{FF2B5EF4-FFF2-40B4-BE49-F238E27FC236}">
                <a16:creationId xmlns:a16="http://schemas.microsoft.com/office/drawing/2014/main" id="{A22E5EA3-146B-169C-78A3-0AC1452D2017}"/>
              </a:ext>
            </a:extLst>
          </p:cNvPr>
          <p:cNvSpPr>
            <a:spLocks noGrp="1"/>
          </p:cNvSpPr>
          <p:nvPr>
            <p:ph type="sldNum" sz="quarter" idx="5"/>
          </p:nvPr>
        </p:nvSpPr>
        <p:spPr/>
        <p:txBody>
          <a:bodyPr/>
          <a:lstStyle/>
          <a:p>
            <a:fld id="{B6E3C6CA-74F0-450E-A376-D2A94B6CCAA5}" type="slidenum">
              <a:rPr lang="en-US" smtClean="0"/>
              <a:t>6</a:t>
            </a:fld>
            <a:endParaRPr lang="en-US"/>
          </a:p>
        </p:txBody>
      </p:sp>
    </p:spTree>
    <p:extLst>
      <p:ext uri="{BB962C8B-B14F-4D97-AF65-F5344CB8AC3E}">
        <p14:creationId xmlns:p14="http://schemas.microsoft.com/office/powerpoint/2010/main" val="255597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7AF9-54BC-6571-3F93-753EE6A1C5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4CF3CD-704C-449C-D993-78536E2196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F2CA5B-82F6-DF56-BDE3-6485E2EB1B1F}"/>
              </a:ext>
            </a:extLst>
          </p:cNvPr>
          <p:cNvSpPr>
            <a:spLocks noGrp="1"/>
          </p:cNvSpPr>
          <p:nvPr>
            <p:ph type="body" idx="1"/>
          </p:nvPr>
        </p:nvSpPr>
        <p:spPr/>
        <p:txBody>
          <a:bodyPr/>
          <a:lstStyle/>
          <a:p>
            <a:r>
              <a:rPr lang="en-US" sz="1200" b="0" i="0" kern="1200">
                <a:solidFill>
                  <a:schemeClr val="tx1"/>
                </a:solidFill>
                <a:effectLst/>
                <a:latin typeface="Aptos" panose="020B0004020202020204" pitchFamily="34" charset="0"/>
                <a:ea typeface="+mn-ea"/>
                <a:cs typeface="+mn-cs"/>
              </a:rPr>
              <a:t>Khalil, M. (2025). </a:t>
            </a:r>
            <a:r>
              <a:rPr lang="en-US" sz="1200" b="0" i="1" kern="1200">
                <a:solidFill>
                  <a:schemeClr val="tx1"/>
                </a:solidFill>
                <a:effectLst/>
                <a:latin typeface="Aptos" panose="020B0004020202020204" pitchFamily="34" charset="0"/>
                <a:ea typeface="+mn-ea"/>
                <a:cs typeface="+mn-cs"/>
              </a:rPr>
              <a:t>DDoS Attack Statistics: How Attacks Are Escalating Worldwide</a:t>
            </a:r>
            <a:r>
              <a:rPr lang="en-US" sz="1200" b="0" i="0" kern="1200">
                <a:solidFill>
                  <a:schemeClr val="tx1"/>
                </a:solidFill>
                <a:effectLst/>
                <a:latin typeface="Aptos" panose="020B0004020202020204" pitchFamily="34" charset="0"/>
                <a:ea typeface="+mn-ea"/>
                <a:cs typeface="+mn-cs"/>
              </a:rPr>
              <a:t>. [online] </a:t>
            </a:r>
            <a:r>
              <a:rPr lang="en-US" sz="1200" b="0" i="0" kern="1200" err="1">
                <a:solidFill>
                  <a:schemeClr val="tx1"/>
                </a:solidFill>
                <a:effectLst/>
                <a:latin typeface="Aptos" panose="020B0004020202020204" pitchFamily="34" charset="0"/>
                <a:ea typeface="+mn-ea"/>
                <a:cs typeface="+mn-cs"/>
              </a:rPr>
              <a:t>DeepStrike</a:t>
            </a:r>
            <a:r>
              <a:rPr lang="en-US" sz="1200" b="0" i="0" kern="1200">
                <a:solidFill>
                  <a:schemeClr val="tx1"/>
                </a:solidFill>
                <a:effectLst/>
                <a:latin typeface="Aptos" panose="020B0004020202020204" pitchFamily="34" charset="0"/>
                <a:ea typeface="+mn-ea"/>
                <a:cs typeface="+mn-cs"/>
              </a:rPr>
              <a:t>. Available at: https://deepstrike.io/blog/ddos-attack-statistics.</a:t>
            </a:r>
          </a:p>
          <a:p>
            <a:r>
              <a:rPr lang="en-US" sz="1200" b="0" i="0" kern="1200">
                <a:solidFill>
                  <a:schemeClr val="tx1"/>
                </a:solidFill>
                <a:effectLst/>
                <a:latin typeface="Aptos" panose="020B0004020202020204" pitchFamily="34" charset="0"/>
                <a:ea typeface="+mn-ea"/>
                <a:cs typeface="+mn-cs"/>
              </a:rPr>
              <a:t>‌</a:t>
            </a:r>
          </a:p>
          <a:p>
            <a:r>
              <a:rPr lang="en-US" sz="1200" b="0" i="0" kern="1200">
                <a:solidFill>
                  <a:schemeClr val="tx1"/>
                </a:solidFill>
                <a:effectLst/>
                <a:latin typeface="Aptos" panose="020B0004020202020204" pitchFamily="34" charset="0"/>
                <a:ea typeface="+mn-ea"/>
                <a:cs typeface="+mn-cs"/>
              </a:rPr>
              <a:t>Watson, M. (2025). </a:t>
            </a:r>
            <a:r>
              <a:rPr lang="en-US" sz="1200" b="0" i="1" kern="1200">
                <a:solidFill>
                  <a:schemeClr val="tx1"/>
                </a:solidFill>
                <a:effectLst/>
                <a:latin typeface="Aptos" panose="020B0004020202020204" pitchFamily="34" charset="0"/>
                <a:ea typeface="+mn-ea"/>
                <a:cs typeface="+mn-cs"/>
              </a:rPr>
              <a:t>Cloudflare records largest DDoS attack at 7.3 </a:t>
            </a:r>
            <a:r>
              <a:rPr lang="en-US" sz="1200" b="0" i="1" kern="1200" err="1">
                <a:solidFill>
                  <a:schemeClr val="tx1"/>
                </a:solidFill>
                <a:effectLst/>
                <a:latin typeface="Aptos" panose="020B0004020202020204" pitchFamily="34" charset="0"/>
                <a:ea typeface="+mn-ea"/>
                <a:cs typeface="+mn-cs"/>
              </a:rPr>
              <a:t>Tbps</a:t>
            </a:r>
            <a:r>
              <a:rPr lang="en-US" sz="1200" b="0" i="1" kern="1200">
                <a:solidFill>
                  <a:schemeClr val="tx1"/>
                </a:solidFill>
                <a:effectLst/>
                <a:latin typeface="Aptos" panose="020B0004020202020204" pitchFamily="34" charset="0"/>
                <a:ea typeface="+mn-ea"/>
                <a:cs typeface="+mn-cs"/>
              </a:rPr>
              <a:t> in Q2 2025</a:t>
            </a:r>
            <a:r>
              <a:rPr lang="en-US" sz="1200" b="0" i="0" kern="1200">
                <a:solidFill>
                  <a:schemeClr val="tx1"/>
                </a:solidFill>
                <a:effectLst/>
                <a:latin typeface="Aptos" panose="020B0004020202020204" pitchFamily="34" charset="0"/>
                <a:ea typeface="+mn-ea"/>
                <a:cs typeface="+mn-cs"/>
              </a:rPr>
              <a:t>. [online] </a:t>
            </a:r>
            <a:r>
              <a:rPr lang="en-US" sz="1200" b="0" i="0" kern="1200" err="1">
                <a:solidFill>
                  <a:schemeClr val="tx1"/>
                </a:solidFill>
                <a:effectLst/>
                <a:latin typeface="Aptos" panose="020B0004020202020204" pitchFamily="34" charset="0"/>
                <a:ea typeface="+mn-ea"/>
                <a:cs typeface="+mn-cs"/>
              </a:rPr>
              <a:t>SecurityBrief</a:t>
            </a:r>
            <a:r>
              <a:rPr lang="en-US" sz="1200" b="0" i="0" kern="1200">
                <a:solidFill>
                  <a:schemeClr val="tx1"/>
                </a:solidFill>
                <a:effectLst/>
                <a:latin typeface="Aptos" panose="020B0004020202020204" pitchFamily="34" charset="0"/>
                <a:ea typeface="+mn-ea"/>
                <a:cs typeface="+mn-cs"/>
              </a:rPr>
              <a:t> Australia. Available at: https://securitybrief.com.au/story/cloudflare-records-largest-ddos-attack-at-7-3-tbps-in-q2-2025 [Accessed 1 Aug. 2025].</a:t>
            </a:r>
          </a:p>
          <a:p>
            <a:r>
              <a:rPr lang="en-US" sz="1200" b="0" i="0" kern="1200">
                <a:solidFill>
                  <a:schemeClr val="tx1"/>
                </a:solidFill>
                <a:effectLst/>
                <a:latin typeface="Aptos" panose="020B0004020202020204" pitchFamily="34" charset="0"/>
                <a:ea typeface="+mn-ea"/>
                <a:cs typeface="+mn-cs"/>
              </a:rPr>
              <a:t>‌</a:t>
            </a:r>
          </a:p>
          <a:p>
            <a:r>
              <a:rPr lang="en-ZA" sz="1200" b="0" i="0" kern="1200">
                <a:solidFill>
                  <a:schemeClr val="tx1"/>
                </a:solidFill>
                <a:effectLst/>
                <a:latin typeface="Aptos" panose="020B0004020202020204" pitchFamily="34" charset="0"/>
                <a:ea typeface="+mn-ea"/>
                <a:cs typeface="+mn-cs"/>
              </a:rPr>
              <a:t>The Cloudflare Blog. (2025). </a:t>
            </a:r>
            <a:r>
              <a:rPr lang="en-ZA" sz="1200" b="0" i="1" kern="1200">
                <a:solidFill>
                  <a:schemeClr val="tx1"/>
                </a:solidFill>
                <a:effectLst/>
                <a:latin typeface="Aptos" panose="020B0004020202020204" pitchFamily="34" charset="0"/>
                <a:ea typeface="+mn-ea"/>
                <a:cs typeface="+mn-cs"/>
              </a:rPr>
              <a:t>Hyper-volumetric DDoS attacks skyrocket: Cloudflare’s 2025 Q2 DDoS threat report</a:t>
            </a:r>
            <a:r>
              <a:rPr lang="en-ZA" sz="1200" b="0" i="0" kern="1200">
                <a:solidFill>
                  <a:schemeClr val="tx1"/>
                </a:solidFill>
                <a:effectLst/>
                <a:latin typeface="Aptos" panose="020B0004020202020204" pitchFamily="34" charset="0"/>
                <a:ea typeface="+mn-ea"/>
                <a:cs typeface="+mn-cs"/>
              </a:rPr>
              <a:t>. [online] Available at: https://blog.cloudflare.com/ddos-threat-report-for-2025-q2/.</a:t>
            </a:r>
          </a:p>
          <a:p>
            <a:r>
              <a:rPr lang="en-ZA" sz="1200" b="0" i="0" kern="1200">
                <a:solidFill>
                  <a:schemeClr val="tx1"/>
                </a:solidFill>
                <a:effectLst/>
                <a:latin typeface="Aptos" panose="020B0004020202020204" pitchFamily="34" charset="0"/>
                <a:ea typeface="+mn-ea"/>
                <a:cs typeface="+mn-cs"/>
              </a:rPr>
              <a:t>‌</a:t>
            </a:r>
          </a:p>
          <a:p>
            <a:pPr algn="l">
              <a:buNone/>
            </a:pPr>
            <a:r>
              <a:rPr lang="de-DE"/>
              <a:t>https://www.cloudflare.com/learning/ddos/famous-ddos-attacks/</a:t>
            </a:r>
          </a:p>
        </p:txBody>
      </p:sp>
      <p:sp>
        <p:nvSpPr>
          <p:cNvPr id="4" name="Foliennummernplatzhalter 3">
            <a:extLst>
              <a:ext uri="{FF2B5EF4-FFF2-40B4-BE49-F238E27FC236}">
                <a16:creationId xmlns:a16="http://schemas.microsoft.com/office/drawing/2014/main" id="{8F87C744-3A20-2E3B-79AC-E443F669381C}"/>
              </a:ext>
            </a:extLst>
          </p:cNvPr>
          <p:cNvSpPr>
            <a:spLocks noGrp="1"/>
          </p:cNvSpPr>
          <p:nvPr>
            <p:ph type="sldNum" sz="quarter" idx="5"/>
          </p:nvPr>
        </p:nvSpPr>
        <p:spPr/>
        <p:txBody>
          <a:bodyPr/>
          <a:lstStyle/>
          <a:p>
            <a:fld id="{B6E3C6CA-74F0-450E-A376-D2A94B6CCAA5}" type="slidenum">
              <a:rPr lang="en-US" smtClean="0"/>
              <a:t>7</a:t>
            </a:fld>
            <a:endParaRPr lang="en-US"/>
          </a:p>
        </p:txBody>
      </p:sp>
    </p:spTree>
    <p:extLst>
      <p:ext uri="{BB962C8B-B14F-4D97-AF65-F5344CB8AC3E}">
        <p14:creationId xmlns:p14="http://schemas.microsoft.com/office/powerpoint/2010/main" val="372423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B5502-17C7-2FF9-3D4D-0276970923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C3BA49-8F0B-118D-B5FD-5565E3A253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C09AE96-CC3D-8FA2-4A5E-B0D948C7DFD1}"/>
              </a:ext>
            </a:extLst>
          </p:cNvPr>
          <p:cNvSpPr>
            <a:spLocks noGrp="1"/>
          </p:cNvSpPr>
          <p:nvPr>
            <p:ph type="body" idx="1"/>
          </p:nvPr>
        </p:nvSpPr>
        <p:spPr/>
        <p:txBody>
          <a:bodyPr/>
          <a:lstStyle/>
          <a:p>
            <a:pPr algn="l">
              <a:buNone/>
            </a:pPr>
            <a:r>
              <a:rPr lang="en-US" b="0" i="0">
                <a:solidFill>
                  <a:srgbClr val="000000"/>
                </a:solidFill>
                <a:effectLst/>
                <a:latin typeface="Calibri" panose="020F0502020204030204" pitchFamily="34" charset="0"/>
              </a:rPr>
              <a:t>Blain Communications and CASA Software (2024). </a:t>
            </a:r>
            <a:r>
              <a:rPr lang="en-US" b="0" i="1">
                <a:solidFill>
                  <a:srgbClr val="000000"/>
                </a:solidFill>
                <a:effectLst/>
                <a:latin typeface="Calibri" panose="020F0502020204030204" pitchFamily="34" charset="0"/>
              </a:rPr>
              <a:t>CASA Software highlights impact, cost of network and app downtime</a:t>
            </a:r>
            <a:r>
              <a:rPr lang="en-US" b="0" i="0">
                <a:solidFill>
                  <a:srgbClr val="000000"/>
                </a:solidFill>
                <a:effectLst/>
                <a:latin typeface="Calibri" panose="020F0502020204030204" pitchFamily="34" charset="0"/>
              </a:rPr>
              <a:t>. [online] ITWeb. Available at: https://www.itweb.co.za/article/casa-software-highlights-impact-cost-of-network-and-app-downtime/kYbe97XbrV3qAWpG [Accessed 6 Jul. 2025].</a:t>
            </a:r>
          </a:p>
          <a:p>
            <a:pPr algn="l"/>
            <a:r>
              <a:rPr lang="en-US" b="0" i="0">
                <a:solidFill>
                  <a:srgbClr val="000000"/>
                </a:solidFill>
                <a:effectLst/>
                <a:latin typeface="Calibri" panose="020F0502020204030204" pitchFamily="34" charset="0"/>
              </a:rPr>
              <a:t>‌</a:t>
            </a:r>
          </a:p>
          <a:p>
            <a:endParaRPr lang="de-DE"/>
          </a:p>
        </p:txBody>
      </p:sp>
      <p:sp>
        <p:nvSpPr>
          <p:cNvPr id="4" name="Foliennummernplatzhalter 3">
            <a:extLst>
              <a:ext uri="{FF2B5EF4-FFF2-40B4-BE49-F238E27FC236}">
                <a16:creationId xmlns:a16="http://schemas.microsoft.com/office/drawing/2014/main" id="{EF0C4C9D-759F-F3FB-4D78-52DF93FD3158}"/>
              </a:ext>
            </a:extLst>
          </p:cNvPr>
          <p:cNvSpPr>
            <a:spLocks noGrp="1"/>
          </p:cNvSpPr>
          <p:nvPr>
            <p:ph type="sldNum" sz="quarter" idx="5"/>
          </p:nvPr>
        </p:nvSpPr>
        <p:spPr/>
        <p:txBody>
          <a:bodyPr/>
          <a:lstStyle/>
          <a:p>
            <a:fld id="{B6E3C6CA-74F0-450E-A376-D2A94B6CCAA5}" type="slidenum">
              <a:rPr lang="en-US" smtClean="0"/>
              <a:t>8</a:t>
            </a:fld>
            <a:endParaRPr lang="en-US"/>
          </a:p>
        </p:txBody>
      </p:sp>
    </p:spTree>
    <p:extLst>
      <p:ext uri="{BB962C8B-B14F-4D97-AF65-F5344CB8AC3E}">
        <p14:creationId xmlns:p14="http://schemas.microsoft.com/office/powerpoint/2010/main" val="315277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368E-BD97-68F5-84A2-054D0A1D78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99C539-4D36-93F4-B67E-DA17BD640E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8711BC-3682-37D1-9995-F1133F4BE8A0}"/>
              </a:ext>
            </a:extLst>
          </p:cNvPr>
          <p:cNvSpPr>
            <a:spLocks noGrp="1"/>
          </p:cNvSpPr>
          <p:nvPr>
            <p:ph type="body" idx="1"/>
          </p:nvPr>
        </p:nvSpPr>
        <p:spPr/>
        <p:txBody>
          <a:bodyPr/>
          <a:lstStyle/>
          <a:p>
            <a:pPr algn="l">
              <a:buNone/>
            </a:pPr>
            <a:r>
              <a:rPr lang="en-US" b="0" i="0" err="1">
                <a:solidFill>
                  <a:srgbClr val="000000"/>
                </a:solidFill>
                <a:effectLst/>
                <a:latin typeface="Calibri" panose="020F0502020204030204" pitchFamily="34" charset="0"/>
              </a:rPr>
              <a:t>Indusface</a:t>
            </a:r>
            <a:r>
              <a:rPr lang="en-US" b="0" i="0">
                <a:solidFill>
                  <a:srgbClr val="000000"/>
                </a:solidFill>
                <a:effectLst/>
                <a:latin typeface="Calibri" panose="020F0502020204030204" pitchFamily="34" charset="0"/>
              </a:rPr>
              <a:t> (n.d.). </a:t>
            </a:r>
            <a:r>
              <a:rPr lang="en-US" b="0" i="1">
                <a:solidFill>
                  <a:srgbClr val="000000"/>
                </a:solidFill>
                <a:effectLst/>
                <a:latin typeface="Calibri" panose="020F0502020204030204" pitchFamily="34" charset="0"/>
              </a:rPr>
              <a:t>What is a DDoS Attack? Why are DDoS Attacks Dangerous</a:t>
            </a:r>
            <a:r>
              <a:rPr lang="en-US" b="0" i="0">
                <a:solidFill>
                  <a:srgbClr val="000000"/>
                </a:solidFill>
                <a:effectLst/>
                <a:latin typeface="Calibri" panose="020F0502020204030204" pitchFamily="34" charset="0"/>
              </a:rPr>
              <a:t>. [online] </a:t>
            </a:r>
            <a:r>
              <a:rPr lang="en-US" b="0" i="0" err="1">
                <a:solidFill>
                  <a:srgbClr val="000000"/>
                </a:solidFill>
                <a:effectLst/>
                <a:latin typeface="Calibri" panose="020F0502020204030204" pitchFamily="34" charset="0"/>
              </a:rPr>
              <a:t>Indusface</a:t>
            </a:r>
            <a:r>
              <a:rPr lang="en-US" b="0" i="0">
                <a:solidFill>
                  <a:srgbClr val="000000"/>
                </a:solidFill>
                <a:effectLst/>
                <a:latin typeface="Calibri" panose="020F0502020204030204" pitchFamily="34" charset="0"/>
              </a:rPr>
              <a:t>. Available at: https://www.indusface.com/learning/what-is-a-ddos-attack/.</a:t>
            </a:r>
          </a:p>
          <a:p>
            <a:pPr algn="l"/>
            <a:r>
              <a:rPr lang="en-US" b="0" i="0">
                <a:solidFill>
                  <a:srgbClr val="000000"/>
                </a:solidFill>
                <a:effectLst/>
                <a:latin typeface="Calibri" panose="020F0502020204030204" pitchFamily="34" charset="0"/>
              </a:rPr>
              <a:t>‌</a:t>
            </a:r>
          </a:p>
          <a:p>
            <a:pPr algn="l">
              <a:buNone/>
            </a:pPr>
            <a:r>
              <a:rPr lang="en-US" b="0" i="0">
                <a:solidFill>
                  <a:srgbClr val="000000"/>
                </a:solidFill>
                <a:effectLst/>
                <a:latin typeface="Calibri" panose="020F0502020204030204" pitchFamily="34" charset="0"/>
              </a:rPr>
              <a:t>Cloudflare (2025). </a:t>
            </a:r>
            <a:r>
              <a:rPr lang="en-US" b="0" i="1">
                <a:solidFill>
                  <a:srgbClr val="000000"/>
                </a:solidFill>
                <a:effectLst/>
                <a:latin typeface="Calibri" panose="020F0502020204030204" pitchFamily="34" charset="0"/>
              </a:rPr>
              <a:t>What is a DDoS attack?</a:t>
            </a:r>
            <a:r>
              <a:rPr lang="en-US" b="0" i="0">
                <a:solidFill>
                  <a:srgbClr val="000000"/>
                </a:solidFill>
                <a:effectLst/>
                <a:latin typeface="Calibri" panose="020F0502020204030204" pitchFamily="34" charset="0"/>
              </a:rPr>
              <a:t> [online] Cloudflare. Available at: https://www.cloudflare.com/learning/ddos/what-is-a-ddos-attack/.</a:t>
            </a:r>
          </a:p>
          <a:p>
            <a:pPr algn="l"/>
            <a:r>
              <a:rPr lang="en-US" b="0" i="0">
                <a:solidFill>
                  <a:srgbClr val="000000"/>
                </a:solidFill>
                <a:effectLst/>
                <a:latin typeface="Calibri" panose="020F0502020204030204" pitchFamily="34" charset="0"/>
              </a:rPr>
              <a:t>‌</a:t>
            </a:r>
          </a:p>
          <a:p>
            <a:pPr algn="l">
              <a:buNone/>
            </a:pPr>
            <a:r>
              <a:rPr lang="en-US" b="0" i="0">
                <a:solidFill>
                  <a:srgbClr val="000000"/>
                </a:solidFill>
                <a:effectLst/>
                <a:latin typeface="Calibri" panose="020F0502020204030204" pitchFamily="34" charset="0"/>
              </a:rPr>
              <a:t>Imperva (2021). </a:t>
            </a:r>
            <a:r>
              <a:rPr lang="en-US" b="0" i="1">
                <a:solidFill>
                  <a:srgbClr val="000000"/>
                </a:solidFill>
                <a:effectLst/>
                <a:latin typeface="Calibri" panose="020F0502020204030204" pitchFamily="34" charset="0"/>
              </a:rPr>
              <a:t>DDoS Attack Types &amp; Mitigation Methods | Imperva</a:t>
            </a:r>
            <a:r>
              <a:rPr lang="en-US" b="0" i="0">
                <a:solidFill>
                  <a:srgbClr val="000000"/>
                </a:solidFill>
                <a:effectLst/>
                <a:latin typeface="Calibri" panose="020F0502020204030204" pitchFamily="34" charset="0"/>
              </a:rPr>
              <a:t>. [online] Learning Center. Available at: https://www.imperva.com/learn/ddos/ddos-attacks/.</a:t>
            </a:r>
          </a:p>
          <a:p>
            <a:pPr algn="l"/>
            <a:r>
              <a:rPr lang="en-US" b="0" i="0">
                <a:solidFill>
                  <a:srgbClr val="000000"/>
                </a:solidFill>
                <a:effectLst/>
                <a:latin typeface="Calibri" panose="020F0502020204030204" pitchFamily="34" charset="0"/>
              </a:rPr>
              <a:t>‌</a:t>
            </a:r>
          </a:p>
          <a:p>
            <a:endParaRPr lang="de-DE"/>
          </a:p>
        </p:txBody>
      </p:sp>
      <p:sp>
        <p:nvSpPr>
          <p:cNvPr id="4" name="Foliennummernplatzhalter 3">
            <a:extLst>
              <a:ext uri="{FF2B5EF4-FFF2-40B4-BE49-F238E27FC236}">
                <a16:creationId xmlns:a16="http://schemas.microsoft.com/office/drawing/2014/main" id="{7C94BCF8-249E-5361-5E53-FC79298B6D0B}"/>
              </a:ext>
            </a:extLst>
          </p:cNvPr>
          <p:cNvSpPr>
            <a:spLocks noGrp="1"/>
          </p:cNvSpPr>
          <p:nvPr>
            <p:ph type="sldNum" sz="quarter" idx="5"/>
          </p:nvPr>
        </p:nvSpPr>
        <p:spPr/>
        <p:txBody>
          <a:bodyPr/>
          <a:lstStyle/>
          <a:p>
            <a:fld id="{B6E3C6CA-74F0-450E-A376-D2A94B6CCAA5}" type="slidenum">
              <a:rPr lang="en-US" smtClean="0"/>
              <a:t>9</a:t>
            </a:fld>
            <a:endParaRPr lang="en-US"/>
          </a:p>
        </p:txBody>
      </p:sp>
    </p:spTree>
    <p:extLst>
      <p:ext uri="{BB962C8B-B14F-4D97-AF65-F5344CB8AC3E}">
        <p14:creationId xmlns:p14="http://schemas.microsoft.com/office/powerpoint/2010/main" val="3514387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Master" Target="../slideMasters/slideMaster1.xml"/><Relationship Id="rId50" Type="http://schemas.openxmlformats.org/officeDocument/2006/relationships/image" Target="../media/image19.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22.png"/><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2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chart" Target="../charts/chart1.xml"/><Relationship Id="rId8" Type="http://schemas.openxmlformats.org/officeDocument/2006/relationships/tags" Target="../tags/tag8.xml"/><Relationship Id="rId51" Type="http://schemas.openxmlformats.org/officeDocument/2006/relationships/image" Target="../media/image20.sv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chart" Target="../charts/chart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C3810C7-AF5B-96BC-92BE-09B0FE4C4686}"/>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16879" t="21483" r="59415"/>
          <a:stretch/>
        </p:blipFill>
        <p:spPr bwMode="ltGray">
          <a:xfrm>
            <a:off x="0" y="0"/>
            <a:ext cx="12192000" cy="6858000"/>
          </a:xfrm>
          <a:prstGeom prst="rect">
            <a:avLst/>
          </a:prstGeom>
          <a:solidFill>
            <a:srgbClr val="093E4E"/>
          </a:solidFill>
        </p:spPr>
      </p:pic>
      <p:sp>
        <p:nvSpPr>
          <p:cNvPr id="4" name="Rechteck 3">
            <a:extLst>
              <a:ext uri="{FF2B5EF4-FFF2-40B4-BE49-F238E27FC236}">
                <a16:creationId xmlns:a16="http://schemas.microsoft.com/office/drawing/2014/main" id="{E57E8C1E-9A30-4832-7DAA-E7B40F7158EC}"/>
              </a:ext>
            </a:extLst>
          </p:cNvPr>
          <p:cNvSpPr>
            <a:spLocks noGrp="1" noRot="1" noMove="1" noResize="1" noEditPoints="1" noAdjustHandles="1" noChangeArrowheads="1" noChangeShapeType="1"/>
          </p:cNvSpPr>
          <p:nvPr userDrawn="1"/>
        </p:nvSpPr>
        <p:spPr bwMode="gray">
          <a:xfrm>
            <a:off x="0" y="4640580"/>
            <a:ext cx="12192000" cy="2217420"/>
          </a:xfrm>
          <a:prstGeom prst="rect">
            <a:avLst/>
          </a:prstGeom>
          <a:gradFill>
            <a:gsLst>
              <a:gs pos="0">
                <a:schemeClr val="accent2">
                  <a:alpha val="0"/>
                </a:schemeClr>
              </a:gs>
              <a:gs pos="74000">
                <a:schemeClr val="accent2">
                  <a:alpha val="57000"/>
                </a:schemeClr>
              </a:gs>
              <a:gs pos="100000">
                <a:schemeClr val="accent2">
                  <a:alpha val="66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2" name="Titel 1">
            <a:extLst>
              <a:ext uri="{FF2B5EF4-FFF2-40B4-BE49-F238E27FC236}">
                <a16:creationId xmlns:a16="http://schemas.microsoft.com/office/drawing/2014/main" id="{FA0A8139-3226-D02C-0149-FC78010B5D4A}"/>
              </a:ext>
            </a:extLst>
          </p:cNvPr>
          <p:cNvSpPr>
            <a:spLocks noGrp="1" noRot="1" noMove="1" noResize="1" noEditPoints="1" noAdjustHandles="1" noChangeArrowheads="1" noChangeShapeType="1"/>
          </p:cNvSpPr>
          <p:nvPr>
            <p:ph type="ctrTitle"/>
          </p:nvPr>
        </p:nvSpPr>
        <p:spPr bwMode="gray">
          <a:xfrm>
            <a:off x="1127126" y="3299556"/>
            <a:ext cx="7683500" cy="561244"/>
          </a:xfrm>
        </p:spPr>
        <p:txBody>
          <a:bodyPr wrap="square" anchor="b">
            <a:spAutoFit/>
          </a:bodyPr>
          <a:lstStyle>
            <a:lvl1pPr algn="l">
              <a:defRPr sz="4200">
                <a:solidFill>
                  <a:schemeClr val="bg1"/>
                </a:solidFill>
              </a:defRPr>
            </a:lvl1pPr>
          </a:lstStyle>
          <a:p>
            <a:r>
              <a:rPr lang="en-US"/>
              <a:t>Click to edit Master title style</a:t>
            </a:r>
          </a:p>
        </p:txBody>
      </p:sp>
      <p:sp>
        <p:nvSpPr>
          <p:cNvPr id="3" name="Untertitel 2">
            <a:extLst>
              <a:ext uri="{FF2B5EF4-FFF2-40B4-BE49-F238E27FC236}">
                <a16:creationId xmlns:a16="http://schemas.microsoft.com/office/drawing/2014/main" id="{E435D6B8-B827-D469-D63F-44898873DAFC}"/>
              </a:ext>
            </a:extLst>
          </p:cNvPr>
          <p:cNvSpPr>
            <a:spLocks noGrp="1" noRot="1" noMove="1" noResize="1" noEditPoints="1" noAdjustHandles="1" noChangeArrowheads="1" noChangeShapeType="1"/>
          </p:cNvSpPr>
          <p:nvPr>
            <p:ph type="subTitle" idx="1"/>
          </p:nvPr>
        </p:nvSpPr>
        <p:spPr bwMode="gray">
          <a:xfrm>
            <a:off x="1127126" y="4123437"/>
            <a:ext cx="6373812" cy="1171891"/>
          </a:xfrm>
          <a:prstGeom prst="rect">
            <a:avLst/>
          </a:prstGeom>
        </p:spPr>
        <p:txBody>
          <a:bodyPr>
            <a:noAutofit/>
          </a:bodyPr>
          <a:lstStyle>
            <a:lvl1pPr marL="0" indent="0" algn="l">
              <a:buNone/>
              <a:defRPr sz="2400">
                <a:solidFill>
                  <a:schemeClr val="accent3"/>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feld 9">
            <a:extLst>
              <a:ext uri="{FF2B5EF4-FFF2-40B4-BE49-F238E27FC236}">
                <a16:creationId xmlns:a16="http://schemas.microsoft.com/office/drawing/2014/main" id="{5E60820E-532E-6DE6-26F6-2496D8CDC18F}"/>
              </a:ext>
            </a:extLst>
          </p:cNvPr>
          <p:cNvSpPr txBox="1">
            <a:spLocks noGrp="1" noRot="1" noMove="1" noResize="1" noEditPoints="1" noAdjustHandles="1" noChangeArrowheads="1" noChangeShapeType="1"/>
          </p:cNvSpPr>
          <p:nvPr userDrawn="1"/>
        </p:nvSpPr>
        <p:spPr bwMode="ltGray">
          <a:xfrm>
            <a:off x="1150620" y="6061137"/>
            <a:ext cx="4878705" cy="307777"/>
          </a:xfrm>
          <a:prstGeom prst="rect">
            <a:avLst/>
          </a:prstGeom>
        </p:spPr>
        <p:txBody>
          <a:bodyPr wrap="square" lIns="0" tIns="0" rIns="0" bIns="0">
            <a:spAutoFit/>
          </a:bodyPr>
          <a:lstStyle/>
          <a:p>
            <a:pPr marL="0" algn="l" defTabSz="914400" rtl="0" eaLnBrk="1" latinLnBrk="0" hangingPunct="1"/>
            <a:r>
              <a:rPr lang="en-US" sz="2000" kern="1200">
                <a:solidFill>
                  <a:srgbClr val="7C898D"/>
                </a:solidFill>
                <a:latin typeface="Aptos" panose="020B0004020202020204" pitchFamily="34" charset="0"/>
                <a:ea typeface="+mn-ea"/>
                <a:cs typeface="+mn-cs"/>
              </a:rPr>
              <a:t>We make interconnection easy. Anywhere.</a:t>
            </a:r>
          </a:p>
        </p:txBody>
      </p:sp>
      <p:pic>
        <p:nvPicPr>
          <p:cNvPr id="5" name="Grafik 4">
            <a:extLst>
              <a:ext uri="{FF2B5EF4-FFF2-40B4-BE49-F238E27FC236}">
                <a16:creationId xmlns:a16="http://schemas.microsoft.com/office/drawing/2014/main" id="{192F09B3-7840-64CA-F896-9741A1593A79}"/>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bwMode="gray">
          <a:xfrm>
            <a:off x="1102331" y="751282"/>
            <a:ext cx="1290321" cy="1188210"/>
          </a:xfrm>
          <a:prstGeom prst="rect">
            <a:avLst/>
          </a:prstGeom>
        </p:spPr>
      </p:pic>
    </p:spTree>
    <p:extLst>
      <p:ext uri="{BB962C8B-B14F-4D97-AF65-F5344CB8AC3E}">
        <p14:creationId xmlns:p14="http://schemas.microsoft.com/office/powerpoint/2010/main" val="428880951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10" userDrawn="1">
          <p15:clr>
            <a:srgbClr val="FBAE40"/>
          </p15:clr>
        </p15:guide>
        <p15:guide id="2" orient="horz" pos="2432" userDrawn="1">
          <p15:clr>
            <a:srgbClr val="FBAE40"/>
          </p15:clr>
        </p15:guide>
        <p15:guide id="3" orient="horz" pos="25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ark">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C6EAB6D-22C8-AE04-73A8-BBF7018B70D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flipH="1" flipV="1">
            <a:off x="0" y="0"/>
            <a:ext cx="12192000" cy="6858000"/>
          </a:xfrm>
          <a:prstGeom prst="rect">
            <a:avLst/>
          </a:prstGeom>
        </p:spPr>
      </p:pic>
      <p:grpSp>
        <p:nvGrpSpPr>
          <p:cNvPr id="3" name="Gruppieren 2">
            <a:extLst>
              <a:ext uri="{FF2B5EF4-FFF2-40B4-BE49-F238E27FC236}">
                <a16:creationId xmlns:a16="http://schemas.microsoft.com/office/drawing/2014/main" id="{DC9E69E8-96DC-5A73-931C-5B9309082987}"/>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4" name="Freihandform: Form 3">
              <a:extLst>
                <a:ext uri="{FF2B5EF4-FFF2-40B4-BE49-F238E27FC236}">
                  <a16:creationId xmlns:a16="http://schemas.microsoft.com/office/drawing/2014/main" id="{5DD63697-C1EE-C6CF-05D5-4F2AD6C9B94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E5B2191C-CB23-731E-16A8-1DF6E770010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0" name="Titel 6">
            <a:extLst>
              <a:ext uri="{FF2B5EF4-FFF2-40B4-BE49-F238E27FC236}">
                <a16:creationId xmlns:a16="http://schemas.microsoft.com/office/drawing/2014/main" id="{C6F1E626-33B2-CA60-E766-34E2E024F6F9}"/>
              </a:ext>
            </a:extLst>
          </p:cNvPr>
          <p:cNvSpPr>
            <a:spLocks noGrp="1" noRot="1" noMove="1" noResize="1" noEditPoints="1" noAdjustHandles="1" noChangeArrowheads="1" noChangeShapeType="1"/>
          </p:cNvSpPr>
          <p:nvPr>
            <p:ph type="title"/>
          </p:nvPr>
        </p:nvSpPr>
        <p:spPr bwMode="gray">
          <a:xfrm>
            <a:off x="1775459" y="2905125"/>
            <a:ext cx="8821103" cy="1008884"/>
          </a:xfrm>
        </p:spPr>
        <p:txBody>
          <a:bodyPr anchor="b" anchorCtr="0">
            <a:noAutofit/>
          </a:bodyPr>
          <a:lstStyle>
            <a:lvl1pPr>
              <a:defRPr sz="6000">
                <a:solidFill>
                  <a:schemeClr val="bg1"/>
                </a:solidFill>
              </a:defRPr>
            </a:lvl1pPr>
          </a:lstStyle>
          <a:p>
            <a:r>
              <a:rPr lang="en-US"/>
              <a:t>Click to edit Master title style</a:t>
            </a:r>
            <a:endParaRPr lang="de-DE"/>
          </a:p>
        </p:txBody>
      </p:sp>
      <p:sp>
        <p:nvSpPr>
          <p:cNvPr id="11" name="Textplatzhalter 8">
            <a:extLst>
              <a:ext uri="{FF2B5EF4-FFF2-40B4-BE49-F238E27FC236}">
                <a16:creationId xmlns:a16="http://schemas.microsoft.com/office/drawing/2014/main" id="{C43A986C-3132-D4A0-86D6-1DCF5A2EF54E}"/>
              </a:ext>
            </a:extLst>
          </p:cNvPr>
          <p:cNvSpPr>
            <a:spLocks noGrp="1" noRot="1" noMove="1" noResize="1" noEditPoints="1" noAdjustHandles="1" noChangeArrowheads="1" noChangeShapeType="1"/>
          </p:cNvSpPr>
          <p:nvPr>
            <p:ph type="body" sz="quarter" idx="10"/>
          </p:nvPr>
        </p:nvSpPr>
        <p:spPr bwMode="gray">
          <a:xfrm>
            <a:off x="1775459" y="3933012"/>
            <a:ext cx="8821103"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4" name="Textplatzhalter 13">
            <a:extLst>
              <a:ext uri="{FF2B5EF4-FFF2-40B4-BE49-F238E27FC236}">
                <a16:creationId xmlns:a16="http://schemas.microsoft.com/office/drawing/2014/main" id="{0BBA7022-0EEF-C867-F91F-E475162BFAC2}"/>
              </a:ext>
            </a:extLst>
          </p:cNvPr>
          <p:cNvSpPr>
            <a:spLocks noGrp="1" noRot="1" noMove="1" noResize="1" noEditPoints="1" noAdjustHandles="1" noChangeArrowheads="1" noChangeShapeType="1"/>
          </p:cNvSpPr>
          <p:nvPr>
            <p:ph type="body" sz="quarter" idx="11" hasCustomPrompt="1"/>
          </p:nvPr>
        </p:nvSpPr>
        <p:spPr bwMode="ltGray">
          <a:xfrm>
            <a:off x="1775460" y="1130300"/>
            <a:ext cx="2847975" cy="1612900"/>
          </a:xfrm>
        </p:spPr>
        <p:txBody>
          <a:bodyPr lIns="0" tIns="180000" rIns="0" bIns="0" anchor="ctr">
            <a:noAutofit/>
          </a:bodyPr>
          <a:lstStyle>
            <a:lvl1pPr>
              <a:defRPr sz="16600" b="1">
                <a:solidFill>
                  <a:schemeClr val="accent3">
                    <a:alpha val="50000"/>
                  </a:schemeClr>
                </a:solidFill>
                <a:latin typeface="Aptos" panose="020B0004020202020204" pitchFamily="34" charset="0"/>
              </a:defRPr>
            </a:lvl1pPr>
          </a:lstStyle>
          <a:p>
            <a:pPr lvl="0"/>
            <a:r>
              <a:rPr lang="en-US"/>
              <a:t>00</a:t>
            </a:r>
          </a:p>
        </p:txBody>
      </p:sp>
    </p:spTree>
    <p:extLst>
      <p:ext uri="{BB962C8B-B14F-4D97-AF65-F5344CB8AC3E}">
        <p14:creationId xmlns:p14="http://schemas.microsoft.com/office/powerpoint/2010/main" val="137715742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1118" userDrawn="1">
          <p15:clr>
            <a:srgbClr val="FBAE40"/>
          </p15:clr>
        </p15:guide>
        <p15:guide id="2" orient="horz" pos="1820" userDrawn="1">
          <p15:clr>
            <a:srgbClr val="FBAE40"/>
          </p15:clr>
        </p15:guide>
        <p15:guide id="3" orient="horz" pos="2478" userDrawn="1">
          <p15:clr>
            <a:srgbClr val="FBAE40"/>
          </p15:clr>
        </p15:guide>
        <p15:guide id="4" pos="66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 picture brigh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AA807EF-E27D-250F-CBCF-A6AF85A2858D}"/>
              </a:ext>
            </a:extLst>
          </p:cNvPr>
          <p:cNvSpPr>
            <a:spLocks noGrp="1" noRot="1" noMove="1" noResize="1" noEditPoints="1" noAdjustHandles="1" noChangeArrowheads="1" noChangeShapeType="1"/>
          </p:cNvSpPr>
          <p:nvPr userDrawn="1"/>
        </p:nvSpPr>
        <p:spPr bwMode="gray">
          <a:xfrm flipV="1">
            <a:off x="0" y="0"/>
            <a:ext cx="12192000" cy="6858000"/>
          </a:xfrm>
          <a:prstGeom prst="rect">
            <a:avLst/>
          </a:prstGeom>
          <a:gradFill>
            <a:gsLst>
              <a:gs pos="0">
                <a:srgbClr val="8CBBC9">
                  <a:alpha val="26000"/>
                </a:srgbClr>
              </a:gs>
              <a:gs pos="50000">
                <a:srgbClr val="8CBBC9">
                  <a:alpha val="21000"/>
                </a:srgbClr>
              </a:gs>
              <a:gs pos="100000">
                <a:srgbClr val="8CBBC9">
                  <a:alpha val="61000"/>
                </a:srgbClr>
              </a:gs>
            </a:gsLst>
            <a:lin ang="17400000" scaled="0"/>
          </a:gradFill>
          <a:ln w="50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de-DE">
              <a:solidFill>
                <a:schemeClr val="tx1"/>
              </a:solidFill>
              <a:latin typeface="Aptos" panose="020B0004020202020204" pitchFamily="34" charset="0"/>
            </a:endParaRPr>
          </a:p>
        </p:txBody>
      </p:sp>
      <p:sp>
        <p:nvSpPr>
          <p:cNvPr id="6" name="Bildplatzhalter 3">
            <a:extLst>
              <a:ext uri="{FF2B5EF4-FFF2-40B4-BE49-F238E27FC236}">
                <a16:creationId xmlns:a16="http://schemas.microsoft.com/office/drawing/2014/main" id="{4092F646-F9BC-D9E7-87F4-4E6CFAD9832F}"/>
              </a:ext>
            </a:extLst>
          </p:cNvPr>
          <p:cNvSpPr>
            <a:spLocks noGrp="1" noRot="1" noMove="1" noResize="1" noEditPoints="1" noAdjustHandles="1" noChangeArrowheads="1" noChangeShapeType="1"/>
          </p:cNvSpPr>
          <p:nvPr>
            <p:ph type="pic" sz="quarter" idx="12"/>
          </p:nvPr>
        </p:nvSpPr>
        <p:spPr bwMode="gray">
          <a:xfrm>
            <a:off x="0" y="0"/>
            <a:ext cx="4623435" cy="6858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grpSp>
        <p:nvGrpSpPr>
          <p:cNvPr id="3" name="Gruppieren 2">
            <a:extLst>
              <a:ext uri="{FF2B5EF4-FFF2-40B4-BE49-F238E27FC236}">
                <a16:creationId xmlns:a16="http://schemas.microsoft.com/office/drawing/2014/main" id="{DC9E69E8-96DC-5A73-931C-5B9309082987}"/>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tx2"/>
          </a:solidFill>
        </p:grpSpPr>
        <p:sp>
          <p:nvSpPr>
            <p:cNvPr id="4" name="Freihandform: Form 3">
              <a:extLst>
                <a:ext uri="{FF2B5EF4-FFF2-40B4-BE49-F238E27FC236}">
                  <a16:creationId xmlns:a16="http://schemas.microsoft.com/office/drawing/2014/main" id="{5DD63697-C1EE-C6CF-05D5-4F2AD6C9B94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E5B2191C-CB23-731E-16A8-1DF6E770010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0" name="Titel 6">
            <a:extLst>
              <a:ext uri="{FF2B5EF4-FFF2-40B4-BE49-F238E27FC236}">
                <a16:creationId xmlns:a16="http://schemas.microsoft.com/office/drawing/2014/main" id="{C6F1E626-33B2-CA60-E766-34E2E024F6F9}"/>
              </a:ext>
            </a:extLst>
          </p:cNvPr>
          <p:cNvSpPr>
            <a:spLocks noGrp="1" noRot="1" noMove="1" noResize="1" noEditPoints="1" noAdjustHandles="1" noChangeArrowheads="1" noChangeShapeType="1"/>
          </p:cNvSpPr>
          <p:nvPr>
            <p:ph type="title"/>
          </p:nvPr>
        </p:nvSpPr>
        <p:spPr bwMode="gray">
          <a:xfrm>
            <a:off x="5280025" y="1304925"/>
            <a:ext cx="6423025" cy="2070100"/>
          </a:xfrm>
        </p:spPr>
        <p:txBody>
          <a:bodyPr anchor="b" anchorCtr="0">
            <a:noAutofit/>
          </a:bodyPr>
          <a:lstStyle>
            <a:lvl1pPr>
              <a:defRPr sz="6000">
                <a:solidFill>
                  <a:schemeClr val="accent2"/>
                </a:solidFill>
              </a:defRPr>
            </a:lvl1pPr>
          </a:lstStyle>
          <a:p>
            <a:r>
              <a:rPr lang="en-US"/>
              <a:t>Click to edit Master title style</a:t>
            </a:r>
            <a:endParaRPr lang="de-DE"/>
          </a:p>
        </p:txBody>
      </p:sp>
      <p:sp>
        <p:nvSpPr>
          <p:cNvPr id="11" name="Textplatzhalter 8">
            <a:extLst>
              <a:ext uri="{FF2B5EF4-FFF2-40B4-BE49-F238E27FC236}">
                <a16:creationId xmlns:a16="http://schemas.microsoft.com/office/drawing/2014/main" id="{C43A986C-3132-D4A0-86D6-1DCF5A2EF54E}"/>
              </a:ext>
            </a:extLst>
          </p:cNvPr>
          <p:cNvSpPr>
            <a:spLocks noGrp="1" noRot="1" noMove="1" noResize="1" noEditPoints="1" noAdjustHandles="1" noChangeArrowheads="1" noChangeShapeType="1"/>
          </p:cNvSpPr>
          <p:nvPr>
            <p:ph type="body" sz="quarter" idx="10"/>
          </p:nvPr>
        </p:nvSpPr>
        <p:spPr bwMode="gray">
          <a:xfrm>
            <a:off x="5280662" y="3371740"/>
            <a:ext cx="6422753"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4" name="Textplatzhalter 13">
            <a:extLst>
              <a:ext uri="{FF2B5EF4-FFF2-40B4-BE49-F238E27FC236}">
                <a16:creationId xmlns:a16="http://schemas.microsoft.com/office/drawing/2014/main" id="{0BBA7022-0EEF-C867-F91F-E475162BFAC2}"/>
              </a:ext>
            </a:extLst>
          </p:cNvPr>
          <p:cNvSpPr>
            <a:spLocks noGrp="1" noRot="1" noMove="1" noResize="1" noEditPoints="1" noAdjustHandles="1" noChangeArrowheads="1" noChangeShapeType="1"/>
          </p:cNvSpPr>
          <p:nvPr>
            <p:ph type="body" sz="quarter" idx="11" hasCustomPrompt="1"/>
          </p:nvPr>
        </p:nvSpPr>
        <p:spPr bwMode="gray">
          <a:xfrm>
            <a:off x="704850" y="1562100"/>
            <a:ext cx="3689350" cy="1857375"/>
          </a:xfrm>
        </p:spPr>
        <p:txBody>
          <a:bodyPr lIns="0" tIns="180000" rIns="0" bIns="0" anchor="ctr">
            <a:noAutofit/>
          </a:bodyPr>
          <a:lstStyle>
            <a:lvl1pPr algn="r">
              <a:defRPr sz="16600" b="1">
                <a:solidFill>
                  <a:schemeClr val="accent1">
                    <a:alpha val="60000"/>
                  </a:schemeClr>
                </a:solidFill>
                <a:latin typeface="Aptos" panose="020B0004020202020204" pitchFamily="34" charset="0"/>
              </a:defRPr>
            </a:lvl1pPr>
          </a:lstStyle>
          <a:p>
            <a:pPr lvl="0"/>
            <a:r>
              <a:rPr lang="en-US"/>
              <a:t>00</a:t>
            </a:r>
          </a:p>
        </p:txBody>
      </p:sp>
    </p:spTree>
    <p:extLst>
      <p:ext uri="{BB962C8B-B14F-4D97-AF65-F5344CB8AC3E}">
        <p14:creationId xmlns:p14="http://schemas.microsoft.com/office/powerpoint/2010/main" val="388443036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2115" userDrawn="1">
          <p15:clr>
            <a:srgbClr val="FBAE40"/>
          </p15:clr>
        </p15:guide>
        <p15:guide id="4" pos="33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 picture dark">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9D54A66-C501-8CEB-090F-21DEA70C6A87}"/>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6" name="Bildplatzhalter 3">
            <a:extLst>
              <a:ext uri="{FF2B5EF4-FFF2-40B4-BE49-F238E27FC236}">
                <a16:creationId xmlns:a16="http://schemas.microsoft.com/office/drawing/2014/main" id="{4092F646-F9BC-D9E7-87F4-4E6CFAD9832F}"/>
              </a:ext>
            </a:extLst>
          </p:cNvPr>
          <p:cNvSpPr>
            <a:spLocks noGrp="1" noRot="1" noMove="1" noResize="1" noEditPoints="1" noAdjustHandles="1" noChangeArrowheads="1" noChangeShapeType="1"/>
          </p:cNvSpPr>
          <p:nvPr>
            <p:ph type="pic" sz="quarter" idx="12"/>
          </p:nvPr>
        </p:nvSpPr>
        <p:spPr bwMode="gray">
          <a:xfrm>
            <a:off x="0" y="0"/>
            <a:ext cx="4623435" cy="6858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grpSp>
        <p:nvGrpSpPr>
          <p:cNvPr id="3" name="Gruppieren 2">
            <a:extLst>
              <a:ext uri="{FF2B5EF4-FFF2-40B4-BE49-F238E27FC236}">
                <a16:creationId xmlns:a16="http://schemas.microsoft.com/office/drawing/2014/main" id="{DC9E69E8-96DC-5A73-931C-5B9309082987}"/>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4" name="Freihandform: Form 3">
              <a:extLst>
                <a:ext uri="{FF2B5EF4-FFF2-40B4-BE49-F238E27FC236}">
                  <a16:creationId xmlns:a16="http://schemas.microsoft.com/office/drawing/2014/main" id="{5DD63697-C1EE-C6CF-05D5-4F2AD6C9B94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E5B2191C-CB23-731E-16A8-1DF6E770010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0" name="Titel 6">
            <a:extLst>
              <a:ext uri="{FF2B5EF4-FFF2-40B4-BE49-F238E27FC236}">
                <a16:creationId xmlns:a16="http://schemas.microsoft.com/office/drawing/2014/main" id="{C6F1E626-33B2-CA60-E766-34E2E024F6F9}"/>
              </a:ext>
            </a:extLst>
          </p:cNvPr>
          <p:cNvSpPr>
            <a:spLocks noGrp="1" noRot="1" noMove="1" noResize="1" noEditPoints="1" noAdjustHandles="1" noChangeArrowheads="1" noChangeShapeType="1"/>
          </p:cNvSpPr>
          <p:nvPr>
            <p:ph type="title"/>
          </p:nvPr>
        </p:nvSpPr>
        <p:spPr bwMode="gray">
          <a:xfrm>
            <a:off x="5280025" y="1304925"/>
            <a:ext cx="6423025" cy="2070100"/>
          </a:xfrm>
        </p:spPr>
        <p:txBody>
          <a:bodyPr anchor="b" anchorCtr="0">
            <a:noAutofit/>
          </a:bodyPr>
          <a:lstStyle>
            <a:lvl1pPr>
              <a:defRPr sz="6000">
                <a:solidFill>
                  <a:schemeClr val="bg1"/>
                </a:solidFill>
              </a:defRPr>
            </a:lvl1pPr>
          </a:lstStyle>
          <a:p>
            <a:r>
              <a:rPr lang="en-US"/>
              <a:t>Click to edit Master title style</a:t>
            </a:r>
            <a:endParaRPr lang="de-DE"/>
          </a:p>
        </p:txBody>
      </p:sp>
      <p:sp>
        <p:nvSpPr>
          <p:cNvPr id="11" name="Textplatzhalter 8">
            <a:extLst>
              <a:ext uri="{FF2B5EF4-FFF2-40B4-BE49-F238E27FC236}">
                <a16:creationId xmlns:a16="http://schemas.microsoft.com/office/drawing/2014/main" id="{C43A986C-3132-D4A0-86D6-1DCF5A2EF54E}"/>
              </a:ext>
            </a:extLst>
          </p:cNvPr>
          <p:cNvSpPr>
            <a:spLocks noGrp="1" noRot="1" noMove="1" noResize="1" noEditPoints="1" noAdjustHandles="1" noChangeArrowheads="1" noChangeShapeType="1"/>
          </p:cNvSpPr>
          <p:nvPr>
            <p:ph type="body" sz="quarter" idx="10"/>
          </p:nvPr>
        </p:nvSpPr>
        <p:spPr bwMode="gray">
          <a:xfrm>
            <a:off x="5280662" y="3371740"/>
            <a:ext cx="6422753"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4" name="Textplatzhalter 13">
            <a:extLst>
              <a:ext uri="{FF2B5EF4-FFF2-40B4-BE49-F238E27FC236}">
                <a16:creationId xmlns:a16="http://schemas.microsoft.com/office/drawing/2014/main" id="{0BBA7022-0EEF-C867-F91F-E475162BFAC2}"/>
              </a:ext>
            </a:extLst>
          </p:cNvPr>
          <p:cNvSpPr>
            <a:spLocks noGrp="1" noRot="1" noMove="1" noResize="1" noEditPoints="1" noAdjustHandles="1" noChangeArrowheads="1" noChangeShapeType="1"/>
          </p:cNvSpPr>
          <p:nvPr>
            <p:ph type="body" sz="quarter" idx="11" hasCustomPrompt="1"/>
          </p:nvPr>
        </p:nvSpPr>
        <p:spPr bwMode="gray">
          <a:xfrm>
            <a:off x="704850" y="1562100"/>
            <a:ext cx="3689350" cy="1857375"/>
          </a:xfrm>
        </p:spPr>
        <p:txBody>
          <a:bodyPr lIns="0" tIns="180000" rIns="0" bIns="0" anchor="ctr">
            <a:noAutofit/>
          </a:bodyPr>
          <a:lstStyle>
            <a:lvl1pPr algn="r">
              <a:defRPr sz="16600" b="1">
                <a:solidFill>
                  <a:schemeClr val="bg1">
                    <a:alpha val="78000"/>
                  </a:schemeClr>
                </a:solidFill>
                <a:latin typeface="Aptos" panose="020B0004020202020204" pitchFamily="34" charset="0"/>
              </a:defRPr>
            </a:lvl1pPr>
          </a:lstStyle>
          <a:p>
            <a:pPr lvl="0"/>
            <a:r>
              <a:rPr lang="en-US"/>
              <a:t>00</a:t>
            </a:r>
          </a:p>
        </p:txBody>
      </p:sp>
    </p:spTree>
    <p:extLst>
      <p:ext uri="{BB962C8B-B14F-4D97-AF65-F5344CB8AC3E}">
        <p14:creationId xmlns:p14="http://schemas.microsoft.com/office/powerpoint/2010/main" val="319138843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3312" userDrawn="1">
          <p15:clr>
            <a:srgbClr val="FBAE40"/>
          </p15:clr>
        </p15:guide>
        <p15:guide id="2" orient="horz" pos="2115" userDrawn="1">
          <p15:clr>
            <a:srgbClr val="FBAE40"/>
          </p15:clr>
        </p15:guide>
        <p15:guide id="3" pos="73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Subline can be removed if two lines are required for the headline</a:t>
            </a:r>
          </a:p>
        </p:txBody>
      </p:sp>
      <p:sp>
        <p:nvSpPr>
          <p:cNvPr id="4" name="Textplatzhalter 3">
            <a:extLst>
              <a:ext uri="{FF2B5EF4-FFF2-40B4-BE49-F238E27FC236}">
                <a16:creationId xmlns:a16="http://schemas.microsoft.com/office/drawing/2014/main" id="{D21DF9D7-DF83-0CBC-E9D0-541295E7BFF5}"/>
              </a:ext>
            </a:extLst>
          </p:cNvPr>
          <p:cNvSpPr>
            <a:spLocks noGrp="1" noRot="1" noMove="1" noResize="1" noEditPoints="1" noAdjustHandles="1" noChangeArrowheads="1" noChangeShapeType="1"/>
          </p:cNvSpPr>
          <p:nvPr>
            <p:ph type="body" sz="quarter" idx="11" hasCustomPrompt="1"/>
          </p:nvPr>
        </p:nvSpPr>
        <p:spPr bwMode="gray">
          <a:xfrm>
            <a:off x="503998" y="1432561"/>
            <a:ext cx="11184002" cy="5063490"/>
          </a:xfrm>
        </p:spPr>
        <p:txBody>
          <a:bodyPr>
            <a:noAutofit/>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 </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Tree>
    <p:extLst>
      <p:ext uri="{BB962C8B-B14F-4D97-AF65-F5344CB8AC3E}">
        <p14:creationId xmlns:p14="http://schemas.microsoft.com/office/powerpoint/2010/main" val="30989796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534816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Subline can be removed if two lines are required for the headline</a:t>
            </a:r>
          </a:p>
        </p:txBody>
      </p:sp>
      <p:sp>
        <p:nvSpPr>
          <p:cNvPr id="2" name="Textplatzhalter 10">
            <a:extLst>
              <a:ext uri="{FF2B5EF4-FFF2-40B4-BE49-F238E27FC236}">
                <a16:creationId xmlns:a16="http://schemas.microsoft.com/office/drawing/2014/main" id="{8DD39C4C-FE1D-7D3B-AB98-4CA83392D164}"/>
              </a:ext>
            </a:extLst>
          </p:cNvPr>
          <p:cNvSpPr>
            <a:spLocks noGrp="1" noRot="1" noMove="1" noResize="1" noEditPoints="1" noAdjustHandles="1" noChangeArrowheads="1" noChangeShapeType="1"/>
          </p:cNvSpPr>
          <p:nvPr>
            <p:ph type="body" sz="quarter" idx="12" hasCustomPrompt="1"/>
          </p:nvPr>
        </p:nvSpPr>
        <p:spPr bwMode="gray">
          <a:xfrm>
            <a:off x="6339838" y="1432561"/>
            <a:ext cx="534816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Tree>
    <p:extLst>
      <p:ext uri="{BB962C8B-B14F-4D97-AF65-F5344CB8AC3E}">
        <p14:creationId xmlns:p14="http://schemas.microsoft.com/office/powerpoint/2010/main" val="174496621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orient="horz" pos="900" userDrawn="1">
          <p15:clr>
            <a:srgbClr val="FBAE40"/>
          </p15:clr>
        </p15:guide>
        <p15:guide id="7" pos="3690" userDrawn="1">
          <p15:clr>
            <a:srgbClr val="FBAE40"/>
          </p15:clr>
        </p15:guide>
        <p15:guide id="8" pos="398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Subline can be removed if two lines are required for the headline</a:t>
            </a:r>
          </a:p>
        </p:txBody>
      </p:sp>
    </p:spTree>
    <p:extLst>
      <p:ext uri="{BB962C8B-B14F-4D97-AF65-F5344CB8AC3E}">
        <p14:creationId xmlns:p14="http://schemas.microsoft.com/office/powerpoint/2010/main" val="168292007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E9147-2009-7AFA-CE36-817FBCB57A91}"/>
              </a:ext>
            </a:extLst>
          </p:cNvPr>
          <p:cNvSpPr>
            <a:spLocks noGrp="1" noRot="1" noMove="1" noResize="1" noEditPoints="1" noAdjustHandles="1" noChangeArrowheads="1" noChangeShapeType="1"/>
          </p:cNvSpPr>
          <p:nvPr userDrawn="1"/>
        </p:nvSpPr>
        <p:spPr bwMode="gray">
          <a:xfrm>
            <a:off x="10464188" y="5398265"/>
            <a:ext cx="1727812" cy="1459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534816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534816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503998" y="781269"/>
            <a:ext cx="5348162" cy="278794"/>
          </a:xfrm>
          <a:prstGeom prst="rect">
            <a:avLst/>
          </a:prstGeom>
        </p:spPr>
        <p:txBody>
          <a:bodyPr wrap="square">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0" name="Free-form: Shape 9">
            <a:extLst>
              <a:ext uri="{FF2B5EF4-FFF2-40B4-BE49-F238E27FC236}">
                <a16:creationId xmlns:a16="http://schemas.microsoft.com/office/drawing/2014/main" id="{7BBFA172-8A77-049B-E4E7-E135BD976E25}"/>
              </a:ext>
            </a:extLst>
          </p:cNvPr>
          <p:cNvSpPr>
            <a:spLocks noGrp="1" noRot="1" noMove="1" noResize="1" noEditPoints="1" noAdjustHandles="1" noChangeArrowheads="1" noChangeShapeType="1"/>
          </p:cNvSpPr>
          <p:nvPr>
            <p:ph type="pic" sz="quarter" idx="12"/>
          </p:nvPr>
        </p:nvSpPr>
        <p:spPr bwMode="gray">
          <a:xfrm>
            <a:off x="6339838" y="0"/>
            <a:ext cx="5852161" cy="6858000"/>
          </a:xfrm>
          <a:custGeom>
            <a:avLst/>
            <a:gdLst>
              <a:gd name="connsiteX0" fmla="*/ 5507532 w 5852161"/>
              <a:gd name="connsiteY0" fmla="*/ 6310124 h 6858000"/>
              <a:gd name="connsiteX1" fmla="*/ 5354992 w 5852161"/>
              <a:gd name="connsiteY1" fmla="*/ 6359142 h 6858000"/>
              <a:gd name="connsiteX2" fmla="*/ 5354992 w 5852161"/>
              <a:gd name="connsiteY2" fmla="*/ 6359701 h 6858000"/>
              <a:gd name="connsiteX3" fmla="*/ 5405827 w 5852161"/>
              <a:gd name="connsiteY3" fmla="*/ 6409277 h 6858000"/>
              <a:gd name="connsiteX4" fmla="*/ 5401074 w 5852161"/>
              <a:gd name="connsiteY4" fmla="*/ 6430143 h 6858000"/>
              <a:gd name="connsiteX5" fmla="*/ 5328972 w 5852161"/>
              <a:gd name="connsiteY5" fmla="*/ 6522201 h 6858000"/>
              <a:gd name="connsiteX6" fmla="*/ 5297010 w 5852161"/>
              <a:gd name="connsiteY6" fmla="*/ 6613998 h 6858000"/>
              <a:gd name="connsiteX7" fmla="*/ 5516794 w 5852161"/>
              <a:gd name="connsiteY7" fmla="*/ 6493210 h 6858000"/>
              <a:gd name="connsiteX8" fmla="*/ 5563959 w 5852161"/>
              <a:gd name="connsiteY8" fmla="*/ 6365712 h 6858000"/>
              <a:gd name="connsiteX9" fmla="*/ 5507532 w 5852161"/>
              <a:gd name="connsiteY9" fmla="*/ 6310141 h 6858000"/>
              <a:gd name="connsiteX10" fmla="*/ 5360930 w 5852161"/>
              <a:gd name="connsiteY10" fmla="*/ 6202454 h 6858000"/>
              <a:gd name="connsiteX11" fmla="*/ 5193191 w 5852161"/>
              <a:gd name="connsiteY11" fmla="*/ 6325362 h 6858000"/>
              <a:gd name="connsiteX12" fmla="*/ 5146026 w 5852161"/>
              <a:gd name="connsiteY12" fmla="*/ 6452860 h 6858000"/>
              <a:gd name="connsiteX13" fmla="*/ 5202453 w 5852161"/>
              <a:gd name="connsiteY13" fmla="*/ 6508431 h 6858000"/>
              <a:gd name="connsiteX14" fmla="*/ 5202453 w 5852161"/>
              <a:gd name="connsiteY14" fmla="*/ 6508448 h 6858000"/>
              <a:gd name="connsiteX15" fmla="*/ 5354993 w 5852161"/>
              <a:gd name="connsiteY15" fmla="*/ 6459431 h 6858000"/>
              <a:gd name="connsiteX16" fmla="*/ 5354993 w 5852161"/>
              <a:gd name="connsiteY16" fmla="*/ 6458872 h 6858000"/>
              <a:gd name="connsiteX17" fmla="*/ 5304158 w 5852161"/>
              <a:gd name="connsiteY17" fmla="*/ 6409295 h 6858000"/>
              <a:gd name="connsiteX18" fmla="*/ 5308911 w 5852161"/>
              <a:gd name="connsiteY18" fmla="*/ 6388430 h 6858000"/>
              <a:gd name="connsiteX19" fmla="*/ 5381013 w 5852161"/>
              <a:gd name="connsiteY19" fmla="*/ 6296371 h 6858000"/>
              <a:gd name="connsiteX20" fmla="*/ 5412975 w 5852161"/>
              <a:gd name="connsiteY20" fmla="*/ 6204575 h 6858000"/>
              <a:gd name="connsiteX21" fmla="*/ 5360930 w 5852161"/>
              <a:gd name="connsiteY21" fmla="*/ 6202454 h 6858000"/>
              <a:gd name="connsiteX22" fmla="*/ 0 w 5852161"/>
              <a:gd name="connsiteY22" fmla="*/ 0 h 6858000"/>
              <a:gd name="connsiteX23" fmla="*/ 5852161 w 5852161"/>
              <a:gd name="connsiteY23" fmla="*/ 0 h 6858000"/>
              <a:gd name="connsiteX24" fmla="*/ 5852161 w 5852161"/>
              <a:gd name="connsiteY24" fmla="*/ 6858000 h 6858000"/>
              <a:gd name="connsiteX25" fmla="*/ 0 w 5852161"/>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52161" h="6858000">
                <a:moveTo>
                  <a:pt x="5507532" y="6310124"/>
                </a:moveTo>
                <a:cubicBezTo>
                  <a:pt x="5456697" y="6310124"/>
                  <a:pt x="5354992" y="6359142"/>
                  <a:pt x="5354992" y="6359142"/>
                </a:cubicBezTo>
                <a:lnTo>
                  <a:pt x="5354992" y="6359701"/>
                </a:lnTo>
                <a:cubicBezTo>
                  <a:pt x="5383075" y="6359701"/>
                  <a:pt x="5405827" y="6381912"/>
                  <a:pt x="5405827" y="6409277"/>
                </a:cubicBezTo>
                <a:cubicBezTo>
                  <a:pt x="5405827" y="6416739"/>
                  <a:pt x="5404097" y="6423782"/>
                  <a:pt x="5401074" y="6430143"/>
                </a:cubicBezTo>
                <a:cubicBezTo>
                  <a:pt x="5390869" y="6453489"/>
                  <a:pt x="5364848" y="6479405"/>
                  <a:pt x="5328972" y="6522201"/>
                </a:cubicBezTo>
                <a:cubicBezTo>
                  <a:pt x="5294878" y="6562918"/>
                  <a:pt x="5256905" y="6601398"/>
                  <a:pt x="5297010" y="6613998"/>
                </a:cubicBezTo>
                <a:cubicBezTo>
                  <a:pt x="5359903" y="6633727"/>
                  <a:pt x="5454006" y="6583312"/>
                  <a:pt x="5516794" y="6493210"/>
                </a:cubicBezTo>
                <a:cubicBezTo>
                  <a:pt x="5553841" y="6440034"/>
                  <a:pt x="5563959" y="6397744"/>
                  <a:pt x="5563959" y="6365712"/>
                </a:cubicBezTo>
                <a:cubicBezTo>
                  <a:pt x="5563959" y="6343589"/>
                  <a:pt x="5553614" y="6310141"/>
                  <a:pt x="5507532" y="6310141"/>
                </a:cubicBezTo>
                <a:close/>
                <a:moveTo>
                  <a:pt x="5360930" y="6202454"/>
                </a:moveTo>
                <a:cubicBezTo>
                  <a:pt x="5304988" y="6212534"/>
                  <a:pt x="5240282" y="6257787"/>
                  <a:pt x="5193191" y="6325362"/>
                </a:cubicBezTo>
                <a:cubicBezTo>
                  <a:pt x="5156144" y="6378539"/>
                  <a:pt x="5146026" y="6420829"/>
                  <a:pt x="5146026" y="6452860"/>
                </a:cubicBezTo>
                <a:cubicBezTo>
                  <a:pt x="5146026" y="6474984"/>
                  <a:pt x="5156371" y="6508431"/>
                  <a:pt x="5202453" y="6508431"/>
                </a:cubicBezTo>
                <a:lnTo>
                  <a:pt x="5202453" y="6508448"/>
                </a:lnTo>
                <a:cubicBezTo>
                  <a:pt x="5253288" y="6508448"/>
                  <a:pt x="5354993" y="6459431"/>
                  <a:pt x="5354993" y="6459431"/>
                </a:cubicBezTo>
                <a:lnTo>
                  <a:pt x="5354993" y="6458872"/>
                </a:lnTo>
                <a:cubicBezTo>
                  <a:pt x="5326910" y="6458872"/>
                  <a:pt x="5304158" y="6436661"/>
                  <a:pt x="5304158" y="6409295"/>
                </a:cubicBezTo>
                <a:cubicBezTo>
                  <a:pt x="5304158" y="6401833"/>
                  <a:pt x="5305888" y="6394791"/>
                  <a:pt x="5308911" y="6388430"/>
                </a:cubicBezTo>
                <a:cubicBezTo>
                  <a:pt x="5319116" y="6365083"/>
                  <a:pt x="5345137" y="6339168"/>
                  <a:pt x="5381013" y="6296371"/>
                </a:cubicBezTo>
                <a:cubicBezTo>
                  <a:pt x="5415107" y="6255654"/>
                  <a:pt x="5453080" y="6217174"/>
                  <a:pt x="5412975" y="6204575"/>
                </a:cubicBezTo>
                <a:cubicBezTo>
                  <a:pt x="5397252" y="6199642"/>
                  <a:pt x="5379578" y="6199094"/>
                  <a:pt x="5360930" y="6202454"/>
                </a:cubicBezTo>
                <a:close/>
                <a:moveTo>
                  <a:pt x="0" y="0"/>
                </a:moveTo>
                <a:lnTo>
                  <a:pt x="5852161" y="0"/>
                </a:lnTo>
                <a:lnTo>
                  <a:pt x="5852161" y="6858000"/>
                </a:lnTo>
                <a:lnTo>
                  <a:pt x="0" y="6858000"/>
                </a:lnTo>
                <a:close/>
              </a:path>
            </a:pathLst>
          </a:custGeom>
          <a:solidFill>
            <a:schemeClr val="accent4"/>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320177501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3690"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ictur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F75AB6-145D-4078-15C3-D84D1EE57C75}"/>
              </a:ext>
            </a:extLst>
          </p:cNvPr>
          <p:cNvSpPr>
            <a:spLocks noGrp="1" noRot="1" noMove="1" noResize="1" noEditPoints="1" noAdjustHandles="1" noChangeArrowheads="1" noChangeShapeType="1"/>
          </p:cNvSpPr>
          <p:nvPr userDrawn="1"/>
        </p:nvSpPr>
        <p:spPr bwMode="gray">
          <a:xfrm>
            <a:off x="10464188" y="5398265"/>
            <a:ext cx="1727812" cy="1459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655575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655575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503998" y="781269"/>
            <a:ext cx="655575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3" name="Free-form: Shape 2">
            <a:extLst>
              <a:ext uri="{FF2B5EF4-FFF2-40B4-BE49-F238E27FC236}">
                <a16:creationId xmlns:a16="http://schemas.microsoft.com/office/drawing/2014/main" id="{A9E2D8C6-B175-E043-C944-B5958EEA497B}"/>
              </a:ext>
            </a:extLst>
          </p:cNvPr>
          <p:cNvSpPr>
            <a:spLocks noGrp="1" noRot="1" noMove="1" noResize="1" noEditPoints="1" noAdjustHandles="1" noChangeArrowheads="1" noChangeShapeType="1"/>
          </p:cNvSpPr>
          <p:nvPr>
            <p:ph type="pic" sz="quarter" idx="12"/>
          </p:nvPr>
        </p:nvSpPr>
        <p:spPr bwMode="gray">
          <a:xfrm>
            <a:off x="7547428" y="0"/>
            <a:ext cx="4644572" cy="6858000"/>
          </a:xfrm>
          <a:custGeom>
            <a:avLst/>
            <a:gdLst>
              <a:gd name="connsiteX0" fmla="*/ 4299942 w 4644572"/>
              <a:gd name="connsiteY0" fmla="*/ 6310124 h 6858000"/>
              <a:gd name="connsiteX1" fmla="*/ 4147402 w 4644572"/>
              <a:gd name="connsiteY1" fmla="*/ 6359142 h 6858000"/>
              <a:gd name="connsiteX2" fmla="*/ 4147402 w 4644572"/>
              <a:gd name="connsiteY2" fmla="*/ 6359701 h 6858000"/>
              <a:gd name="connsiteX3" fmla="*/ 4198237 w 4644572"/>
              <a:gd name="connsiteY3" fmla="*/ 6409277 h 6858000"/>
              <a:gd name="connsiteX4" fmla="*/ 4193484 w 4644572"/>
              <a:gd name="connsiteY4" fmla="*/ 6430143 h 6858000"/>
              <a:gd name="connsiteX5" fmla="*/ 4121382 w 4644572"/>
              <a:gd name="connsiteY5" fmla="*/ 6522201 h 6858000"/>
              <a:gd name="connsiteX6" fmla="*/ 4089420 w 4644572"/>
              <a:gd name="connsiteY6" fmla="*/ 6613998 h 6858000"/>
              <a:gd name="connsiteX7" fmla="*/ 4309204 w 4644572"/>
              <a:gd name="connsiteY7" fmla="*/ 6493210 h 6858000"/>
              <a:gd name="connsiteX8" fmla="*/ 4356369 w 4644572"/>
              <a:gd name="connsiteY8" fmla="*/ 6365712 h 6858000"/>
              <a:gd name="connsiteX9" fmla="*/ 4299942 w 4644572"/>
              <a:gd name="connsiteY9" fmla="*/ 6310141 h 6858000"/>
              <a:gd name="connsiteX10" fmla="*/ 4153340 w 4644572"/>
              <a:gd name="connsiteY10" fmla="*/ 6202454 h 6858000"/>
              <a:gd name="connsiteX11" fmla="*/ 3985601 w 4644572"/>
              <a:gd name="connsiteY11" fmla="*/ 6325362 h 6858000"/>
              <a:gd name="connsiteX12" fmla="*/ 3938436 w 4644572"/>
              <a:gd name="connsiteY12" fmla="*/ 6452860 h 6858000"/>
              <a:gd name="connsiteX13" fmla="*/ 3994863 w 4644572"/>
              <a:gd name="connsiteY13" fmla="*/ 6508431 h 6858000"/>
              <a:gd name="connsiteX14" fmla="*/ 3994863 w 4644572"/>
              <a:gd name="connsiteY14" fmla="*/ 6508448 h 6858000"/>
              <a:gd name="connsiteX15" fmla="*/ 4147403 w 4644572"/>
              <a:gd name="connsiteY15" fmla="*/ 6459431 h 6858000"/>
              <a:gd name="connsiteX16" fmla="*/ 4147403 w 4644572"/>
              <a:gd name="connsiteY16" fmla="*/ 6458872 h 6858000"/>
              <a:gd name="connsiteX17" fmla="*/ 4096568 w 4644572"/>
              <a:gd name="connsiteY17" fmla="*/ 6409295 h 6858000"/>
              <a:gd name="connsiteX18" fmla="*/ 4101321 w 4644572"/>
              <a:gd name="connsiteY18" fmla="*/ 6388430 h 6858000"/>
              <a:gd name="connsiteX19" fmla="*/ 4173423 w 4644572"/>
              <a:gd name="connsiteY19" fmla="*/ 6296371 h 6858000"/>
              <a:gd name="connsiteX20" fmla="*/ 4205385 w 4644572"/>
              <a:gd name="connsiteY20" fmla="*/ 6204575 h 6858000"/>
              <a:gd name="connsiteX21" fmla="*/ 4153340 w 4644572"/>
              <a:gd name="connsiteY21" fmla="*/ 6202454 h 6858000"/>
              <a:gd name="connsiteX22" fmla="*/ 0 w 4644572"/>
              <a:gd name="connsiteY22" fmla="*/ 0 h 6858000"/>
              <a:gd name="connsiteX23" fmla="*/ 4644572 w 4644572"/>
              <a:gd name="connsiteY23" fmla="*/ 0 h 6858000"/>
              <a:gd name="connsiteX24" fmla="*/ 4644572 w 4644572"/>
              <a:gd name="connsiteY24" fmla="*/ 6858000 h 6858000"/>
              <a:gd name="connsiteX25" fmla="*/ 0 w 4644572"/>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44572" h="6858000">
                <a:moveTo>
                  <a:pt x="4299942" y="6310124"/>
                </a:moveTo>
                <a:cubicBezTo>
                  <a:pt x="4249107" y="6310124"/>
                  <a:pt x="4147402" y="6359142"/>
                  <a:pt x="4147402" y="6359142"/>
                </a:cubicBezTo>
                <a:lnTo>
                  <a:pt x="4147402" y="6359701"/>
                </a:lnTo>
                <a:cubicBezTo>
                  <a:pt x="4175485" y="6359701"/>
                  <a:pt x="4198237" y="6381912"/>
                  <a:pt x="4198237" y="6409277"/>
                </a:cubicBezTo>
                <a:cubicBezTo>
                  <a:pt x="4198237" y="6416739"/>
                  <a:pt x="4196507" y="6423782"/>
                  <a:pt x="4193484" y="6430143"/>
                </a:cubicBezTo>
                <a:cubicBezTo>
                  <a:pt x="4183279" y="6453489"/>
                  <a:pt x="4157258" y="6479405"/>
                  <a:pt x="4121382" y="6522201"/>
                </a:cubicBezTo>
                <a:cubicBezTo>
                  <a:pt x="4087288" y="6562918"/>
                  <a:pt x="4049315" y="6601398"/>
                  <a:pt x="4089420" y="6613998"/>
                </a:cubicBezTo>
                <a:cubicBezTo>
                  <a:pt x="4152313" y="6633727"/>
                  <a:pt x="4246416" y="6583312"/>
                  <a:pt x="4309204" y="6493210"/>
                </a:cubicBezTo>
                <a:cubicBezTo>
                  <a:pt x="4346251" y="6440034"/>
                  <a:pt x="4356369" y="6397744"/>
                  <a:pt x="4356369" y="6365712"/>
                </a:cubicBezTo>
                <a:cubicBezTo>
                  <a:pt x="4356369" y="6343589"/>
                  <a:pt x="4346024" y="6310141"/>
                  <a:pt x="4299942" y="6310141"/>
                </a:cubicBezTo>
                <a:close/>
                <a:moveTo>
                  <a:pt x="4153340" y="6202454"/>
                </a:moveTo>
                <a:cubicBezTo>
                  <a:pt x="4097398" y="6212534"/>
                  <a:pt x="4032692" y="6257787"/>
                  <a:pt x="3985601" y="6325362"/>
                </a:cubicBezTo>
                <a:cubicBezTo>
                  <a:pt x="3948554" y="6378539"/>
                  <a:pt x="3938436" y="6420829"/>
                  <a:pt x="3938436" y="6452860"/>
                </a:cubicBezTo>
                <a:cubicBezTo>
                  <a:pt x="3938436" y="6474984"/>
                  <a:pt x="3948781" y="6508431"/>
                  <a:pt x="3994863" y="6508431"/>
                </a:cubicBezTo>
                <a:lnTo>
                  <a:pt x="3994863" y="6508448"/>
                </a:lnTo>
                <a:cubicBezTo>
                  <a:pt x="4045698" y="6508448"/>
                  <a:pt x="4147403" y="6459431"/>
                  <a:pt x="4147403" y="6459431"/>
                </a:cubicBezTo>
                <a:lnTo>
                  <a:pt x="4147403" y="6458872"/>
                </a:lnTo>
                <a:cubicBezTo>
                  <a:pt x="4119320" y="6458872"/>
                  <a:pt x="4096568" y="6436661"/>
                  <a:pt x="4096568" y="6409295"/>
                </a:cubicBezTo>
                <a:cubicBezTo>
                  <a:pt x="4096568" y="6401833"/>
                  <a:pt x="4098298" y="6394791"/>
                  <a:pt x="4101321" y="6388430"/>
                </a:cubicBezTo>
                <a:cubicBezTo>
                  <a:pt x="4111526" y="6365083"/>
                  <a:pt x="4137547" y="6339168"/>
                  <a:pt x="4173423" y="6296371"/>
                </a:cubicBezTo>
                <a:cubicBezTo>
                  <a:pt x="4207517" y="6255654"/>
                  <a:pt x="4245490" y="6217174"/>
                  <a:pt x="4205385" y="6204575"/>
                </a:cubicBezTo>
                <a:cubicBezTo>
                  <a:pt x="4189662" y="6199642"/>
                  <a:pt x="4171988" y="6199094"/>
                  <a:pt x="4153340" y="6202454"/>
                </a:cubicBezTo>
                <a:close/>
                <a:moveTo>
                  <a:pt x="0" y="0"/>
                </a:moveTo>
                <a:lnTo>
                  <a:pt x="4644572" y="0"/>
                </a:lnTo>
                <a:lnTo>
                  <a:pt x="4644572" y="6858000"/>
                </a:lnTo>
                <a:lnTo>
                  <a:pt x="0" y="6858000"/>
                </a:lnTo>
                <a:close/>
              </a:path>
            </a:pathLst>
          </a:custGeom>
          <a:solidFill>
            <a:schemeClr val="accent4"/>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11868068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4452"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icture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9BD92C9-8F85-E4C1-241C-C39E8A9723D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2267" r="2266"/>
          <a:stretch/>
        </p:blipFill>
        <p:spPr bwMode="gray">
          <a:xfrm flipV="1">
            <a:off x="1" y="0"/>
            <a:ext cx="12192000" cy="6858000"/>
          </a:xfrm>
          <a:prstGeom prst="rect">
            <a:avLst/>
          </a:prstGeom>
        </p:spPr>
      </p:pic>
      <p:pic>
        <p:nvPicPr>
          <p:cNvPr id="10" name="Grafik 9">
            <a:extLst>
              <a:ext uri="{FF2B5EF4-FFF2-40B4-BE49-F238E27FC236}">
                <a16:creationId xmlns:a16="http://schemas.microsoft.com/office/drawing/2014/main" id="{497ABAEE-885B-AA6B-5E46-5DDDAC8E48E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bwMode="gray">
          <a:xfrm>
            <a:off x="11447157" y="6161604"/>
            <a:ext cx="494544" cy="494544"/>
          </a:xfrm>
          <a:prstGeom prst="rect">
            <a:avLst/>
          </a:prstGeom>
        </p:spPr>
      </p:pic>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0" y="0"/>
            <a:ext cx="5852160" cy="6858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6339840" y="360001"/>
            <a:ext cx="534816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6339840" y="1432561"/>
            <a:ext cx="534816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6339840" y="781269"/>
            <a:ext cx="534816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Tree>
    <p:extLst>
      <p:ext uri="{BB962C8B-B14F-4D97-AF65-F5344CB8AC3E}">
        <p14:creationId xmlns:p14="http://schemas.microsoft.com/office/powerpoint/2010/main" val="102100884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3990"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73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 picture 4">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C9D9310-94A4-B88C-AEA6-F420EB1893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2267" r="2266"/>
          <a:stretch/>
        </p:blipFill>
        <p:spPr bwMode="gray">
          <a:xfrm flipV="1">
            <a:off x="1" y="0"/>
            <a:ext cx="12192000" cy="6858000"/>
          </a:xfrm>
          <a:prstGeom prst="rect">
            <a:avLst/>
          </a:prstGeom>
        </p:spPr>
      </p:pic>
      <p:pic>
        <p:nvPicPr>
          <p:cNvPr id="5" name="Grafik 4">
            <a:extLst>
              <a:ext uri="{FF2B5EF4-FFF2-40B4-BE49-F238E27FC236}">
                <a16:creationId xmlns:a16="http://schemas.microsoft.com/office/drawing/2014/main" id="{CA8BD26A-7C27-6224-E03F-F849D14D09B6}"/>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bwMode="gray">
          <a:xfrm>
            <a:off x="11447157" y="6161604"/>
            <a:ext cx="494544" cy="494544"/>
          </a:xfrm>
          <a:prstGeom prst="rect">
            <a:avLst/>
          </a:prstGeom>
        </p:spPr>
      </p:pic>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132250" y="360001"/>
            <a:ext cx="655575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132250" y="1432561"/>
            <a:ext cx="655575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5132250" y="781269"/>
            <a:ext cx="655575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0" y="0"/>
            <a:ext cx="4644572" cy="6858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383065965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228" userDrawn="1">
          <p15:clr>
            <a:srgbClr val="FBAE40"/>
          </p15:clr>
        </p15:guide>
        <p15:guide id="5" orient="horz" pos="2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D51A7D4-129A-912F-CAA7-F7B3AE33F2C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6786" t="-29722" r="28" b="29722"/>
          <a:stretch/>
        </p:blipFill>
        <p:spPr bwMode="ltGray">
          <a:xfrm>
            <a:off x="0" y="0"/>
            <a:ext cx="12192000" cy="6858000"/>
          </a:xfrm>
          <a:prstGeom prst="rect">
            <a:avLst/>
          </a:prstGeom>
          <a:solidFill>
            <a:srgbClr val="093E4E"/>
          </a:solidFill>
        </p:spPr>
      </p:pic>
      <p:sp>
        <p:nvSpPr>
          <p:cNvPr id="2" name="Titel 1">
            <a:extLst>
              <a:ext uri="{FF2B5EF4-FFF2-40B4-BE49-F238E27FC236}">
                <a16:creationId xmlns:a16="http://schemas.microsoft.com/office/drawing/2014/main" id="{FA0A8139-3226-D02C-0149-FC78010B5D4A}"/>
              </a:ext>
            </a:extLst>
          </p:cNvPr>
          <p:cNvSpPr>
            <a:spLocks noGrp="1" noRot="1" noMove="1" noResize="1" noEditPoints="1" noAdjustHandles="1" noChangeArrowheads="1" noChangeShapeType="1"/>
          </p:cNvSpPr>
          <p:nvPr>
            <p:ph type="ctrTitle"/>
          </p:nvPr>
        </p:nvSpPr>
        <p:spPr bwMode="gray">
          <a:xfrm>
            <a:off x="1127125" y="2994274"/>
            <a:ext cx="10064749" cy="561244"/>
          </a:xfrm>
        </p:spPr>
        <p:txBody>
          <a:bodyPr wrap="square" anchor="b">
            <a:spAutoFit/>
          </a:bodyPr>
          <a:lstStyle>
            <a:lvl1pPr algn="l">
              <a:defRPr sz="4200">
                <a:solidFill>
                  <a:schemeClr val="bg1"/>
                </a:solidFill>
              </a:defRPr>
            </a:lvl1pPr>
          </a:lstStyle>
          <a:p>
            <a:r>
              <a:rPr lang="en-US"/>
              <a:t>Click to edit Master title style</a:t>
            </a:r>
          </a:p>
        </p:txBody>
      </p:sp>
      <p:sp>
        <p:nvSpPr>
          <p:cNvPr id="3" name="Untertitel 2">
            <a:extLst>
              <a:ext uri="{FF2B5EF4-FFF2-40B4-BE49-F238E27FC236}">
                <a16:creationId xmlns:a16="http://schemas.microsoft.com/office/drawing/2014/main" id="{E435D6B8-B827-D469-D63F-44898873DAFC}"/>
              </a:ext>
            </a:extLst>
          </p:cNvPr>
          <p:cNvSpPr>
            <a:spLocks noGrp="1" noRot="1" noMove="1" noResize="1" noEditPoints="1" noAdjustHandles="1" noChangeArrowheads="1" noChangeShapeType="1"/>
          </p:cNvSpPr>
          <p:nvPr>
            <p:ph type="subTitle" idx="1"/>
          </p:nvPr>
        </p:nvSpPr>
        <p:spPr bwMode="gray">
          <a:xfrm>
            <a:off x="1127125" y="3577089"/>
            <a:ext cx="10064749" cy="400110"/>
          </a:xfrm>
          <a:prstGeom prst="rect">
            <a:avLst/>
          </a:prstGeom>
        </p:spPr>
        <p:txBody>
          <a:bodyPr wrap="square">
            <a:spAutoFit/>
          </a:bodyPr>
          <a:lstStyle>
            <a:lvl1pPr marL="0" indent="0" algn="l">
              <a:buNone/>
              <a:defRPr sz="2600">
                <a:solidFill>
                  <a:schemeClr val="accent3"/>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feld 9">
            <a:extLst>
              <a:ext uri="{FF2B5EF4-FFF2-40B4-BE49-F238E27FC236}">
                <a16:creationId xmlns:a16="http://schemas.microsoft.com/office/drawing/2014/main" id="{5E60820E-532E-6DE6-26F6-2496D8CDC18F}"/>
              </a:ext>
            </a:extLst>
          </p:cNvPr>
          <p:cNvSpPr txBox="1">
            <a:spLocks noGrp="1" noRot="1" noMove="1" noResize="1" noEditPoints="1" noAdjustHandles="1" noChangeArrowheads="1" noChangeShapeType="1"/>
          </p:cNvSpPr>
          <p:nvPr userDrawn="1"/>
        </p:nvSpPr>
        <p:spPr bwMode="gray">
          <a:xfrm>
            <a:off x="3217544" y="1550302"/>
            <a:ext cx="5735955" cy="307777"/>
          </a:xfrm>
          <a:prstGeom prst="rect">
            <a:avLst/>
          </a:prstGeom>
          <a:noFill/>
        </p:spPr>
        <p:txBody>
          <a:bodyPr wrap="square" lIns="0" tIns="0" rIns="0" bIns="0">
            <a:spAutoFit/>
          </a:bodyPr>
          <a:lstStyle/>
          <a:p>
            <a:r>
              <a:rPr lang="en-US" sz="2000">
                <a:solidFill>
                  <a:schemeClr val="bg1">
                    <a:alpha val="50000"/>
                  </a:schemeClr>
                </a:solidFill>
                <a:latin typeface="Aptos" panose="020B0004020202020204" pitchFamily="34" charset="0"/>
              </a:rPr>
              <a:t>We make interconnection easy. Anywhere.</a:t>
            </a:r>
          </a:p>
        </p:txBody>
      </p:sp>
      <p:cxnSp>
        <p:nvCxnSpPr>
          <p:cNvPr id="6" name="Gerader Verbinder 5">
            <a:extLst>
              <a:ext uri="{FF2B5EF4-FFF2-40B4-BE49-F238E27FC236}">
                <a16:creationId xmlns:a16="http://schemas.microsoft.com/office/drawing/2014/main" id="{752D7530-3E09-A29A-F79F-42316DBBB274}"/>
              </a:ext>
            </a:extLst>
          </p:cNvPr>
          <p:cNvCxnSpPr>
            <a:cxnSpLocks noGrp="1" noRot="1" noMove="1" noResize="1" noEditPoints="1" noAdjustHandles="1" noChangeArrowheads="1" noChangeShapeType="1"/>
          </p:cNvCxnSpPr>
          <p:nvPr userDrawn="1"/>
        </p:nvCxnSpPr>
        <p:spPr bwMode="gray">
          <a:xfrm>
            <a:off x="3208019" y="1894724"/>
            <a:ext cx="4602481" cy="0"/>
          </a:xfrm>
          <a:prstGeom prst="line">
            <a:avLst/>
          </a:prstGeom>
          <a:ln w="6350">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id="{87CE0C59-0382-8C5D-F62E-38549CEB566E}"/>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bwMode="gray">
          <a:xfrm>
            <a:off x="1102331" y="751282"/>
            <a:ext cx="1290321" cy="1188210"/>
          </a:xfrm>
          <a:prstGeom prst="rect">
            <a:avLst/>
          </a:prstGeom>
        </p:spPr>
      </p:pic>
      <p:sp>
        <p:nvSpPr>
          <p:cNvPr id="7" name="Rechteck 6">
            <a:extLst>
              <a:ext uri="{FF2B5EF4-FFF2-40B4-BE49-F238E27FC236}">
                <a16:creationId xmlns:a16="http://schemas.microsoft.com/office/drawing/2014/main" id="{D720FC59-318F-A56A-CAE3-C45AFC9BDB42}"/>
              </a:ext>
            </a:extLst>
          </p:cNvPr>
          <p:cNvSpPr>
            <a:spLocks noGrp="1" noRot="1" noMove="1" noResize="1" noEditPoints="1" noAdjustHandles="1" noChangeArrowheads="1" noChangeShapeType="1"/>
          </p:cNvSpPr>
          <p:nvPr userDrawn="1"/>
        </p:nvSpPr>
        <p:spPr bwMode="gray">
          <a:xfrm>
            <a:off x="0" y="4640580"/>
            <a:ext cx="12192000" cy="2217420"/>
          </a:xfrm>
          <a:prstGeom prst="rect">
            <a:avLst/>
          </a:prstGeom>
          <a:gradFill>
            <a:gsLst>
              <a:gs pos="0">
                <a:schemeClr val="accent2">
                  <a:alpha val="0"/>
                </a:schemeClr>
              </a:gs>
              <a:gs pos="74000">
                <a:schemeClr val="accent2">
                  <a:alpha val="57000"/>
                </a:schemeClr>
              </a:gs>
              <a:gs pos="100000">
                <a:schemeClr val="accent2">
                  <a:alpha val="66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Tree>
    <p:extLst>
      <p:ext uri="{BB962C8B-B14F-4D97-AF65-F5344CB8AC3E}">
        <p14:creationId xmlns:p14="http://schemas.microsoft.com/office/powerpoint/2010/main" val="230620665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2251" userDrawn="1">
          <p15:clr>
            <a:srgbClr val="FBAE40"/>
          </p15:clr>
        </p15:guide>
        <p15:guide id="2" pos="710" userDrawn="1">
          <p15:clr>
            <a:srgbClr val="FBAE40"/>
          </p15:clr>
        </p15:guide>
        <p15:guide id="3" pos="7061" userDrawn="1">
          <p15:clr>
            <a:srgbClr val="FBAE40"/>
          </p15:clr>
        </p15:guide>
        <p15:guide id="4" orient="horz" pos="22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icture 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44257DD-BE22-EA4A-E52F-33C109E9F42D}"/>
              </a:ext>
            </a:extLst>
          </p:cNvPr>
          <p:cNvSpPr>
            <a:spLocks noGrp="1" noRot="1" noMove="1" noResize="1" noEditPoints="1" noAdjustHandles="1" noChangeArrowheads="1" noChangeShapeType="1"/>
          </p:cNvSpPr>
          <p:nvPr userDrawn="1"/>
        </p:nvSpPr>
        <p:spPr bwMode="gray">
          <a:xfrm>
            <a:off x="11277600" y="5943600"/>
            <a:ext cx="914400" cy="914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635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7" y="1432561"/>
            <a:ext cx="5348165"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635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6339838" y="1432561"/>
            <a:ext cx="5350512" cy="506349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36037429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pictur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FC42B5-BBE0-0EEA-4C6E-677A6250052A}"/>
              </a:ext>
            </a:extLst>
          </p:cNvPr>
          <p:cNvSpPr>
            <a:spLocks noGrp="1" noRot="1" noMove="1" noResize="1" noEditPoints="1" noAdjustHandles="1" noChangeArrowheads="1" noChangeShapeType="1"/>
          </p:cNvSpPr>
          <p:nvPr userDrawn="1"/>
        </p:nvSpPr>
        <p:spPr bwMode="gray">
          <a:xfrm>
            <a:off x="10464188" y="5398265"/>
            <a:ext cx="1727812" cy="1459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5" name="Free-form: Shape 4">
            <a:extLst>
              <a:ext uri="{FF2B5EF4-FFF2-40B4-BE49-F238E27FC236}">
                <a16:creationId xmlns:a16="http://schemas.microsoft.com/office/drawing/2014/main" id="{D7A88451-44A1-902D-BE63-429F773FF831}"/>
              </a:ext>
            </a:extLst>
          </p:cNvPr>
          <p:cNvSpPr>
            <a:spLocks noGrp="1" noRot="1" noMove="1" noResize="1" noEditPoints="1" noAdjustHandles="1" noChangeArrowheads="1" noChangeShapeType="1"/>
          </p:cNvSpPr>
          <p:nvPr>
            <p:ph type="pic" sz="quarter" idx="13"/>
          </p:nvPr>
        </p:nvSpPr>
        <p:spPr bwMode="gray">
          <a:xfrm>
            <a:off x="6339838" y="3546000"/>
            <a:ext cx="5852162" cy="3312000"/>
          </a:xfrm>
          <a:custGeom>
            <a:avLst/>
            <a:gdLst>
              <a:gd name="connsiteX0" fmla="*/ 5507532 w 5852162"/>
              <a:gd name="connsiteY0" fmla="*/ 2764124 h 3312000"/>
              <a:gd name="connsiteX1" fmla="*/ 5354992 w 5852162"/>
              <a:gd name="connsiteY1" fmla="*/ 2813142 h 3312000"/>
              <a:gd name="connsiteX2" fmla="*/ 5354992 w 5852162"/>
              <a:gd name="connsiteY2" fmla="*/ 2813701 h 3312000"/>
              <a:gd name="connsiteX3" fmla="*/ 5405827 w 5852162"/>
              <a:gd name="connsiteY3" fmla="*/ 2863277 h 3312000"/>
              <a:gd name="connsiteX4" fmla="*/ 5401074 w 5852162"/>
              <a:gd name="connsiteY4" fmla="*/ 2884143 h 3312000"/>
              <a:gd name="connsiteX5" fmla="*/ 5328972 w 5852162"/>
              <a:gd name="connsiteY5" fmla="*/ 2976201 h 3312000"/>
              <a:gd name="connsiteX6" fmla="*/ 5297010 w 5852162"/>
              <a:gd name="connsiteY6" fmla="*/ 3067998 h 3312000"/>
              <a:gd name="connsiteX7" fmla="*/ 5516794 w 5852162"/>
              <a:gd name="connsiteY7" fmla="*/ 2947210 h 3312000"/>
              <a:gd name="connsiteX8" fmla="*/ 5563959 w 5852162"/>
              <a:gd name="connsiteY8" fmla="*/ 2819712 h 3312000"/>
              <a:gd name="connsiteX9" fmla="*/ 5507532 w 5852162"/>
              <a:gd name="connsiteY9" fmla="*/ 2764141 h 3312000"/>
              <a:gd name="connsiteX10" fmla="*/ 5360930 w 5852162"/>
              <a:gd name="connsiteY10" fmla="*/ 2656454 h 3312000"/>
              <a:gd name="connsiteX11" fmla="*/ 5193191 w 5852162"/>
              <a:gd name="connsiteY11" fmla="*/ 2779362 h 3312000"/>
              <a:gd name="connsiteX12" fmla="*/ 5146026 w 5852162"/>
              <a:gd name="connsiteY12" fmla="*/ 2906860 h 3312000"/>
              <a:gd name="connsiteX13" fmla="*/ 5202453 w 5852162"/>
              <a:gd name="connsiteY13" fmla="*/ 2962431 h 3312000"/>
              <a:gd name="connsiteX14" fmla="*/ 5202453 w 5852162"/>
              <a:gd name="connsiteY14" fmla="*/ 2962448 h 3312000"/>
              <a:gd name="connsiteX15" fmla="*/ 5354993 w 5852162"/>
              <a:gd name="connsiteY15" fmla="*/ 2913431 h 3312000"/>
              <a:gd name="connsiteX16" fmla="*/ 5354993 w 5852162"/>
              <a:gd name="connsiteY16" fmla="*/ 2912872 h 3312000"/>
              <a:gd name="connsiteX17" fmla="*/ 5304158 w 5852162"/>
              <a:gd name="connsiteY17" fmla="*/ 2863295 h 3312000"/>
              <a:gd name="connsiteX18" fmla="*/ 5308911 w 5852162"/>
              <a:gd name="connsiteY18" fmla="*/ 2842430 h 3312000"/>
              <a:gd name="connsiteX19" fmla="*/ 5381013 w 5852162"/>
              <a:gd name="connsiteY19" fmla="*/ 2750371 h 3312000"/>
              <a:gd name="connsiteX20" fmla="*/ 5412975 w 5852162"/>
              <a:gd name="connsiteY20" fmla="*/ 2658575 h 3312000"/>
              <a:gd name="connsiteX21" fmla="*/ 5360930 w 5852162"/>
              <a:gd name="connsiteY21" fmla="*/ 2656454 h 3312000"/>
              <a:gd name="connsiteX22" fmla="*/ 0 w 5852162"/>
              <a:gd name="connsiteY22" fmla="*/ 0 h 3312000"/>
              <a:gd name="connsiteX23" fmla="*/ 5852162 w 5852162"/>
              <a:gd name="connsiteY23" fmla="*/ 0 h 3312000"/>
              <a:gd name="connsiteX24" fmla="*/ 5852162 w 5852162"/>
              <a:gd name="connsiteY24" fmla="*/ 3312000 h 3312000"/>
              <a:gd name="connsiteX25" fmla="*/ 0 w 5852162"/>
              <a:gd name="connsiteY25" fmla="*/ 3312000 h 33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52162" h="3312000">
                <a:moveTo>
                  <a:pt x="5507532" y="2764124"/>
                </a:moveTo>
                <a:cubicBezTo>
                  <a:pt x="5456697" y="2764124"/>
                  <a:pt x="5354992" y="2813142"/>
                  <a:pt x="5354992" y="2813142"/>
                </a:cubicBezTo>
                <a:lnTo>
                  <a:pt x="5354992" y="2813701"/>
                </a:lnTo>
                <a:cubicBezTo>
                  <a:pt x="5383075" y="2813701"/>
                  <a:pt x="5405827" y="2835912"/>
                  <a:pt x="5405827" y="2863277"/>
                </a:cubicBezTo>
                <a:cubicBezTo>
                  <a:pt x="5405827" y="2870739"/>
                  <a:pt x="5404097" y="2877782"/>
                  <a:pt x="5401074" y="2884143"/>
                </a:cubicBezTo>
                <a:cubicBezTo>
                  <a:pt x="5390869" y="2907489"/>
                  <a:pt x="5364848" y="2933405"/>
                  <a:pt x="5328972" y="2976201"/>
                </a:cubicBezTo>
                <a:cubicBezTo>
                  <a:pt x="5294878" y="3016918"/>
                  <a:pt x="5256905" y="3055398"/>
                  <a:pt x="5297010" y="3067998"/>
                </a:cubicBezTo>
                <a:cubicBezTo>
                  <a:pt x="5359903" y="3087727"/>
                  <a:pt x="5454006" y="3037312"/>
                  <a:pt x="5516794" y="2947210"/>
                </a:cubicBezTo>
                <a:cubicBezTo>
                  <a:pt x="5553841" y="2894034"/>
                  <a:pt x="5563959" y="2851744"/>
                  <a:pt x="5563959" y="2819712"/>
                </a:cubicBezTo>
                <a:cubicBezTo>
                  <a:pt x="5563959" y="2797589"/>
                  <a:pt x="5553614" y="2764141"/>
                  <a:pt x="5507532" y="2764141"/>
                </a:cubicBezTo>
                <a:close/>
                <a:moveTo>
                  <a:pt x="5360930" y="2656454"/>
                </a:moveTo>
                <a:cubicBezTo>
                  <a:pt x="5304988" y="2666534"/>
                  <a:pt x="5240282" y="2711787"/>
                  <a:pt x="5193191" y="2779362"/>
                </a:cubicBezTo>
                <a:cubicBezTo>
                  <a:pt x="5156144" y="2832539"/>
                  <a:pt x="5146026" y="2874829"/>
                  <a:pt x="5146026" y="2906860"/>
                </a:cubicBezTo>
                <a:cubicBezTo>
                  <a:pt x="5146026" y="2928984"/>
                  <a:pt x="5156371" y="2962431"/>
                  <a:pt x="5202453" y="2962431"/>
                </a:cubicBezTo>
                <a:lnTo>
                  <a:pt x="5202453" y="2962448"/>
                </a:lnTo>
                <a:cubicBezTo>
                  <a:pt x="5253288" y="2962448"/>
                  <a:pt x="5354993" y="2913431"/>
                  <a:pt x="5354993" y="2913431"/>
                </a:cubicBezTo>
                <a:lnTo>
                  <a:pt x="5354993" y="2912872"/>
                </a:lnTo>
                <a:cubicBezTo>
                  <a:pt x="5326910" y="2912872"/>
                  <a:pt x="5304158" y="2890661"/>
                  <a:pt x="5304158" y="2863295"/>
                </a:cubicBezTo>
                <a:cubicBezTo>
                  <a:pt x="5304158" y="2855833"/>
                  <a:pt x="5305888" y="2848791"/>
                  <a:pt x="5308911" y="2842430"/>
                </a:cubicBezTo>
                <a:cubicBezTo>
                  <a:pt x="5319116" y="2819083"/>
                  <a:pt x="5345137" y="2793168"/>
                  <a:pt x="5381013" y="2750371"/>
                </a:cubicBezTo>
                <a:cubicBezTo>
                  <a:pt x="5415107" y="2709654"/>
                  <a:pt x="5453080" y="2671174"/>
                  <a:pt x="5412975" y="2658575"/>
                </a:cubicBezTo>
                <a:cubicBezTo>
                  <a:pt x="5397252" y="2653642"/>
                  <a:pt x="5379578" y="2653094"/>
                  <a:pt x="5360930" y="2656454"/>
                </a:cubicBezTo>
                <a:close/>
                <a:moveTo>
                  <a:pt x="0" y="0"/>
                </a:moveTo>
                <a:lnTo>
                  <a:pt x="5852162" y="0"/>
                </a:lnTo>
                <a:lnTo>
                  <a:pt x="5852162" y="3312000"/>
                </a:lnTo>
                <a:lnTo>
                  <a:pt x="0" y="3312000"/>
                </a:lnTo>
                <a:close/>
              </a:path>
            </a:pathLst>
          </a:custGeom>
          <a:solidFill>
            <a:schemeClr val="accent4"/>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534816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534816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5348162" cy="555793"/>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6339838" y="-1"/>
            <a:ext cx="5852162" cy="3312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331612986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icture 7">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06E5A-8F38-6365-4017-1E8BE68F5AFC}"/>
              </a:ext>
            </a:extLst>
          </p:cNvPr>
          <p:cNvSpPr>
            <a:spLocks noGrp="1" noRot="1" noMove="1" noResize="1" noEditPoints="1" noAdjustHandles="1" noChangeArrowheads="1" noChangeShapeType="1"/>
          </p:cNvSpPr>
          <p:nvPr userDrawn="1"/>
        </p:nvSpPr>
        <p:spPr bwMode="gray">
          <a:xfrm>
            <a:off x="11132820" y="6057900"/>
            <a:ext cx="1059180" cy="800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534816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5348162" cy="5063489"/>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5348162" cy="555793"/>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6339838" y="360001"/>
            <a:ext cx="5348162" cy="2951998"/>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5" name="Bildplatzhalter 3">
            <a:extLst>
              <a:ext uri="{FF2B5EF4-FFF2-40B4-BE49-F238E27FC236}">
                <a16:creationId xmlns:a16="http://schemas.microsoft.com/office/drawing/2014/main" id="{E257EDF5-AC3C-74E8-E649-3BBCBC56BD13}"/>
              </a:ext>
            </a:extLst>
          </p:cNvPr>
          <p:cNvSpPr>
            <a:spLocks noGrp="1" noRot="1" noMove="1" noResize="1" noEditPoints="1" noAdjustHandles="1" noChangeArrowheads="1" noChangeShapeType="1"/>
          </p:cNvSpPr>
          <p:nvPr>
            <p:ph type="pic" sz="quarter" idx="13"/>
          </p:nvPr>
        </p:nvSpPr>
        <p:spPr bwMode="gray">
          <a:xfrm>
            <a:off x="6339838" y="3544053"/>
            <a:ext cx="5348162" cy="2951998"/>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2350888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icture 8">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06E5A-8F38-6365-4017-1E8BE68F5AFC}"/>
              </a:ext>
            </a:extLst>
          </p:cNvPr>
          <p:cNvSpPr>
            <a:spLocks noGrp="1" noRot="1" noMove="1" noResize="1" noEditPoints="1" noAdjustHandles="1" noChangeArrowheads="1" noChangeShapeType="1"/>
          </p:cNvSpPr>
          <p:nvPr userDrawn="1"/>
        </p:nvSpPr>
        <p:spPr bwMode="gray">
          <a:xfrm>
            <a:off x="11132820" y="6057900"/>
            <a:ext cx="1059180" cy="800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5348162" cy="241706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6339838" y="1432561"/>
            <a:ext cx="5348162" cy="2417069"/>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5" name="Bildplatzhalter 3">
            <a:extLst>
              <a:ext uri="{FF2B5EF4-FFF2-40B4-BE49-F238E27FC236}">
                <a16:creationId xmlns:a16="http://schemas.microsoft.com/office/drawing/2014/main" id="{E257EDF5-AC3C-74E8-E649-3BBCBC56BD13}"/>
              </a:ext>
            </a:extLst>
          </p:cNvPr>
          <p:cNvSpPr>
            <a:spLocks noGrp="1" noRot="1" noMove="1" noResize="1" noEditPoints="1" noAdjustHandles="1" noChangeArrowheads="1" noChangeShapeType="1"/>
          </p:cNvSpPr>
          <p:nvPr>
            <p:ph type="pic" sz="quarter" idx="13"/>
          </p:nvPr>
        </p:nvSpPr>
        <p:spPr bwMode="gray">
          <a:xfrm>
            <a:off x="6339838" y="4078982"/>
            <a:ext cx="5348162" cy="2417067"/>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13" name="Textplatzhalter 10">
            <a:extLst>
              <a:ext uri="{FF2B5EF4-FFF2-40B4-BE49-F238E27FC236}">
                <a16:creationId xmlns:a16="http://schemas.microsoft.com/office/drawing/2014/main" id="{922F28A6-0F2C-C801-3E95-3701E3E592A1}"/>
              </a:ext>
            </a:extLst>
          </p:cNvPr>
          <p:cNvSpPr>
            <a:spLocks noGrp="1" noRot="1" noMove="1" noResize="1" noEditPoints="1" noAdjustHandles="1" noChangeArrowheads="1" noChangeShapeType="1"/>
          </p:cNvSpPr>
          <p:nvPr>
            <p:ph type="body" sz="quarter" idx="14" hasCustomPrompt="1"/>
          </p:nvPr>
        </p:nvSpPr>
        <p:spPr bwMode="gray">
          <a:xfrm>
            <a:off x="503998" y="4078982"/>
            <a:ext cx="5348162" cy="241706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Tree>
    <p:extLst>
      <p:ext uri="{BB962C8B-B14F-4D97-AF65-F5344CB8AC3E}">
        <p14:creationId xmlns:p14="http://schemas.microsoft.com/office/powerpoint/2010/main" val="35463330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guide id="7" orient="horz" pos="2567" userDrawn="1">
          <p15:clr>
            <a:srgbClr val="FBAE40"/>
          </p15:clr>
        </p15:guide>
        <p15:guide id="8" orient="horz" pos="24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picture 9">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06E5A-8F38-6365-4017-1E8BE68F5AFC}"/>
              </a:ext>
            </a:extLst>
          </p:cNvPr>
          <p:cNvSpPr>
            <a:spLocks noGrp="1" noRot="1" noMove="1" noResize="1" noEditPoints="1" noAdjustHandles="1" noChangeArrowheads="1" noChangeShapeType="1"/>
          </p:cNvSpPr>
          <p:nvPr userDrawn="1"/>
        </p:nvSpPr>
        <p:spPr bwMode="gray">
          <a:xfrm>
            <a:off x="11132820" y="6057900"/>
            <a:ext cx="1059180" cy="800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4078982"/>
            <a:ext cx="5348162" cy="241706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503998" y="1432561"/>
            <a:ext cx="5348162" cy="2417069"/>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5" name="Bildplatzhalter 3">
            <a:extLst>
              <a:ext uri="{FF2B5EF4-FFF2-40B4-BE49-F238E27FC236}">
                <a16:creationId xmlns:a16="http://schemas.microsoft.com/office/drawing/2014/main" id="{E257EDF5-AC3C-74E8-E649-3BBCBC56BD13}"/>
              </a:ext>
            </a:extLst>
          </p:cNvPr>
          <p:cNvSpPr>
            <a:spLocks noGrp="1" noRot="1" noMove="1" noResize="1" noEditPoints="1" noAdjustHandles="1" noChangeArrowheads="1" noChangeShapeType="1"/>
          </p:cNvSpPr>
          <p:nvPr>
            <p:ph type="pic" sz="quarter" idx="13"/>
          </p:nvPr>
        </p:nvSpPr>
        <p:spPr bwMode="gray">
          <a:xfrm>
            <a:off x="6339838" y="1432561"/>
            <a:ext cx="5348162" cy="2417069"/>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13" name="Textplatzhalter 10">
            <a:extLst>
              <a:ext uri="{FF2B5EF4-FFF2-40B4-BE49-F238E27FC236}">
                <a16:creationId xmlns:a16="http://schemas.microsoft.com/office/drawing/2014/main" id="{922F28A6-0F2C-C801-3E95-3701E3E592A1}"/>
              </a:ext>
            </a:extLst>
          </p:cNvPr>
          <p:cNvSpPr>
            <a:spLocks noGrp="1" noRot="1" noMove="1" noResize="1" noEditPoints="1" noAdjustHandles="1" noChangeArrowheads="1" noChangeShapeType="1"/>
          </p:cNvSpPr>
          <p:nvPr>
            <p:ph type="body" sz="quarter" idx="14" hasCustomPrompt="1"/>
          </p:nvPr>
        </p:nvSpPr>
        <p:spPr bwMode="gray">
          <a:xfrm>
            <a:off x="6339838" y="4078980"/>
            <a:ext cx="5348162" cy="241706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pic>
        <p:nvPicPr>
          <p:cNvPr id="2" name="Grafik 9">
            <a:extLst>
              <a:ext uri="{FF2B5EF4-FFF2-40B4-BE49-F238E27FC236}">
                <a16:creationId xmlns:a16="http://schemas.microsoft.com/office/drawing/2014/main" id="{DA94DBEC-D631-21A6-4B6F-BAC94AEFC18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11447157" y="6161604"/>
            <a:ext cx="494544" cy="494544"/>
          </a:xfrm>
          <a:prstGeom prst="rect">
            <a:avLst/>
          </a:prstGeom>
        </p:spPr>
      </p:pic>
    </p:spTree>
    <p:extLst>
      <p:ext uri="{BB962C8B-B14F-4D97-AF65-F5344CB8AC3E}">
        <p14:creationId xmlns:p14="http://schemas.microsoft.com/office/powerpoint/2010/main" val="34189191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guide id="7" pos="3990" userDrawn="1">
          <p15:clr>
            <a:srgbClr val="FBAE40"/>
          </p15:clr>
        </p15:guide>
        <p15:guide id="8" orient="horz" pos="256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picture 10">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06E5A-8F38-6365-4017-1E8BE68F5AFC}"/>
              </a:ext>
            </a:extLst>
          </p:cNvPr>
          <p:cNvSpPr>
            <a:spLocks noGrp="1" noRot="1" noMove="1" noResize="1" noEditPoints="1" noAdjustHandles="1" noChangeArrowheads="1" noChangeShapeType="1"/>
          </p:cNvSpPr>
          <p:nvPr userDrawn="1"/>
        </p:nvSpPr>
        <p:spPr bwMode="gray">
          <a:xfrm>
            <a:off x="11151870" y="6057900"/>
            <a:ext cx="1059180" cy="800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4823462"/>
            <a:ext cx="5348162" cy="167258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vl3pPr>
            <a:lvl4pPr>
              <a:buClr>
                <a:schemeClr val="accent3"/>
              </a:buClr>
              <a:defRPr sz="1400"/>
            </a:lvl4pPr>
            <a:lvl5pPr>
              <a:buClr>
                <a:schemeClr val="accent3"/>
              </a:buClr>
              <a:defRPr sz="1200"/>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503998" y="1432561"/>
            <a:ext cx="11184002" cy="3215639"/>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sp>
        <p:nvSpPr>
          <p:cNvPr id="13" name="Textplatzhalter 10">
            <a:extLst>
              <a:ext uri="{FF2B5EF4-FFF2-40B4-BE49-F238E27FC236}">
                <a16:creationId xmlns:a16="http://schemas.microsoft.com/office/drawing/2014/main" id="{922F28A6-0F2C-C801-3E95-3701E3E592A1}"/>
              </a:ext>
            </a:extLst>
          </p:cNvPr>
          <p:cNvSpPr>
            <a:spLocks noGrp="1" noRot="1" noMove="1" noResize="1" noEditPoints="1" noAdjustHandles="1" noChangeArrowheads="1" noChangeShapeType="1"/>
          </p:cNvSpPr>
          <p:nvPr>
            <p:ph type="body" sz="quarter" idx="14" hasCustomPrompt="1"/>
          </p:nvPr>
        </p:nvSpPr>
        <p:spPr bwMode="gray">
          <a:xfrm>
            <a:off x="6339838" y="4823460"/>
            <a:ext cx="5348162" cy="1672587"/>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vl3pPr>
            <a:lvl4pPr>
              <a:buClr>
                <a:schemeClr val="accent3"/>
              </a:buClr>
              <a:defRPr sz="1400"/>
            </a:lvl4pPr>
            <a:lvl5pPr>
              <a:buClr>
                <a:schemeClr val="accent3"/>
              </a:buClr>
              <a:defRPr sz="1200"/>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pic>
        <p:nvPicPr>
          <p:cNvPr id="2" name="Grafik 9">
            <a:extLst>
              <a:ext uri="{FF2B5EF4-FFF2-40B4-BE49-F238E27FC236}">
                <a16:creationId xmlns:a16="http://schemas.microsoft.com/office/drawing/2014/main" id="{DD8AE565-0F3E-267E-F1CA-ED39D1622309}"/>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11447157" y="6161604"/>
            <a:ext cx="494544" cy="494544"/>
          </a:xfrm>
          <a:prstGeom prst="rect">
            <a:avLst/>
          </a:prstGeom>
        </p:spPr>
      </p:pic>
    </p:spTree>
    <p:extLst>
      <p:ext uri="{BB962C8B-B14F-4D97-AF65-F5344CB8AC3E}">
        <p14:creationId xmlns:p14="http://schemas.microsoft.com/office/powerpoint/2010/main" val="199355480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3690" userDrawn="1">
          <p15:clr>
            <a:srgbClr val="FBAE40"/>
          </p15:clr>
        </p15:guide>
        <p15:guide id="7" pos="3989" userDrawn="1">
          <p15:clr>
            <a:srgbClr val="FBAE40"/>
          </p15:clr>
        </p15:guide>
        <p15:guide id="8" orient="horz" pos="30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picture 11">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503998" y="1432561"/>
            <a:ext cx="2560321" cy="1440180"/>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2" name="Bildplatzhalter 3">
            <a:extLst>
              <a:ext uri="{FF2B5EF4-FFF2-40B4-BE49-F238E27FC236}">
                <a16:creationId xmlns:a16="http://schemas.microsoft.com/office/drawing/2014/main" id="{0FA68EEB-D9E4-9C42-7048-DA0D5074B086}"/>
              </a:ext>
            </a:extLst>
          </p:cNvPr>
          <p:cNvSpPr>
            <a:spLocks noGrp="1" noRot="1" noMove="1" noResize="1" noEditPoints="1" noAdjustHandles="1" noChangeArrowheads="1" noChangeShapeType="1"/>
          </p:cNvSpPr>
          <p:nvPr>
            <p:ph type="pic" sz="quarter" idx="15"/>
          </p:nvPr>
        </p:nvSpPr>
        <p:spPr bwMode="gray">
          <a:xfrm>
            <a:off x="3378558" y="1432561"/>
            <a:ext cx="2560321" cy="1440180"/>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3" name="Bildplatzhalter 3">
            <a:extLst>
              <a:ext uri="{FF2B5EF4-FFF2-40B4-BE49-F238E27FC236}">
                <a16:creationId xmlns:a16="http://schemas.microsoft.com/office/drawing/2014/main" id="{CE371B86-0BF2-8296-2DED-9542A3008614}"/>
              </a:ext>
            </a:extLst>
          </p:cNvPr>
          <p:cNvSpPr>
            <a:spLocks noGrp="1" noRot="1" noMove="1" noResize="1" noEditPoints="1" noAdjustHandles="1" noChangeArrowheads="1" noChangeShapeType="1"/>
          </p:cNvSpPr>
          <p:nvPr>
            <p:ph type="pic" sz="quarter" idx="16"/>
          </p:nvPr>
        </p:nvSpPr>
        <p:spPr bwMode="gray">
          <a:xfrm>
            <a:off x="6253118" y="1432561"/>
            <a:ext cx="2560321" cy="1440180"/>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8" name="Bildplatzhalter 3">
            <a:extLst>
              <a:ext uri="{FF2B5EF4-FFF2-40B4-BE49-F238E27FC236}">
                <a16:creationId xmlns:a16="http://schemas.microsoft.com/office/drawing/2014/main" id="{3349C496-FDAB-3F20-70B1-DA0537D500C6}"/>
              </a:ext>
            </a:extLst>
          </p:cNvPr>
          <p:cNvSpPr>
            <a:spLocks noGrp="1" noRot="1" noMove="1" noResize="1" noEditPoints="1" noAdjustHandles="1" noChangeArrowheads="1" noChangeShapeType="1"/>
          </p:cNvSpPr>
          <p:nvPr>
            <p:ph type="pic" sz="quarter" idx="17"/>
          </p:nvPr>
        </p:nvSpPr>
        <p:spPr bwMode="gray">
          <a:xfrm>
            <a:off x="9127679" y="1432561"/>
            <a:ext cx="2560320" cy="1440180"/>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10" name="Textplatzhalter 10">
            <a:extLst>
              <a:ext uri="{FF2B5EF4-FFF2-40B4-BE49-F238E27FC236}">
                <a16:creationId xmlns:a16="http://schemas.microsoft.com/office/drawing/2014/main" id="{4A02B2BE-F469-3241-5D5D-DC8A01F634A3}"/>
              </a:ext>
            </a:extLst>
          </p:cNvPr>
          <p:cNvSpPr>
            <a:spLocks noGrp="1" noRot="1" noMove="1" noResize="1" noEditPoints="1" noAdjustHandles="1" noChangeArrowheads="1" noChangeShapeType="1"/>
          </p:cNvSpPr>
          <p:nvPr>
            <p:ph type="body" sz="quarter" idx="11" hasCustomPrompt="1"/>
          </p:nvPr>
        </p:nvSpPr>
        <p:spPr bwMode="gray">
          <a:xfrm>
            <a:off x="503998" y="3073706"/>
            <a:ext cx="2560321" cy="2984194"/>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a:t>Second Level</a:t>
            </a:r>
          </a:p>
        </p:txBody>
      </p:sp>
      <p:sp>
        <p:nvSpPr>
          <p:cNvPr id="12" name="Textplatzhalter 10">
            <a:extLst>
              <a:ext uri="{FF2B5EF4-FFF2-40B4-BE49-F238E27FC236}">
                <a16:creationId xmlns:a16="http://schemas.microsoft.com/office/drawing/2014/main" id="{428FF9F6-9750-1B7B-4FD5-293B0662C35A}"/>
              </a:ext>
            </a:extLst>
          </p:cNvPr>
          <p:cNvSpPr>
            <a:spLocks noGrp="1" noRot="1" noMove="1" noResize="1" noEditPoints="1" noAdjustHandles="1" noChangeArrowheads="1" noChangeShapeType="1"/>
          </p:cNvSpPr>
          <p:nvPr>
            <p:ph type="body" sz="quarter" idx="18" hasCustomPrompt="1"/>
          </p:nvPr>
        </p:nvSpPr>
        <p:spPr bwMode="gray">
          <a:xfrm>
            <a:off x="3378558" y="3073706"/>
            <a:ext cx="2560321" cy="2984194"/>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a:t>Second Level</a:t>
            </a:r>
          </a:p>
        </p:txBody>
      </p:sp>
      <p:sp>
        <p:nvSpPr>
          <p:cNvPr id="14" name="Textplatzhalter 10">
            <a:extLst>
              <a:ext uri="{FF2B5EF4-FFF2-40B4-BE49-F238E27FC236}">
                <a16:creationId xmlns:a16="http://schemas.microsoft.com/office/drawing/2014/main" id="{3AFB4D80-1978-ECDF-EC8A-C011141BC1B3}"/>
              </a:ext>
            </a:extLst>
          </p:cNvPr>
          <p:cNvSpPr>
            <a:spLocks noGrp="1" noRot="1" noMove="1" noResize="1" noEditPoints="1" noAdjustHandles="1" noChangeArrowheads="1" noChangeShapeType="1"/>
          </p:cNvSpPr>
          <p:nvPr>
            <p:ph type="body" sz="quarter" idx="19" hasCustomPrompt="1"/>
          </p:nvPr>
        </p:nvSpPr>
        <p:spPr bwMode="gray">
          <a:xfrm>
            <a:off x="6253118" y="3073706"/>
            <a:ext cx="2560321" cy="2984194"/>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a:t>Second Level</a:t>
            </a:r>
          </a:p>
        </p:txBody>
      </p:sp>
      <p:sp>
        <p:nvSpPr>
          <p:cNvPr id="15" name="Textplatzhalter 10">
            <a:extLst>
              <a:ext uri="{FF2B5EF4-FFF2-40B4-BE49-F238E27FC236}">
                <a16:creationId xmlns:a16="http://schemas.microsoft.com/office/drawing/2014/main" id="{CC3C4D6A-D97C-B89F-469D-FEFD52D599C5}"/>
              </a:ext>
            </a:extLst>
          </p:cNvPr>
          <p:cNvSpPr>
            <a:spLocks noGrp="1" noRot="1" noMove="1" noResize="1" noEditPoints="1" noAdjustHandles="1" noChangeArrowheads="1" noChangeShapeType="1"/>
          </p:cNvSpPr>
          <p:nvPr>
            <p:ph type="body" sz="quarter" idx="20" hasCustomPrompt="1"/>
          </p:nvPr>
        </p:nvSpPr>
        <p:spPr bwMode="gray">
          <a:xfrm>
            <a:off x="9127679" y="3073706"/>
            <a:ext cx="2560321" cy="2984194"/>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a:t>Second Level</a:t>
            </a:r>
          </a:p>
        </p:txBody>
      </p:sp>
    </p:spTree>
    <p:extLst>
      <p:ext uri="{BB962C8B-B14F-4D97-AF65-F5344CB8AC3E}">
        <p14:creationId xmlns:p14="http://schemas.microsoft.com/office/powerpoint/2010/main" val="255973272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orient="horz" pos="193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picture 12">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4002" cy="427618"/>
          </a:xfrm>
        </p:spPr>
        <p:txBody>
          <a:bodyPr/>
          <a:lstStyle>
            <a:lvl1pPr>
              <a:defRPr/>
            </a:lvl1pPr>
          </a:lstStyle>
          <a:p>
            <a:r>
              <a:rPr lang="en-US"/>
              <a:t>Click to edit Master title style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400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4" name="Bildplatzhalter 3">
            <a:extLst>
              <a:ext uri="{FF2B5EF4-FFF2-40B4-BE49-F238E27FC236}">
                <a16:creationId xmlns:a16="http://schemas.microsoft.com/office/drawing/2014/main" id="{5D160B24-759E-5C41-1217-9290FD040666}"/>
              </a:ext>
            </a:extLst>
          </p:cNvPr>
          <p:cNvSpPr>
            <a:spLocks noGrp="1" noRot="1" noMove="1" noResize="1" noEditPoints="1" noAdjustHandles="1" noChangeArrowheads="1" noChangeShapeType="1"/>
          </p:cNvSpPr>
          <p:nvPr>
            <p:ph type="pic" sz="quarter" idx="12"/>
          </p:nvPr>
        </p:nvSpPr>
        <p:spPr bwMode="gray">
          <a:xfrm>
            <a:off x="503998" y="1432561"/>
            <a:ext cx="2412000" cy="2412513"/>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10" name="Textplatzhalter 10">
            <a:extLst>
              <a:ext uri="{FF2B5EF4-FFF2-40B4-BE49-F238E27FC236}">
                <a16:creationId xmlns:a16="http://schemas.microsoft.com/office/drawing/2014/main" id="{4A02B2BE-F469-3241-5D5D-DC8A01F634A3}"/>
              </a:ext>
            </a:extLst>
          </p:cNvPr>
          <p:cNvSpPr>
            <a:spLocks noGrp="1" noRot="1" noMove="1" noResize="1" noEditPoints="1" noAdjustHandles="1" noChangeArrowheads="1" noChangeShapeType="1"/>
          </p:cNvSpPr>
          <p:nvPr>
            <p:ph type="body" sz="quarter" idx="11" hasCustomPrompt="1"/>
          </p:nvPr>
        </p:nvSpPr>
        <p:spPr bwMode="gray">
          <a:xfrm>
            <a:off x="3183698" y="1432561"/>
            <a:ext cx="2734502" cy="2412513"/>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sp>
        <p:nvSpPr>
          <p:cNvPr id="16" name="Bildplatzhalter 3">
            <a:extLst>
              <a:ext uri="{FF2B5EF4-FFF2-40B4-BE49-F238E27FC236}">
                <a16:creationId xmlns:a16="http://schemas.microsoft.com/office/drawing/2014/main" id="{97D83A58-CB2F-5B36-D6E7-6F61FEFE8509}"/>
              </a:ext>
            </a:extLst>
          </p:cNvPr>
          <p:cNvSpPr>
            <a:spLocks noGrp="1" noRot="1" noMove="1" noResize="1" noEditPoints="1" noAdjustHandles="1" noChangeArrowheads="1" noChangeShapeType="1"/>
          </p:cNvSpPr>
          <p:nvPr>
            <p:ph type="pic" sz="quarter" idx="13"/>
          </p:nvPr>
        </p:nvSpPr>
        <p:spPr bwMode="gray">
          <a:xfrm>
            <a:off x="6276148" y="1432561"/>
            <a:ext cx="2412000" cy="2412513"/>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17" name="Textplatzhalter 10">
            <a:extLst>
              <a:ext uri="{FF2B5EF4-FFF2-40B4-BE49-F238E27FC236}">
                <a16:creationId xmlns:a16="http://schemas.microsoft.com/office/drawing/2014/main" id="{4BCD317E-D62E-E393-03EC-CE874E907FFF}"/>
              </a:ext>
            </a:extLst>
          </p:cNvPr>
          <p:cNvSpPr>
            <a:spLocks noGrp="1" noRot="1" noMove="1" noResize="1" noEditPoints="1" noAdjustHandles="1" noChangeArrowheads="1" noChangeShapeType="1"/>
          </p:cNvSpPr>
          <p:nvPr>
            <p:ph type="body" sz="quarter" idx="14" hasCustomPrompt="1"/>
          </p:nvPr>
        </p:nvSpPr>
        <p:spPr bwMode="gray">
          <a:xfrm>
            <a:off x="8955848" y="1432561"/>
            <a:ext cx="2734502" cy="2412513"/>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sp>
        <p:nvSpPr>
          <p:cNvPr id="18" name="Bildplatzhalter 3">
            <a:extLst>
              <a:ext uri="{FF2B5EF4-FFF2-40B4-BE49-F238E27FC236}">
                <a16:creationId xmlns:a16="http://schemas.microsoft.com/office/drawing/2014/main" id="{55C3FE7C-0F43-5162-F3BE-A58786709929}"/>
              </a:ext>
            </a:extLst>
          </p:cNvPr>
          <p:cNvSpPr>
            <a:spLocks noGrp="1" noRot="1" noMove="1" noResize="1" noEditPoints="1" noAdjustHandles="1" noChangeArrowheads="1" noChangeShapeType="1"/>
          </p:cNvSpPr>
          <p:nvPr>
            <p:ph type="pic" sz="quarter" idx="15"/>
          </p:nvPr>
        </p:nvSpPr>
        <p:spPr bwMode="gray">
          <a:xfrm>
            <a:off x="503998" y="4085485"/>
            <a:ext cx="2412000" cy="2412513"/>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19" name="Textplatzhalter 10">
            <a:extLst>
              <a:ext uri="{FF2B5EF4-FFF2-40B4-BE49-F238E27FC236}">
                <a16:creationId xmlns:a16="http://schemas.microsoft.com/office/drawing/2014/main" id="{30CF4784-79B2-0F10-3A18-E97AFF2EFEC2}"/>
              </a:ext>
            </a:extLst>
          </p:cNvPr>
          <p:cNvSpPr>
            <a:spLocks noGrp="1" noRot="1" noMove="1" noResize="1" noEditPoints="1" noAdjustHandles="1" noChangeArrowheads="1" noChangeShapeType="1"/>
          </p:cNvSpPr>
          <p:nvPr>
            <p:ph type="body" sz="quarter" idx="16" hasCustomPrompt="1"/>
          </p:nvPr>
        </p:nvSpPr>
        <p:spPr bwMode="gray">
          <a:xfrm>
            <a:off x="3183698" y="4085486"/>
            <a:ext cx="2734502" cy="2412513"/>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sp>
        <p:nvSpPr>
          <p:cNvPr id="20" name="Bildplatzhalter 3">
            <a:extLst>
              <a:ext uri="{FF2B5EF4-FFF2-40B4-BE49-F238E27FC236}">
                <a16:creationId xmlns:a16="http://schemas.microsoft.com/office/drawing/2014/main" id="{CED8D4F6-8FE8-24B7-3DA5-A34459AE63FA}"/>
              </a:ext>
            </a:extLst>
          </p:cNvPr>
          <p:cNvSpPr>
            <a:spLocks noGrp="1" noRot="1" noMove="1" noResize="1" noEditPoints="1" noAdjustHandles="1" noChangeArrowheads="1" noChangeShapeType="1"/>
          </p:cNvSpPr>
          <p:nvPr>
            <p:ph type="pic" sz="quarter" idx="17"/>
          </p:nvPr>
        </p:nvSpPr>
        <p:spPr bwMode="gray">
          <a:xfrm>
            <a:off x="6276148" y="4085485"/>
            <a:ext cx="2412000" cy="2412513"/>
          </a:xfrm>
          <a:solidFill>
            <a:schemeClr val="accent4"/>
          </a:solid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21" name="Textplatzhalter 10">
            <a:extLst>
              <a:ext uri="{FF2B5EF4-FFF2-40B4-BE49-F238E27FC236}">
                <a16:creationId xmlns:a16="http://schemas.microsoft.com/office/drawing/2014/main" id="{084A4251-B6E8-FA6E-C0DB-2B3250638DBF}"/>
              </a:ext>
            </a:extLst>
          </p:cNvPr>
          <p:cNvSpPr>
            <a:spLocks noGrp="1" noRot="1" noMove="1" noResize="1" noEditPoints="1" noAdjustHandles="1" noChangeArrowheads="1" noChangeShapeType="1"/>
          </p:cNvSpPr>
          <p:nvPr>
            <p:ph type="body" sz="quarter" idx="18" hasCustomPrompt="1"/>
          </p:nvPr>
        </p:nvSpPr>
        <p:spPr bwMode="gray">
          <a:xfrm>
            <a:off x="8955848" y="4085486"/>
            <a:ext cx="2734502" cy="2412513"/>
          </a:xfrm>
          <a:prstGeom prst="rect">
            <a:avLst/>
          </a:prstGeom>
        </p:spPr>
        <p:txBody>
          <a:bodyPr>
            <a:noAutofit/>
          </a:bodyPr>
          <a:lstStyle>
            <a:lvl1pPr>
              <a:defRPr sz="1600">
                <a:latin typeface="Aptos" panose="020B0004020202020204" pitchFamily="34" charset="0"/>
              </a:defRPr>
            </a:lvl1pPr>
            <a:lvl2pPr marL="269875" indent="-180975">
              <a:buClr>
                <a:schemeClr val="accent3"/>
              </a:buClr>
              <a:defRPr sz="1400">
                <a:latin typeface="Aptos" panose="020B0004020202020204" pitchFamily="34" charset="0"/>
              </a:defRPr>
            </a:lvl2pPr>
            <a:lvl3pPr>
              <a:buClr>
                <a:schemeClr val="accent3"/>
              </a:buClr>
              <a:defRPr/>
            </a:lvl3pPr>
            <a:lvl4pPr>
              <a:buClr>
                <a:schemeClr val="accent3"/>
              </a:buClr>
              <a:defRPr/>
            </a:lvl4pPr>
            <a:lvl5pPr>
              <a:buClr>
                <a:schemeClr val="accent3"/>
              </a:buClr>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p:txBody>
      </p:sp>
    </p:spTree>
    <p:extLst>
      <p:ext uri="{BB962C8B-B14F-4D97-AF65-F5344CB8AC3E}">
        <p14:creationId xmlns:p14="http://schemas.microsoft.com/office/powerpoint/2010/main" val="356747365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2003" userDrawn="1">
          <p15:clr>
            <a:srgbClr val="FBAE40"/>
          </p15:clr>
        </p15:guide>
        <p15:guide id="7" pos="5639" userDrawn="1">
          <p15:clr>
            <a:srgbClr val="FBAE40"/>
          </p15:clr>
        </p15:guide>
        <p15:guide id="8" orient="horz" pos="2423" userDrawn="1">
          <p15:clr>
            <a:srgbClr val="FBAE40"/>
          </p15:clr>
        </p15:guide>
        <p15:guide id="9" orient="horz" pos="2570" userDrawn="1">
          <p15:clr>
            <a:srgbClr val="FBAE40"/>
          </p15:clr>
        </p15:guide>
        <p15:guide id="10" pos="373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Laptop">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3B31C3C-47E3-C0D2-275A-0945451DAD09}"/>
              </a:ext>
            </a:extLst>
          </p:cNvPr>
          <p:cNvPicPr>
            <a:picLocks noGrp="1" noRot="1" noChangeAspect="1" noMove="1" noResize="1" noEditPoints="1" noAdjustHandles="1" noChangeArrowheads="1" noChangeShapeType="1" noCrop="1"/>
          </p:cNvPicPr>
          <p:nvPr userDrawn="1"/>
        </p:nvPicPr>
        <p:blipFill>
          <a:blip r:embed="rId2"/>
          <a:srcRect l="7573" t="18160" r="7778" b="26617"/>
          <a:stretch/>
        </p:blipFill>
        <p:spPr bwMode="gray">
          <a:xfrm>
            <a:off x="4648200" y="1471931"/>
            <a:ext cx="6959600" cy="4540250"/>
          </a:xfrm>
          <a:custGeom>
            <a:avLst/>
            <a:gdLst>
              <a:gd name="connsiteX0" fmla="*/ 2085975 w 6959600"/>
              <a:gd name="connsiteY0" fmla="*/ 225425 h 4540250"/>
              <a:gd name="connsiteX1" fmla="*/ 2085975 w 6959600"/>
              <a:gd name="connsiteY1" fmla="*/ 1287462 h 4540250"/>
              <a:gd name="connsiteX2" fmla="*/ 5395913 w 6959600"/>
              <a:gd name="connsiteY2" fmla="*/ 1287462 h 4540250"/>
              <a:gd name="connsiteX3" fmla="*/ 5395913 w 6959600"/>
              <a:gd name="connsiteY3" fmla="*/ 225425 h 4540250"/>
              <a:gd name="connsiteX4" fmla="*/ 0 w 6959600"/>
              <a:gd name="connsiteY4" fmla="*/ 0 h 4540250"/>
              <a:gd name="connsiteX5" fmla="*/ 6959600 w 6959600"/>
              <a:gd name="connsiteY5" fmla="*/ 0 h 4540250"/>
              <a:gd name="connsiteX6" fmla="*/ 6959600 w 6959600"/>
              <a:gd name="connsiteY6" fmla="*/ 4540250 h 4540250"/>
              <a:gd name="connsiteX7" fmla="*/ 0 w 6959600"/>
              <a:gd name="connsiteY7" fmla="*/ 4540250 h 4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9600" h="4540250">
                <a:moveTo>
                  <a:pt x="2085975" y="225425"/>
                </a:moveTo>
                <a:lnTo>
                  <a:pt x="2085975" y="1287462"/>
                </a:lnTo>
                <a:lnTo>
                  <a:pt x="5395913" y="1287462"/>
                </a:lnTo>
                <a:lnTo>
                  <a:pt x="5395913" y="225425"/>
                </a:lnTo>
                <a:close/>
                <a:moveTo>
                  <a:pt x="0" y="0"/>
                </a:moveTo>
                <a:lnTo>
                  <a:pt x="6959600" y="0"/>
                </a:lnTo>
                <a:lnTo>
                  <a:pt x="6959600" y="4540250"/>
                </a:lnTo>
                <a:lnTo>
                  <a:pt x="0" y="4540250"/>
                </a:lnTo>
                <a:close/>
              </a:path>
            </a:pathLst>
          </a:custGeom>
        </p:spPr>
      </p:pic>
      <p:sp>
        <p:nvSpPr>
          <p:cNvPr id="12" name="Bildplatzhalter 11">
            <a:extLst>
              <a:ext uri="{FF2B5EF4-FFF2-40B4-BE49-F238E27FC236}">
                <a16:creationId xmlns:a16="http://schemas.microsoft.com/office/drawing/2014/main" id="{3850592E-C225-97FA-6CB1-AAC043545679}"/>
              </a:ext>
            </a:extLst>
          </p:cNvPr>
          <p:cNvSpPr>
            <a:spLocks noGrp="1" noRot="1" noMove="1" noResize="1" noEditPoints="1" noAdjustHandles="1" noChangeArrowheads="1" noChangeShapeType="1"/>
          </p:cNvSpPr>
          <p:nvPr>
            <p:ph type="pic" sz="quarter" idx="12"/>
          </p:nvPr>
        </p:nvSpPr>
        <p:spPr bwMode="gray">
          <a:xfrm>
            <a:off x="5337332" y="1686085"/>
            <a:ext cx="5605200" cy="3648232"/>
          </a:xfrm>
          <a:custGeom>
            <a:avLst/>
            <a:gdLst>
              <a:gd name="connsiteX0" fmla="*/ 81901 w 5598162"/>
              <a:gd name="connsiteY0" fmla="*/ 0 h 3648232"/>
              <a:gd name="connsiteX1" fmla="*/ 5516261 w 5598162"/>
              <a:gd name="connsiteY1" fmla="*/ 0 h 3648232"/>
              <a:gd name="connsiteX2" fmla="*/ 5598162 w 5598162"/>
              <a:gd name="connsiteY2" fmla="*/ 81901 h 3648232"/>
              <a:gd name="connsiteX3" fmla="*/ 5598162 w 5598162"/>
              <a:gd name="connsiteY3" fmla="*/ 3648232 h 3648232"/>
              <a:gd name="connsiteX4" fmla="*/ 0 w 5598162"/>
              <a:gd name="connsiteY4" fmla="*/ 3648232 h 3648232"/>
              <a:gd name="connsiteX5" fmla="*/ 0 w 5598162"/>
              <a:gd name="connsiteY5" fmla="*/ 81901 h 3648232"/>
              <a:gd name="connsiteX6" fmla="*/ 81901 w 5598162"/>
              <a:gd name="connsiteY6" fmla="*/ 0 h 36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8162" h="3648232">
                <a:moveTo>
                  <a:pt x="81901" y="0"/>
                </a:moveTo>
                <a:lnTo>
                  <a:pt x="5516261" y="0"/>
                </a:lnTo>
                <a:cubicBezTo>
                  <a:pt x="5561494" y="0"/>
                  <a:pt x="5598162" y="36668"/>
                  <a:pt x="5598162" y="81901"/>
                </a:cubicBezTo>
                <a:lnTo>
                  <a:pt x="5598162" y="3648232"/>
                </a:lnTo>
                <a:lnTo>
                  <a:pt x="0" y="3648232"/>
                </a:lnTo>
                <a:lnTo>
                  <a:pt x="0" y="81901"/>
                </a:lnTo>
                <a:cubicBezTo>
                  <a:pt x="0" y="36668"/>
                  <a:pt x="36668" y="0"/>
                  <a:pt x="81901" y="0"/>
                </a:cubicBezTo>
                <a:close/>
              </a:path>
            </a:pathLst>
          </a:custGeom>
          <a:solidFill>
            <a:schemeClr val="accent4"/>
          </a:solidFill>
        </p:spPr>
        <p:txBody>
          <a:bodyPr wrap="square" tIns="0" bIns="684000" anchor="ctr" anchorCtr="0">
            <a:noAutofit/>
          </a:bodyPr>
          <a:lstStyle>
            <a:lvl1pPr algn="ctr">
              <a:defRPr sz="1400">
                <a:latin typeface="Aptos" panose="020B0004020202020204" pitchFamily="34" charset="0"/>
              </a:defRPr>
            </a:lvl1pPr>
          </a:lstStyle>
          <a:p>
            <a:r>
              <a:rPr lang="en-US"/>
              <a:t>Click icon to add picture</a:t>
            </a:r>
            <a:endParaRPr lang="de-DE"/>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635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8" y="1432561"/>
            <a:ext cx="3782252"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635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Tree>
    <p:extLst>
      <p:ext uri="{BB962C8B-B14F-4D97-AF65-F5344CB8AC3E}">
        <p14:creationId xmlns:p14="http://schemas.microsoft.com/office/powerpoint/2010/main" val="331756149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270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Mobil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4C8B6BC-C2AE-6397-5BED-BF7B2A80F66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gray">
          <a:xfrm>
            <a:off x="7802267" y="1381512"/>
            <a:ext cx="2289943" cy="4824317"/>
          </a:xfrm>
          <a:prstGeom prst="rect">
            <a:avLst/>
          </a:prstGeom>
        </p:spPr>
      </p:pic>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503998" y="360001"/>
            <a:ext cx="11186352" cy="427618"/>
          </a:xfrm>
        </p:spPr>
        <p:txBody>
          <a:bodyPr/>
          <a:lstStyle>
            <a:lvl1pPr>
              <a:defRPr/>
            </a:lvl1pPr>
          </a:lstStyle>
          <a:p>
            <a:r>
              <a:rPr lang="en-US"/>
              <a:t>Click to edit Master title style</a:t>
            </a:r>
          </a:p>
        </p:txBody>
      </p:sp>
      <p:sp>
        <p:nvSpPr>
          <p:cNvPr id="11" name="Textplatzhalter 10">
            <a:extLst>
              <a:ext uri="{FF2B5EF4-FFF2-40B4-BE49-F238E27FC236}">
                <a16:creationId xmlns:a16="http://schemas.microsoft.com/office/drawing/2014/main" id="{CE2E6488-A826-617E-2CCC-3BD9C6FF4BBF}"/>
              </a:ext>
            </a:extLst>
          </p:cNvPr>
          <p:cNvSpPr>
            <a:spLocks noGrp="1" noRot="1" noMove="1" noResize="1" noEditPoints="1" noAdjustHandles="1" noChangeArrowheads="1" noChangeShapeType="1"/>
          </p:cNvSpPr>
          <p:nvPr>
            <p:ph type="body" sz="quarter" idx="11" hasCustomPrompt="1"/>
          </p:nvPr>
        </p:nvSpPr>
        <p:spPr bwMode="gray">
          <a:xfrm>
            <a:off x="503997" y="1432561"/>
            <a:ext cx="6276216" cy="5063490"/>
          </a:xfrm>
          <a:prstGeom prst="rect">
            <a:avLst/>
          </a:prstGeom>
        </p:spPr>
        <p:txBody>
          <a:bodyPr>
            <a:noAutofit/>
          </a:bodyPr>
          <a:lstStyle>
            <a:lvl1pPr>
              <a:defRPr sz="2000">
                <a:latin typeface="Aptos" panose="020B0004020202020204" pitchFamily="34" charset="0"/>
              </a:defRPr>
            </a:lvl1pPr>
            <a:lvl2pPr>
              <a:buClr>
                <a:schemeClr val="accent3"/>
              </a:buClr>
              <a:defRPr sz="1800">
                <a:latin typeface="Aptos" panose="020B0004020202020204" pitchFamily="34" charset="0"/>
              </a:defRPr>
            </a:lvl2pPr>
            <a:lvl3pPr>
              <a:buClr>
                <a:schemeClr val="accent3"/>
              </a:buClr>
              <a:defRPr sz="1600">
                <a:latin typeface="Aptos" panose="020B0004020202020204" pitchFamily="34" charset="0"/>
              </a:defRPr>
            </a:lvl3pPr>
            <a:lvl4pPr>
              <a:buClr>
                <a:schemeClr val="accent3"/>
              </a:buClr>
              <a:defRPr sz="1400">
                <a:latin typeface="Aptos" panose="020B0004020202020204" pitchFamily="34" charset="0"/>
              </a:defRPr>
            </a:lvl4pPr>
            <a:lvl5pPr>
              <a:buClr>
                <a:schemeClr val="accent3"/>
              </a:buClr>
              <a:defRPr sz="1200">
                <a:latin typeface="Aptos" panose="020B0004020202020204" pitchFamily="34" charset="0"/>
              </a:defRPr>
            </a:lvl5pPr>
          </a:lstStyle>
          <a:p>
            <a:pPr marL="0" marR="0" lvl="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a:t>Please use “Increase List Level” in the menu to show bullet points</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hasCustomPrompt="1"/>
          </p:nvPr>
        </p:nvSpPr>
        <p:spPr bwMode="gray">
          <a:xfrm>
            <a:off x="503998" y="781269"/>
            <a:ext cx="11186352" cy="278794"/>
          </a:xfrm>
          <a:prstGeom prst="rect">
            <a:avLst/>
          </a:prstGeom>
        </p:spPr>
        <p:txBody>
          <a:bodyPr>
            <a:spAutoFit/>
          </a:bodyPr>
          <a:lstStyle>
            <a:lvl1pPr marL="0" indent="0">
              <a:lnSpc>
                <a:spcPct val="90000"/>
              </a:lnSpc>
              <a:buNone/>
              <a:defRPr sz="2000">
                <a:solidFill>
                  <a:schemeClr val="accent3"/>
                </a:solidFill>
                <a:latin typeface="+mj-lt"/>
              </a:defRPr>
            </a:lvl1pPr>
            <a:lvl2pPr marL="350837" indent="0">
              <a:buNone/>
              <a:defRPr sz="2000">
                <a:solidFill>
                  <a:schemeClr val="accent3"/>
                </a:solidFill>
                <a:latin typeface="+mj-lt"/>
              </a:defRPr>
            </a:lvl2pPr>
          </a:lstStyle>
          <a:p>
            <a:r>
              <a:rPr lang="en-US"/>
              <a:t>Subline can be removed if two lines are required for the headline</a:t>
            </a:r>
          </a:p>
        </p:txBody>
      </p:sp>
      <p:sp>
        <p:nvSpPr>
          <p:cNvPr id="3" name="Bildplatzhalter 3">
            <a:extLst>
              <a:ext uri="{FF2B5EF4-FFF2-40B4-BE49-F238E27FC236}">
                <a16:creationId xmlns:a16="http://schemas.microsoft.com/office/drawing/2014/main" id="{98D4024C-B012-3CF4-3EE0-54561C993561}"/>
              </a:ext>
            </a:extLst>
          </p:cNvPr>
          <p:cNvSpPr>
            <a:spLocks noGrp="1" noRot="1" noMove="1" noResize="1" noEditPoints="1" noAdjustHandles="1" noChangeArrowheads="1" noChangeShapeType="1"/>
          </p:cNvSpPr>
          <p:nvPr>
            <p:ph type="pic" sz="quarter" idx="18"/>
          </p:nvPr>
        </p:nvSpPr>
        <p:spPr bwMode="gray">
          <a:xfrm>
            <a:off x="7899400" y="1481331"/>
            <a:ext cx="2082800" cy="4625976"/>
          </a:xfrm>
          <a:prstGeom prst="roundRect">
            <a:avLst>
              <a:gd name="adj" fmla="val 8435"/>
            </a:avLst>
          </a:prstGeom>
          <a:solidFill>
            <a:schemeClr val="accent4"/>
          </a:solidFill>
        </p:spPr>
        <p:txBody>
          <a:bodyPr/>
          <a:lstStyle>
            <a:lvl1pPr>
              <a:defRPr>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246939468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4271" userDrawn="1">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bright">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A8CD5FD0-4EE7-BF69-C11B-DA58CEEDBD2B}"/>
              </a:ext>
            </a:extLst>
          </p:cNvPr>
          <p:cNvSpPr>
            <a:spLocks noGrp="1" noRot="1" noMove="1" noResize="1" noEditPoints="1" noAdjustHandles="1" noChangeArrowheads="1" noChangeShapeType="1"/>
          </p:cNvSpPr>
          <p:nvPr userDrawn="1"/>
        </p:nvSpPr>
        <p:spPr bwMode="gray">
          <a:xfrm>
            <a:off x="7547428" y="0"/>
            <a:ext cx="464457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9261E836-C719-359E-C50F-798334DDE5D8}"/>
              </a:ext>
            </a:extLst>
          </p:cNvPr>
          <p:cNvSpPr>
            <a:spLocks noGrp="1" noRot="1" noMove="1" noResize="1" noEditPoints="1" noAdjustHandles="1" noChangeArrowheads="1" noChangeShapeType="1"/>
          </p:cNvSpPr>
          <p:nvPr/>
        </p:nvSpPr>
        <p:spPr bwMode="gray">
          <a:xfrm rot="5400000" flipH="1">
            <a:off x="7191079" y="2416366"/>
            <a:ext cx="3297740" cy="3299528"/>
          </a:xfrm>
          <a:custGeom>
            <a:avLst/>
            <a:gdLst>
              <a:gd name="connsiteX0" fmla="*/ 3410871 w 3410171"/>
              <a:gd name="connsiteY0" fmla="*/ 1705536 h 3412019"/>
              <a:gd name="connsiteX1" fmla="*/ 1705785 w 3410171"/>
              <a:gd name="connsiteY1" fmla="*/ 3411546 h 3412019"/>
              <a:gd name="connsiteX2" fmla="*/ 699 w 3410171"/>
              <a:gd name="connsiteY2" fmla="*/ 1705536 h 3412019"/>
              <a:gd name="connsiteX3" fmla="*/ 1705785 w 3410171"/>
              <a:gd name="connsiteY3" fmla="*/ -474 h 3412019"/>
              <a:gd name="connsiteX4" fmla="*/ 3410871 w 3410171"/>
              <a:gd name="connsiteY4" fmla="*/ 1705536 h 341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171" h="3412019">
                <a:moveTo>
                  <a:pt x="3410871" y="1705536"/>
                </a:moveTo>
                <a:cubicBezTo>
                  <a:pt x="3410871" y="2647739"/>
                  <a:pt x="2647478" y="3411546"/>
                  <a:pt x="1705785" y="3411546"/>
                </a:cubicBezTo>
                <a:cubicBezTo>
                  <a:pt x="764092" y="3411546"/>
                  <a:pt x="699" y="2647739"/>
                  <a:pt x="699" y="1705536"/>
                </a:cubicBezTo>
                <a:cubicBezTo>
                  <a:pt x="699" y="763333"/>
                  <a:pt x="764092" y="-474"/>
                  <a:pt x="1705785" y="-474"/>
                </a:cubicBezTo>
                <a:cubicBezTo>
                  <a:pt x="2647478" y="-474"/>
                  <a:pt x="3410871" y="763333"/>
                  <a:pt x="3410871" y="1705536"/>
                </a:cubicBezTo>
                <a:close/>
              </a:path>
            </a:pathLst>
          </a:custGeom>
          <a:gradFill>
            <a:gsLst>
              <a:gs pos="0">
                <a:srgbClr val="112938">
                  <a:alpha val="0"/>
                </a:srgbClr>
              </a:gs>
              <a:gs pos="50000">
                <a:srgbClr val="112938">
                  <a:alpha val="29804"/>
                </a:srgbClr>
              </a:gs>
              <a:gs pos="100000">
                <a:srgbClr val="112938">
                  <a:alpha val="60000"/>
                </a:srgbClr>
              </a:gs>
            </a:gsLst>
            <a:lin ang="18178740" scaled="1"/>
          </a:gradFill>
          <a:ln w="5044" cap="flat">
            <a:noFill/>
            <a:prstDash val="solid"/>
            <a:miter/>
          </a:ln>
        </p:spPr>
        <p:txBody>
          <a:bodyPr rtlCol="0" anchor="ctr"/>
          <a:lstStyle/>
          <a:p>
            <a:endParaRPr lang="de-DE">
              <a:latin typeface="Aptos" panose="020B0004020202020204" pitchFamily="34" charset="0"/>
            </a:endParaRPr>
          </a:p>
        </p:txBody>
      </p:sp>
      <p:sp>
        <p:nvSpPr>
          <p:cNvPr id="21" name="Freihandform: Form 20">
            <a:extLst>
              <a:ext uri="{FF2B5EF4-FFF2-40B4-BE49-F238E27FC236}">
                <a16:creationId xmlns:a16="http://schemas.microsoft.com/office/drawing/2014/main" id="{30A061FA-0080-E081-3BB4-BF1D33A764E5}"/>
              </a:ext>
            </a:extLst>
          </p:cNvPr>
          <p:cNvSpPr>
            <a:spLocks noGrp="1" noRot="1" noMove="1" noResize="1" noEditPoints="1" noAdjustHandles="1" noChangeArrowheads="1" noChangeShapeType="1"/>
          </p:cNvSpPr>
          <p:nvPr userDrawn="1"/>
        </p:nvSpPr>
        <p:spPr bwMode="gray">
          <a:xfrm rot="7739400" flipH="1">
            <a:off x="10082493" y="-875208"/>
            <a:ext cx="2013532" cy="2555657"/>
          </a:xfrm>
          <a:custGeom>
            <a:avLst/>
            <a:gdLst>
              <a:gd name="connsiteX0" fmla="*/ 490372 w 2013532"/>
              <a:gd name="connsiteY0" fmla="*/ 2555657 h 2555657"/>
              <a:gd name="connsiteX1" fmla="*/ 2013532 w 2013532"/>
              <a:gd name="connsiteY1" fmla="*/ 674040 h 2555657"/>
              <a:gd name="connsiteX2" fmla="*/ 1180864 w 2013532"/>
              <a:gd name="connsiteY2" fmla="*/ 0 h 2555657"/>
              <a:gd name="connsiteX3" fmla="*/ 1046615 w 2013532"/>
              <a:gd name="connsiteY3" fmla="*/ 34466 h 2555657"/>
              <a:gd name="connsiteX4" fmla="*/ 0 w 2013532"/>
              <a:gd name="connsiteY4" fmla="*/ 1454897 h 2555657"/>
              <a:gd name="connsiteX5" fmla="*/ 436284 w 2013532"/>
              <a:gd name="connsiteY5" fmla="*/ 2506574 h 255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532" h="2555657">
                <a:moveTo>
                  <a:pt x="490372" y="2555657"/>
                </a:moveTo>
                <a:lnTo>
                  <a:pt x="2013532" y="674040"/>
                </a:lnTo>
                <a:lnTo>
                  <a:pt x="1180864" y="0"/>
                </a:lnTo>
                <a:lnTo>
                  <a:pt x="1046615" y="34466"/>
                </a:lnTo>
                <a:cubicBezTo>
                  <a:pt x="440259" y="222775"/>
                  <a:pt x="0" y="787500"/>
                  <a:pt x="0" y="1454897"/>
                </a:cubicBezTo>
                <a:cubicBezTo>
                  <a:pt x="0" y="1865602"/>
                  <a:pt x="166726" y="2237426"/>
                  <a:pt x="436284" y="2506574"/>
                </a:cubicBezTo>
                <a:close/>
              </a:path>
            </a:pathLst>
          </a:custGeom>
          <a:gradFill>
            <a:gsLst>
              <a:gs pos="0">
                <a:srgbClr val="112938">
                  <a:alpha val="0"/>
                </a:srgbClr>
              </a:gs>
              <a:gs pos="50000">
                <a:srgbClr val="112938">
                  <a:alpha val="29804"/>
                </a:srgbClr>
              </a:gs>
              <a:gs pos="100000">
                <a:srgbClr val="112938">
                  <a:alpha val="60000"/>
                </a:srgbClr>
              </a:gs>
            </a:gsLst>
            <a:lin ang="1080000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6" name="Freihandform: Form 5">
            <a:extLst>
              <a:ext uri="{FF2B5EF4-FFF2-40B4-BE49-F238E27FC236}">
                <a16:creationId xmlns:a16="http://schemas.microsoft.com/office/drawing/2014/main" id="{C19785F9-9C87-3685-93FA-C9B50DE8D9A7}"/>
              </a:ext>
            </a:extLst>
          </p:cNvPr>
          <p:cNvSpPr>
            <a:spLocks noGrp="1" noRot="1" noMove="1" noResize="1" noEditPoints="1" noAdjustHandles="1" noChangeArrowheads="1" noChangeShapeType="1"/>
          </p:cNvSpPr>
          <p:nvPr/>
        </p:nvSpPr>
        <p:spPr bwMode="gray">
          <a:xfrm rot="8999999" flipH="1">
            <a:off x="9743324" y="3061245"/>
            <a:ext cx="1981403" cy="1985738"/>
          </a:xfrm>
          <a:custGeom>
            <a:avLst/>
            <a:gdLst>
              <a:gd name="connsiteX0" fmla="*/ 2049655 w 2048955"/>
              <a:gd name="connsiteY0" fmla="*/ 1026245 h 2053438"/>
              <a:gd name="connsiteX1" fmla="*/ 1025177 w 2048955"/>
              <a:gd name="connsiteY1" fmla="*/ 2052965 h 2053438"/>
              <a:gd name="connsiteX2" fmla="*/ 699 w 2048955"/>
              <a:gd name="connsiteY2" fmla="*/ 1026245 h 2053438"/>
              <a:gd name="connsiteX3" fmla="*/ 1025177 w 2048955"/>
              <a:gd name="connsiteY3" fmla="*/ -474 h 2053438"/>
              <a:gd name="connsiteX4" fmla="*/ 2049655 w 2048955"/>
              <a:gd name="connsiteY4" fmla="*/ 1026245 h 20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955" h="2053438">
                <a:moveTo>
                  <a:pt x="2049655" y="1026245"/>
                </a:moveTo>
                <a:cubicBezTo>
                  <a:pt x="2049655" y="1593287"/>
                  <a:pt x="1590980" y="2052965"/>
                  <a:pt x="1025177" y="2052965"/>
                </a:cubicBezTo>
                <a:cubicBezTo>
                  <a:pt x="459373" y="2052965"/>
                  <a:pt x="699" y="1593287"/>
                  <a:pt x="699" y="1026245"/>
                </a:cubicBezTo>
                <a:cubicBezTo>
                  <a:pt x="699" y="459204"/>
                  <a:pt x="459373" y="-474"/>
                  <a:pt x="1025177" y="-474"/>
                </a:cubicBezTo>
                <a:cubicBezTo>
                  <a:pt x="1590980" y="-474"/>
                  <a:pt x="2049655" y="459204"/>
                  <a:pt x="2049655" y="1026245"/>
                </a:cubicBezTo>
                <a:close/>
              </a:path>
            </a:pathLst>
          </a:custGeom>
          <a:gradFill>
            <a:gsLst>
              <a:gs pos="0">
                <a:srgbClr val="112938">
                  <a:alpha val="0"/>
                </a:srgbClr>
              </a:gs>
              <a:gs pos="50000">
                <a:srgbClr val="112938">
                  <a:alpha val="29804"/>
                </a:srgbClr>
              </a:gs>
              <a:gs pos="100000">
                <a:srgbClr val="112938">
                  <a:alpha val="60000"/>
                </a:srgbClr>
              </a:gs>
            </a:gsLst>
            <a:lin ang="5400000" scaled="1"/>
          </a:gradFill>
          <a:ln w="5044" cap="flat">
            <a:noFill/>
            <a:prstDash val="solid"/>
            <a:miter/>
          </a:ln>
        </p:spPr>
        <p:txBody>
          <a:bodyPr rtlCol="0" anchor="ctr"/>
          <a:lstStyle/>
          <a:p>
            <a:endParaRPr lang="de-DE">
              <a:latin typeface="Aptos" panose="020B0004020202020204" pitchFamily="34" charset="0"/>
            </a:endParaRPr>
          </a:p>
        </p:txBody>
      </p:sp>
      <p:sp>
        <p:nvSpPr>
          <p:cNvPr id="13" name="Rechteck 12">
            <a:extLst>
              <a:ext uri="{FF2B5EF4-FFF2-40B4-BE49-F238E27FC236}">
                <a16:creationId xmlns:a16="http://schemas.microsoft.com/office/drawing/2014/main" id="{95F30190-9C54-F860-962A-76F0E34EF88A}"/>
              </a:ext>
            </a:extLst>
          </p:cNvPr>
          <p:cNvSpPr>
            <a:spLocks noGrp="1" noRot="1" noMove="1" noResize="1" noEditPoints="1" noAdjustHandles="1" noChangeArrowheads="1" noChangeShapeType="1"/>
          </p:cNvSpPr>
          <p:nvPr userDrawn="1"/>
        </p:nvSpPr>
        <p:spPr bwMode="gray">
          <a:xfrm>
            <a:off x="7547428" y="0"/>
            <a:ext cx="4644572" cy="6858000"/>
          </a:xfrm>
          <a:prstGeom prst="rect">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10" name="Freihandform: Form 9">
            <a:extLst>
              <a:ext uri="{FF2B5EF4-FFF2-40B4-BE49-F238E27FC236}">
                <a16:creationId xmlns:a16="http://schemas.microsoft.com/office/drawing/2014/main" id="{92B697C2-20BF-DE7E-2232-2E04AD2D89AF}"/>
              </a:ext>
            </a:extLst>
          </p:cNvPr>
          <p:cNvSpPr>
            <a:spLocks noGrp="1" noRot="1" noMove="1" noResize="1" noEditPoints="1" noAdjustHandles="1" noChangeArrowheads="1" noChangeShapeType="1"/>
          </p:cNvSpPr>
          <p:nvPr/>
        </p:nvSpPr>
        <p:spPr bwMode="gray">
          <a:xfrm rot="5400000" flipH="1">
            <a:off x="10197855" y="3156129"/>
            <a:ext cx="84366" cy="84400"/>
          </a:xfrm>
          <a:custGeom>
            <a:avLst/>
            <a:gdLst>
              <a:gd name="connsiteX0" fmla="*/ 51090 w 50390"/>
              <a:gd name="connsiteY0" fmla="*/ 24731 h 50410"/>
              <a:gd name="connsiteX1" fmla="*/ 25894 w 50390"/>
              <a:gd name="connsiteY1" fmla="*/ 49937 h 50410"/>
              <a:gd name="connsiteX2" fmla="*/ 699 w 50390"/>
              <a:gd name="connsiteY2" fmla="*/ 24731 h 50410"/>
              <a:gd name="connsiteX3" fmla="*/ 25894 w 50390"/>
              <a:gd name="connsiteY3" fmla="*/ -474 h 50410"/>
              <a:gd name="connsiteX4" fmla="*/ 51090 w 50390"/>
              <a:gd name="connsiteY4" fmla="*/ 24731 h 5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0" h="50410">
                <a:moveTo>
                  <a:pt x="51090" y="24731"/>
                </a:moveTo>
                <a:cubicBezTo>
                  <a:pt x="51090" y="38652"/>
                  <a:pt x="39809" y="49937"/>
                  <a:pt x="25894" y="49937"/>
                </a:cubicBezTo>
                <a:cubicBezTo>
                  <a:pt x="11979" y="49937"/>
                  <a:pt x="699" y="38652"/>
                  <a:pt x="699" y="24731"/>
                </a:cubicBezTo>
                <a:cubicBezTo>
                  <a:pt x="699" y="10811"/>
                  <a:pt x="11979" y="-474"/>
                  <a:pt x="25894" y="-474"/>
                </a:cubicBezTo>
                <a:cubicBezTo>
                  <a:pt x="39809" y="-474"/>
                  <a:pt x="51090" y="10811"/>
                  <a:pt x="51090" y="24731"/>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8F76AADE-0A7A-7792-7A31-17F23AF9EEA8}"/>
              </a:ext>
            </a:extLst>
          </p:cNvPr>
          <p:cNvSpPr>
            <a:spLocks noGrp="1" noRot="1" noMove="1" noResize="1" noEditPoints="1" noAdjustHandles="1" noChangeArrowheads="1" noChangeShapeType="1"/>
          </p:cNvSpPr>
          <p:nvPr/>
        </p:nvSpPr>
        <p:spPr bwMode="gray">
          <a:xfrm rot="5400000" flipH="1">
            <a:off x="10022591" y="1075866"/>
            <a:ext cx="76828" cy="76828"/>
          </a:xfrm>
          <a:custGeom>
            <a:avLst/>
            <a:gdLst>
              <a:gd name="connsiteX0" fmla="*/ 47523 w 45887"/>
              <a:gd name="connsiteY0" fmla="*/ 23370 h 45887"/>
              <a:gd name="connsiteX1" fmla="*/ 24579 w 45887"/>
              <a:gd name="connsiteY1" fmla="*/ 46314 h 45887"/>
              <a:gd name="connsiteX2" fmla="*/ 1635 w 45887"/>
              <a:gd name="connsiteY2" fmla="*/ 23370 h 45887"/>
              <a:gd name="connsiteX3" fmla="*/ 24579 w 45887"/>
              <a:gd name="connsiteY3" fmla="*/ 426 h 45887"/>
              <a:gd name="connsiteX4" fmla="*/ 47523 w 45887"/>
              <a:gd name="connsiteY4" fmla="*/ 23370 h 4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7" h="45887">
                <a:moveTo>
                  <a:pt x="47523" y="23370"/>
                </a:moveTo>
                <a:cubicBezTo>
                  <a:pt x="47523" y="36041"/>
                  <a:pt x="37250" y="46314"/>
                  <a:pt x="24579" y="46314"/>
                </a:cubicBezTo>
                <a:cubicBezTo>
                  <a:pt x="11907" y="46314"/>
                  <a:pt x="1635" y="36041"/>
                  <a:pt x="1635" y="23370"/>
                </a:cubicBezTo>
                <a:cubicBezTo>
                  <a:pt x="1635" y="10698"/>
                  <a:pt x="11907" y="426"/>
                  <a:pt x="24579" y="426"/>
                </a:cubicBezTo>
                <a:cubicBezTo>
                  <a:pt x="37250" y="426"/>
                  <a:pt x="47523" y="10698"/>
                  <a:pt x="47523" y="23370"/>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grpSp>
        <p:nvGrpSpPr>
          <p:cNvPr id="16" name="Gruppieren 15">
            <a:extLst>
              <a:ext uri="{FF2B5EF4-FFF2-40B4-BE49-F238E27FC236}">
                <a16:creationId xmlns:a16="http://schemas.microsoft.com/office/drawing/2014/main" id="{3AE3C2E0-ED54-BF51-85A2-BA4EFCF12E9F}"/>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accent2"/>
          </a:solidFill>
        </p:grpSpPr>
        <p:sp>
          <p:nvSpPr>
            <p:cNvPr id="17" name="Freihandform: Form 16">
              <a:extLst>
                <a:ext uri="{FF2B5EF4-FFF2-40B4-BE49-F238E27FC236}">
                  <a16:creationId xmlns:a16="http://schemas.microsoft.com/office/drawing/2014/main" id="{A04D09C4-CDDF-236E-ED14-E0AD0F4AD4E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18" name="Freihandform: Form 17">
              <a:extLst>
                <a:ext uri="{FF2B5EF4-FFF2-40B4-BE49-F238E27FC236}">
                  <a16:creationId xmlns:a16="http://schemas.microsoft.com/office/drawing/2014/main" id="{7A20244E-4B80-C48C-4B37-B1021C49BB5F}"/>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3" name="Rechteck 2">
            <a:extLst>
              <a:ext uri="{FF2B5EF4-FFF2-40B4-BE49-F238E27FC236}">
                <a16:creationId xmlns:a16="http://schemas.microsoft.com/office/drawing/2014/main" id="{0843E582-8AEC-F1F1-2E88-E15AD80FA747}"/>
              </a:ext>
            </a:extLst>
          </p:cNvPr>
          <p:cNvSpPr>
            <a:spLocks noGrp="1" noRot="1" noMove="1" noResize="1" noEditPoints="1" noAdjustHandles="1" noChangeArrowheads="1" noChangeShapeType="1"/>
          </p:cNvSpPr>
          <p:nvPr userDrawn="1"/>
        </p:nvSpPr>
        <p:spPr bwMode="gray">
          <a:xfrm>
            <a:off x="0" y="0"/>
            <a:ext cx="754742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lvl1pPr>
          </a:lstStyle>
          <a:p>
            <a:r>
              <a:rPr lang="en-US"/>
              <a:t>Text</a:t>
            </a:r>
          </a:p>
        </p:txBody>
      </p:sp>
      <p:sp>
        <p:nvSpPr>
          <p:cNvPr id="2" name="Textplatzhalter 4">
            <a:extLst>
              <a:ext uri="{FF2B5EF4-FFF2-40B4-BE49-F238E27FC236}">
                <a16:creationId xmlns:a16="http://schemas.microsoft.com/office/drawing/2014/main" id="{5C0832B2-785B-3A2A-415B-8C08B86258CC}"/>
              </a:ext>
            </a:extLst>
          </p:cNvPr>
          <p:cNvSpPr>
            <a:spLocks noGrp="1" noRot="1" noMove="1" noResize="1" noEditPoints="1" noAdjustHandles="1" noChangeArrowheads="1" noChangeShapeType="1"/>
          </p:cNvSpPr>
          <p:nvPr>
            <p:ph type="body" sz="quarter" idx="16" hasCustomPrompt="1"/>
          </p:nvPr>
        </p:nvSpPr>
        <p:spPr bwMode="gray">
          <a:xfrm>
            <a:off x="503997" y="1432561"/>
            <a:ext cx="6555752"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sp>
        <p:nvSpPr>
          <p:cNvPr id="24" name="Freihandform: Form 23">
            <a:extLst>
              <a:ext uri="{FF2B5EF4-FFF2-40B4-BE49-F238E27FC236}">
                <a16:creationId xmlns:a16="http://schemas.microsoft.com/office/drawing/2014/main" id="{0D1929F9-A513-90D3-6D1F-71FE8E11C25F}"/>
              </a:ext>
            </a:extLst>
          </p:cNvPr>
          <p:cNvSpPr>
            <a:spLocks noGrp="1" noRot="1" noMove="1" noResize="1" noEditPoints="1" noAdjustHandles="1" noChangeArrowheads="1" noChangeShapeType="1"/>
          </p:cNvSpPr>
          <p:nvPr/>
        </p:nvSpPr>
        <p:spPr bwMode="gray">
          <a:xfrm rot="5400000" flipH="1">
            <a:off x="8904684" y="977503"/>
            <a:ext cx="4288631" cy="2309811"/>
          </a:xfrm>
          <a:custGeom>
            <a:avLst/>
            <a:gdLst>
              <a:gd name="connsiteX0" fmla="*/ 4267909 w 4267909"/>
              <a:gd name="connsiteY0" fmla="*/ 1157928 h 2302228"/>
              <a:gd name="connsiteX1" fmla="*/ 4267909 w 4267909"/>
              <a:gd name="connsiteY1" fmla="*/ 0 h 2302228"/>
              <a:gd name="connsiteX2" fmla="*/ 634 w 4267909"/>
              <a:gd name="connsiteY2" fmla="*/ 0 h 2302228"/>
              <a:gd name="connsiteX3" fmla="*/ 0 w 4267909"/>
              <a:gd name="connsiteY3" fmla="*/ 12548 h 2302228"/>
              <a:gd name="connsiteX4" fmla="*/ 2288445 w 4267909"/>
              <a:gd name="connsiteY4" fmla="*/ 2302228 h 2302228"/>
              <a:gd name="connsiteX5" fmla="*/ 4186059 w 4267909"/>
              <a:gd name="connsiteY5" fmla="*/ 1292730 h 2302228"/>
              <a:gd name="connsiteX0" fmla="*/ 4267909 w 4359349"/>
              <a:gd name="connsiteY0" fmla="*/ 0 h 2302228"/>
              <a:gd name="connsiteX1" fmla="*/ 634 w 4359349"/>
              <a:gd name="connsiteY1" fmla="*/ 0 h 2302228"/>
              <a:gd name="connsiteX2" fmla="*/ 0 w 4359349"/>
              <a:gd name="connsiteY2" fmla="*/ 12548 h 2302228"/>
              <a:gd name="connsiteX3" fmla="*/ 2288445 w 4359349"/>
              <a:gd name="connsiteY3" fmla="*/ 2302228 h 2302228"/>
              <a:gd name="connsiteX4" fmla="*/ 4186059 w 4359349"/>
              <a:gd name="connsiteY4" fmla="*/ 1292730 h 2302228"/>
              <a:gd name="connsiteX5" fmla="*/ 4267909 w 4359349"/>
              <a:gd name="connsiteY5" fmla="*/ 1157928 h 2302228"/>
              <a:gd name="connsiteX6" fmla="*/ 4359349 w 4359349"/>
              <a:gd name="connsiteY6" fmla="*/ 91440 h 2302228"/>
              <a:gd name="connsiteX0" fmla="*/ 4267909 w 4267909"/>
              <a:gd name="connsiteY0" fmla="*/ 0 h 2302228"/>
              <a:gd name="connsiteX1" fmla="*/ 634 w 4267909"/>
              <a:gd name="connsiteY1" fmla="*/ 0 h 2302228"/>
              <a:gd name="connsiteX2" fmla="*/ 0 w 4267909"/>
              <a:gd name="connsiteY2" fmla="*/ 12548 h 2302228"/>
              <a:gd name="connsiteX3" fmla="*/ 2288445 w 4267909"/>
              <a:gd name="connsiteY3" fmla="*/ 2302228 h 2302228"/>
              <a:gd name="connsiteX4" fmla="*/ 4186059 w 4267909"/>
              <a:gd name="connsiteY4" fmla="*/ 1292730 h 2302228"/>
              <a:gd name="connsiteX5" fmla="*/ 4267909 w 4267909"/>
              <a:gd name="connsiteY5" fmla="*/ 1157928 h 2302228"/>
              <a:gd name="connsiteX0" fmla="*/ 634 w 4267909"/>
              <a:gd name="connsiteY0" fmla="*/ 0 h 2302228"/>
              <a:gd name="connsiteX1" fmla="*/ 0 w 4267909"/>
              <a:gd name="connsiteY1" fmla="*/ 12548 h 2302228"/>
              <a:gd name="connsiteX2" fmla="*/ 2288445 w 4267909"/>
              <a:gd name="connsiteY2" fmla="*/ 2302228 h 2302228"/>
              <a:gd name="connsiteX3" fmla="*/ 4186059 w 4267909"/>
              <a:gd name="connsiteY3" fmla="*/ 1292730 h 2302228"/>
              <a:gd name="connsiteX4" fmla="*/ 4267909 w 4267909"/>
              <a:gd name="connsiteY4" fmla="*/ 1157928 h 2302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909" h="2302228">
                <a:moveTo>
                  <a:pt x="634" y="0"/>
                </a:moveTo>
                <a:cubicBezTo>
                  <a:pt x="423" y="4183"/>
                  <a:pt x="211" y="8365"/>
                  <a:pt x="0" y="12548"/>
                </a:cubicBezTo>
                <a:cubicBezTo>
                  <a:pt x="0" y="1277104"/>
                  <a:pt x="1024571" y="2302228"/>
                  <a:pt x="2288445" y="2302228"/>
                </a:cubicBezTo>
                <a:cubicBezTo>
                  <a:pt x="3078365" y="2302228"/>
                  <a:pt x="3774809" y="1901789"/>
                  <a:pt x="4186059" y="1292730"/>
                </a:cubicBezTo>
                <a:lnTo>
                  <a:pt x="4267909" y="1157928"/>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Tree>
    <p:extLst>
      <p:ext uri="{BB962C8B-B14F-4D97-AF65-F5344CB8AC3E}">
        <p14:creationId xmlns:p14="http://schemas.microsoft.com/office/powerpoint/2010/main" val="233724867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4452"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bright 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B2F6924-1A12-CDCE-5A9D-8C5E01842BFD}"/>
              </a:ext>
            </a:extLst>
          </p:cNvPr>
          <p:cNvSpPr>
            <a:spLocks noGrp="1" noRot="1" noMove="1" noResize="1" noEditPoints="1" noAdjustHandles="1" noChangeArrowheads="1" noChangeShapeType="1"/>
          </p:cNvSpPr>
          <p:nvPr userDrawn="1"/>
        </p:nvSpPr>
        <p:spPr bwMode="gray">
          <a:xfrm flipV="1">
            <a:off x="0" y="0"/>
            <a:ext cx="12192000" cy="6858000"/>
          </a:xfrm>
          <a:prstGeom prst="rect">
            <a:avLst/>
          </a:prstGeom>
          <a:gradFill>
            <a:gsLst>
              <a:gs pos="0">
                <a:srgbClr val="8CBBC9">
                  <a:alpha val="26000"/>
                </a:srgbClr>
              </a:gs>
              <a:gs pos="50000">
                <a:srgbClr val="8CBBC9">
                  <a:alpha val="21000"/>
                </a:srgbClr>
              </a:gs>
              <a:gs pos="100000">
                <a:srgbClr val="8CBBC9">
                  <a:alpha val="61000"/>
                </a:srgbClr>
              </a:gs>
            </a:gsLst>
            <a:lin ang="17400000" scaled="0"/>
          </a:gradFill>
          <a:ln w="50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de-DE">
              <a:solidFill>
                <a:schemeClr val="tx1"/>
              </a:solidFill>
              <a:latin typeface="Aptos" panose="020B0004020202020204" pitchFamily="34" charset="0"/>
            </a:endParaRPr>
          </a:p>
        </p:txBody>
      </p:sp>
      <p:sp>
        <p:nvSpPr>
          <p:cNvPr id="9" name="Freihandform: Form 8">
            <a:extLst>
              <a:ext uri="{FF2B5EF4-FFF2-40B4-BE49-F238E27FC236}">
                <a16:creationId xmlns:a16="http://schemas.microsoft.com/office/drawing/2014/main" id="{1756AFD8-46E6-A43F-C0BD-BAC839D64E33}"/>
              </a:ext>
            </a:extLst>
          </p:cNvPr>
          <p:cNvSpPr>
            <a:spLocks noGrp="1" noRot="1" noMove="1" noResize="1" noEditPoints="1" noAdjustHandles="1" noChangeArrowheads="1" noChangeShapeType="1"/>
          </p:cNvSpPr>
          <p:nvPr userDrawn="1"/>
        </p:nvSpPr>
        <p:spPr bwMode="gray">
          <a:xfrm rot="15100106" flipH="1">
            <a:off x="349587" y="4696292"/>
            <a:ext cx="2262906" cy="3173444"/>
          </a:xfrm>
          <a:custGeom>
            <a:avLst/>
            <a:gdLst>
              <a:gd name="connsiteX0" fmla="*/ 129580 w 2262906"/>
              <a:gd name="connsiteY0" fmla="*/ 1194379 h 3173444"/>
              <a:gd name="connsiteX1" fmla="*/ 2053808 w 2262906"/>
              <a:gd name="connsiteY1" fmla="*/ 3119650 h 3173444"/>
              <a:gd name="connsiteX2" fmla="*/ 2262906 w 2262906"/>
              <a:gd name="connsiteY2" fmla="*/ 3173444 h 3173444"/>
              <a:gd name="connsiteX3" fmla="*/ 1211450 w 2262906"/>
              <a:gd name="connsiteY3" fmla="*/ 0 h 3173444"/>
              <a:gd name="connsiteX4" fmla="*/ 0 w 2262906"/>
              <a:gd name="connsiteY4" fmla="*/ 401390 h 3173444"/>
              <a:gd name="connsiteX5" fmla="*/ 1848 w 2262906"/>
              <a:gd name="connsiteY5" fmla="*/ 474503 h 3173444"/>
              <a:gd name="connsiteX6" fmla="*/ 129580 w 2262906"/>
              <a:gd name="connsiteY6" fmla="*/ 1194379 h 317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906" h="3173444">
                <a:moveTo>
                  <a:pt x="129580" y="1194379"/>
                </a:moveTo>
                <a:cubicBezTo>
                  <a:pt x="414535" y="2111035"/>
                  <a:pt x="1137648" y="2834541"/>
                  <a:pt x="2053808" y="3119650"/>
                </a:cubicBezTo>
                <a:lnTo>
                  <a:pt x="2262906" y="3173444"/>
                </a:lnTo>
                <a:lnTo>
                  <a:pt x="1211450" y="0"/>
                </a:lnTo>
                <a:lnTo>
                  <a:pt x="0" y="401390"/>
                </a:lnTo>
                <a:lnTo>
                  <a:pt x="1848" y="474503"/>
                </a:lnTo>
                <a:cubicBezTo>
                  <a:pt x="14487" y="723979"/>
                  <a:pt x="58341" y="965215"/>
                  <a:pt x="129580" y="1194379"/>
                </a:cubicBezTo>
                <a:close/>
              </a:path>
            </a:pathLst>
          </a:custGeom>
          <a:gradFill>
            <a:gsLst>
              <a:gs pos="0">
                <a:srgbClr val="8CBBC9">
                  <a:alpha val="0"/>
                </a:srgbClr>
              </a:gs>
              <a:gs pos="80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6" name="Freihandform: Form 5">
            <a:extLst>
              <a:ext uri="{FF2B5EF4-FFF2-40B4-BE49-F238E27FC236}">
                <a16:creationId xmlns:a16="http://schemas.microsoft.com/office/drawing/2014/main" id="{FE01C480-A4CF-129A-FC54-2D27AF8DEC4E}"/>
              </a:ext>
            </a:extLst>
          </p:cNvPr>
          <p:cNvSpPr>
            <a:spLocks noGrp="1" noRot="1" noMove="1" noResize="1" noEditPoints="1" noAdjustHandles="1" noChangeArrowheads="1" noChangeShapeType="1"/>
          </p:cNvSpPr>
          <p:nvPr userDrawn="1"/>
        </p:nvSpPr>
        <p:spPr bwMode="gray">
          <a:xfrm rot="7466482" flipH="1">
            <a:off x="9042340" y="-643757"/>
            <a:ext cx="2180142" cy="2343723"/>
          </a:xfrm>
          <a:custGeom>
            <a:avLst/>
            <a:gdLst>
              <a:gd name="connsiteX0" fmla="*/ 1214478 w 2789337"/>
              <a:gd name="connsiteY0" fmla="*/ 2998628 h 2998628"/>
              <a:gd name="connsiteX1" fmla="*/ 2789337 w 2789337"/>
              <a:gd name="connsiteY1" fmla="*/ 702163 h 2998628"/>
              <a:gd name="connsiteX2" fmla="*/ 2768358 w 2789337"/>
              <a:gd name="connsiteY2" fmla="*/ 667611 h 2998628"/>
              <a:gd name="connsiteX3" fmla="*/ 1513412 w 2789337"/>
              <a:gd name="connsiteY3" fmla="*/ 0 h 2998628"/>
              <a:gd name="connsiteX4" fmla="*/ 0 w 2789337"/>
              <a:gd name="connsiteY4" fmla="*/ 1514233 h 2998628"/>
              <a:gd name="connsiteX5" fmla="*/ 1208407 w 2789337"/>
              <a:gd name="connsiteY5" fmla="*/ 2997701 h 29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337" h="2998628">
                <a:moveTo>
                  <a:pt x="1214478" y="2998628"/>
                </a:moveTo>
                <a:lnTo>
                  <a:pt x="2789337" y="702163"/>
                </a:lnTo>
                <a:lnTo>
                  <a:pt x="2768358" y="667611"/>
                </a:lnTo>
                <a:cubicBezTo>
                  <a:pt x="2496386" y="264822"/>
                  <a:pt x="2035809" y="0"/>
                  <a:pt x="1513412" y="0"/>
                </a:cubicBezTo>
                <a:cubicBezTo>
                  <a:pt x="677578" y="0"/>
                  <a:pt x="0" y="677945"/>
                  <a:pt x="0" y="1514233"/>
                </a:cubicBezTo>
                <a:cubicBezTo>
                  <a:pt x="0" y="2245984"/>
                  <a:pt x="518771" y="2856505"/>
                  <a:pt x="1208407" y="2997701"/>
                </a:cubicBezTo>
                <a:close/>
              </a:path>
            </a:pathLst>
          </a:custGeom>
          <a:gradFill>
            <a:gsLst>
              <a:gs pos="0">
                <a:srgbClr val="8CBBC9">
                  <a:alpha val="0"/>
                </a:srgbClr>
              </a:gs>
              <a:gs pos="72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7" name="Freihandform: Form 6">
            <a:extLst>
              <a:ext uri="{FF2B5EF4-FFF2-40B4-BE49-F238E27FC236}">
                <a16:creationId xmlns:a16="http://schemas.microsoft.com/office/drawing/2014/main" id="{2504F629-92BC-E89C-457D-669D6F74E2E7}"/>
              </a:ext>
            </a:extLst>
          </p:cNvPr>
          <p:cNvSpPr>
            <a:spLocks noGrp="1" noRot="1" noMove="1" noResize="1" noEditPoints="1" noAdjustHandles="1" noChangeArrowheads="1" noChangeShapeType="1"/>
          </p:cNvSpPr>
          <p:nvPr userDrawn="1"/>
        </p:nvSpPr>
        <p:spPr bwMode="gray">
          <a:xfrm rot="5379983" flipH="1">
            <a:off x="10186893" y="965012"/>
            <a:ext cx="3006918" cy="1044758"/>
          </a:xfrm>
          <a:custGeom>
            <a:avLst/>
            <a:gdLst>
              <a:gd name="connsiteX0" fmla="*/ 3847138 w 3847138"/>
              <a:gd name="connsiteY0" fmla="*/ 126778 h 1336693"/>
              <a:gd name="connsiteX1" fmla="*/ 3846400 w 3847138"/>
              <a:gd name="connsiteY1" fmla="*/ 0 h 1336693"/>
              <a:gd name="connsiteX2" fmla="*/ 0 w 3847138"/>
              <a:gd name="connsiteY2" fmla="*/ 22397 h 1336693"/>
              <a:gd name="connsiteX3" fmla="*/ 11149 w 3847138"/>
              <a:gd name="connsiteY3" fmla="*/ 52876 h 1336693"/>
              <a:gd name="connsiteX4" fmla="*/ 1946934 w 3847138"/>
              <a:gd name="connsiteY4" fmla="*/ 1336693 h 1336693"/>
              <a:gd name="connsiteX5" fmla="*/ 3794252 w 3847138"/>
              <a:gd name="connsiteY5" fmla="*/ 236621 h 1336693"/>
              <a:gd name="connsiteX0" fmla="*/ 3847138 w 3847138"/>
              <a:gd name="connsiteY0" fmla="*/ 126778 h 1336693"/>
              <a:gd name="connsiteX1" fmla="*/ 3846400 w 3847138"/>
              <a:gd name="connsiteY1" fmla="*/ 0 h 1336693"/>
              <a:gd name="connsiteX2" fmla="*/ 1680252 w 3847138"/>
              <a:gd name="connsiteY2" fmla="*/ 9136 h 1336693"/>
              <a:gd name="connsiteX3" fmla="*/ 0 w 3847138"/>
              <a:gd name="connsiteY3" fmla="*/ 22397 h 1336693"/>
              <a:gd name="connsiteX4" fmla="*/ 11149 w 3847138"/>
              <a:gd name="connsiteY4" fmla="*/ 52876 h 1336693"/>
              <a:gd name="connsiteX5" fmla="*/ 1946934 w 3847138"/>
              <a:gd name="connsiteY5" fmla="*/ 1336693 h 1336693"/>
              <a:gd name="connsiteX6" fmla="*/ 3794252 w 3847138"/>
              <a:gd name="connsiteY6" fmla="*/ 236621 h 1336693"/>
              <a:gd name="connsiteX7" fmla="*/ 3847138 w 3847138"/>
              <a:gd name="connsiteY7" fmla="*/ 126778 h 1336693"/>
              <a:gd name="connsiteX0" fmla="*/ 1680252 w 3847138"/>
              <a:gd name="connsiteY0" fmla="*/ 9136 h 1336693"/>
              <a:gd name="connsiteX1" fmla="*/ 0 w 3847138"/>
              <a:gd name="connsiteY1" fmla="*/ 22397 h 1336693"/>
              <a:gd name="connsiteX2" fmla="*/ 11149 w 3847138"/>
              <a:gd name="connsiteY2" fmla="*/ 52876 h 1336693"/>
              <a:gd name="connsiteX3" fmla="*/ 1946934 w 3847138"/>
              <a:gd name="connsiteY3" fmla="*/ 1336693 h 1336693"/>
              <a:gd name="connsiteX4" fmla="*/ 3794252 w 3847138"/>
              <a:gd name="connsiteY4" fmla="*/ 236621 h 1336693"/>
              <a:gd name="connsiteX5" fmla="*/ 3847138 w 3847138"/>
              <a:gd name="connsiteY5" fmla="*/ 126778 h 1336693"/>
              <a:gd name="connsiteX6" fmla="*/ 3846400 w 3847138"/>
              <a:gd name="connsiteY6" fmla="*/ 0 h 1336693"/>
              <a:gd name="connsiteX7" fmla="*/ 1797243 w 3847138"/>
              <a:gd name="connsiteY7" fmla="*/ 126127 h 1336693"/>
              <a:gd name="connsiteX0" fmla="*/ 0 w 3847138"/>
              <a:gd name="connsiteY0" fmla="*/ 22397 h 1336693"/>
              <a:gd name="connsiteX1" fmla="*/ 11149 w 3847138"/>
              <a:gd name="connsiteY1" fmla="*/ 52876 h 1336693"/>
              <a:gd name="connsiteX2" fmla="*/ 1946934 w 3847138"/>
              <a:gd name="connsiteY2" fmla="*/ 1336693 h 1336693"/>
              <a:gd name="connsiteX3" fmla="*/ 3794252 w 3847138"/>
              <a:gd name="connsiteY3" fmla="*/ 236621 h 1336693"/>
              <a:gd name="connsiteX4" fmla="*/ 3847138 w 3847138"/>
              <a:gd name="connsiteY4" fmla="*/ 126778 h 1336693"/>
              <a:gd name="connsiteX5" fmla="*/ 3846400 w 3847138"/>
              <a:gd name="connsiteY5" fmla="*/ 0 h 1336693"/>
              <a:gd name="connsiteX6" fmla="*/ 1797243 w 3847138"/>
              <a:gd name="connsiteY6" fmla="*/ 126127 h 1336693"/>
              <a:gd name="connsiteX0" fmla="*/ 0 w 3847138"/>
              <a:gd name="connsiteY0" fmla="*/ 22397 h 1336693"/>
              <a:gd name="connsiteX1" fmla="*/ 11149 w 3847138"/>
              <a:gd name="connsiteY1" fmla="*/ 52876 h 1336693"/>
              <a:gd name="connsiteX2" fmla="*/ 1946934 w 3847138"/>
              <a:gd name="connsiteY2" fmla="*/ 1336693 h 1336693"/>
              <a:gd name="connsiteX3" fmla="*/ 3794252 w 3847138"/>
              <a:gd name="connsiteY3" fmla="*/ 236621 h 1336693"/>
              <a:gd name="connsiteX4" fmla="*/ 3847138 w 3847138"/>
              <a:gd name="connsiteY4" fmla="*/ 126778 h 1336693"/>
              <a:gd name="connsiteX5" fmla="*/ 3846400 w 3847138"/>
              <a:gd name="connsiteY5" fmla="*/ 0 h 13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7138" h="1336693">
                <a:moveTo>
                  <a:pt x="0" y="22397"/>
                </a:moveTo>
                <a:lnTo>
                  <a:pt x="11149" y="52876"/>
                </a:lnTo>
                <a:cubicBezTo>
                  <a:pt x="330080" y="807321"/>
                  <a:pt x="1076720" y="1336693"/>
                  <a:pt x="1946934" y="1336693"/>
                </a:cubicBezTo>
                <a:cubicBezTo>
                  <a:pt x="2744631" y="1336693"/>
                  <a:pt x="3438490" y="891874"/>
                  <a:pt x="3794252" y="236621"/>
                </a:cubicBezTo>
                <a:lnTo>
                  <a:pt x="3847138" y="126778"/>
                </a:lnTo>
                <a:lnTo>
                  <a:pt x="3846400" y="0"/>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
        <p:nvSpPr>
          <p:cNvPr id="8" name="Freihandform: Form 7">
            <a:extLst>
              <a:ext uri="{FF2B5EF4-FFF2-40B4-BE49-F238E27FC236}">
                <a16:creationId xmlns:a16="http://schemas.microsoft.com/office/drawing/2014/main" id="{63068D7D-7F35-916A-71F8-7D48970DC7AA}"/>
              </a:ext>
            </a:extLst>
          </p:cNvPr>
          <p:cNvSpPr>
            <a:spLocks noGrp="1" noRot="1" noMove="1" noResize="1" noEditPoints="1" noAdjustHandles="1" noChangeArrowheads="1" noChangeShapeType="1"/>
          </p:cNvSpPr>
          <p:nvPr userDrawn="1"/>
        </p:nvSpPr>
        <p:spPr bwMode="gray">
          <a:xfrm rot="7466482" flipH="1">
            <a:off x="10845802" y="-480218"/>
            <a:ext cx="1264368" cy="1460811"/>
          </a:xfrm>
          <a:custGeom>
            <a:avLst/>
            <a:gdLst>
              <a:gd name="connsiteX0" fmla="*/ 584823 w 1617669"/>
              <a:gd name="connsiteY0" fmla="*/ 1869003 h 1869003"/>
              <a:gd name="connsiteX1" fmla="*/ 1617669 w 1617669"/>
              <a:gd name="connsiteY1" fmla="*/ 362903 h 1869003"/>
              <a:gd name="connsiteX2" fmla="*/ 1108008 w 1617669"/>
              <a:gd name="connsiteY2" fmla="*/ 13390 h 1869003"/>
              <a:gd name="connsiteX3" fmla="*/ 975250 w 1617669"/>
              <a:gd name="connsiteY3" fmla="*/ 0 h 1869003"/>
              <a:gd name="connsiteX4" fmla="*/ 0 w 1617669"/>
              <a:gd name="connsiteY4" fmla="*/ 975779 h 1869003"/>
              <a:gd name="connsiteX5" fmla="*/ 429978 w 1617669"/>
              <a:gd name="connsiteY5" fmla="*/ 1784911 h 186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669" h="1869003">
                <a:moveTo>
                  <a:pt x="584823" y="1869003"/>
                </a:moveTo>
                <a:lnTo>
                  <a:pt x="1617669" y="362903"/>
                </a:lnTo>
                <a:lnTo>
                  <a:pt x="1108008" y="13390"/>
                </a:lnTo>
                <a:lnTo>
                  <a:pt x="975250" y="0"/>
                </a:lnTo>
                <a:cubicBezTo>
                  <a:pt x="436634" y="0"/>
                  <a:pt x="0" y="436871"/>
                  <a:pt x="0" y="975779"/>
                </a:cubicBezTo>
                <a:cubicBezTo>
                  <a:pt x="0" y="1312597"/>
                  <a:pt x="170560" y="1609556"/>
                  <a:pt x="429978" y="1784911"/>
                </a:cubicBezTo>
                <a:close/>
              </a:path>
            </a:pathLst>
          </a:custGeom>
          <a:gradFill>
            <a:gsLst>
              <a:gs pos="0">
                <a:srgbClr val="8CBBC9">
                  <a:alpha val="0"/>
                </a:srgbClr>
              </a:gs>
              <a:gs pos="65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10" name="Freihandform: Form 9">
            <a:extLst>
              <a:ext uri="{FF2B5EF4-FFF2-40B4-BE49-F238E27FC236}">
                <a16:creationId xmlns:a16="http://schemas.microsoft.com/office/drawing/2014/main" id="{34841EDC-8C7A-9648-AA34-200CED56DADF}"/>
              </a:ext>
            </a:extLst>
          </p:cNvPr>
          <p:cNvSpPr>
            <a:spLocks noGrp="1" noRot="1" noMove="1" noResize="1" noEditPoints="1" noAdjustHandles="1" noChangeArrowheads="1" noChangeShapeType="1"/>
          </p:cNvSpPr>
          <p:nvPr userDrawn="1"/>
        </p:nvSpPr>
        <p:spPr bwMode="gray">
          <a:xfrm rot="5379983" flipH="1">
            <a:off x="11259564" y="823098"/>
            <a:ext cx="55127" cy="55127"/>
          </a:xfrm>
          <a:custGeom>
            <a:avLst/>
            <a:gdLst>
              <a:gd name="connsiteX0" fmla="*/ 47523 w 45887"/>
              <a:gd name="connsiteY0" fmla="*/ 23370 h 45887"/>
              <a:gd name="connsiteX1" fmla="*/ 24579 w 45887"/>
              <a:gd name="connsiteY1" fmla="*/ 46314 h 45887"/>
              <a:gd name="connsiteX2" fmla="*/ 1635 w 45887"/>
              <a:gd name="connsiteY2" fmla="*/ 23370 h 45887"/>
              <a:gd name="connsiteX3" fmla="*/ 24579 w 45887"/>
              <a:gd name="connsiteY3" fmla="*/ 426 h 45887"/>
              <a:gd name="connsiteX4" fmla="*/ 47523 w 45887"/>
              <a:gd name="connsiteY4" fmla="*/ 23370 h 4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7" h="45887">
                <a:moveTo>
                  <a:pt x="47523" y="23370"/>
                </a:moveTo>
                <a:cubicBezTo>
                  <a:pt x="47523" y="36041"/>
                  <a:pt x="37250" y="46314"/>
                  <a:pt x="24579" y="46314"/>
                </a:cubicBezTo>
                <a:cubicBezTo>
                  <a:pt x="11907" y="46314"/>
                  <a:pt x="1635" y="36041"/>
                  <a:pt x="1635" y="23370"/>
                </a:cubicBezTo>
                <a:cubicBezTo>
                  <a:pt x="1635" y="10698"/>
                  <a:pt x="11907" y="426"/>
                  <a:pt x="24579" y="426"/>
                </a:cubicBezTo>
                <a:cubicBezTo>
                  <a:pt x="37250" y="426"/>
                  <a:pt x="47523" y="10698"/>
                  <a:pt x="47523" y="23370"/>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sp>
        <p:nvSpPr>
          <p:cNvPr id="12" name="Titel 6">
            <a:extLst>
              <a:ext uri="{FF2B5EF4-FFF2-40B4-BE49-F238E27FC236}">
                <a16:creationId xmlns:a16="http://schemas.microsoft.com/office/drawing/2014/main" id="{9F57019D-3B36-AB01-4F49-5F6EEDE015D0}"/>
              </a:ext>
            </a:extLst>
          </p:cNvPr>
          <p:cNvSpPr>
            <a:spLocks noGrp="1" noRot="1" noMove="1" noResize="1" noEditPoints="1" noAdjustHandles="1" noChangeArrowheads="1" noChangeShapeType="1"/>
          </p:cNvSpPr>
          <p:nvPr userDrawn="1">
            <p:ph type="title" hasCustomPrompt="1"/>
          </p:nvPr>
        </p:nvSpPr>
        <p:spPr bwMode="gray">
          <a:xfrm>
            <a:off x="1775459" y="882969"/>
            <a:ext cx="8821103" cy="2976510"/>
          </a:xfrm>
        </p:spPr>
        <p:txBody>
          <a:bodyPr anchor="b" anchorCtr="0">
            <a:noAutofit/>
          </a:bodyPr>
          <a:lstStyle>
            <a:lvl1pPr>
              <a:defRPr sz="6600" i="1">
                <a:solidFill>
                  <a:schemeClr val="accent2"/>
                </a:solidFill>
                <a:latin typeface="Aptos" panose="020B0004020202020204" pitchFamily="34" charset="0"/>
              </a:defRPr>
            </a:lvl1pPr>
          </a:lstStyle>
          <a:p>
            <a:r>
              <a:rPr lang="en-US"/>
              <a:t>„Quote“</a:t>
            </a:r>
          </a:p>
        </p:txBody>
      </p:sp>
      <p:sp>
        <p:nvSpPr>
          <p:cNvPr id="13" name="Textplatzhalter 8">
            <a:extLst>
              <a:ext uri="{FF2B5EF4-FFF2-40B4-BE49-F238E27FC236}">
                <a16:creationId xmlns:a16="http://schemas.microsoft.com/office/drawing/2014/main" id="{66DC6465-364C-0C6A-AA43-EB7FECDD51EC}"/>
              </a:ext>
            </a:extLst>
          </p:cNvPr>
          <p:cNvSpPr>
            <a:spLocks noGrp="1" noRot="1" noMove="1" noResize="1" noEditPoints="1" noAdjustHandles="1" noChangeArrowheads="1" noChangeShapeType="1"/>
          </p:cNvSpPr>
          <p:nvPr userDrawn="1">
            <p:ph type="body" sz="quarter" idx="10"/>
          </p:nvPr>
        </p:nvSpPr>
        <p:spPr bwMode="gray">
          <a:xfrm>
            <a:off x="1775459" y="4400550"/>
            <a:ext cx="8821103" cy="622081"/>
          </a:xfrm>
          <a:prstGeom prst="rect">
            <a:avLst/>
          </a:prstGeom>
        </p:spPr>
        <p:txBody>
          <a:bodyPr>
            <a:noAutofit/>
          </a:bodyPr>
          <a:lstStyle>
            <a:lvl1pPr marL="0" indent="0">
              <a:buNone/>
              <a:defRPr sz="24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pic>
        <p:nvPicPr>
          <p:cNvPr id="4" name="Grafik 3">
            <a:extLst>
              <a:ext uri="{FF2B5EF4-FFF2-40B4-BE49-F238E27FC236}">
                <a16:creationId xmlns:a16="http://schemas.microsoft.com/office/drawing/2014/main" id="{9FD73A28-F230-D5CB-7754-BE044761DCD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11447157" y="6161604"/>
            <a:ext cx="494544" cy="494544"/>
          </a:xfrm>
          <a:prstGeom prst="rect">
            <a:avLst/>
          </a:prstGeom>
        </p:spPr>
      </p:pic>
    </p:spTree>
    <p:extLst>
      <p:ext uri="{BB962C8B-B14F-4D97-AF65-F5344CB8AC3E}">
        <p14:creationId xmlns:p14="http://schemas.microsoft.com/office/powerpoint/2010/main" val="407542803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2432" userDrawn="1">
          <p15:clr>
            <a:srgbClr val="FBAE40"/>
          </p15:clr>
        </p15:guide>
        <p15:guide id="2" pos="1118" userDrawn="1">
          <p15:clr>
            <a:srgbClr val="FBAE40"/>
          </p15:clr>
        </p15:guide>
        <p15:guide id="3" orient="horz" pos="2772" userDrawn="1">
          <p15:clr>
            <a:srgbClr val="FBAE40"/>
          </p15:clr>
        </p15:guide>
        <p15:guide id="4" pos="667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dark 1">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155AD6B-ACDD-B826-1FEF-151A32E86EC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3" name="Grafik 2">
            <a:extLst>
              <a:ext uri="{FF2B5EF4-FFF2-40B4-BE49-F238E27FC236}">
                <a16:creationId xmlns:a16="http://schemas.microsoft.com/office/drawing/2014/main" id="{336565D5-8BC1-8C29-EB58-4EA5249E043B}"/>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bwMode="gray">
          <a:xfrm>
            <a:off x="11447157" y="6161604"/>
            <a:ext cx="494544" cy="494544"/>
          </a:xfrm>
          <a:prstGeom prst="rect">
            <a:avLst/>
          </a:prstGeom>
        </p:spPr>
      </p:pic>
      <p:sp>
        <p:nvSpPr>
          <p:cNvPr id="4" name="Titel 6">
            <a:extLst>
              <a:ext uri="{FF2B5EF4-FFF2-40B4-BE49-F238E27FC236}">
                <a16:creationId xmlns:a16="http://schemas.microsoft.com/office/drawing/2014/main" id="{7E9342B3-2E74-E23C-D596-43E3FF484B5C}"/>
              </a:ext>
            </a:extLst>
          </p:cNvPr>
          <p:cNvSpPr>
            <a:spLocks noGrp="1" noRot="1" noMove="1" noResize="1" noEditPoints="1" noAdjustHandles="1" noChangeArrowheads="1" noChangeShapeType="1"/>
          </p:cNvSpPr>
          <p:nvPr>
            <p:ph type="title" hasCustomPrompt="1"/>
          </p:nvPr>
        </p:nvSpPr>
        <p:spPr bwMode="gray">
          <a:xfrm>
            <a:off x="1775460" y="882969"/>
            <a:ext cx="8821103" cy="2976510"/>
          </a:xfrm>
        </p:spPr>
        <p:txBody>
          <a:bodyPr anchor="b" anchorCtr="0">
            <a:noAutofit/>
          </a:bodyPr>
          <a:lstStyle>
            <a:lvl1pPr>
              <a:defRPr sz="6600" i="1">
                <a:solidFill>
                  <a:schemeClr val="bg1"/>
                </a:solidFill>
                <a:latin typeface="Aptos" panose="020B0004020202020204" pitchFamily="34" charset="0"/>
              </a:defRPr>
            </a:lvl1pPr>
          </a:lstStyle>
          <a:p>
            <a:r>
              <a:rPr lang="en-US"/>
              <a:t>„Quote“</a:t>
            </a:r>
          </a:p>
        </p:txBody>
      </p:sp>
      <p:sp>
        <p:nvSpPr>
          <p:cNvPr id="6" name="Textplatzhalter 8">
            <a:extLst>
              <a:ext uri="{FF2B5EF4-FFF2-40B4-BE49-F238E27FC236}">
                <a16:creationId xmlns:a16="http://schemas.microsoft.com/office/drawing/2014/main" id="{29091C34-46F8-3356-2C13-915A21657A5B}"/>
              </a:ext>
            </a:extLst>
          </p:cNvPr>
          <p:cNvSpPr>
            <a:spLocks noGrp="1" noRot="1" noMove="1" noResize="1" noEditPoints="1" noAdjustHandles="1" noChangeArrowheads="1" noChangeShapeType="1"/>
          </p:cNvSpPr>
          <p:nvPr>
            <p:ph type="body" sz="quarter" idx="10"/>
          </p:nvPr>
        </p:nvSpPr>
        <p:spPr bwMode="gray">
          <a:xfrm>
            <a:off x="1775459" y="4400550"/>
            <a:ext cx="8821103" cy="622081"/>
          </a:xfrm>
          <a:prstGeom prst="rect">
            <a:avLst/>
          </a:prstGeom>
        </p:spPr>
        <p:txBody>
          <a:bodyPr>
            <a:noAutofit/>
          </a:bodyPr>
          <a:lstStyle>
            <a:lvl1pPr marL="0" indent="0">
              <a:buNone/>
              <a:defRPr sz="24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Tree>
    <p:extLst>
      <p:ext uri="{BB962C8B-B14F-4D97-AF65-F5344CB8AC3E}">
        <p14:creationId xmlns:p14="http://schemas.microsoft.com/office/powerpoint/2010/main" val="171900141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2432" userDrawn="1">
          <p15:clr>
            <a:srgbClr val="FBAE40"/>
          </p15:clr>
        </p15:guide>
        <p15:guide id="2" pos="1118" userDrawn="1">
          <p15:clr>
            <a:srgbClr val="FBAE40"/>
          </p15:clr>
        </p15:guide>
        <p15:guide id="3" orient="horz" pos="2772" userDrawn="1">
          <p15:clr>
            <a:srgbClr val="FBAE40"/>
          </p15:clr>
        </p15:guide>
        <p15:guide id="4" pos="667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bright">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B2259DCB-4F86-A33C-4E59-2FFC9EAF6E59}"/>
              </a:ext>
            </a:extLst>
          </p:cNvPr>
          <p:cNvSpPr>
            <a:spLocks noGrp="1" noRot="1" noMove="1" noResize="1" noEditPoints="1" noAdjustHandles="1" noChangeArrowheads="1" noChangeShapeType="1"/>
          </p:cNvSpPr>
          <p:nvPr userDrawn="1"/>
        </p:nvSpPr>
        <p:spPr bwMode="gray">
          <a:xfrm flipV="1">
            <a:off x="0" y="0"/>
            <a:ext cx="12192000" cy="6858000"/>
          </a:xfrm>
          <a:prstGeom prst="rect">
            <a:avLst/>
          </a:prstGeom>
          <a:gradFill>
            <a:gsLst>
              <a:gs pos="0">
                <a:srgbClr val="8CBBC9">
                  <a:alpha val="26000"/>
                </a:srgbClr>
              </a:gs>
              <a:gs pos="50000">
                <a:srgbClr val="8CBBC9">
                  <a:alpha val="21000"/>
                </a:srgbClr>
              </a:gs>
              <a:gs pos="100000">
                <a:srgbClr val="8CBBC9">
                  <a:alpha val="61000"/>
                </a:srgbClr>
              </a:gs>
            </a:gsLst>
            <a:lin ang="17400000" scaled="0"/>
          </a:gradFill>
          <a:ln w="50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de-DE">
              <a:solidFill>
                <a:schemeClr val="tx1"/>
              </a:solidFill>
              <a:latin typeface="Aptos" panose="020B0004020202020204" pitchFamily="34" charset="0"/>
            </a:endParaRPr>
          </a:p>
        </p:txBody>
      </p:sp>
      <p:sp>
        <p:nvSpPr>
          <p:cNvPr id="15" name="Freihandform: Form 14">
            <a:extLst>
              <a:ext uri="{FF2B5EF4-FFF2-40B4-BE49-F238E27FC236}">
                <a16:creationId xmlns:a16="http://schemas.microsoft.com/office/drawing/2014/main" id="{E1B88A97-7272-6567-BE9D-392BF1D16BC1}"/>
              </a:ext>
            </a:extLst>
          </p:cNvPr>
          <p:cNvSpPr>
            <a:spLocks noGrp="1" noRot="1" noMove="1" noResize="1" noEditPoints="1" noAdjustHandles="1" noChangeArrowheads="1" noChangeShapeType="1"/>
          </p:cNvSpPr>
          <p:nvPr userDrawn="1"/>
        </p:nvSpPr>
        <p:spPr bwMode="gray">
          <a:xfrm rot="10800000" flipH="1">
            <a:off x="0" y="1526992"/>
            <a:ext cx="2181159" cy="4098941"/>
          </a:xfrm>
          <a:custGeom>
            <a:avLst/>
            <a:gdLst>
              <a:gd name="connsiteX0" fmla="*/ 132800 w 2181159"/>
              <a:gd name="connsiteY0" fmla="*/ 4098941 h 4098941"/>
              <a:gd name="connsiteX1" fmla="*/ 2181159 w 2181159"/>
              <a:gd name="connsiteY1" fmla="*/ 2049471 h 4098941"/>
              <a:gd name="connsiteX2" fmla="*/ 132800 w 2181159"/>
              <a:gd name="connsiteY2" fmla="*/ 0 h 4098941"/>
              <a:gd name="connsiteX3" fmla="*/ 0 w 2181159"/>
              <a:gd name="connsiteY3" fmla="*/ 6710 h 4098941"/>
              <a:gd name="connsiteX4" fmla="*/ 0 w 2181159"/>
              <a:gd name="connsiteY4" fmla="*/ 4092231 h 409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59" h="4098941">
                <a:moveTo>
                  <a:pt x="132800" y="4098941"/>
                </a:moveTo>
                <a:cubicBezTo>
                  <a:pt x="1264077" y="4098941"/>
                  <a:pt x="2181159" y="3181361"/>
                  <a:pt x="2181159" y="2049471"/>
                </a:cubicBezTo>
                <a:cubicBezTo>
                  <a:pt x="2181159" y="917580"/>
                  <a:pt x="1264077" y="0"/>
                  <a:pt x="132800" y="0"/>
                </a:cubicBezTo>
                <a:lnTo>
                  <a:pt x="0" y="6710"/>
                </a:lnTo>
                <a:lnTo>
                  <a:pt x="0" y="4092231"/>
                </a:lnTo>
                <a:close/>
              </a:path>
            </a:pathLst>
          </a:custGeom>
          <a:gradFill>
            <a:gsLst>
              <a:gs pos="0">
                <a:srgbClr val="8CBBC9">
                  <a:alpha val="0"/>
                </a:srgbClr>
              </a:gs>
              <a:gs pos="63000">
                <a:srgbClr val="8CBBC9">
                  <a:alpha val="31000"/>
                </a:srgbClr>
              </a:gs>
              <a:gs pos="100000">
                <a:srgbClr val="8CBBC9">
                  <a:alpha val="52000"/>
                </a:srgbClr>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18" name="Freihandform: Form 17">
            <a:extLst>
              <a:ext uri="{FF2B5EF4-FFF2-40B4-BE49-F238E27FC236}">
                <a16:creationId xmlns:a16="http://schemas.microsoft.com/office/drawing/2014/main" id="{F93A17C5-2E05-554A-A850-60559AA9236E}"/>
              </a:ext>
            </a:extLst>
          </p:cNvPr>
          <p:cNvSpPr>
            <a:spLocks noGrp="1" noRot="1" noMove="1" noResize="1" noEditPoints="1" noAdjustHandles="1" noChangeArrowheads="1" noChangeShapeType="1"/>
          </p:cNvSpPr>
          <p:nvPr userDrawn="1"/>
        </p:nvSpPr>
        <p:spPr bwMode="gray">
          <a:xfrm rot="8713501" flipH="1">
            <a:off x="632898" y="4832034"/>
            <a:ext cx="2426317" cy="2979095"/>
          </a:xfrm>
          <a:custGeom>
            <a:avLst/>
            <a:gdLst>
              <a:gd name="connsiteX0" fmla="*/ 1781791 w 3035456"/>
              <a:gd name="connsiteY0" fmla="*/ 2527205 h 2979095"/>
              <a:gd name="connsiteX1" fmla="*/ 3035456 w 3035456"/>
              <a:gd name="connsiteY1" fmla="*/ 168069 h 2979095"/>
              <a:gd name="connsiteX2" fmla="*/ 3026974 w 3035456"/>
              <a:gd name="connsiteY2" fmla="*/ 0 h 2979095"/>
              <a:gd name="connsiteX3" fmla="*/ 0 w 3035456"/>
              <a:gd name="connsiteY3" fmla="*/ 2101842 h 2979095"/>
              <a:gd name="connsiteX4" fmla="*/ 609139 w 3035456"/>
              <a:gd name="connsiteY4" fmla="*/ 2979095 h 2979095"/>
              <a:gd name="connsiteX5" fmla="*/ 765033 w 3035456"/>
              <a:gd name="connsiteY5" fmla="*/ 2955289 h 2979095"/>
              <a:gd name="connsiteX6" fmla="*/ 1781791 w 3035456"/>
              <a:gd name="connsiteY6" fmla="*/ 2527205 h 2979095"/>
              <a:gd name="connsiteX0" fmla="*/ 0 w 3035456"/>
              <a:gd name="connsiteY0" fmla="*/ 2101842 h 2979095"/>
              <a:gd name="connsiteX1" fmla="*/ 609139 w 3035456"/>
              <a:gd name="connsiteY1" fmla="*/ 2979095 h 2979095"/>
              <a:gd name="connsiteX2" fmla="*/ 765033 w 3035456"/>
              <a:gd name="connsiteY2" fmla="*/ 2955289 h 2979095"/>
              <a:gd name="connsiteX3" fmla="*/ 1781791 w 3035456"/>
              <a:gd name="connsiteY3" fmla="*/ 2527205 h 2979095"/>
              <a:gd name="connsiteX4" fmla="*/ 3035456 w 3035456"/>
              <a:gd name="connsiteY4" fmla="*/ 168069 h 2979095"/>
              <a:gd name="connsiteX5" fmla="*/ 3026974 w 3035456"/>
              <a:gd name="connsiteY5" fmla="*/ 0 h 2979095"/>
              <a:gd name="connsiteX6" fmla="*/ 91440 w 3035456"/>
              <a:gd name="connsiteY6" fmla="*/ 2193282 h 2979095"/>
              <a:gd name="connsiteX0" fmla="*/ 0 w 3035456"/>
              <a:gd name="connsiteY0" fmla="*/ 2101842 h 2979095"/>
              <a:gd name="connsiteX1" fmla="*/ 609139 w 3035456"/>
              <a:gd name="connsiteY1" fmla="*/ 2979095 h 2979095"/>
              <a:gd name="connsiteX2" fmla="*/ 765033 w 3035456"/>
              <a:gd name="connsiteY2" fmla="*/ 2955289 h 2979095"/>
              <a:gd name="connsiteX3" fmla="*/ 1781791 w 3035456"/>
              <a:gd name="connsiteY3" fmla="*/ 2527205 h 2979095"/>
              <a:gd name="connsiteX4" fmla="*/ 3035456 w 3035456"/>
              <a:gd name="connsiteY4" fmla="*/ 168069 h 2979095"/>
              <a:gd name="connsiteX5" fmla="*/ 3026974 w 3035456"/>
              <a:gd name="connsiteY5" fmla="*/ 0 h 2979095"/>
              <a:gd name="connsiteX0" fmla="*/ 0 w 2426317"/>
              <a:gd name="connsiteY0" fmla="*/ 2979095 h 2979095"/>
              <a:gd name="connsiteX1" fmla="*/ 155894 w 2426317"/>
              <a:gd name="connsiteY1" fmla="*/ 2955289 h 2979095"/>
              <a:gd name="connsiteX2" fmla="*/ 1172652 w 2426317"/>
              <a:gd name="connsiteY2" fmla="*/ 2527205 h 2979095"/>
              <a:gd name="connsiteX3" fmla="*/ 2426317 w 2426317"/>
              <a:gd name="connsiteY3" fmla="*/ 168069 h 2979095"/>
              <a:gd name="connsiteX4" fmla="*/ 2417835 w 2426317"/>
              <a:gd name="connsiteY4" fmla="*/ 0 h 29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317" h="2979095">
                <a:moveTo>
                  <a:pt x="0" y="2979095"/>
                </a:moveTo>
                <a:lnTo>
                  <a:pt x="155894" y="2955289"/>
                </a:lnTo>
                <a:cubicBezTo>
                  <a:pt x="526102" y="2879493"/>
                  <a:pt x="870103" y="2731714"/>
                  <a:pt x="1172652" y="2527205"/>
                </a:cubicBezTo>
                <a:cubicBezTo>
                  <a:pt x="1929024" y="2015934"/>
                  <a:pt x="2426317" y="1150108"/>
                  <a:pt x="2426317" y="168069"/>
                </a:cubicBezTo>
                <a:lnTo>
                  <a:pt x="2417835" y="0"/>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
        <p:nvSpPr>
          <p:cNvPr id="49" name="Freihandform: Form 48">
            <a:extLst>
              <a:ext uri="{FF2B5EF4-FFF2-40B4-BE49-F238E27FC236}">
                <a16:creationId xmlns:a16="http://schemas.microsoft.com/office/drawing/2014/main" id="{9D700FC0-5985-114A-24C0-984E391420BE}"/>
              </a:ext>
            </a:extLst>
          </p:cNvPr>
          <p:cNvSpPr>
            <a:spLocks noGrp="1" noRot="1" noMove="1" noResize="1" noEditPoints="1" noAdjustHandles="1" noChangeArrowheads="1" noChangeShapeType="1"/>
          </p:cNvSpPr>
          <p:nvPr userDrawn="1"/>
        </p:nvSpPr>
        <p:spPr bwMode="gray">
          <a:xfrm rot="10800000" flipH="1">
            <a:off x="591520" y="3869189"/>
            <a:ext cx="2639946" cy="2641377"/>
          </a:xfrm>
          <a:custGeom>
            <a:avLst/>
            <a:gdLst>
              <a:gd name="connsiteX0" fmla="*/ 3410871 w 3410171"/>
              <a:gd name="connsiteY0" fmla="*/ 1705536 h 3412019"/>
              <a:gd name="connsiteX1" fmla="*/ 1705785 w 3410171"/>
              <a:gd name="connsiteY1" fmla="*/ 3411546 h 3412019"/>
              <a:gd name="connsiteX2" fmla="*/ 699 w 3410171"/>
              <a:gd name="connsiteY2" fmla="*/ 1705536 h 3412019"/>
              <a:gd name="connsiteX3" fmla="*/ 1705785 w 3410171"/>
              <a:gd name="connsiteY3" fmla="*/ -474 h 3412019"/>
              <a:gd name="connsiteX4" fmla="*/ 3410871 w 3410171"/>
              <a:gd name="connsiteY4" fmla="*/ 1705536 h 341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171" h="3412019">
                <a:moveTo>
                  <a:pt x="3410871" y="1705536"/>
                </a:moveTo>
                <a:cubicBezTo>
                  <a:pt x="3410871" y="2647739"/>
                  <a:pt x="2647478" y="3411546"/>
                  <a:pt x="1705785" y="3411546"/>
                </a:cubicBezTo>
                <a:cubicBezTo>
                  <a:pt x="764092" y="3411546"/>
                  <a:pt x="699" y="2647739"/>
                  <a:pt x="699" y="1705536"/>
                </a:cubicBezTo>
                <a:cubicBezTo>
                  <a:pt x="699" y="763333"/>
                  <a:pt x="764092" y="-474"/>
                  <a:pt x="1705785" y="-474"/>
                </a:cubicBezTo>
                <a:cubicBezTo>
                  <a:pt x="2647478" y="-474"/>
                  <a:pt x="3410871" y="763333"/>
                  <a:pt x="3410871" y="1705536"/>
                </a:cubicBezTo>
                <a:close/>
              </a:path>
            </a:pathLst>
          </a:custGeom>
          <a:gradFill>
            <a:gsLst>
              <a:gs pos="0">
                <a:srgbClr val="8CBBC9">
                  <a:alpha val="0"/>
                </a:srgbClr>
              </a:gs>
              <a:gs pos="50000">
                <a:srgbClr val="8CBBC9">
                  <a:alpha val="33000"/>
                </a:srgbClr>
              </a:gs>
              <a:gs pos="100000">
                <a:srgbClr val="8CBBC9">
                  <a:alpha val="62000"/>
                </a:srgbClr>
              </a:gs>
            </a:gsLst>
            <a:lin ang="18178740" scaled="1"/>
          </a:gradFill>
          <a:ln w="5044" cap="flat">
            <a:noFill/>
            <a:prstDash val="solid"/>
            <a:miter/>
          </a:ln>
        </p:spPr>
        <p:txBody>
          <a:bodyPr rtlCol="0" anchor="ctr"/>
          <a:lstStyle/>
          <a:p>
            <a:endParaRPr lang="de-DE">
              <a:latin typeface="Aptos" panose="020B0004020202020204" pitchFamily="34" charset="0"/>
            </a:endParaRPr>
          </a:p>
        </p:txBody>
      </p:sp>
      <p:sp>
        <p:nvSpPr>
          <p:cNvPr id="2" name="Textplatzhalter 20">
            <a:extLst>
              <a:ext uri="{FF2B5EF4-FFF2-40B4-BE49-F238E27FC236}">
                <a16:creationId xmlns:a16="http://schemas.microsoft.com/office/drawing/2014/main" id="{83C0E81E-81A8-D2C2-22B4-3251A0FDF827}"/>
              </a:ext>
            </a:extLst>
          </p:cNvPr>
          <p:cNvSpPr>
            <a:spLocks noGrp="1" noRot="1" noMove="1" noResize="1" noEditPoints="1" noAdjustHandles="1" noChangeArrowheads="1" noChangeShapeType="1"/>
          </p:cNvSpPr>
          <p:nvPr userDrawn="1">
            <p:ph type="body" sz="quarter" idx="12" hasCustomPrompt="1"/>
          </p:nvPr>
        </p:nvSpPr>
        <p:spPr bwMode="gray">
          <a:xfrm>
            <a:off x="5217914" y="2460624"/>
            <a:ext cx="6472436" cy="655956"/>
          </a:xfrm>
          <a:prstGeom prst="rect">
            <a:avLst/>
          </a:prstGeom>
        </p:spPr>
        <p:txBody>
          <a:bodyPr tIns="50400">
            <a:noAutofit/>
          </a:bodyPr>
          <a:lstStyle>
            <a:lvl1pPr>
              <a:lnSpc>
                <a:spcPct val="100000"/>
              </a:lnSpc>
              <a:spcBef>
                <a:spcPts val="0"/>
              </a:spcBef>
              <a:defRPr sz="3600" b="1">
                <a:solidFill>
                  <a:schemeClr val="tx2"/>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 name="Textplatzhalter 20">
            <a:extLst>
              <a:ext uri="{FF2B5EF4-FFF2-40B4-BE49-F238E27FC236}">
                <a16:creationId xmlns:a16="http://schemas.microsoft.com/office/drawing/2014/main" id="{C6EF81B3-3510-E164-4B01-298D2FFDA360}"/>
              </a:ext>
            </a:extLst>
          </p:cNvPr>
          <p:cNvSpPr>
            <a:spLocks noGrp="1" noRot="1" noMove="1" noResize="1" noEditPoints="1" noAdjustHandles="1" noChangeArrowheads="1" noChangeShapeType="1"/>
          </p:cNvSpPr>
          <p:nvPr userDrawn="1">
            <p:ph type="body" sz="quarter" idx="21" hasCustomPrompt="1"/>
          </p:nvPr>
        </p:nvSpPr>
        <p:spPr bwMode="gray">
          <a:xfrm>
            <a:off x="5217914" y="3191798"/>
            <a:ext cx="6472436" cy="1014442"/>
          </a:xfrm>
          <a:prstGeom prst="rect">
            <a:avLst/>
          </a:prstGeom>
        </p:spPr>
        <p:txBody>
          <a:bodyPr>
            <a:noAutofit/>
          </a:bodyPr>
          <a:lstStyle>
            <a:lvl1pPr>
              <a:lnSpc>
                <a:spcPct val="100000"/>
              </a:lnSpc>
              <a:spcBef>
                <a:spcPts val="0"/>
              </a:spcBef>
              <a:defRPr sz="28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8" name="Textplatzhalter 20">
            <a:extLst>
              <a:ext uri="{FF2B5EF4-FFF2-40B4-BE49-F238E27FC236}">
                <a16:creationId xmlns:a16="http://schemas.microsoft.com/office/drawing/2014/main" id="{CF217354-471E-8E06-4515-4696229F225F}"/>
              </a:ext>
            </a:extLst>
          </p:cNvPr>
          <p:cNvSpPr>
            <a:spLocks noGrp="1" noRot="1" noMove="1" noResize="1" noEditPoints="1" noAdjustHandles="1" noChangeArrowheads="1" noChangeShapeType="1"/>
          </p:cNvSpPr>
          <p:nvPr userDrawn="1">
            <p:ph type="body" sz="quarter" idx="28" hasCustomPrompt="1"/>
          </p:nvPr>
        </p:nvSpPr>
        <p:spPr bwMode="gray">
          <a:xfrm>
            <a:off x="5217914" y="4438545"/>
            <a:ext cx="6472436" cy="272081"/>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10" name="Textplatzhalter 20">
            <a:extLst>
              <a:ext uri="{FF2B5EF4-FFF2-40B4-BE49-F238E27FC236}">
                <a16:creationId xmlns:a16="http://schemas.microsoft.com/office/drawing/2014/main" id="{13218165-0AD2-606B-7C0E-9E294FAB9D72}"/>
              </a:ext>
            </a:extLst>
          </p:cNvPr>
          <p:cNvSpPr>
            <a:spLocks noGrp="1" noRot="1" noMove="1" noResize="1" noEditPoints="1" noAdjustHandles="1" noChangeArrowheads="1" noChangeShapeType="1"/>
          </p:cNvSpPr>
          <p:nvPr userDrawn="1">
            <p:ph type="body" sz="quarter" idx="29" hasCustomPrompt="1"/>
          </p:nvPr>
        </p:nvSpPr>
        <p:spPr bwMode="gray">
          <a:xfrm>
            <a:off x="5217914" y="4722542"/>
            <a:ext cx="6472436" cy="361463"/>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14" name="Bildplatzhalter 3">
            <a:extLst>
              <a:ext uri="{FF2B5EF4-FFF2-40B4-BE49-F238E27FC236}">
                <a16:creationId xmlns:a16="http://schemas.microsoft.com/office/drawing/2014/main" id="{2E2A795F-4490-2ACA-6B34-3527FD0DCE44}"/>
              </a:ext>
            </a:extLst>
          </p:cNvPr>
          <p:cNvSpPr>
            <a:spLocks noGrp="1" noRot="1" noMove="1" noResize="1" noEditPoints="1" noAdjustHandles="1" noChangeArrowheads="1" noChangeShapeType="1"/>
          </p:cNvSpPr>
          <p:nvPr userDrawn="1">
            <p:ph type="pic" sz="quarter" idx="42"/>
          </p:nvPr>
        </p:nvSpPr>
        <p:spPr bwMode="gray">
          <a:xfrm>
            <a:off x="1866454" y="1869047"/>
            <a:ext cx="2857192" cy="28578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12" name="Freihandform: Form 11">
            <a:extLst>
              <a:ext uri="{FF2B5EF4-FFF2-40B4-BE49-F238E27FC236}">
                <a16:creationId xmlns:a16="http://schemas.microsoft.com/office/drawing/2014/main" id="{026922AF-F632-3CF1-D426-902E0371D1E2}"/>
              </a:ext>
            </a:extLst>
          </p:cNvPr>
          <p:cNvSpPr>
            <a:spLocks noGrp="1" noRot="1" noMove="1" noResize="1" noEditPoints="1" noAdjustHandles="1" noChangeArrowheads="1" noChangeShapeType="1"/>
          </p:cNvSpPr>
          <p:nvPr userDrawn="1"/>
        </p:nvSpPr>
        <p:spPr bwMode="gray">
          <a:xfrm rot="1800000" flipH="1">
            <a:off x="8821639" y="-534111"/>
            <a:ext cx="4111873" cy="2905890"/>
          </a:xfrm>
          <a:custGeom>
            <a:avLst/>
            <a:gdLst>
              <a:gd name="connsiteX0" fmla="*/ 4111873 w 4111873"/>
              <a:gd name="connsiteY0" fmla="*/ 1578963 h 2905890"/>
              <a:gd name="connsiteX1" fmla="*/ 1377028 w 4111873"/>
              <a:gd name="connsiteY1" fmla="*/ 0 h 2905890"/>
              <a:gd name="connsiteX2" fmla="*/ 0 w 4111873"/>
              <a:gd name="connsiteY2" fmla="*/ 2385081 h 2905890"/>
              <a:gd name="connsiteX3" fmla="*/ 27872 w 4111873"/>
              <a:gd name="connsiteY3" fmla="*/ 2405935 h 2905890"/>
              <a:gd name="connsiteX4" fmla="*/ 1663724 w 4111873"/>
              <a:gd name="connsiteY4" fmla="*/ 2905890 h 2905890"/>
              <a:gd name="connsiteX5" fmla="*/ 4089854 w 4111873"/>
              <a:gd name="connsiteY5" fmla="*/ 1615226 h 290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1873" h="2905890">
                <a:moveTo>
                  <a:pt x="4111873" y="1578963"/>
                </a:moveTo>
                <a:lnTo>
                  <a:pt x="1377028" y="0"/>
                </a:lnTo>
                <a:lnTo>
                  <a:pt x="0" y="2385081"/>
                </a:lnTo>
                <a:lnTo>
                  <a:pt x="27872" y="2405935"/>
                </a:lnTo>
                <a:cubicBezTo>
                  <a:pt x="494836" y="2721580"/>
                  <a:pt x="1057768" y="2905890"/>
                  <a:pt x="1663724" y="2905890"/>
                </a:cubicBezTo>
                <a:cubicBezTo>
                  <a:pt x="2673650" y="2905890"/>
                  <a:pt x="3564065" y="2393920"/>
                  <a:pt x="4089854" y="1615226"/>
                </a:cubicBezTo>
                <a:close/>
              </a:path>
            </a:pathLst>
          </a:custGeom>
          <a:gradFill>
            <a:gsLst>
              <a:gs pos="0">
                <a:srgbClr val="8CBBC9">
                  <a:alpha val="0"/>
                </a:srgbClr>
              </a:gs>
              <a:gs pos="50000">
                <a:srgbClr val="8CBBC9">
                  <a:alpha val="32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grpSp>
        <p:nvGrpSpPr>
          <p:cNvPr id="4" name="Gruppieren 3">
            <a:extLst>
              <a:ext uri="{FF2B5EF4-FFF2-40B4-BE49-F238E27FC236}">
                <a16:creationId xmlns:a16="http://schemas.microsoft.com/office/drawing/2014/main" id="{D315A246-8BE7-FADA-4CCB-B5527225C52D}"/>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accent2"/>
          </a:solidFill>
        </p:grpSpPr>
        <p:sp>
          <p:nvSpPr>
            <p:cNvPr id="5" name="Freihandform: Form 4">
              <a:extLst>
                <a:ext uri="{FF2B5EF4-FFF2-40B4-BE49-F238E27FC236}">
                  <a16:creationId xmlns:a16="http://schemas.microsoft.com/office/drawing/2014/main" id="{BE990906-5D53-3C78-4824-E073ED8DAA36}"/>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6" name="Freihandform: Form 5">
              <a:extLst>
                <a:ext uri="{FF2B5EF4-FFF2-40B4-BE49-F238E27FC236}">
                  <a16:creationId xmlns:a16="http://schemas.microsoft.com/office/drawing/2014/main" id="{017AF642-D20F-DE7F-FCAA-DF6672678DDF}"/>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1" name="Titel 6">
            <a:extLst>
              <a:ext uri="{FF2B5EF4-FFF2-40B4-BE49-F238E27FC236}">
                <a16:creationId xmlns:a16="http://schemas.microsoft.com/office/drawing/2014/main" id="{1CA1D9E0-28B0-005B-CE0D-E47A46886D74}"/>
              </a:ext>
            </a:extLst>
          </p:cNvPr>
          <p:cNvSpPr>
            <a:spLocks noGrp="1" noRot="1" noMove="1" noResize="1" noEditPoints="1" noAdjustHandles="1" noChangeArrowheads="1" noChangeShapeType="1"/>
          </p:cNvSpPr>
          <p:nvPr userDrawn="1">
            <p:ph type="title" hasCustomPrompt="1"/>
          </p:nvPr>
        </p:nvSpPr>
        <p:spPr bwMode="gray">
          <a:xfrm>
            <a:off x="503997" y="349251"/>
            <a:ext cx="6555752" cy="715310"/>
          </a:xfrm>
        </p:spPr>
        <p:txBody>
          <a:bodyPr/>
          <a:lstStyle>
            <a:lvl1pPr>
              <a:defRPr sz="5400"/>
            </a:lvl1pPr>
          </a:lstStyle>
          <a:p>
            <a:r>
              <a:rPr lang="en-US"/>
              <a:t>Text</a:t>
            </a:r>
          </a:p>
        </p:txBody>
      </p:sp>
      <p:sp>
        <p:nvSpPr>
          <p:cNvPr id="22" name="Freihandform: Form 21">
            <a:extLst>
              <a:ext uri="{FF2B5EF4-FFF2-40B4-BE49-F238E27FC236}">
                <a16:creationId xmlns:a16="http://schemas.microsoft.com/office/drawing/2014/main" id="{B6AFF759-C57C-250B-59A3-BAB9A2D3608D}"/>
              </a:ext>
            </a:extLst>
          </p:cNvPr>
          <p:cNvSpPr>
            <a:spLocks noGrp="1" noRot="1" noMove="1" noResize="1" noEditPoints="1" noAdjustHandles="1" noChangeArrowheads="1" noChangeShapeType="1"/>
          </p:cNvSpPr>
          <p:nvPr userDrawn="1"/>
        </p:nvSpPr>
        <p:spPr bwMode="gray">
          <a:xfrm rot="8713501" flipH="1">
            <a:off x="594594" y="5513898"/>
            <a:ext cx="95462" cy="95462"/>
          </a:xfrm>
          <a:custGeom>
            <a:avLst/>
            <a:gdLst>
              <a:gd name="connsiteX0" fmla="*/ 47523 w 45887"/>
              <a:gd name="connsiteY0" fmla="*/ 23370 h 45887"/>
              <a:gd name="connsiteX1" fmla="*/ 24579 w 45887"/>
              <a:gd name="connsiteY1" fmla="*/ 46314 h 45887"/>
              <a:gd name="connsiteX2" fmla="*/ 1635 w 45887"/>
              <a:gd name="connsiteY2" fmla="*/ 23370 h 45887"/>
              <a:gd name="connsiteX3" fmla="*/ 24579 w 45887"/>
              <a:gd name="connsiteY3" fmla="*/ 426 h 45887"/>
              <a:gd name="connsiteX4" fmla="*/ 47523 w 45887"/>
              <a:gd name="connsiteY4" fmla="*/ 23370 h 4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7" h="45887">
                <a:moveTo>
                  <a:pt x="47523" y="23370"/>
                </a:moveTo>
                <a:cubicBezTo>
                  <a:pt x="47523" y="36041"/>
                  <a:pt x="37250" y="46314"/>
                  <a:pt x="24579" y="46314"/>
                </a:cubicBezTo>
                <a:cubicBezTo>
                  <a:pt x="11907" y="46314"/>
                  <a:pt x="1635" y="36041"/>
                  <a:pt x="1635" y="23370"/>
                </a:cubicBezTo>
                <a:cubicBezTo>
                  <a:pt x="1635" y="10698"/>
                  <a:pt x="11907" y="426"/>
                  <a:pt x="24579" y="426"/>
                </a:cubicBezTo>
                <a:cubicBezTo>
                  <a:pt x="37250" y="426"/>
                  <a:pt x="47523" y="10698"/>
                  <a:pt x="47523" y="23370"/>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spTree>
    <p:extLst>
      <p:ext uri="{BB962C8B-B14F-4D97-AF65-F5344CB8AC3E}">
        <p14:creationId xmlns:p14="http://schemas.microsoft.com/office/powerpoint/2010/main" val="23899701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3" orient="horz" pos="4092">
          <p15:clr>
            <a:srgbClr val="FBAE40"/>
          </p15:clr>
        </p15:guide>
        <p15:guide id="4" pos="316">
          <p15:clr>
            <a:srgbClr val="FBAE40"/>
          </p15:clr>
        </p15:guide>
        <p15:guide id="5" orient="horz" pos="219" userDrawn="1">
          <p15:clr>
            <a:srgbClr val="FBAE40"/>
          </p15:clr>
        </p15:guide>
        <p15:guide id="6" pos="328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dark 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8ED000E-8954-4E15-A89C-912CE675351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5" name="Gruppieren 4">
            <a:extLst>
              <a:ext uri="{FF2B5EF4-FFF2-40B4-BE49-F238E27FC236}">
                <a16:creationId xmlns:a16="http://schemas.microsoft.com/office/drawing/2014/main" id="{B8071045-4F66-29A4-3C39-3F82A8959F12}"/>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6" name="Freihandform: Form 5">
              <a:extLst>
                <a:ext uri="{FF2B5EF4-FFF2-40B4-BE49-F238E27FC236}">
                  <a16:creationId xmlns:a16="http://schemas.microsoft.com/office/drawing/2014/main" id="{CEBCE192-4B54-3DF0-4695-583F18F36F0E}"/>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C52F805C-7FD6-D076-D2BD-6D3490FDE3A9}"/>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2" name="Titel 6">
            <a:extLst>
              <a:ext uri="{FF2B5EF4-FFF2-40B4-BE49-F238E27FC236}">
                <a16:creationId xmlns:a16="http://schemas.microsoft.com/office/drawing/2014/main" id="{AF24EC5F-97EF-EAEB-89BD-216871D17DE6}"/>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solidFill>
                  <a:schemeClr val="bg1"/>
                </a:solidFill>
              </a:defRPr>
            </a:lvl1pPr>
          </a:lstStyle>
          <a:p>
            <a:r>
              <a:rPr lang="en-US"/>
              <a:t>Text</a:t>
            </a:r>
          </a:p>
        </p:txBody>
      </p:sp>
      <p:sp>
        <p:nvSpPr>
          <p:cNvPr id="10" name="Textplatzhalter 20">
            <a:extLst>
              <a:ext uri="{FF2B5EF4-FFF2-40B4-BE49-F238E27FC236}">
                <a16:creationId xmlns:a16="http://schemas.microsoft.com/office/drawing/2014/main" id="{6BF8E6A8-83E1-5A44-825F-F7E7A3C2D6A3}"/>
              </a:ext>
            </a:extLst>
          </p:cNvPr>
          <p:cNvSpPr>
            <a:spLocks noGrp="1"/>
          </p:cNvSpPr>
          <p:nvPr>
            <p:ph type="body" sz="quarter" idx="12" hasCustomPrompt="1"/>
          </p:nvPr>
        </p:nvSpPr>
        <p:spPr bwMode="gray">
          <a:xfrm>
            <a:off x="5217914" y="2460624"/>
            <a:ext cx="6472436" cy="655956"/>
          </a:xfrm>
          <a:prstGeom prst="rect">
            <a:avLst/>
          </a:prstGeom>
        </p:spPr>
        <p:txBody>
          <a:bodyPr tIns="50400">
            <a:noAutofit/>
          </a:bodyPr>
          <a:lstStyle>
            <a:lvl1pPr>
              <a:lnSpc>
                <a:spcPct val="100000"/>
              </a:lnSpc>
              <a:spcBef>
                <a:spcPts val="0"/>
              </a:spcBef>
              <a:defRPr sz="3600" b="1">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18" name="Textplatzhalter 20">
            <a:extLst>
              <a:ext uri="{FF2B5EF4-FFF2-40B4-BE49-F238E27FC236}">
                <a16:creationId xmlns:a16="http://schemas.microsoft.com/office/drawing/2014/main" id="{5A434503-9EC7-E5F9-5EBB-125D082243CC}"/>
              </a:ext>
            </a:extLst>
          </p:cNvPr>
          <p:cNvSpPr>
            <a:spLocks noGrp="1"/>
          </p:cNvSpPr>
          <p:nvPr>
            <p:ph type="body" sz="quarter" idx="21" hasCustomPrompt="1"/>
          </p:nvPr>
        </p:nvSpPr>
        <p:spPr bwMode="gray">
          <a:xfrm>
            <a:off x="5217914" y="3191798"/>
            <a:ext cx="6472436" cy="1014442"/>
          </a:xfrm>
          <a:prstGeom prst="rect">
            <a:avLst/>
          </a:prstGeom>
        </p:spPr>
        <p:txBody>
          <a:bodyPr>
            <a:noAutofit/>
          </a:bodyPr>
          <a:lstStyle>
            <a:lvl1pPr>
              <a:lnSpc>
                <a:spcPct val="100000"/>
              </a:lnSpc>
              <a:spcBef>
                <a:spcPts val="0"/>
              </a:spcBef>
              <a:defRPr sz="28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19" name="Textplatzhalter 20">
            <a:extLst>
              <a:ext uri="{FF2B5EF4-FFF2-40B4-BE49-F238E27FC236}">
                <a16:creationId xmlns:a16="http://schemas.microsoft.com/office/drawing/2014/main" id="{17DC88B4-F601-6DC9-2CC3-9B2D5B559CEA}"/>
              </a:ext>
            </a:extLst>
          </p:cNvPr>
          <p:cNvSpPr>
            <a:spLocks noGrp="1"/>
          </p:cNvSpPr>
          <p:nvPr>
            <p:ph type="body" sz="quarter" idx="28" hasCustomPrompt="1"/>
          </p:nvPr>
        </p:nvSpPr>
        <p:spPr bwMode="gray">
          <a:xfrm>
            <a:off x="5217914" y="4438545"/>
            <a:ext cx="6472436" cy="272081"/>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20" name="Textplatzhalter 20">
            <a:extLst>
              <a:ext uri="{FF2B5EF4-FFF2-40B4-BE49-F238E27FC236}">
                <a16:creationId xmlns:a16="http://schemas.microsoft.com/office/drawing/2014/main" id="{BD812813-4046-BCA8-D7D9-CBCFF95920E5}"/>
              </a:ext>
            </a:extLst>
          </p:cNvPr>
          <p:cNvSpPr>
            <a:spLocks noGrp="1"/>
          </p:cNvSpPr>
          <p:nvPr>
            <p:ph type="body" sz="quarter" idx="29" hasCustomPrompt="1"/>
          </p:nvPr>
        </p:nvSpPr>
        <p:spPr bwMode="gray">
          <a:xfrm>
            <a:off x="5217914" y="4722542"/>
            <a:ext cx="6472436" cy="361463"/>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21" name="Bildplatzhalter 3">
            <a:extLst>
              <a:ext uri="{FF2B5EF4-FFF2-40B4-BE49-F238E27FC236}">
                <a16:creationId xmlns:a16="http://schemas.microsoft.com/office/drawing/2014/main" id="{DFD80B5D-C06E-B92A-1BA1-BBB6EC75FA69}"/>
              </a:ext>
            </a:extLst>
          </p:cNvPr>
          <p:cNvSpPr>
            <a:spLocks noGrp="1"/>
          </p:cNvSpPr>
          <p:nvPr>
            <p:ph type="pic" sz="quarter" idx="42"/>
          </p:nvPr>
        </p:nvSpPr>
        <p:spPr bwMode="gray">
          <a:xfrm>
            <a:off x="1866454" y="1869047"/>
            <a:ext cx="2857192" cy="28578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154277396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32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dark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D38B295-6820-4AF6-2618-4E4925B8C2A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flipH="1" flipV="1">
            <a:off x="0" y="0"/>
            <a:ext cx="12192000" cy="6858000"/>
          </a:xfrm>
          <a:prstGeom prst="rect">
            <a:avLst/>
          </a:prstGeom>
        </p:spPr>
      </p:pic>
      <p:grpSp>
        <p:nvGrpSpPr>
          <p:cNvPr id="4" name="Gruppieren 3">
            <a:extLst>
              <a:ext uri="{FF2B5EF4-FFF2-40B4-BE49-F238E27FC236}">
                <a16:creationId xmlns:a16="http://schemas.microsoft.com/office/drawing/2014/main" id="{584F8491-8233-EE0C-BD9A-23F517F3AB44}"/>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6" name="Freihandform: Form 5">
              <a:extLst>
                <a:ext uri="{FF2B5EF4-FFF2-40B4-BE49-F238E27FC236}">
                  <a16:creationId xmlns:a16="http://schemas.microsoft.com/office/drawing/2014/main" id="{3FD83C18-9521-F8EB-5F76-8C4AF7DAA7F7}"/>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BC5FDEB7-36F6-8166-9A32-BD7CBA07B717}"/>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2" name="Titel 6">
            <a:extLst>
              <a:ext uri="{FF2B5EF4-FFF2-40B4-BE49-F238E27FC236}">
                <a16:creationId xmlns:a16="http://schemas.microsoft.com/office/drawing/2014/main" id="{574A80C2-D438-9ED5-F0EE-C27B42F7325C}"/>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solidFill>
                  <a:schemeClr val="bg1"/>
                </a:solidFill>
              </a:defRPr>
            </a:lvl1pPr>
          </a:lstStyle>
          <a:p>
            <a:r>
              <a:rPr lang="en-US"/>
              <a:t>Text</a:t>
            </a:r>
          </a:p>
        </p:txBody>
      </p:sp>
      <p:sp>
        <p:nvSpPr>
          <p:cNvPr id="10" name="Textplatzhalter 20">
            <a:extLst>
              <a:ext uri="{FF2B5EF4-FFF2-40B4-BE49-F238E27FC236}">
                <a16:creationId xmlns:a16="http://schemas.microsoft.com/office/drawing/2014/main" id="{3CDAFDED-E623-90DD-1C14-B817E2708AA6}"/>
              </a:ext>
            </a:extLst>
          </p:cNvPr>
          <p:cNvSpPr>
            <a:spLocks noGrp="1"/>
          </p:cNvSpPr>
          <p:nvPr>
            <p:ph type="body" sz="quarter" idx="12" hasCustomPrompt="1"/>
          </p:nvPr>
        </p:nvSpPr>
        <p:spPr bwMode="gray">
          <a:xfrm>
            <a:off x="5217914" y="2460624"/>
            <a:ext cx="6472436" cy="655956"/>
          </a:xfrm>
          <a:prstGeom prst="rect">
            <a:avLst/>
          </a:prstGeom>
        </p:spPr>
        <p:txBody>
          <a:bodyPr tIns="50400">
            <a:noAutofit/>
          </a:bodyPr>
          <a:lstStyle>
            <a:lvl1pPr>
              <a:lnSpc>
                <a:spcPct val="100000"/>
              </a:lnSpc>
              <a:spcBef>
                <a:spcPts val="0"/>
              </a:spcBef>
              <a:defRPr sz="3600" b="1">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18" name="Textplatzhalter 20">
            <a:extLst>
              <a:ext uri="{FF2B5EF4-FFF2-40B4-BE49-F238E27FC236}">
                <a16:creationId xmlns:a16="http://schemas.microsoft.com/office/drawing/2014/main" id="{06A00432-7B48-C24A-D0C1-A8B4CF2F172B}"/>
              </a:ext>
            </a:extLst>
          </p:cNvPr>
          <p:cNvSpPr>
            <a:spLocks noGrp="1"/>
          </p:cNvSpPr>
          <p:nvPr>
            <p:ph type="body" sz="quarter" idx="21" hasCustomPrompt="1"/>
          </p:nvPr>
        </p:nvSpPr>
        <p:spPr bwMode="gray">
          <a:xfrm>
            <a:off x="5217914" y="3191798"/>
            <a:ext cx="6472436" cy="1014442"/>
          </a:xfrm>
          <a:prstGeom prst="rect">
            <a:avLst/>
          </a:prstGeom>
        </p:spPr>
        <p:txBody>
          <a:bodyPr>
            <a:noAutofit/>
          </a:bodyPr>
          <a:lstStyle>
            <a:lvl1pPr>
              <a:lnSpc>
                <a:spcPct val="100000"/>
              </a:lnSpc>
              <a:spcBef>
                <a:spcPts val="0"/>
              </a:spcBef>
              <a:defRPr sz="28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19" name="Textplatzhalter 20">
            <a:extLst>
              <a:ext uri="{FF2B5EF4-FFF2-40B4-BE49-F238E27FC236}">
                <a16:creationId xmlns:a16="http://schemas.microsoft.com/office/drawing/2014/main" id="{75571E37-3756-30A4-D032-99AEF50ADAFE}"/>
              </a:ext>
            </a:extLst>
          </p:cNvPr>
          <p:cNvSpPr>
            <a:spLocks noGrp="1"/>
          </p:cNvSpPr>
          <p:nvPr>
            <p:ph type="body" sz="quarter" idx="28" hasCustomPrompt="1"/>
          </p:nvPr>
        </p:nvSpPr>
        <p:spPr bwMode="gray">
          <a:xfrm>
            <a:off x="5217914" y="4438545"/>
            <a:ext cx="6472436" cy="272081"/>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20" name="Textplatzhalter 20">
            <a:extLst>
              <a:ext uri="{FF2B5EF4-FFF2-40B4-BE49-F238E27FC236}">
                <a16:creationId xmlns:a16="http://schemas.microsoft.com/office/drawing/2014/main" id="{91FB4FAB-BA24-4AA5-0ABB-28175224AFFC}"/>
              </a:ext>
            </a:extLst>
          </p:cNvPr>
          <p:cNvSpPr>
            <a:spLocks noGrp="1"/>
          </p:cNvSpPr>
          <p:nvPr>
            <p:ph type="body" sz="quarter" idx="29" hasCustomPrompt="1"/>
          </p:nvPr>
        </p:nvSpPr>
        <p:spPr bwMode="gray">
          <a:xfrm>
            <a:off x="5217914" y="4722542"/>
            <a:ext cx="6472436" cy="361463"/>
          </a:xfrm>
          <a:prstGeom prst="rect">
            <a:avLst/>
          </a:prstGeom>
        </p:spPr>
        <p:txBody>
          <a:bodyPr>
            <a:noAutofit/>
          </a:bodyPr>
          <a:lstStyle>
            <a:lvl1pPr>
              <a:lnSpc>
                <a:spcPct val="10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21" name="Bildplatzhalter 3">
            <a:extLst>
              <a:ext uri="{FF2B5EF4-FFF2-40B4-BE49-F238E27FC236}">
                <a16:creationId xmlns:a16="http://schemas.microsoft.com/office/drawing/2014/main" id="{DFBDE2DF-C15C-4527-BA6E-302DE9C25198}"/>
              </a:ext>
            </a:extLst>
          </p:cNvPr>
          <p:cNvSpPr>
            <a:spLocks noGrp="1"/>
          </p:cNvSpPr>
          <p:nvPr>
            <p:ph type="pic" sz="quarter" idx="42"/>
          </p:nvPr>
        </p:nvSpPr>
        <p:spPr bwMode="gray">
          <a:xfrm>
            <a:off x="1866454" y="1869047"/>
            <a:ext cx="2857192" cy="28578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280516769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328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ntacts brigh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7F49351-9E31-1CB0-FB60-143D167EBD24}"/>
              </a:ext>
            </a:extLst>
          </p:cNvPr>
          <p:cNvSpPr>
            <a:spLocks noGrp="1" noRot="1" noMove="1" noResize="1" noEditPoints="1" noAdjustHandles="1" noChangeArrowheads="1" noChangeShapeType="1"/>
          </p:cNvSpPr>
          <p:nvPr userDrawn="1"/>
        </p:nvSpPr>
        <p:spPr bwMode="gray">
          <a:xfrm flipV="1">
            <a:off x="0" y="0"/>
            <a:ext cx="12192000" cy="6858000"/>
          </a:xfrm>
          <a:prstGeom prst="rect">
            <a:avLst/>
          </a:prstGeom>
          <a:gradFill>
            <a:gsLst>
              <a:gs pos="0">
                <a:srgbClr val="8CBBC9">
                  <a:alpha val="26000"/>
                </a:srgbClr>
              </a:gs>
              <a:gs pos="50000">
                <a:srgbClr val="8CBBC9">
                  <a:alpha val="21000"/>
                </a:srgbClr>
              </a:gs>
              <a:gs pos="100000">
                <a:srgbClr val="8CBBC9">
                  <a:alpha val="61000"/>
                </a:srgbClr>
              </a:gs>
            </a:gsLst>
            <a:lin ang="17400000" scaled="0"/>
          </a:gradFill>
          <a:ln w="50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de-DE">
              <a:solidFill>
                <a:schemeClr val="tx1"/>
              </a:solidFill>
              <a:latin typeface="Aptos" panose="020B0004020202020204" pitchFamily="34" charset="0"/>
            </a:endParaRPr>
          </a:p>
        </p:txBody>
      </p:sp>
      <p:sp>
        <p:nvSpPr>
          <p:cNvPr id="2" name="Textplatzhalter 20">
            <a:extLst>
              <a:ext uri="{FF2B5EF4-FFF2-40B4-BE49-F238E27FC236}">
                <a16:creationId xmlns:a16="http://schemas.microsoft.com/office/drawing/2014/main" id="{83C0E81E-81A8-D2C2-22B4-3251A0FDF827}"/>
              </a:ext>
            </a:extLst>
          </p:cNvPr>
          <p:cNvSpPr>
            <a:spLocks noGrp="1" noRot="1" noMove="1" noResize="1" noEditPoints="1" noAdjustHandles="1" noChangeArrowheads="1" noChangeShapeType="1"/>
          </p:cNvSpPr>
          <p:nvPr>
            <p:ph type="body" sz="quarter" idx="12" hasCustomPrompt="1"/>
          </p:nvPr>
        </p:nvSpPr>
        <p:spPr bwMode="gray">
          <a:xfrm>
            <a:off x="4234179" y="1431924"/>
            <a:ext cx="6398895" cy="465729"/>
          </a:xfrm>
          <a:prstGeom prst="rect">
            <a:avLst/>
          </a:prstGeom>
        </p:spPr>
        <p:txBody>
          <a:bodyPr tIns="50400">
            <a:noAutofit/>
          </a:bodyPr>
          <a:lstStyle>
            <a:lvl1pPr>
              <a:lnSpc>
                <a:spcPct val="110000"/>
              </a:lnSpc>
              <a:spcBef>
                <a:spcPts val="0"/>
              </a:spcBef>
              <a:defRPr sz="2800" b="1">
                <a:solidFill>
                  <a:schemeClr val="tx2"/>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 name="Textplatzhalter 20">
            <a:extLst>
              <a:ext uri="{FF2B5EF4-FFF2-40B4-BE49-F238E27FC236}">
                <a16:creationId xmlns:a16="http://schemas.microsoft.com/office/drawing/2014/main" id="{C6EF81B3-3510-E164-4B01-298D2FFDA360}"/>
              </a:ext>
            </a:extLst>
          </p:cNvPr>
          <p:cNvSpPr>
            <a:spLocks noGrp="1" noRot="1" noMove="1" noResize="1" noEditPoints="1" noAdjustHandles="1" noChangeArrowheads="1" noChangeShapeType="1"/>
          </p:cNvSpPr>
          <p:nvPr>
            <p:ph type="body" sz="quarter" idx="21" hasCustomPrompt="1"/>
          </p:nvPr>
        </p:nvSpPr>
        <p:spPr bwMode="gray">
          <a:xfrm>
            <a:off x="4234179" y="1949738"/>
            <a:ext cx="6398895" cy="672368"/>
          </a:xfrm>
          <a:prstGeom prst="rect">
            <a:avLst/>
          </a:prstGeom>
        </p:spPr>
        <p:txBody>
          <a:bodyPr>
            <a:noAutofit/>
          </a:bodyPr>
          <a:lstStyle>
            <a:lvl1pPr>
              <a:lnSpc>
                <a:spcPct val="11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8" name="Textplatzhalter 20">
            <a:extLst>
              <a:ext uri="{FF2B5EF4-FFF2-40B4-BE49-F238E27FC236}">
                <a16:creationId xmlns:a16="http://schemas.microsoft.com/office/drawing/2014/main" id="{CF217354-471E-8E06-4515-4696229F225F}"/>
              </a:ext>
            </a:extLst>
          </p:cNvPr>
          <p:cNvSpPr>
            <a:spLocks noGrp="1" noRot="1" noMove="1" noResize="1" noEditPoints="1" noAdjustHandles="1" noChangeArrowheads="1" noChangeShapeType="1"/>
          </p:cNvSpPr>
          <p:nvPr>
            <p:ph type="body" sz="quarter" idx="28" hasCustomPrompt="1"/>
          </p:nvPr>
        </p:nvSpPr>
        <p:spPr bwMode="gray">
          <a:xfrm>
            <a:off x="4234179" y="2814019"/>
            <a:ext cx="6398895" cy="272081"/>
          </a:xfrm>
          <a:prstGeom prst="rect">
            <a:avLst/>
          </a:prstGeom>
        </p:spPr>
        <p:txBody>
          <a:bodyPr>
            <a:noAutofit/>
          </a:bodyPr>
          <a:lstStyle>
            <a:lvl1pPr>
              <a:lnSpc>
                <a:spcPct val="110000"/>
              </a:lnSpc>
              <a:spcBef>
                <a:spcPts val="0"/>
              </a:spcBef>
              <a:defRPr sz="16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10" name="Textplatzhalter 20">
            <a:extLst>
              <a:ext uri="{FF2B5EF4-FFF2-40B4-BE49-F238E27FC236}">
                <a16:creationId xmlns:a16="http://schemas.microsoft.com/office/drawing/2014/main" id="{13218165-0AD2-606B-7C0E-9E294FAB9D72}"/>
              </a:ext>
            </a:extLst>
          </p:cNvPr>
          <p:cNvSpPr>
            <a:spLocks noGrp="1" noRot="1" noMove="1" noResize="1" noEditPoints="1" noAdjustHandles="1" noChangeArrowheads="1" noChangeShapeType="1"/>
          </p:cNvSpPr>
          <p:nvPr>
            <p:ph type="body" sz="quarter" idx="29" hasCustomPrompt="1"/>
          </p:nvPr>
        </p:nvSpPr>
        <p:spPr bwMode="gray">
          <a:xfrm>
            <a:off x="4234179" y="3098016"/>
            <a:ext cx="6398895" cy="361463"/>
          </a:xfrm>
          <a:prstGeom prst="rect">
            <a:avLst/>
          </a:prstGeom>
        </p:spPr>
        <p:txBody>
          <a:bodyPr>
            <a:noAutofit/>
          </a:bodyPr>
          <a:lstStyle>
            <a:lvl1pPr>
              <a:lnSpc>
                <a:spcPct val="110000"/>
              </a:lnSpc>
              <a:spcBef>
                <a:spcPts val="0"/>
              </a:spcBef>
              <a:defRPr sz="16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14" name="Bildplatzhalter 3">
            <a:extLst>
              <a:ext uri="{FF2B5EF4-FFF2-40B4-BE49-F238E27FC236}">
                <a16:creationId xmlns:a16="http://schemas.microsoft.com/office/drawing/2014/main" id="{2E2A795F-4490-2ACA-6B34-3527FD0DCE44}"/>
              </a:ext>
            </a:extLst>
          </p:cNvPr>
          <p:cNvSpPr>
            <a:spLocks noGrp="1" noRot="1" noMove="1" noResize="1" noEditPoints="1" noAdjustHandles="1" noChangeArrowheads="1" noChangeShapeType="1"/>
          </p:cNvSpPr>
          <p:nvPr>
            <p:ph type="pic" sz="quarter" idx="42"/>
          </p:nvPr>
        </p:nvSpPr>
        <p:spPr bwMode="gray">
          <a:xfrm>
            <a:off x="1776538" y="1434613"/>
            <a:ext cx="2019358" cy="2019788"/>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32" name="Textplatzhalter 20">
            <a:extLst>
              <a:ext uri="{FF2B5EF4-FFF2-40B4-BE49-F238E27FC236}">
                <a16:creationId xmlns:a16="http://schemas.microsoft.com/office/drawing/2014/main" id="{1016CD6B-E529-8044-2453-7FE4F513AF64}"/>
              </a:ext>
            </a:extLst>
          </p:cNvPr>
          <p:cNvSpPr>
            <a:spLocks noGrp="1" noRot="1" noMove="1" noResize="1" noEditPoints="1" noAdjustHandles="1" noChangeArrowheads="1" noChangeShapeType="1"/>
          </p:cNvSpPr>
          <p:nvPr>
            <p:ph type="body" sz="quarter" idx="43" hasCustomPrompt="1"/>
          </p:nvPr>
        </p:nvSpPr>
        <p:spPr bwMode="gray">
          <a:xfrm>
            <a:off x="4234179" y="4053204"/>
            <a:ext cx="6398895" cy="465729"/>
          </a:xfrm>
          <a:prstGeom prst="rect">
            <a:avLst/>
          </a:prstGeom>
        </p:spPr>
        <p:txBody>
          <a:bodyPr tIns="50400">
            <a:noAutofit/>
          </a:bodyPr>
          <a:lstStyle>
            <a:lvl1pPr>
              <a:lnSpc>
                <a:spcPct val="110000"/>
              </a:lnSpc>
              <a:spcBef>
                <a:spcPts val="0"/>
              </a:spcBef>
              <a:defRPr sz="2800" b="1">
                <a:solidFill>
                  <a:schemeClr val="tx2"/>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3" name="Textplatzhalter 20">
            <a:extLst>
              <a:ext uri="{FF2B5EF4-FFF2-40B4-BE49-F238E27FC236}">
                <a16:creationId xmlns:a16="http://schemas.microsoft.com/office/drawing/2014/main" id="{7DCA1D92-5BB7-A589-65A7-BA89B72CCFA0}"/>
              </a:ext>
            </a:extLst>
          </p:cNvPr>
          <p:cNvSpPr>
            <a:spLocks noGrp="1" noRot="1" noMove="1" noResize="1" noEditPoints="1" noAdjustHandles="1" noChangeArrowheads="1" noChangeShapeType="1"/>
          </p:cNvSpPr>
          <p:nvPr>
            <p:ph type="body" sz="quarter" idx="44" hasCustomPrompt="1"/>
          </p:nvPr>
        </p:nvSpPr>
        <p:spPr bwMode="gray">
          <a:xfrm>
            <a:off x="4234179" y="4571018"/>
            <a:ext cx="6398895" cy="672368"/>
          </a:xfrm>
          <a:prstGeom prst="rect">
            <a:avLst/>
          </a:prstGeom>
        </p:spPr>
        <p:txBody>
          <a:bodyPr>
            <a:noAutofit/>
          </a:bodyPr>
          <a:lstStyle>
            <a:lvl1pPr>
              <a:lnSpc>
                <a:spcPct val="110000"/>
              </a:lnSpc>
              <a:spcBef>
                <a:spcPts val="0"/>
              </a:spcBef>
              <a:defRPr sz="20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34" name="Textplatzhalter 20">
            <a:extLst>
              <a:ext uri="{FF2B5EF4-FFF2-40B4-BE49-F238E27FC236}">
                <a16:creationId xmlns:a16="http://schemas.microsoft.com/office/drawing/2014/main" id="{9E7D9060-DDC5-EE93-65B3-ACBF3305E3F1}"/>
              </a:ext>
            </a:extLst>
          </p:cNvPr>
          <p:cNvSpPr>
            <a:spLocks noGrp="1" noRot="1" noMove="1" noResize="1" noEditPoints="1" noAdjustHandles="1" noChangeArrowheads="1" noChangeShapeType="1"/>
          </p:cNvSpPr>
          <p:nvPr>
            <p:ph type="body" sz="quarter" idx="45" hasCustomPrompt="1"/>
          </p:nvPr>
        </p:nvSpPr>
        <p:spPr bwMode="gray">
          <a:xfrm>
            <a:off x="4234179" y="5435299"/>
            <a:ext cx="6398895" cy="272081"/>
          </a:xfrm>
          <a:prstGeom prst="rect">
            <a:avLst/>
          </a:prstGeom>
        </p:spPr>
        <p:txBody>
          <a:bodyPr>
            <a:noAutofit/>
          </a:bodyPr>
          <a:lstStyle>
            <a:lvl1pPr>
              <a:lnSpc>
                <a:spcPct val="110000"/>
              </a:lnSpc>
              <a:spcBef>
                <a:spcPts val="0"/>
              </a:spcBef>
              <a:defRPr sz="16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35" name="Textplatzhalter 20">
            <a:extLst>
              <a:ext uri="{FF2B5EF4-FFF2-40B4-BE49-F238E27FC236}">
                <a16:creationId xmlns:a16="http://schemas.microsoft.com/office/drawing/2014/main" id="{6EE26842-8F59-85DB-A7E7-2A8478D10F14}"/>
              </a:ext>
            </a:extLst>
          </p:cNvPr>
          <p:cNvSpPr>
            <a:spLocks noGrp="1" noRot="1" noMove="1" noResize="1" noEditPoints="1" noAdjustHandles="1" noChangeArrowheads="1" noChangeShapeType="1"/>
          </p:cNvSpPr>
          <p:nvPr>
            <p:ph type="body" sz="quarter" idx="46" hasCustomPrompt="1"/>
          </p:nvPr>
        </p:nvSpPr>
        <p:spPr bwMode="gray">
          <a:xfrm>
            <a:off x="4234179" y="5719296"/>
            <a:ext cx="6398895" cy="361463"/>
          </a:xfrm>
          <a:prstGeom prst="rect">
            <a:avLst/>
          </a:prstGeom>
        </p:spPr>
        <p:txBody>
          <a:bodyPr>
            <a:noAutofit/>
          </a:bodyPr>
          <a:lstStyle>
            <a:lvl1pPr>
              <a:lnSpc>
                <a:spcPct val="110000"/>
              </a:lnSpc>
              <a:spcBef>
                <a:spcPts val="0"/>
              </a:spcBef>
              <a:defRPr sz="1600" b="0">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36" name="Bildplatzhalter 3">
            <a:extLst>
              <a:ext uri="{FF2B5EF4-FFF2-40B4-BE49-F238E27FC236}">
                <a16:creationId xmlns:a16="http://schemas.microsoft.com/office/drawing/2014/main" id="{1DEC396D-0C41-6597-D9E9-7FA5170C9426}"/>
              </a:ext>
            </a:extLst>
          </p:cNvPr>
          <p:cNvSpPr>
            <a:spLocks noGrp="1" noRot="1" noMove="1" noResize="1" noEditPoints="1" noAdjustHandles="1" noChangeArrowheads="1" noChangeShapeType="1"/>
          </p:cNvSpPr>
          <p:nvPr>
            <p:ph type="pic" sz="quarter" idx="47"/>
          </p:nvPr>
        </p:nvSpPr>
        <p:spPr bwMode="gray">
          <a:xfrm>
            <a:off x="1776538" y="4055893"/>
            <a:ext cx="2019358" cy="2019788"/>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grpSp>
        <p:nvGrpSpPr>
          <p:cNvPr id="19" name="Gruppieren 18">
            <a:extLst>
              <a:ext uri="{FF2B5EF4-FFF2-40B4-BE49-F238E27FC236}">
                <a16:creationId xmlns:a16="http://schemas.microsoft.com/office/drawing/2014/main" id="{BC18AC3F-FBA6-900A-2719-B57466A2A00A}"/>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accent2"/>
          </a:solidFill>
        </p:grpSpPr>
        <p:sp>
          <p:nvSpPr>
            <p:cNvPr id="20" name="Freihandform: Form 19">
              <a:extLst>
                <a:ext uri="{FF2B5EF4-FFF2-40B4-BE49-F238E27FC236}">
                  <a16:creationId xmlns:a16="http://schemas.microsoft.com/office/drawing/2014/main" id="{F4F3124B-4E42-923A-E21C-2E70EAEB2DB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21" name="Freihandform: Form 20">
              <a:extLst>
                <a:ext uri="{FF2B5EF4-FFF2-40B4-BE49-F238E27FC236}">
                  <a16:creationId xmlns:a16="http://schemas.microsoft.com/office/drawing/2014/main" id="{286B04FF-F9E2-38C5-0CF3-0A62A7D1A8FC}"/>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9" name="Freihandform: Form 8">
            <a:extLst>
              <a:ext uri="{FF2B5EF4-FFF2-40B4-BE49-F238E27FC236}">
                <a16:creationId xmlns:a16="http://schemas.microsoft.com/office/drawing/2014/main" id="{3F8D6946-518F-72CF-B437-97C881F5CC19}"/>
              </a:ext>
            </a:extLst>
          </p:cNvPr>
          <p:cNvSpPr>
            <a:spLocks noGrp="1" noRot="1" noMove="1" noResize="1" noEditPoints="1" noAdjustHandles="1" noChangeArrowheads="1" noChangeShapeType="1"/>
          </p:cNvSpPr>
          <p:nvPr userDrawn="1"/>
        </p:nvSpPr>
        <p:spPr bwMode="gray">
          <a:xfrm rot="3065313" flipH="1">
            <a:off x="7865310" y="-682329"/>
            <a:ext cx="4065956" cy="4098941"/>
          </a:xfrm>
          <a:custGeom>
            <a:avLst/>
            <a:gdLst>
              <a:gd name="connsiteX0" fmla="*/ 4065956 w 4065956"/>
              <a:gd name="connsiteY0" fmla="*/ 2391372 h 4098941"/>
              <a:gd name="connsiteX1" fmla="*/ 2139281 w 4065956"/>
              <a:gd name="connsiteY1" fmla="*/ 4594 h 4098941"/>
              <a:gd name="connsiteX2" fmla="*/ 2048360 w 4065956"/>
              <a:gd name="connsiteY2" fmla="*/ 0 h 4098941"/>
              <a:gd name="connsiteX3" fmla="*/ 0 w 4065956"/>
              <a:gd name="connsiteY3" fmla="*/ 2049470 h 4098941"/>
              <a:gd name="connsiteX4" fmla="*/ 2048360 w 4065956"/>
              <a:gd name="connsiteY4" fmla="*/ 4098941 h 4098941"/>
              <a:gd name="connsiteX5" fmla="*/ 4055105 w 4065956"/>
              <a:gd name="connsiteY5" fmla="*/ 2462510 h 409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956" h="4098941">
                <a:moveTo>
                  <a:pt x="4065956" y="2391372"/>
                </a:moveTo>
                <a:lnTo>
                  <a:pt x="2139281" y="4594"/>
                </a:lnTo>
                <a:lnTo>
                  <a:pt x="2048360" y="0"/>
                </a:lnTo>
                <a:cubicBezTo>
                  <a:pt x="917083" y="1"/>
                  <a:pt x="0" y="917580"/>
                  <a:pt x="0" y="2049470"/>
                </a:cubicBezTo>
                <a:cubicBezTo>
                  <a:pt x="1" y="3181362"/>
                  <a:pt x="917082" y="4098940"/>
                  <a:pt x="2048360" y="4098941"/>
                </a:cubicBezTo>
                <a:cubicBezTo>
                  <a:pt x="3038228" y="4098941"/>
                  <a:pt x="3864103" y="3396419"/>
                  <a:pt x="4055105" y="2462510"/>
                </a:cubicBezTo>
                <a:close/>
              </a:path>
            </a:pathLst>
          </a:custGeom>
          <a:gradFill>
            <a:gsLst>
              <a:gs pos="0">
                <a:srgbClr val="8CBBC9">
                  <a:alpha val="0"/>
                </a:srgbClr>
              </a:gs>
              <a:gs pos="50000">
                <a:srgbClr val="8CBBC9">
                  <a:alpha val="31000"/>
                </a:srgbClr>
              </a:gs>
              <a:gs pos="100000">
                <a:srgbClr val="8CBBC9">
                  <a:alpha val="52000"/>
                </a:srgbClr>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15" name="Freihandform: Form 14">
            <a:extLst>
              <a:ext uri="{FF2B5EF4-FFF2-40B4-BE49-F238E27FC236}">
                <a16:creationId xmlns:a16="http://schemas.microsoft.com/office/drawing/2014/main" id="{43B69F19-D9D2-F262-D707-24E87A44DD3D}"/>
              </a:ext>
            </a:extLst>
          </p:cNvPr>
          <p:cNvSpPr>
            <a:spLocks noGrp="1" noRot="1" noMove="1" noResize="1" noEditPoints="1" noAdjustHandles="1" noChangeArrowheads="1" noChangeShapeType="1"/>
          </p:cNvSpPr>
          <p:nvPr userDrawn="1"/>
        </p:nvSpPr>
        <p:spPr bwMode="gray">
          <a:xfrm rot="4526565" flipH="1">
            <a:off x="10621661" y="-889146"/>
            <a:ext cx="841181" cy="2071743"/>
          </a:xfrm>
          <a:custGeom>
            <a:avLst/>
            <a:gdLst>
              <a:gd name="connsiteX0" fmla="*/ 841181 w 841181"/>
              <a:gd name="connsiteY0" fmla="*/ 2071743 h 2071743"/>
              <a:gd name="connsiteX1" fmla="*/ 303182 w 841181"/>
              <a:gd name="connsiteY1" fmla="*/ 0 h 2071743"/>
              <a:gd name="connsiteX2" fmla="*/ 301418 w 841181"/>
              <a:gd name="connsiteY2" fmla="*/ 1942 h 2071743"/>
              <a:gd name="connsiteX3" fmla="*/ 0 w 841181"/>
              <a:gd name="connsiteY3" fmla="*/ 842023 h 2071743"/>
              <a:gd name="connsiteX4" fmla="*/ 806180 w 841181"/>
              <a:gd name="connsiteY4" fmla="*/ 2058925 h 207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81" h="2071743">
                <a:moveTo>
                  <a:pt x="841181" y="2071743"/>
                </a:moveTo>
                <a:lnTo>
                  <a:pt x="303182" y="0"/>
                </a:lnTo>
                <a:lnTo>
                  <a:pt x="301418" y="1942"/>
                </a:lnTo>
                <a:cubicBezTo>
                  <a:pt x="113116" y="230235"/>
                  <a:pt x="0" y="522912"/>
                  <a:pt x="0" y="842023"/>
                </a:cubicBezTo>
                <a:cubicBezTo>
                  <a:pt x="0" y="1389070"/>
                  <a:pt x="332422" y="1858434"/>
                  <a:pt x="806180" y="2058925"/>
                </a:cubicBezTo>
                <a:close/>
              </a:path>
            </a:pathLst>
          </a:custGeom>
          <a:gradFill>
            <a:gsLst>
              <a:gs pos="0">
                <a:srgbClr val="8CBBC9">
                  <a:alpha val="0"/>
                </a:srgbClr>
              </a:gs>
              <a:gs pos="50000">
                <a:srgbClr val="8CBBC9">
                  <a:alpha val="33000"/>
                </a:srgbClr>
              </a:gs>
              <a:gs pos="100000">
                <a:srgbClr val="8CBBC9">
                  <a:alpha val="62000"/>
                </a:srgbClr>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6" name="Freihandform: Form 5">
            <a:extLst>
              <a:ext uri="{FF2B5EF4-FFF2-40B4-BE49-F238E27FC236}">
                <a16:creationId xmlns:a16="http://schemas.microsoft.com/office/drawing/2014/main" id="{3FC9B427-9DEA-65F0-D4D1-1A8A79C66548}"/>
              </a:ext>
            </a:extLst>
          </p:cNvPr>
          <p:cNvSpPr>
            <a:spLocks noGrp="1" noRot="1" noMove="1" noResize="1" noEditPoints="1" noAdjustHandles="1" noChangeArrowheads="1" noChangeShapeType="1"/>
          </p:cNvSpPr>
          <p:nvPr userDrawn="1"/>
        </p:nvSpPr>
        <p:spPr bwMode="gray">
          <a:xfrm rot="18300102" flipH="1">
            <a:off x="-386543" y="4827592"/>
            <a:ext cx="1846252" cy="2558401"/>
          </a:xfrm>
          <a:custGeom>
            <a:avLst/>
            <a:gdLst>
              <a:gd name="connsiteX0" fmla="*/ 31816 w 1846252"/>
              <a:gd name="connsiteY0" fmla="*/ 0 h 2558401"/>
              <a:gd name="connsiteX1" fmla="*/ 15106 w 1846252"/>
              <a:gd name="connsiteY1" fmla="*/ 109549 h 2558401"/>
              <a:gd name="connsiteX2" fmla="*/ 0 w 1846252"/>
              <a:gd name="connsiteY2" fmla="*/ 408859 h 2558401"/>
              <a:gd name="connsiteX3" fmla="*/ 856951 w 1846252"/>
              <a:gd name="connsiteY3" fmla="*/ 2478843 h 2558401"/>
              <a:gd name="connsiteX4" fmla="*/ 944439 w 1846252"/>
              <a:gd name="connsiteY4" fmla="*/ 2558401 h 2558401"/>
              <a:gd name="connsiteX5" fmla="*/ 1846252 w 1846252"/>
              <a:gd name="connsiteY5" fmla="*/ 1270561 h 255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252" h="2558401">
                <a:moveTo>
                  <a:pt x="31816" y="0"/>
                </a:moveTo>
                <a:lnTo>
                  <a:pt x="15106" y="109549"/>
                </a:lnTo>
                <a:cubicBezTo>
                  <a:pt x="5117" y="207960"/>
                  <a:pt x="0" y="307811"/>
                  <a:pt x="0" y="408859"/>
                </a:cubicBezTo>
                <a:cubicBezTo>
                  <a:pt x="0" y="1217238"/>
                  <a:pt x="327483" y="1949088"/>
                  <a:pt x="856951" y="2478843"/>
                </a:cubicBezTo>
                <a:lnTo>
                  <a:pt x="944439" y="2558401"/>
                </a:lnTo>
                <a:lnTo>
                  <a:pt x="1846252" y="1270561"/>
                </a:lnTo>
                <a:close/>
              </a:path>
            </a:pathLst>
          </a:custGeom>
          <a:gradFill>
            <a:gsLst>
              <a:gs pos="0">
                <a:srgbClr val="8CBBC9">
                  <a:alpha val="0"/>
                </a:srgbClr>
              </a:gs>
              <a:gs pos="50000">
                <a:srgbClr val="8CBBC9">
                  <a:alpha val="32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47" name="Titel 6">
            <a:extLst>
              <a:ext uri="{FF2B5EF4-FFF2-40B4-BE49-F238E27FC236}">
                <a16:creationId xmlns:a16="http://schemas.microsoft.com/office/drawing/2014/main" id="{A7636C9E-0ABC-1FC2-34B7-146A8E577379}"/>
              </a:ext>
            </a:extLst>
          </p:cNvPr>
          <p:cNvSpPr>
            <a:spLocks noGrp="1" noRot="1" noMove="1" noResize="1" noEditPoints="1" noAdjustHandles="1" noChangeArrowheads="1" noChangeShapeType="1"/>
          </p:cNvSpPr>
          <p:nvPr userDrawn="1">
            <p:ph type="title" hasCustomPrompt="1"/>
          </p:nvPr>
        </p:nvSpPr>
        <p:spPr bwMode="gray">
          <a:xfrm>
            <a:off x="503997" y="349251"/>
            <a:ext cx="6555752" cy="715310"/>
          </a:xfrm>
        </p:spPr>
        <p:txBody>
          <a:bodyPr/>
          <a:lstStyle>
            <a:lvl1pPr>
              <a:defRPr sz="5400"/>
            </a:lvl1pPr>
          </a:lstStyle>
          <a:p>
            <a:r>
              <a:rPr lang="en-US"/>
              <a:t>Text</a:t>
            </a:r>
          </a:p>
        </p:txBody>
      </p:sp>
      <p:sp>
        <p:nvSpPr>
          <p:cNvPr id="12" name="Freihandform: Form 11">
            <a:extLst>
              <a:ext uri="{FF2B5EF4-FFF2-40B4-BE49-F238E27FC236}">
                <a16:creationId xmlns:a16="http://schemas.microsoft.com/office/drawing/2014/main" id="{0F40B877-30FA-FEEB-45E9-59223C652117}"/>
              </a:ext>
            </a:extLst>
          </p:cNvPr>
          <p:cNvSpPr>
            <a:spLocks noGrp="1" noRot="1" noMove="1" noResize="1" noEditPoints="1" noAdjustHandles="1" noChangeArrowheads="1" noChangeShapeType="1"/>
          </p:cNvSpPr>
          <p:nvPr userDrawn="1"/>
        </p:nvSpPr>
        <p:spPr bwMode="gray">
          <a:xfrm rot="2440066" flipH="1">
            <a:off x="11261173" y="344950"/>
            <a:ext cx="1198061" cy="376165"/>
          </a:xfrm>
          <a:custGeom>
            <a:avLst/>
            <a:gdLst>
              <a:gd name="connsiteX0" fmla="*/ 1198061 w 1198061"/>
              <a:gd name="connsiteY0" fmla="*/ 432446 h 808611"/>
              <a:gd name="connsiteX1" fmla="*/ 694724 w 1198061"/>
              <a:gd name="connsiteY1" fmla="*/ 0 h 808611"/>
              <a:gd name="connsiteX2" fmla="*/ 0 w 1198061"/>
              <a:gd name="connsiteY2" fmla="*/ 808611 h 808611"/>
              <a:gd name="connsiteX3" fmla="*/ 60328 w 1198061"/>
              <a:gd name="connsiteY3" fmla="*/ 805564 h 808611"/>
              <a:gd name="connsiteX4" fmla="*/ 1124972 w 1198061"/>
              <a:gd name="connsiteY4" fmla="*/ 476873 h 808611"/>
              <a:gd name="connsiteX0" fmla="*/ 1198061 w 1198061"/>
              <a:gd name="connsiteY0" fmla="*/ 432446 h 808611"/>
              <a:gd name="connsiteX1" fmla="*/ 694724 w 1198061"/>
              <a:gd name="connsiteY1" fmla="*/ 0 h 808611"/>
              <a:gd name="connsiteX2" fmla="*/ 557657 w 1198061"/>
              <a:gd name="connsiteY2" fmla="*/ 152228 h 808611"/>
              <a:gd name="connsiteX3" fmla="*/ 0 w 1198061"/>
              <a:gd name="connsiteY3" fmla="*/ 808611 h 808611"/>
              <a:gd name="connsiteX4" fmla="*/ 60328 w 1198061"/>
              <a:gd name="connsiteY4" fmla="*/ 805564 h 808611"/>
              <a:gd name="connsiteX5" fmla="*/ 1124972 w 1198061"/>
              <a:gd name="connsiteY5" fmla="*/ 476873 h 808611"/>
              <a:gd name="connsiteX6" fmla="*/ 1198061 w 1198061"/>
              <a:gd name="connsiteY6" fmla="*/ 432446 h 808611"/>
              <a:gd name="connsiteX0" fmla="*/ 557657 w 1198061"/>
              <a:gd name="connsiteY0" fmla="*/ 152228 h 808611"/>
              <a:gd name="connsiteX1" fmla="*/ 0 w 1198061"/>
              <a:gd name="connsiteY1" fmla="*/ 808611 h 808611"/>
              <a:gd name="connsiteX2" fmla="*/ 60328 w 1198061"/>
              <a:gd name="connsiteY2" fmla="*/ 805564 h 808611"/>
              <a:gd name="connsiteX3" fmla="*/ 1124972 w 1198061"/>
              <a:gd name="connsiteY3" fmla="*/ 476873 h 808611"/>
              <a:gd name="connsiteX4" fmla="*/ 1198061 w 1198061"/>
              <a:gd name="connsiteY4" fmla="*/ 432446 h 808611"/>
              <a:gd name="connsiteX5" fmla="*/ 694724 w 1198061"/>
              <a:gd name="connsiteY5" fmla="*/ 0 h 808611"/>
              <a:gd name="connsiteX6" fmla="*/ 649097 w 1198061"/>
              <a:gd name="connsiteY6" fmla="*/ 243668 h 808611"/>
              <a:gd name="connsiteX0" fmla="*/ 0 w 1198061"/>
              <a:gd name="connsiteY0" fmla="*/ 808611 h 808611"/>
              <a:gd name="connsiteX1" fmla="*/ 60328 w 1198061"/>
              <a:gd name="connsiteY1" fmla="*/ 805564 h 808611"/>
              <a:gd name="connsiteX2" fmla="*/ 1124972 w 1198061"/>
              <a:gd name="connsiteY2" fmla="*/ 476873 h 808611"/>
              <a:gd name="connsiteX3" fmla="*/ 1198061 w 1198061"/>
              <a:gd name="connsiteY3" fmla="*/ 432446 h 808611"/>
              <a:gd name="connsiteX4" fmla="*/ 694724 w 1198061"/>
              <a:gd name="connsiteY4" fmla="*/ 0 h 808611"/>
              <a:gd name="connsiteX5" fmla="*/ 649097 w 1198061"/>
              <a:gd name="connsiteY5" fmla="*/ 243668 h 808611"/>
              <a:gd name="connsiteX0" fmla="*/ 0 w 1198061"/>
              <a:gd name="connsiteY0" fmla="*/ 808611 h 808611"/>
              <a:gd name="connsiteX1" fmla="*/ 60328 w 1198061"/>
              <a:gd name="connsiteY1" fmla="*/ 805564 h 808611"/>
              <a:gd name="connsiteX2" fmla="*/ 1124972 w 1198061"/>
              <a:gd name="connsiteY2" fmla="*/ 476873 h 808611"/>
              <a:gd name="connsiteX3" fmla="*/ 1198061 w 1198061"/>
              <a:gd name="connsiteY3" fmla="*/ 432446 h 808611"/>
              <a:gd name="connsiteX4" fmla="*/ 694724 w 1198061"/>
              <a:gd name="connsiteY4" fmla="*/ 0 h 808611"/>
              <a:gd name="connsiteX0" fmla="*/ 0 w 1198061"/>
              <a:gd name="connsiteY0" fmla="*/ 376165 h 376165"/>
              <a:gd name="connsiteX1" fmla="*/ 60328 w 1198061"/>
              <a:gd name="connsiteY1" fmla="*/ 373118 h 376165"/>
              <a:gd name="connsiteX2" fmla="*/ 1124972 w 1198061"/>
              <a:gd name="connsiteY2" fmla="*/ 44427 h 376165"/>
              <a:gd name="connsiteX3" fmla="*/ 1198061 w 1198061"/>
              <a:gd name="connsiteY3" fmla="*/ 0 h 376165"/>
            </a:gdLst>
            <a:ahLst/>
            <a:cxnLst>
              <a:cxn ang="0">
                <a:pos x="connsiteX0" y="connsiteY0"/>
              </a:cxn>
              <a:cxn ang="0">
                <a:pos x="connsiteX1" y="connsiteY1"/>
              </a:cxn>
              <a:cxn ang="0">
                <a:pos x="connsiteX2" y="connsiteY2"/>
              </a:cxn>
              <a:cxn ang="0">
                <a:pos x="connsiteX3" y="connsiteY3"/>
              </a:cxn>
            </a:cxnLst>
            <a:rect l="l" t="t" r="r" b="b"/>
            <a:pathLst>
              <a:path w="1198061" h="376165">
                <a:moveTo>
                  <a:pt x="0" y="376165"/>
                </a:moveTo>
                <a:lnTo>
                  <a:pt x="60328" y="373118"/>
                </a:lnTo>
                <a:cubicBezTo>
                  <a:pt x="442686" y="334265"/>
                  <a:pt x="802650" y="219617"/>
                  <a:pt x="1124972" y="44427"/>
                </a:cubicBezTo>
                <a:lnTo>
                  <a:pt x="1198061" y="0"/>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
        <p:nvSpPr>
          <p:cNvPr id="44" name="Freihandform: Form 43">
            <a:extLst>
              <a:ext uri="{FF2B5EF4-FFF2-40B4-BE49-F238E27FC236}">
                <a16:creationId xmlns:a16="http://schemas.microsoft.com/office/drawing/2014/main" id="{CD224F96-EA33-0567-1562-32FA14CB3FFF}"/>
              </a:ext>
            </a:extLst>
          </p:cNvPr>
          <p:cNvSpPr>
            <a:spLocks noGrp="1" noRot="1" noMove="1" noResize="1" noEditPoints="1" noAdjustHandles="1" noChangeArrowheads="1" noChangeShapeType="1"/>
          </p:cNvSpPr>
          <p:nvPr userDrawn="1"/>
        </p:nvSpPr>
        <p:spPr bwMode="gray">
          <a:xfrm rot="2440066" flipH="1">
            <a:off x="11634688" y="315362"/>
            <a:ext cx="95462" cy="95462"/>
          </a:xfrm>
          <a:custGeom>
            <a:avLst/>
            <a:gdLst>
              <a:gd name="connsiteX0" fmla="*/ 47523 w 45887"/>
              <a:gd name="connsiteY0" fmla="*/ 23370 h 45887"/>
              <a:gd name="connsiteX1" fmla="*/ 24579 w 45887"/>
              <a:gd name="connsiteY1" fmla="*/ 46314 h 45887"/>
              <a:gd name="connsiteX2" fmla="*/ 1635 w 45887"/>
              <a:gd name="connsiteY2" fmla="*/ 23370 h 45887"/>
              <a:gd name="connsiteX3" fmla="*/ 24579 w 45887"/>
              <a:gd name="connsiteY3" fmla="*/ 426 h 45887"/>
              <a:gd name="connsiteX4" fmla="*/ 47523 w 45887"/>
              <a:gd name="connsiteY4" fmla="*/ 23370 h 4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7" h="45887">
                <a:moveTo>
                  <a:pt x="47523" y="23370"/>
                </a:moveTo>
                <a:cubicBezTo>
                  <a:pt x="47523" y="36041"/>
                  <a:pt x="37250" y="46314"/>
                  <a:pt x="24579" y="46314"/>
                </a:cubicBezTo>
                <a:cubicBezTo>
                  <a:pt x="11907" y="46314"/>
                  <a:pt x="1635" y="36041"/>
                  <a:pt x="1635" y="23370"/>
                </a:cubicBezTo>
                <a:cubicBezTo>
                  <a:pt x="1635" y="10698"/>
                  <a:pt x="11907" y="426"/>
                  <a:pt x="24579" y="426"/>
                </a:cubicBezTo>
                <a:cubicBezTo>
                  <a:pt x="37250" y="426"/>
                  <a:pt x="47523" y="10698"/>
                  <a:pt x="47523" y="23370"/>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spTree>
    <p:extLst>
      <p:ext uri="{BB962C8B-B14F-4D97-AF65-F5344CB8AC3E}">
        <p14:creationId xmlns:p14="http://schemas.microsoft.com/office/powerpoint/2010/main" val="111388029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6698" userDrawn="1">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266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 contacts dark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B5C8D0B-D4D3-819F-ACF7-9B57EF47391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2" name="Textplatzhalter 20">
            <a:extLst>
              <a:ext uri="{FF2B5EF4-FFF2-40B4-BE49-F238E27FC236}">
                <a16:creationId xmlns:a16="http://schemas.microsoft.com/office/drawing/2014/main" id="{83C0E81E-81A8-D2C2-22B4-3251A0FDF827}"/>
              </a:ext>
            </a:extLst>
          </p:cNvPr>
          <p:cNvSpPr>
            <a:spLocks noGrp="1" noRot="1" noMove="1" noResize="1" noEditPoints="1" noAdjustHandles="1" noChangeArrowheads="1" noChangeShapeType="1"/>
          </p:cNvSpPr>
          <p:nvPr>
            <p:ph type="body" sz="quarter" idx="12" hasCustomPrompt="1"/>
          </p:nvPr>
        </p:nvSpPr>
        <p:spPr bwMode="gray">
          <a:xfrm>
            <a:off x="4234179" y="1431924"/>
            <a:ext cx="6398895" cy="465729"/>
          </a:xfrm>
          <a:prstGeom prst="rect">
            <a:avLst/>
          </a:prstGeom>
        </p:spPr>
        <p:txBody>
          <a:bodyPr tIns="50400">
            <a:noAutofit/>
          </a:bodyPr>
          <a:lstStyle>
            <a:lvl1pPr>
              <a:lnSpc>
                <a:spcPct val="110000"/>
              </a:lnSpc>
              <a:spcBef>
                <a:spcPts val="0"/>
              </a:spcBef>
              <a:defRPr sz="2800" b="1">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 name="Textplatzhalter 20">
            <a:extLst>
              <a:ext uri="{FF2B5EF4-FFF2-40B4-BE49-F238E27FC236}">
                <a16:creationId xmlns:a16="http://schemas.microsoft.com/office/drawing/2014/main" id="{C6EF81B3-3510-E164-4B01-298D2FFDA360}"/>
              </a:ext>
            </a:extLst>
          </p:cNvPr>
          <p:cNvSpPr>
            <a:spLocks noGrp="1" noRot="1" noMove="1" noResize="1" noEditPoints="1" noAdjustHandles="1" noChangeArrowheads="1" noChangeShapeType="1"/>
          </p:cNvSpPr>
          <p:nvPr>
            <p:ph type="body" sz="quarter" idx="21" hasCustomPrompt="1"/>
          </p:nvPr>
        </p:nvSpPr>
        <p:spPr bwMode="gray">
          <a:xfrm>
            <a:off x="4234179" y="1949738"/>
            <a:ext cx="6398895" cy="672368"/>
          </a:xfrm>
          <a:prstGeom prst="rect">
            <a:avLst/>
          </a:prstGeom>
        </p:spPr>
        <p:txBody>
          <a:bodyPr>
            <a:noAutofit/>
          </a:bodyPr>
          <a:lstStyle>
            <a:lvl1pPr>
              <a:lnSpc>
                <a:spcPct val="110000"/>
              </a:lnSpc>
              <a:spcBef>
                <a:spcPts val="0"/>
              </a:spcBef>
              <a:defRPr sz="20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8" name="Textplatzhalter 20">
            <a:extLst>
              <a:ext uri="{FF2B5EF4-FFF2-40B4-BE49-F238E27FC236}">
                <a16:creationId xmlns:a16="http://schemas.microsoft.com/office/drawing/2014/main" id="{CF217354-471E-8E06-4515-4696229F225F}"/>
              </a:ext>
            </a:extLst>
          </p:cNvPr>
          <p:cNvSpPr>
            <a:spLocks noGrp="1" noRot="1" noMove="1" noResize="1" noEditPoints="1" noAdjustHandles="1" noChangeArrowheads="1" noChangeShapeType="1"/>
          </p:cNvSpPr>
          <p:nvPr>
            <p:ph type="body" sz="quarter" idx="28" hasCustomPrompt="1"/>
          </p:nvPr>
        </p:nvSpPr>
        <p:spPr bwMode="gray">
          <a:xfrm>
            <a:off x="4234179" y="2814019"/>
            <a:ext cx="6398895" cy="272081"/>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10" name="Textplatzhalter 20">
            <a:extLst>
              <a:ext uri="{FF2B5EF4-FFF2-40B4-BE49-F238E27FC236}">
                <a16:creationId xmlns:a16="http://schemas.microsoft.com/office/drawing/2014/main" id="{13218165-0AD2-606B-7C0E-9E294FAB9D72}"/>
              </a:ext>
            </a:extLst>
          </p:cNvPr>
          <p:cNvSpPr>
            <a:spLocks noGrp="1" noRot="1" noMove="1" noResize="1" noEditPoints="1" noAdjustHandles="1" noChangeArrowheads="1" noChangeShapeType="1"/>
          </p:cNvSpPr>
          <p:nvPr>
            <p:ph type="body" sz="quarter" idx="29" hasCustomPrompt="1"/>
          </p:nvPr>
        </p:nvSpPr>
        <p:spPr bwMode="gray">
          <a:xfrm>
            <a:off x="4234179" y="3098016"/>
            <a:ext cx="6398895" cy="361463"/>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14" name="Bildplatzhalter 3">
            <a:extLst>
              <a:ext uri="{FF2B5EF4-FFF2-40B4-BE49-F238E27FC236}">
                <a16:creationId xmlns:a16="http://schemas.microsoft.com/office/drawing/2014/main" id="{2E2A795F-4490-2ACA-6B34-3527FD0DCE44}"/>
              </a:ext>
            </a:extLst>
          </p:cNvPr>
          <p:cNvSpPr>
            <a:spLocks noGrp="1" noRot="1" noMove="1" noResize="1" noEditPoints="1" noAdjustHandles="1" noChangeArrowheads="1" noChangeShapeType="1"/>
          </p:cNvSpPr>
          <p:nvPr>
            <p:ph type="pic" sz="quarter" idx="42"/>
          </p:nvPr>
        </p:nvSpPr>
        <p:spPr bwMode="gray">
          <a:xfrm>
            <a:off x="1776538" y="1434613"/>
            <a:ext cx="2019358" cy="2019788"/>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32" name="Textplatzhalter 20">
            <a:extLst>
              <a:ext uri="{FF2B5EF4-FFF2-40B4-BE49-F238E27FC236}">
                <a16:creationId xmlns:a16="http://schemas.microsoft.com/office/drawing/2014/main" id="{1016CD6B-E529-8044-2453-7FE4F513AF64}"/>
              </a:ext>
            </a:extLst>
          </p:cNvPr>
          <p:cNvSpPr>
            <a:spLocks noGrp="1" noRot="1" noMove="1" noResize="1" noEditPoints="1" noAdjustHandles="1" noChangeArrowheads="1" noChangeShapeType="1"/>
          </p:cNvSpPr>
          <p:nvPr>
            <p:ph type="body" sz="quarter" idx="43" hasCustomPrompt="1"/>
          </p:nvPr>
        </p:nvSpPr>
        <p:spPr bwMode="gray">
          <a:xfrm>
            <a:off x="4234179" y="4053204"/>
            <a:ext cx="6398895" cy="465729"/>
          </a:xfrm>
          <a:prstGeom prst="rect">
            <a:avLst/>
          </a:prstGeom>
        </p:spPr>
        <p:txBody>
          <a:bodyPr tIns="50400">
            <a:noAutofit/>
          </a:bodyPr>
          <a:lstStyle>
            <a:lvl1pPr>
              <a:lnSpc>
                <a:spcPct val="110000"/>
              </a:lnSpc>
              <a:spcBef>
                <a:spcPts val="0"/>
              </a:spcBef>
              <a:defRPr sz="2800" b="1">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3" name="Textplatzhalter 20">
            <a:extLst>
              <a:ext uri="{FF2B5EF4-FFF2-40B4-BE49-F238E27FC236}">
                <a16:creationId xmlns:a16="http://schemas.microsoft.com/office/drawing/2014/main" id="{7DCA1D92-5BB7-A589-65A7-BA89B72CCFA0}"/>
              </a:ext>
            </a:extLst>
          </p:cNvPr>
          <p:cNvSpPr>
            <a:spLocks noGrp="1" noRot="1" noMove="1" noResize="1" noEditPoints="1" noAdjustHandles="1" noChangeArrowheads="1" noChangeShapeType="1"/>
          </p:cNvSpPr>
          <p:nvPr>
            <p:ph type="body" sz="quarter" idx="44" hasCustomPrompt="1"/>
          </p:nvPr>
        </p:nvSpPr>
        <p:spPr bwMode="gray">
          <a:xfrm>
            <a:off x="4234179" y="4571018"/>
            <a:ext cx="6398895" cy="672368"/>
          </a:xfrm>
          <a:prstGeom prst="rect">
            <a:avLst/>
          </a:prstGeom>
        </p:spPr>
        <p:txBody>
          <a:bodyPr>
            <a:noAutofit/>
          </a:bodyPr>
          <a:lstStyle>
            <a:lvl1pPr>
              <a:lnSpc>
                <a:spcPct val="110000"/>
              </a:lnSpc>
              <a:spcBef>
                <a:spcPts val="0"/>
              </a:spcBef>
              <a:defRPr sz="20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34" name="Textplatzhalter 20">
            <a:extLst>
              <a:ext uri="{FF2B5EF4-FFF2-40B4-BE49-F238E27FC236}">
                <a16:creationId xmlns:a16="http://schemas.microsoft.com/office/drawing/2014/main" id="{9E7D9060-DDC5-EE93-65B3-ACBF3305E3F1}"/>
              </a:ext>
            </a:extLst>
          </p:cNvPr>
          <p:cNvSpPr>
            <a:spLocks noGrp="1" noRot="1" noMove="1" noResize="1" noEditPoints="1" noAdjustHandles="1" noChangeArrowheads="1" noChangeShapeType="1"/>
          </p:cNvSpPr>
          <p:nvPr>
            <p:ph type="body" sz="quarter" idx="45" hasCustomPrompt="1"/>
          </p:nvPr>
        </p:nvSpPr>
        <p:spPr bwMode="gray">
          <a:xfrm>
            <a:off x="4234179" y="5435299"/>
            <a:ext cx="6398895" cy="272081"/>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35" name="Textplatzhalter 20">
            <a:extLst>
              <a:ext uri="{FF2B5EF4-FFF2-40B4-BE49-F238E27FC236}">
                <a16:creationId xmlns:a16="http://schemas.microsoft.com/office/drawing/2014/main" id="{6EE26842-8F59-85DB-A7E7-2A8478D10F14}"/>
              </a:ext>
            </a:extLst>
          </p:cNvPr>
          <p:cNvSpPr>
            <a:spLocks noGrp="1" noRot="1" noMove="1" noResize="1" noEditPoints="1" noAdjustHandles="1" noChangeArrowheads="1" noChangeShapeType="1"/>
          </p:cNvSpPr>
          <p:nvPr>
            <p:ph type="body" sz="quarter" idx="46" hasCustomPrompt="1"/>
          </p:nvPr>
        </p:nvSpPr>
        <p:spPr bwMode="gray">
          <a:xfrm>
            <a:off x="4234179" y="5719296"/>
            <a:ext cx="6398895" cy="361463"/>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36" name="Bildplatzhalter 3">
            <a:extLst>
              <a:ext uri="{FF2B5EF4-FFF2-40B4-BE49-F238E27FC236}">
                <a16:creationId xmlns:a16="http://schemas.microsoft.com/office/drawing/2014/main" id="{1DEC396D-0C41-6597-D9E9-7FA5170C9426}"/>
              </a:ext>
            </a:extLst>
          </p:cNvPr>
          <p:cNvSpPr>
            <a:spLocks noGrp="1" noRot="1" noMove="1" noResize="1" noEditPoints="1" noAdjustHandles="1" noChangeArrowheads="1" noChangeShapeType="1"/>
          </p:cNvSpPr>
          <p:nvPr>
            <p:ph type="pic" sz="quarter" idx="47"/>
          </p:nvPr>
        </p:nvSpPr>
        <p:spPr bwMode="gray">
          <a:xfrm>
            <a:off x="1776538" y="4055893"/>
            <a:ext cx="2019358" cy="2019788"/>
          </a:xfrm>
          <a:prstGeom prst="ellipse">
            <a:avLst/>
          </a:prstGeom>
          <a:blipFill>
            <a:blip r:embed="rId5">
              <a:extLst>
                <a:ext uri="{96DAC541-7B7A-43D3-8B79-37D633B846F1}">
                  <asvg:svgBlip xmlns:asvg="http://schemas.microsoft.com/office/drawing/2016/SVG/main" r:embed="rId6"/>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grpSp>
        <p:nvGrpSpPr>
          <p:cNvPr id="6" name="Gruppieren 5">
            <a:extLst>
              <a:ext uri="{FF2B5EF4-FFF2-40B4-BE49-F238E27FC236}">
                <a16:creationId xmlns:a16="http://schemas.microsoft.com/office/drawing/2014/main" id="{FD1EC825-17FD-A6EE-95CE-B66D3D7B2624}"/>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12" name="Freihandform: Form 11">
              <a:extLst>
                <a:ext uri="{FF2B5EF4-FFF2-40B4-BE49-F238E27FC236}">
                  <a16:creationId xmlns:a16="http://schemas.microsoft.com/office/drawing/2014/main" id="{FBAA1836-BBFA-0399-5D04-FBFEB16B2A16}"/>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3" name="Freihandform: Form 12">
              <a:extLst>
                <a:ext uri="{FF2B5EF4-FFF2-40B4-BE49-F238E27FC236}">
                  <a16:creationId xmlns:a16="http://schemas.microsoft.com/office/drawing/2014/main" id="{2AD793F8-05B0-54E5-EA06-EA5DA75B6C18}"/>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5" name="Titel 6">
            <a:extLst>
              <a:ext uri="{FF2B5EF4-FFF2-40B4-BE49-F238E27FC236}">
                <a16:creationId xmlns:a16="http://schemas.microsoft.com/office/drawing/2014/main" id="{74DF05CC-5C15-3411-B44F-882E49664148}"/>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solidFill>
                  <a:schemeClr val="bg1"/>
                </a:solidFill>
              </a:defRPr>
            </a:lvl1pPr>
          </a:lstStyle>
          <a:p>
            <a:r>
              <a:rPr lang="en-US"/>
              <a:t>Text</a:t>
            </a:r>
          </a:p>
        </p:txBody>
      </p:sp>
    </p:spTree>
    <p:extLst>
      <p:ext uri="{BB962C8B-B14F-4D97-AF65-F5344CB8AC3E}">
        <p14:creationId xmlns:p14="http://schemas.microsoft.com/office/powerpoint/2010/main" val="45215587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6698" userDrawn="1">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266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acts dark 2">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7A92220-2BAD-A319-B851-8768DC0181A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flipH="1" flipV="1">
            <a:off x="0" y="0"/>
            <a:ext cx="12192000" cy="6858000"/>
          </a:xfrm>
          <a:prstGeom prst="rect">
            <a:avLst/>
          </a:prstGeom>
        </p:spPr>
      </p:pic>
      <p:sp>
        <p:nvSpPr>
          <p:cNvPr id="2" name="Textplatzhalter 20">
            <a:extLst>
              <a:ext uri="{FF2B5EF4-FFF2-40B4-BE49-F238E27FC236}">
                <a16:creationId xmlns:a16="http://schemas.microsoft.com/office/drawing/2014/main" id="{83C0E81E-81A8-D2C2-22B4-3251A0FDF827}"/>
              </a:ext>
            </a:extLst>
          </p:cNvPr>
          <p:cNvSpPr>
            <a:spLocks noGrp="1" noRot="1" noMove="1" noResize="1" noEditPoints="1" noAdjustHandles="1" noChangeArrowheads="1" noChangeShapeType="1"/>
          </p:cNvSpPr>
          <p:nvPr>
            <p:ph type="body" sz="quarter" idx="12" hasCustomPrompt="1"/>
          </p:nvPr>
        </p:nvSpPr>
        <p:spPr bwMode="gray">
          <a:xfrm>
            <a:off x="4234179" y="1431924"/>
            <a:ext cx="6398895" cy="465729"/>
          </a:xfrm>
          <a:prstGeom prst="rect">
            <a:avLst/>
          </a:prstGeom>
        </p:spPr>
        <p:txBody>
          <a:bodyPr tIns="50400">
            <a:noAutofit/>
          </a:bodyPr>
          <a:lstStyle>
            <a:lvl1pPr>
              <a:lnSpc>
                <a:spcPct val="110000"/>
              </a:lnSpc>
              <a:spcBef>
                <a:spcPts val="0"/>
              </a:spcBef>
              <a:defRPr sz="2800" b="1">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 name="Textplatzhalter 20">
            <a:extLst>
              <a:ext uri="{FF2B5EF4-FFF2-40B4-BE49-F238E27FC236}">
                <a16:creationId xmlns:a16="http://schemas.microsoft.com/office/drawing/2014/main" id="{C6EF81B3-3510-E164-4B01-298D2FFDA360}"/>
              </a:ext>
            </a:extLst>
          </p:cNvPr>
          <p:cNvSpPr>
            <a:spLocks noGrp="1" noRot="1" noMove="1" noResize="1" noEditPoints="1" noAdjustHandles="1" noChangeArrowheads="1" noChangeShapeType="1"/>
          </p:cNvSpPr>
          <p:nvPr>
            <p:ph type="body" sz="quarter" idx="21" hasCustomPrompt="1"/>
          </p:nvPr>
        </p:nvSpPr>
        <p:spPr bwMode="gray">
          <a:xfrm>
            <a:off x="4234179" y="1949738"/>
            <a:ext cx="6398895" cy="672368"/>
          </a:xfrm>
          <a:prstGeom prst="rect">
            <a:avLst/>
          </a:prstGeom>
        </p:spPr>
        <p:txBody>
          <a:bodyPr>
            <a:noAutofit/>
          </a:bodyPr>
          <a:lstStyle>
            <a:lvl1pPr>
              <a:lnSpc>
                <a:spcPct val="110000"/>
              </a:lnSpc>
              <a:spcBef>
                <a:spcPts val="0"/>
              </a:spcBef>
              <a:defRPr sz="20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8" name="Textplatzhalter 20">
            <a:extLst>
              <a:ext uri="{FF2B5EF4-FFF2-40B4-BE49-F238E27FC236}">
                <a16:creationId xmlns:a16="http://schemas.microsoft.com/office/drawing/2014/main" id="{CF217354-471E-8E06-4515-4696229F225F}"/>
              </a:ext>
            </a:extLst>
          </p:cNvPr>
          <p:cNvSpPr>
            <a:spLocks noGrp="1" noRot="1" noMove="1" noResize="1" noEditPoints="1" noAdjustHandles="1" noChangeArrowheads="1" noChangeShapeType="1"/>
          </p:cNvSpPr>
          <p:nvPr>
            <p:ph type="body" sz="quarter" idx="28" hasCustomPrompt="1"/>
          </p:nvPr>
        </p:nvSpPr>
        <p:spPr bwMode="gray">
          <a:xfrm>
            <a:off x="4234179" y="2814019"/>
            <a:ext cx="6398895" cy="272081"/>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10" name="Textplatzhalter 20">
            <a:extLst>
              <a:ext uri="{FF2B5EF4-FFF2-40B4-BE49-F238E27FC236}">
                <a16:creationId xmlns:a16="http://schemas.microsoft.com/office/drawing/2014/main" id="{13218165-0AD2-606B-7C0E-9E294FAB9D72}"/>
              </a:ext>
            </a:extLst>
          </p:cNvPr>
          <p:cNvSpPr>
            <a:spLocks noGrp="1" noRot="1" noMove="1" noResize="1" noEditPoints="1" noAdjustHandles="1" noChangeArrowheads="1" noChangeShapeType="1"/>
          </p:cNvSpPr>
          <p:nvPr>
            <p:ph type="body" sz="quarter" idx="29" hasCustomPrompt="1"/>
          </p:nvPr>
        </p:nvSpPr>
        <p:spPr bwMode="gray">
          <a:xfrm>
            <a:off x="4234179" y="3098016"/>
            <a:ext cx="6398895" cy="361463"/>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14" name="Bildplatzhalter 3">
            <a:extLst>
              <a:ext uri="{FF2B5EF4-FFF2-40B4-BE49-F238E27FC236}">
                <a16:creationId xmlns:a16="http://schemas.microsoft.com/office/drawing/2014/main" id="{2E2A795F-4490-2ACA-6B34-3527FD0DCE44}"/>
              </a:ext>
            </a:extLst>
          </p:cNvPr>
          <p:cNvSpPr>
            <a:spLocks noGrp="1" noRot="1" noMove="1" noResize="1" noEditPoints="1" noAdjustHandles="1" noChangeArrowheads="1" noChangeShapeType="1"/>
          </p:cNvSpPr>
          <p:nvPr>
            <p:ph type="pic" sz="quarter" idx="42"/>
          </p:nvPr>
        </p:nvSpPr>
        <p:spPr bwMode="gray">
          <a:xfrm>
            <a:off x="1776538" y="1434613"/>
            <a:ext cx="2019358" cy="2019788"/>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sp>
        <p:nvSpPr>
          <p:cNvPr id="32" name="Textplatzhalter 20">
            <a:extLst>
              <a:ext uri="{FF2B5EF4-FFF2-40B4-BE49-F238E27FC236}">
                <a16:creationId xmlns:a16="http://schemas.microsoft.com/office/drawing/2014/main" id="{1016CD6B-E529-8044-2453-7FE4F513AF64}"/>
              </a:ext>
            </a:extLst>
          </p:cNvPr>
          <p:cNvSpPr>
            <a:spLocks noGrp="1" noRot="1" noMove="1" noResize="1" noEditPoints="1" noAdjustHandles="1" noChangeArrowheads="1" noChangeShapeType="1"/>
          </p:cNvSpPr>
          <p:nvPr>
            <p:ph type="body" sz="quarter" idx="43" hasCustomPrompt="1"/>
          </p:nvPr>
        </p:nvSpPr>
        <p:spPr bwMode="gray">
          <a:xfrm>
            <a:off x="4234179" y="4053204"/>
            <a:ext cx="6398895" cy="465729"/>
          </a:xfrm>
          <a:prstGeom prst="rect">
            <a:avLst/>
          </a:prstGeom>
        </p:spPr>
        <p:txBody>
          <a:bodyPr tIns="50400">
            <a:noAutofit/>
          </a:bodyPr>
          <a:lstStyle>
            <a:lvl1pPr>
              <a:lnSpc>
                <a:spcPct val="110000"/>
              </a:lnSpc>
              <a:spcBef>
                <a:spcPts val="0"/>
              </a:spcBef>
              <a:defRPr sz="2800" b="1">
                <a:solidFill>
                  <a:schemeClr val="accent3"/>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Name</a:t>
            </a:r>
          </a:p>
        </p:txBody>
      </p:sp>
      <p:sp>
        <p:nvSpPr>
          <p:cNvPr id="33" name="Textplatzhalter 20">
            <a:extLst>
              <a:ext uri="{FF2B5EF4-FFF2-40B4-BE49-F238E27FC236}">
                <a16:creationId xmlns:a16="http://schemas.microsoft.com/office/drawing/2014/main" id="{7DCA1D92-5BB7-A589-65A7-BA89B72CCFA0}"/>
              </a:ext>
            </a:extLst>
          </p:cNvPr>
          <p:cNvSpPr>
            <a:spLocks noGrp="1" noRot="1" noMove="1" noResize="1" noEditPoints="1" noAdjustHandles="1" noChangeArrowheads="1" noChangeShapeType="1"/>
          </p:cNvSpPr>
          <p:nvPr>
            <p:ph type="body" sz="quarter" idx="44" hasCustomPrompt="1"/>
          </p:nvPr>
        </p:nvSpPr>
        <p:spPr bwMode="gray">
          <a:xfrm>
            <a:off x="4234179" y="4571018"/>
            <a:ext cx="6398895" cy="672368"/>
          </a:xfrm>
          <a:prstGeom prst="rect">
            <a:avLst/>
          </a:prstGeom>
        </p:spPr>
        <p:txBody>
          <a:bodyPr>
            <a:noAutofit/>
          </a:bodyPr>
          <a:lstStyle>
            <a:lvl1pPr>
              <a:lnSpc>
                <a:spcPct val="110000"/>
              </a:lnSpc>
              <a:spcBef>
                <a:spcPts val="0"/>
              </a:spcBef>
              <a:defRPr sz="20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Position</a:t>
            </a:r>
          </a:p>
        </p:txBody>
      </p:sp>
      <p:sp>
        <p:nvSpPr>
          <p:cNvPr id="34" name="Textplatzhalter 20">
            <a:extLst>
              <a:ext uri="{FF2B5EF4-FFF2-40B4-BE49-F238E27FC236}">
                <a16:creationId xmlns:a16="http://schemas.microsoft.com/office/drawing/2014/main" id="{9E7D9060-DDC5-EE93-65B3-ACBF3305E3F1}"/>
              </a:ext>
            </a:extLst>
          </p:cNvPr>
          <p:cNvSpPr>
            <a:spLocks noGrp="1" noRot="1" noMove="1" noResize="1" noEditPoints="1" noAdjustHandles="1" noChangeArrowheads="1" noChangeShapeType="1"/>
          </p:cNvSpPr>
          <p:nvPr>
            <p:ph type="body" sz="quarter" idx="45" hasCustomPrompt="1"/>
          </p:nvPr>
        </p:nvSpPr>
        <p:spPr bwMode="gray">
          <a:xfrm>
            <a:off x="4234179" y="5435299"/>
            <a:ext cx="6398895" cy="272081"/>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Phone</a:t>
            </a:r>
          </a:p>
        </p:txBody>
      </p:sp>
      <p:sp>
        <p:nvSpPr>
          <p:cNvPr id="35" name="Textplatzhalter 20">
            <a:extLst>
              <a:ext uri="{FF2B5EF4-FFF2-40B4-BE49-F238E27FC236}">
                <a16:creationId xmlns:a16="http://schemas.microsoft.com/office/drawing/2014/main" id="{6EE26842-8F59-85DB-A7E7-2A8478D10F14}"/>
              </a:ext>
            </a:extLst>
          </p:cNvPr>
          <p:cNvSpPr>
            <a:spLocks noGrp="1" noRot="1" noMove="1" noResize="1" noEditPoints="1" noAdjustHandles="1" noChangeArrowheads="1" noChangeShapeType="1"/>
          </p:cNvSpPr>
          <p:nvPr>
            <p:ph type="body" sz="quarter" idx="46" hasCustomPrompt="1"/>
          </p:nvPr>
        </p:nvSpPr>
        <p:spPr bwMode="gray">
          <a:xfrm>
            <a:off x="4234179" y="5719296"/>
            <a:ext cx="6398895" cy="361463"/>
          </a:xfrm>
          <a:prstGeom prst="rect">
            <a:avLst/>
          </a:prstGeom>
        </p:spPr>
        <p:txBody>
          <a:bodyPr>
            <a:noAutofit/>
          </a:bodyPr>
          <a:lstStyle>
            <a:lvl1pPr>
              <a:lnSpc>
                <a:spcPct val="110000"/>
              </a:lnSpc>
              <a:spcBef>
                <a:spcPts val="0"/>
              </a:spcBef>
              <a:defRPr sz="1600" b="0">
                <a:solidFill>
                  <a:schemeClr val="bg1"/>
                </a:solidFill>
                <a:latin typeface="Aptos" panose="020B0004020202020204" pitchFamily="34" charset="0"/>
              </a:defRPr>
            </a:lvl1pPr>
            <a:lvl2pPr marL="266700" indent="-180975">
              <a:lnSpc>
                <a:spcPct val="110000"/>
              </a:lnSpc>
              <a:spcBef>
                <a:spcPts val="300"/>
              </a:spcBef>
              <a:spcAft>
                <a:spcPts val="300"/>
              </a:spcAft>
              <a:defRPr sz="1400"/>
            </a:lvl2pPr>
            <a:lvl3pPr marL="539750" indent="-177800">
              <a:lnSpc>
                <a:spcPct val="110000"/>
              </a:lnSpc>
              <a:spcAft>
                <a:spcPts val="300"/>
              </a:spcAft>
              <a:defRPr sz="1300"/>
            </a:lvl3pPr>
            <a:lvl4pPr marL="628650" indent="0">
              <a:lnSpc>
                <a:spcPct val="110000"/>
              </a:lnSpc>
              <a:spcAft>
                <a:spcPts val="300"/>
              </a:spcAft>
              <a:buNone/>
              <a:defRPr sz="1200"/>
            </a:lvl4pPr>
            <a:lvl5pPr marL="1016000" indent="-120650">
              <a:lnSpc>
                <a:spcPct val="110000"/>
              </a:lnSpc>
              <a:spcAft>
                <a:spcPts val="300"/>
              </a:spcAft>
              <a:defRPr sz="1200"/>
            </a:lvl5pPr>
          </a:lstStyle>
          <a:p>
            <a:pPr lvl="0"/>
            <a:r>
              <a:rPr lang="en-US"/>
              <a:t>Email</a:t>
            </a:r>
          </a:p>
        </p:txBody>
      </p:sp>
      <p:sp>
        <p:nvSpPr>
          <p:cNvPr id="36" name="Bildplatzhalter 3">
            <a:extLst>
              <a:ext uri="{FF2B5EF4-FFF2-40B4-BE49-F238E27FC236}">
                <a16:creationId xmlns:a16="http://schemas.microsoft.com/office/drawing/2014/main" id="{1DEC396D-0C41-6597-D9E9-7FA5170C9426}"/>
              </a:ext>
            </a:extLst>
          </p:cNvPr>
          <p:cNvSpPr>
            <a:spLocks noGrp="1" noRot="1" noMove="1" noResize="1" noEditPoints="1" noAdjustHandles="1" noChangeArrowheads="1" noChangeShapeType="1"/>
          </p:cNvSpPr>
          <p:nvPr>
            <p:ph type="pic" sz="quarter" idx="47"/>
          </p:nvPr>
        </p:nvSpPr>
        <p:spPr bwMode="gray">
          <a:xfrm>
            <a:off x="1776538" y="4055893"/>
            <a:ext cx="2019358" cy="2019788"/>
          </a:xfrm>
          <a:prstGeom prst="ellipse">
            <a:avLst/>
          </a:prstGeom>
          <a:blipFill>
            <a:blip r:embed="rId5">
              <a:extLst>
                <a:ext uri="{96DAC541-7B7A-43D3-8B79-37D633B846F1}">
                  <asvg:svgBlip xmlns:asvg="http://schemas.microsoft.com/office/drawing/2016/SVG/main" r:embed="rId6"/>
                </a:ext>
              </a:extLst>
            </a:blip>
            <a:stretch>
              <a:fillRect/>
            </a:stretch>
          </a:blipFill>
        </p:spPr>
        <p:txBody>
          <a:bodyPr tIns="0" bIns="684000" anchor="ctr" anchorCtr="0">
            <a:normAutofit/>
          </a:bodyPr>
          <a:lstStyle>
            <a:lvl1pPr algn="ctr">
              <a:defRPr sz="1400">
                <a:latin typeface="Aptos" panose="020B0004020202020204" pitchFamily="34" charset="0"/>
              </a:defRPr>
            </a:lvl1pPr>
          </a:lstStyle>
          <a:p>
            <a:r>
              <a:rPr lang="en-US"/>
              <a:t>Click icon to add picture</a:t>
            </a:r>
            <a:endParaRPr lang="de-DE"/>
          </a:p>
        </p:txBody>
      </p:sp>
      <p:grpSp>
        <p:nvGrpSpPr>
          <p:cNvPr id="5" name="Gruppieren 4">
            <a:extLst>
              <a:ext uri="{FF2B5EF4-FFF2-40B4-BE49-F238E27FC236}">
                <a16:creationId xmlns:a16="http://schemas.microsoft.com/office/drawing/2014/main" id="{D3340AAD-C836-AF85-F195-1E5F02A7FB51}"/>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6" name="Freihandform: Form 5">
              <a:extLst>
                <a:ext uri="{FF2B5EF4-FFF2-40B4-BE49-F238E27FC236}">
                  <a16:creationId xmlns:a16="http://schemas.microsoft.com/office/drawing/2014/main" id="{47B39EA4-2037-193C-A6FB-2410ED022425}"/>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1DB9027A-EF10-EC99-9D10-A4744164949C}"/>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2" name="Titel 6">
            <a:extLst>
              <a:ext uri="{FF2B5EF4-FFF2-40B4-BE49-F238E27FC236}">
                <a16:creationId xmlns:a16="http://schemas.microsoft.com/office/drawing/2014/main" id="{AF265724-137A-8E50-7F81-CA2C43604528}"/>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solidFill>
                  <a:schemeClr val="bg1"/>
                </a:solidFill>
              </a:defRPr>
            </a:lvl1pPr>
          </a:lstStyle>
          <a:p>
            <a:r>
              <a:rPr lang="en-US"/>
              <a:t>Text</a:t>
            </a:r>
          </a:p>
        </p:txBody>
      </p:sp>
    </p:spTree>
    <p:extLst>
      <p:ext uri="{BB962C8B-B14F-4D97-AF65-F5344CB8AC3E}">
        <p14:creationId xmlns:p14="http://schemas.microsoft.com/office/powerpoint/2010/main" val="49454985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2661" userDrawn="1">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guide id="6" pos="669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dark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ECFD310-4245-19F4-A091-D1217C28EBF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1774825" y="1463092"/>
            <a:ext cx="8821738" cy="1570621"/>
          </a:xfrm>
        </p:spPr>
        <p:txBody>
          <a:bodyPr anchor="b" anchorCtr="0">
            <a:noAutofit/>
          </a:bodyPr>
          <a:lstStyle>
            <a:lvl1pPr>
              <a:defRPr sz="8000">
                <a:solidFill>
                  <a:schemeClr val="bg1"/>
                </a:solidFill>
              </a:defRPr>
            </a:lvl1pPr>
          </a:lstStyle>
          <a:p>
            <a:r>
              <a:rPr lang="en-US"/>
              <a:t>Click to edit Master title style</a:t>
            </a:r>
            <a:endParaRPr lang="de-DE"/>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1774825" y="3141663"/>
            <a:ext cx="8821738"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28" name="Textfeld 27">
            <a:extLst>
              <a:ext uri="{FF2B5EF4-FFF2-40B4-BE49-F238E27FC236}">
                <a16:creationId xmlns:a16="http://schemas.microsoft.com/office/drawing/2014/main" id="{9181CAE8-0127-48BB-77C7-3FDECE9C4D20}"/>
              </a:ext>
            </a:extLst>
          </p:cNvPr>
          <p:cNvSpPr txBox="1">
            <a:spLocks noGrp="1" noRot="1" noMove="1" noResize="1" noEditPoints="1" noAdjustHandles="1" noChangeArrowheads="1" noChangeShapeType="1"/>
          </p:cNvSpPr>
          <p:nvPr userDrawn="1"/>
        </p:nvSpPr>
        <p:spPr bwMode="gray">
          <a:xfrm>
            <a:off x="501650" y="6027454"/>
            <a:ext cx="7147560" cy="518091"/>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600">
                <a:solidFill>
                  <a:schemeClr val="bg1">
                    <a:alpha val="50000"/>
                  </a:schemeClr>
                </a:solidFill>
                <a:latin typeface="Aptos" panose="020B0004020202020204" pitchFamily="34" charset="0"/>
              </a:rPr>
              <a:t>DE-CIX Management GmbH, Lindleystr. 12, 60314 Frankfurt, Germany</a:t>
            </a:r>
          </a:p>
          <a:p>
            <a:pPr marL="0" indent="0" algn="l">
              <a:spcBef>
                <a:spcPts val="200"/>
              </a:spcBef>
              <a:buSzTx/>
              <a:buNone/>
              <a:defRPr sz="1000">
                <a:solidFill>
                  <a:schemeClr val="accent6"/>
                </a:solidFill>
              </a:defRPr>
            </a:pPr>
            <a:r>
              <a:rPr lang="en-US" sz="1600">
                <a:solidFill>
                  <a:schemeClr val="bg1">
                    <a:alpha val="50000"/>
                  </a:schemeClr>
                </a:solidFill>
                <a:latin typeface="Aptos" panose="020B0004020202020204" pitchFamily="34" charset="0"/>
              </a:rPr>
              <a:t>Phone + 49 69 1730 902 0, sales@de-cix.net, www.de-cix.net</a:t>
            </a:r>
          </a:p>
        </p:txBody>
      </p:sp>
      <p:grpSp>
        <p:nvGrpSpPr>
          <p:cNvPr id="6" name="Gruppieren 5">
            <a:extLst>
              <a:ext uri="{FF2B5EF4-FFF2-40B4-BE49-F238E27FC236}">
                <a16:creationId xmlns:a16="http://schemas.microsoft.com/office/drawing/2014/main" id="{9AE37D46-1153-33F4-02F5-5719D488575C}"/>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8" name="Freihandform: Form 7">
              <a:extLst>
                <a:ext uri="{FF2B5EF4-FFF2-40B4-BE49-F238E27FC236}">
                  <a16:creationId xmlns:a16="http://schemas.microsoft.com/office/drawing/2014/main" id="{959277C7-5AD5-0314-4A80-C080011986E4}"/>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0" name="Freihandform: Form 9">
              <a:extLst>
                <a:ext uri="{FF2B5EF4-FFF2-40B4-BE49-F238E27FC236}">
                  <a16:creationId xmlns:a16="http://schemas.microsoft.com/office/drawing/2014/main" id="{BBC52F65-5623-B317-6A07-9028CD32A403}"/>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4" name="Textfeld 3">
            <a:extLst>
              <a:ext uri="{FF2B5EF4-FFF2-40B4-BE49-F238E27FC236}">
                <a16:creationId xmlns:a16="http://schemas.microsoft.com/office/drawing/2014/main" id="{CC8384B6-2FEB-5544-B392-80B19907D06C}"/>
              </a:ext>
            </a:extLst>
          </p:cNvPr>
          <p:cNvSpPr txBox="1">
            <a:spLocks noGrp="1" noRot="1" noMove="1" noResize="1" noEditPoints="1" noAdjustHandles="1" noChangeArrowheads="1" noChangeShapeType="1"/>
          </p:cNvSpPr>
          <p:nvPr userDrawn="1"/>
        </p:nvSpPr>
        <p:spPr bwMode="gray">
          <a:xfrm>
            <a:off x="501650" y="482936"/>
            <a:ext cx="7945756" cy="430887"/>
          </a:xfrm>
          <a:prstGeom prst="rect">
            <a:avLst/>
          </a:prstGeom>
          <a:noFill/>
        </p:spPr>
        <p:txBody>
          <a:bodyPr wrap="square" lIns="0" tIns="0" rIns="0" bIns="0">
            <a:spAutoFit/>
          </a:bodyPr>
          <a:lstStyle/>
          <a:p>
            <a:r>
              <a:rPr lang="en-US" sz="2800">
                <a:solidFill>
                  <a:schemeClr val="bg1">
                    <a:alpha val="50000"/>
                  </a:schemeClr>
                </a:solidFill>
                <a:latin typeface="Aptos" panose="020B0004020202020204" pitchFamily="34" charset="0"/>
              </a:rPr>
              <a:t>We make interconnection easy. Anywhere.</a:t>
            </a:r>
          </a:p>
        </p:txBody>
      </p:sp>
    </p:spTree>
    <p:extLst>
      <p:ext uri="{BB962C8B-B14F-4D97-AF65-F5344CB8AC3E}">
        <p14:creationId xmlns:p14="http://schemas.microsoft.com/office/powerpoint/2010/main" val="117844915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6675" userDrawn="1">
          <p15:clr>
            <a:srgbClr val="FBAE40"/>
          </p15:clr>
        </p15:guide>
        <p15:guide id="2" orient="horz" pos="1911" userDrawn="1">
          <p15:clr>
            <a:srgbClr val="FBAE40"/>
          </p15:clr>
        </p15:guide>
        <p15:guide id="4" pos="1118" userDrawn="1">
          <p15:clr>
            <a:srgbClr val="FBAE40"/>
          </p15:clr>
        </p15:guide>
        <p15:guide id="6" orient="horz" pos="197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dark 2">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C6EAB6D-22C8-AE04-73A8-BBF7018B70D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ltGray">
          <a:xfrm flipH="1" flipV="1">
            <a:off x="0" y="0"/>
            <a:ext cx="12192000" cy="6858000"/>
          </a:xfrm>
          <a:prstGeom prst="rect">
            <a:avLst/>
          </a:prstGeom>
        </p:spPr>
      </p:pic>
      <p:sp>
        <p:nvSpPr>
          <p:cNvPr id="28" name="Textfeld 27">
            <a:extLst>
              <a:ext uri="{FF2B5EF4-FFF2-40B4-BE49-F238E27FC236}">
                <a16:creationId xmlns:a16="http://schemas.microsoft.com/office/drawing/2014/main" id="{9181CAE8-0127-48BB-77C7-3FDECE9C4D20}"/>
              </a:ext>
            </a:extLst>
          </p:cNvPr>
          <p:cNvSpPr txBox="1">
            <a:spLocks noGrp="1" noRot="1" noMove="1" noResize="1" noEditPoints="1" noAdjustHandles="1" noChangeArrowheads="1" noChangeShapeType="1"/>
          </p:cNvSpPr>
          <p:nvPr userDrawn="1"/>
        </p:nvSpPr>
        <p:spPr bwMode="gray">
          <a:xfrm>
            <a:off x="501650" y="6027454"/>
            <a:ext cx="7147560" cy="518091"/>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600">
                <a:solidFill>
                  <a:schemeClr val="bg1"/>
                </a:solidFill>
                <a:latin typeface="Aptos" panose="020B0004020202020204" pitchFamily="34" charset="0"/>
              </a:rPr>
              <a:t>DE-CIX Management GmbH, </a:t>
            </a:r>
            <a:r>
              <a:rPr lang="en-US" sz="1600" err="1">
                <a:solidFill>
                  <a:schemeClr val="bg1"/>
                </a:solidFill>
                <a:latin typeface="Aptos" panose="020B0004020202020204" pitchFamily="34" charset="0"/>
              </a:rPr>
              <a:t>Lindleystr</a:t>
            </a:r>
            <a:r>
              <a:rPr lang="en-US" sz="1600">
                <a:solidFill>
                  <a:schemeClr val="bg1"/>
                </a:solidFill>
                <a:latin typeface="Aptos" panose="020B0004020202020204" pitchFamily="34" charset="0"/>
              </a:rPr>
              <a:t>. 12, 60314 Frankfurt, Germany</a:t>
            </a:r>
          </a:p>
          <a:p>
            <a:pPr marL="0" indent="0" algn="l">
              <a:spcBef>
                <a:spcPts val="200"/>
              </a:spcBef>
              <a:buSzTx/>
              <a:buNone/>
              <a:defRPr sz="1000">
                <a:solidFill>
                  <a:schemeClr val="accent6"/>
                </a:solidFill>
              </a:defRPr>
            </a:pPr>
            <a:r>
              <a:rPr lang="en-US" sz="1600">
                <a:solidFill>
                  <a:schemeClr val="bg1"/>
                </a:solidFill>
                <a:latin typeface="Aptos" panose="020B0004020202020204" pitchFamily="34" charset="0"/>
              </a:rPr>
              <a:t>Phone + 49 69 1730 902 0, sales@de-cix.net, www.de-cix.net</a:t>
            </a:r>
          </a:p>
        </p:txBody>
      </p:sp>
      <p:grpSp>
        <p:nvGrpSpPr>
          <p:cNvPr id="3" name="Gruppieren 2">
            <a:extLst>
              <a:ext uri="{FF2B5EF4-FFF2-40B4-BE49-F238E27FC236}">
                <a16:creationId xmlns:a16="http://schemas.microsoft.com/office/drawing/2014/main" id="{DC9E69E8-96DC-5A73-931C-5B9309082987}"/>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4" name="Freihandform: Form 3">
              <a:extLst>
                <a:ext uri="{FF2B5EF4-FFF2-40B4-BE49-F238E27FC236}">
                  <a16:creationId xmlns:a16="http://schemas.microsoft.com/office/drawing/2014/main" id="{5DD63697-C1EE-C6CF-05D5-4F2AD6C9B94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E5B2191C-CB23-731E-16A8-1DF6E770010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6" name="Titel 6">
            <a:extLst>
              <a:ext uri="{FF2B5EF4-FFF2-40B4-BE49-F238E27FC236}">
                <a16:creationId xmlns:a16="http://schemas.microsoft.com/office/drawing/2014/main" id="{3F0AC0FE-3607-0CBB-48DA-4D636D6FF7C3}"/>
              </a:ext>
            </a:extLst>
          </p:cNvPr>
          <p:cNvSpPr>
            <a:spLocks noGrp="1" noRot="1" noMove="1" noResize="1" noEditPoints="1" noAdjustHandles="1" noChangeArrowheads="1" noChangeShapeType="1"/>
          </p:cNvSpPr>
          <p:nvPr>
            <p:ph type="title"/>
          </p:nvPr>
        </p:nvSpPr>
        <p:spPr bwMode="gray">
          <a:xfrm>
            <a:off x="1774825" y="1463092"/>
            <a:ext cx="8821738" cy="1570621"/>
          </a:xfrm>
        </p:spPr>
        <p:txBody>
          <a:bodyPr anchor="b" anchorCtr="0">
            <a:noAutofit/>
          </a:bodyPr>
          <a:lstStyle>
            <a:lvl1pPr>
              <a:defRPr sz="8000">
                <a:solidFill>
                  <a:schemeClr val="bg1"/>
                </a:solidFill>
              </a:defRPr>
            </a:lvl1pPr>
          </a:lstStyle>
          <a:p>
            <a:r>
              <a:rPr lang="en-US"/>
              <a:t>Click to edit Master title style</a:t>
            </a:r>
            <a:endParaRPr lang="de-DE"/>
          </a:p>
        </p:txBody>
      </p:sp>
      <p:sp>
        <p:nvSpPr>
          <p:cNvPr id="8" name="Textplatzhalter 8">
            <a:extLst>
              <a:ext uri="{FF2B5EF4-FFF2-40B4-BE49-F238E27FC236}">
                <a16:creationId xmlns:a16="http://schemas.microsoft.com/office/drawing/2014/main" id="{D72DF25E-AA86-5894-0E89-F6466019BF25}"/>
              </a:ext>
            </a:extLst>
          </p:cNvPr>
          <p:cNvSpPr>
            <a:spLocks noGrp="1" noRot="1" noMove="1" noResize="1" noEditPoints="1" noAdjustHandles="1" noChangeArrowheads="1" noChangeShapeType="1"/>
          </p:cNvSpPr>
          <p:nvPr>
            <p:ph type="body" sz="quarter" idx="10"/>
          </p:nvPr>
        </p:nvSpPr>
        <p:spPr bwMode="gray">
          <a:xfrm>
            <a:off x="1774825" y="3141663"/>
            <a:ext cx="8821738"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Tree>
    <p:extLst>
      <p:ext uri="{BB962C8B-B14F-4D97-AF65-F5344CB8AC3E}">
        <p14:creationId xmlns:p14="http://schemas.microsoft.com/office/powerpoint/2010/main" val="68692231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6675" userDrawn="1">
          <p15:clr>
            <a:srgbClr val="FBAE40"/>
          </p15:clr>
        </p15:guide>
        <p15:guide id="2" orient="horz" pos="1911" userDrawn="1">
          <p15:clr>
            <a:srgbClr val="FBAE40"/>
          </p15:clr>
        </p15:guide>
        <p15:guide id="3" orient="horz" pos="1979" userDrawn="1">
          <p15:clr>
            <a:srgbClr val="FBAE40"/>
          </p15:clr>
        </p15:guide>
        <p15:guide id="4" pos="11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dark">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A8CD5FD0-4EE7-BF69-C11B-DA58CEEDBD2B}"/>
              </a:ext>
            </a:extLst>
          </p:cNvPr>
          <p:cNvSpPr>
            <a:spLocks noGrp="1" noRot="1" noMove="1" noResize="1" noEditPoints="1" noAdjustHandles="1" noChangeArrowheads="1" noChangeShapeType="1"/>
          </p:cNvSpPr>
          <p:nvPr userDrawn="1"/>
        </p:nvSpPr>
        <p:spPr bwMode="ltGray">
          <a:xfrm>
            <a:off x="7547428" y="0"/>
            <a:ext cx="464457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21" name="Freihandform: Form 20">
            <a:extLst>
              <a:ext uri="{FF2B5EF4-FFF2-40B4-BE49-F238E27FC236}">
                <a16:creationId xmlns:a16="http://schemas.microsoft.com/office/drawing/2014/main" id="{F1BEC5AB-F33B-5944-527B-797F0D9648B3}"/>
              </a:ext>
            </a:extLst>
          </p:cNvPr>
          <p:cNvSpPr>
            <a:spLocks noGrp="1" noRot="1" noMove="1" noResize="1" noEditPoints="1" noAdjustHandles="1" noChangeArrowheads="1" noChangeShapeType="1"/>
          </p:cNvSpPr>
          <p:nvPr/>
        </p:nvSpPr>
        <p:spPr bwMode="gray">
          <a:xfrm rot="16200000" flipV="1">
            <a:off x="6994616" y="280815"/>
            <a:ext cx="3778597" cy="3772958"/>
          </a:xfrm>
          <a:custGeom>
            <a:avLst/>
            <a:gdLst>
              <a:gd name="connsiteX0" fmla="*/ 3778634 w 3778597"/>
              <a:gd name="connsiteY0" fmla="*/ 1885920 h 3772958"/>
              <a:gd name="connsiteX1" fmla="*/ 1889335 w 3778597"/>
              <a:gd name="connsiteY1" fmla="*/ 3772400 h 3772958"/>
              <a:gd name="connsiteX2" fmla="*/ 36 w 3778597"/>
              <a:gd name="connsiteY2" fmla="*/ 1885920 h 3772958"/>
              <a:gd name="connsiteX3" fmla="*/ 1889335 w 3778597"/>
              <a:gd name="connsiteY3" fmla="*/ -559 h 3772958"/>
              <a:gd name="connsiteX4" fmla="*/ 3778634 w 3778597"/>
              <a:gd name="connsiteY4" fmla="*/ 1885920 h 377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597" h="3772958">
                <a:moveTo>
                  <a:pt x="3778634" y="1885920"/>
                </a:moveTo>
                <a:cubicBezTo>
                  <a:pt x="3778634" y="2927794"/>
                  <a:pt x="2932766" y="3772400"/>
                  <a:pt x="1889335" y="3772400"/>
                </a:cubicBezTo>
                <a:cubicBezTo>
                  <a:pt x="845904" y="3772400"/>
                  <a:pt x="36" y="2927794"/>
                  <a:pt x="36" y="1885920"/>
                </a:cubicBezTo>
                <a:cubicBezTo>
                  <a:pt x="36" y="844047"/>
                  <a:pt x="845904" y="-559"/>
                  <a:pt x="1889335" y="-559"/>
                </a:cubicBezTo>
                <a:cubicBezTo>
                  <a:pt x="2932766" y="-559"/>
                  <a:pt x="3778634" y="844047"/>
                  <a:pt x="3778634" y="1885920"/>
                </a:cubicBezTo>
                <a:close/>
              </a:path>
            </a:pathLst>
          </a:custGeom>
          <a:gradFill>
            <a:gsLst>
              <a:gs pos="0">
                <a:srgbClr val="B9D3D1">
                  <a:alpha val="0"/>
                </a:srgbClr>
              </a:gs>
              <a:gs pos="50000">
                <a:srgbClr val="B9D3D1">
                  <a:alpha val="29804"/>
                </a:srgbClr>
              </a:gs>
              <a:gs pos="100000">
                <a:srgbClr val="B9D3D1">
                  <a:alpha val="60000"/>
                </a:srgbClr>
              </a:gs>
            </a:gsLst>
            <a:lin ang="15478367" scaled="1"/>
          </a:gradFill>
          <a:ln w="5636" cap="flat">
            <a:noFill/>
            <a:prstDash val="solid"/>
            <a:miter/>
          </a:ln>
        </p:spPr>
        <p:txBody>
          <a:bodyPr rtlCol="0" anchor="ctr"/>
          <a:lstStyle/>
          <a:p>
            <a:endParaRPr lang="de-DE">
              <a:latin typeface="Aptos" panose="020B0004020202020204" pitchFamily="34" charset="0"/>
            </a:endParaRPr>
          </a:p>
        </p:txBody>
      </p:sp>
      <p:sp>
        <p:nvSpPr>
          <p:cNvPr id="22" name="Freihandform: Form 21">
            <a:extLst>
              <a:ext uri="{FF2B5EF4-FFF2-40B4-BE49-F238E27FC236}">
                <a16:creationId xmlns:a16="http://schemas.microsoft.com/office/drawing/2014/main" id="{2B8B932C-DAC3-17EA-1D24-A3D80EEB4771}"/>
              </a:ext>
            </a:extLst>
          </p:cNvPr>
          <p:cNvSpPr>
            <a:spLocks noGrp="1" noRot="1" noMove="1" noResize="1" noEditPoints="1" noAdjustHandles="1" noChangeArrowheads="1" noChangeShapeType="1"/>
          </p:cNvSpPr>
          <p:nvPr/>
        </p:nvSpPr>
        <p:spPr bwMode="gray">
          <a:xfrm rot="17100299" flipV="1">
            <a:off x="9279424" y="2547284"/>
            <a:ext cx="2284483" cy="2277738"/>
          </a:xfrm>
          <a:custGeom>
            <a:avLst/>
            <a:gdLst>
              <a:gd name="connsiteX0" fmla="*/ 2284519 w 2284483"/>
              <a:gd name="connsiteY0" fmla="*/ 1138310 h 2277738"/>
              <a:gd name="connsiteX1" fmla="*/ 1142278 w 2284483"/>
              <a:gd name="connsiteY1" fmla="*/ 2277180 h 2277738"/>
              <a:gd name="connsiteX2" fmla="*/ 36 w 2284483"/>
              <a:gd name="connsiteY2" fmla="*/ 1138311 h 2277738"/>
              <a:gd name="connsiteX3" fmla="*/ 1142278 w 2284483"/>
              <a:gd name="connsiteY3" fmla="*/ -558 h 2277738"/>
              <a:gd name="connsiteX4" fmla="*/ 2284519 w 2284483"/>
              <a:gd name="connsiteY4" fmla="*/ 1138310 h 227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483" h="2277738">
                <a:moveTo>
                  <a:pt x="2284519" y="1138310"/>
                </a:moveTo>
                <a:cubicBezTo>
                  <a:pt x="2284519" y="1767290"/>
                  <a:pt x="1773120" y="2277180"/>
                  <a:pt x="1142278" y="2277180"/>
                </a:cubicBezTo>
                <a:cubicBezTo>
                  <a:pt x="511435" y="2277180"/>
                  <a:pt x="36" y="1767290"/>
                  <a:pt x="36" y="1138311"/>
                </a:cubicBezTo>
                <a:cubicBezTo>
                  <a:pt x="36" y="509331"/>
                  <a:pt x="511435" y="-558"/>
                  <a:pt x="1142278" y="-558"/>
                </a:cubicBezTo>
                <a:cubicBezTo>
                  <a:pt x="1773120" y="-558"/>
                  <a:pt x="2284519" y="509331"/>
                  <a:pt x="2284519" y="1138310"/>
                </a:cubicBezTo>
                <a:close/>
              </a:path>
            </a:pathLst>
          </a:custGeom>
          <a:gradFill>
            <a:gsLst>
              <a:gs pos="0">
                <a:srgbClr val="B9D3D1">
                  <a:alpha val="0"/>
                </a:srgbClr>
              </a:gs>
              <a:gs pos="50000">
                <a:srgbClr val="B9D3D1">
                  <a:alpha val="29804"/>
                </a:srgbClr>
              </a:gs>
              <a:gs pos="100000">
                <a:srgbClr val="B9D3D1">
                  <a:alpha val="60000"/>
                </a:srgbClr>
              </a:gs>
            </a:gsLst>
            <a:lin ang="0" scaled="1"/>
          </a:gradFill>
          <a:ln w="5636" cap="flat">
            <a:noFill/>
            <a:prstDash val="solid"/>
            <a:miter/>
          </a:ln>
        </p:spPr>
        <p:txBody>
          <a:bodyPr rtlCol="0" anchor="ctr"/>
          <a:lstStyle/>
          <a:p>
            <a:endParaRPr lang="de-DE">
              <a:latin typeface="Aptos" panose="020B0004020202020204" pitchFamily="34" charset="0"/>
            </a:endParaRPr>
          </a:p>
        </p:txBody>
      </p:sp>
      <p:sp>
        <p:nvSpPr>
          <p:cNvPr id="3" name="Freihandform: Form 2">
            <a:extLst>
              <a:ext uri="{FF2B5EF4-FFF2-40B4-BE49-F238E27FC236}">
                <a16:creationId xmlns:a16="http://schemas.microsoft.com/office/drawing/2014/main" id="{4FEAA31E-050D-24CE-22AE-A8301B9EAEFC}"/>
              </a:ext>
            </a:extLst>
          </p:cNvPr>
          <p:cNvSpPr>
            <a:spLocks noGrp="1" noRot="1" noMove="1" noResize="1" noEditPoints="1" noAdjustHandles="1" noChangeArrowheads="1" noChangeShapeType="1"/>
          </p:cNvSpPr>
          <p:nvPr/>
        </p:nvSpPr>
        <p:spPr bwMode="gray">
          <a:xfrm rot="16200000" flipV="1">
            <a:off x="9040590" y="2415482"/>
            <a:ext cx="4768979" cy="1533842"/>
          </a:xfrm>
          <a:custGeom>
            <a:avLst/>
            <a:gdLst>
              <a:gd name="connsiteX0" fmla="*/ 4768979 w 4768979"/>
              <a:gd name="connsiteY0" fmla="*/ 0 h 1533842"/>
              <a:gd name="connsiteX1" fmla="*/ 0 w 4768979"/>
              <a:gd name="connsiteY1" fmla="*/ 1 h 1533842"/>
              <a:gd name="connsiteX2" fmla="*/ 78547 w 4768979"/>
              <a:gd name="connsiteY2" fmla="*/ 162878 h 1533842"/>
              <a:gd name="connsiteX3" fmla="*/ 2384490 w 4768979"/>
              <a:gd name="connsiteY3" fmla="*/ 1533842 h 1533842"/>
              <a:gd name="connsiteX4" fmla="*/ 4690432 w 4768979"/>
              <a:gd name="connsiteY4" fmla="*/ 162877 h 1533842"/>
              <a:gd name="connsiteX0" fmla="*/ 4768979 w 4768979"/>
              <a:gd name="connsiteY0" fmla="*/ 6350 h 1540192"/>
              <a:gd name="connsiteX1" fmla="*/ 2315692 w 4768979"/>
              <a:gd name="connsiteY1" fmla="*/ 0 h 1540192"/>
              <a:gd name="connsiteX2" fmla="*/ 0 w 4768979"/>
              <a:gd name="connsiteY2" fmla="*/ 6351 h 1540192"/>
              <a:gd name="connsiteX3" fmla="*/ 78547 w 4768979"/>
              <a:gd name="connsiteY3" fmla="*/ 169228 h 1540192"/>
              <a:gd name="connsiteX4" fmla="*/ 2384490 w 4768979"/>
              <a:gd name="connsiteY4" fmla="*/ 1540192 h 1540192"/>
              <a:gd name="connsiteX5" fmla="*/ 4690432 w 4768979"/>
              <a:gd name="connsiteY5" fmla="*/ 169227 h 1540192"/>
              <a:gd name="connsiteX6" fmla="*/ 4768979 w 4768979"/>
              <a:gd name="connsiteY6" fmla="*/ 6350 h 1540192"/>
              <a:gd name="connsiteX0" fmla="*/ 2315692 w 4768979"/>
              <a:gd name="connsiteY0" fmla="*/ 0 h 1540192"/>
              <a:gd name="connsiteX1" fmla="*/ 0 w 4768979"/>
              <a:gd name="connsiteY1" fmla="*/ 6351 h 1540192"/>
              <a:gd name="connsiteX2" fmla="*/ 78547 w 4768979"/>
              <a:gd name="connsiteY2" fmla="*/ 169228 h 1540192"/>
              <a:gd name="connsiteX3" fmla="*/ 2384490 w 4768979"/>
              <a:gd name="connsiteY3" fmla="*/ 1540192 h 1540192"/>
              <a:gd name="connsiteX4" fmla="*/ 4690432 w 4768979"/>
              <a:gd name="connsiteY4" fmla="*/ 169227 h 1540192"/>
              <a:gd name="connsiteX5" fmla="*/ 4768979 w 4768979"/>
              <a:gd name="connsiteY5" fmla="*/ 6350 h 1540192"/>
              <a:gd name="connsiteX6" fmla="*/ 2407132 w 4768979"/>
              <a:gd name="connsiteY6" fmla="*/ 91440 h 1540192"/>
              <a:gd name="connsiteX0" fmla="*/ 2315692 w 4768979"/>
              <a:gd name="connsiteY0" fmla="*/ 0 h 1540192"/>
              <a:gd name="connsiteX1" fmla="*/ 0 w 4768979"/>
              <a:gd name="connsiteY1" fmla="*/ 6351 h 1540192"/>
              <a:gd name="connsiteX2" fmla="*/ 78547 w 4768979"/>
              <a:gd name="connsiteY2" fmla="*/ 169228 h 1540192"/>
              <a:gd name="connsiteX3" fmla="*/ 2384490 w 4768979"/>
              <a:gd name="connsiteY3" fmla="*/ 1540192 h 1540192"/>
              <a:gd name="connsiteX4" fmla="*/ 4690432 w 4768979"/>
              <a:gd name="connsiteY4" fmla="*/ 169227 h 1540192"/>
              <a:gd name="connsiteX5" fmla="*/ 4768979 w 4768979"/>
              <a:gd name="connsiteY5" fmla="*/ 6350 h 1540192"/>
              <a:gd name="connsiteX0" fmla="*/ 0 w 4768979"/>
              <a:gd name="connsiteY0" fmla="*/ 1 h 1533842"/>
              <a:gd name="connsiteX1" fmla="*/ 78547 w 4768979"/>
              <a:gd name="connsiteY1" fmla="*/ 162878 h 1533842"/>
              <a:gd name="connsiteX2" fmla="*/ 2384490 w 4768979"/>
              <a:gd name="connsiteY2" fmla="*/ 1533842 h 1533842"/>
              <a:gd name="connsiteX3" fmla="*/ 4690432 w 4768979"/>
              <a:gd name="connsiteY3" fmla="*/ 162877 h 1533842"/>
              <a:gd name="connsiteX4" fmla="*/ 4768979 w 4768979"/>
              <a:gd name="connsiteY4" fmla="*/ 0 h 153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8979" h="1533842">
                <a:moveTo>
                  <a:pt x="0" y="1"/>
                </a:moveTo>
                <a:lnTo>
                  <a:pt x="78547" y="162878"/>
                </a:lnTo>
                <a:cubicBezTo>
                  <a:pt x="522632" y="979485"/>
                  <a:pt x="1388753" y="1533842"/>
                  <a:pt x="2384490" y="1533842"/>
                </a:cubicBezTo>
                <a:cubicBezTo>
                  <a:pt x="3380227" y="1533842"/>
                  <a:pt x="4246347" y="979485"/>
                  <a:pt x="4690432" y="162877"/>
                </a:cubicBezTo>
                <a:lnTo>
                  <a:pt x="4768979" y="0"/>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
        <p:nvSpPr>
          <p:cNvPr id="24" name="Freihandform: Form 23">
            <a:extLst>
              <a:ext uri="{FF2B5EF4-FFF2-40B4-BE49-F238E27FC236}">
                <a16:creationId xmlns:a16="http://schemas.microsoft.com/office/drawing/2014/main" id="{C0DBA46C-76E0-4BFC-D926-4517945B818E}"/>
              </a:ext>
            </a:extLst>
          </p:cNvPr>
          <p:cNvSpPr>
            <a:spLocks noGrp="1" noRot="1" noMove="1" noResize="1" noEditPoints="1" noAdjustHandles="1" noChangeArrowheads="1" noChangeShapeType="1"/>
          </p:cNvSpPr>
          <p:nvPr/>
        </p:nvSpPr>
        <p:spPr bwMode="gray">
          <a:xfrm rot="16200000" flipV="1">
            <a:off x="10678405" y="2538887"/>
            <a:ext cx="96752" cy="96752"/>
          </a:xfrm>
          <a:custGeom>
            <a:avLst/>
            <a:gdLst>
              <a:gd name="connsiteX0" fmla="*/ 56433 w 56396"/>
              <a:gd name="connsiteY0" fmla="*/ 27639 h 56396"/>
              <a:gd name="connsiteX1" fmla="*/ 28234 w 56396"/>
              <a:gd name="connsiteY1" fmla="*/ 55838 h 56396"/>
              <a:gd name="connsiteX2" fmla="*/ 36 w 56396"/>
              <a:gd name="connsiteY2" fmla="*/ 27639 h 56396"/>
              <a:gd name="connsiteX3" fmla="*/ 28234 w 56396"/>
              <a:gd name="connsiteY3" fmla="*/ -559 h 56396"/>
              <a:gd name="connsiteX4" fmla="*/ 56433 w 56396"/>
              <a:gd name="connsiteY4" fmla="*/ 27639 h 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96" h="56396">
                <a:moveTo>
                  <a:pt x="56433" y="27639"/>
                </a:moveTo>
                <a:cubicBezTo>
                  <a:pt x="56433" y="43213"/>
                  <a:pt x="43808" y="55838"/>
                  <a:pt x="28234" y="55838"/>
                </a:cubicBezTo>
                <a:cubicBezTo>
                  <a:pt x="12661" y="55838"/>
                  <a:pt x="36" y="43213"/>
                  <a:pt x="36" y="27639"/>
                </a:cubicBezTo>
                <a:cubicBezTo>
                  <a:pt x="36" y="12066"/>
                  <a:pt x="12661" y="-559"/>
                  <a:pt x="28234" y="-559"/>
                </a:cubicBezTo>
                <a:cubicBezTo>
                  <a:pt x="43808" y="-559"/>
                  <a:pt x="56433" y="12066"/>
                  <a:pt x="56433" y="27639"/>
                </a:cubicBezTo>
                <a:close/>
              </a:path>
            </a:pathLst>
          </a:custGeom>
          <a:solidFill>
            <a:schemeClr val="accent5"/>
          </a:solidFill>
          <a:ln w="5636" cap="flat">
            <a:noFill/>
            <a:prstDash val="solid"/>
            <a:miter/>
          </a:ln>
        </p:spPr>
        <p:txBody>
          <a:bodyPr rtlCol="0" anchor="ctr"/>
          <a:lstStyle/>
          <a:p>
            <a:endParaRPr lang="de-DE">
              <a:latin typeface="Aptos" panose="020B0004020202020204" pitchFamily="34" charset="0"/>
            </a:endParaRPr>
          </a:p>
        </p:txBody>
      </p:sp>
      <p:sp>
        <p:nvSpPr>
          <p:cNvPr id="4" name="Titel 6">
            <a:extLst>
              <a:ext uri="{FF2B5EF4-FFF2-40B4-BE49-F238E27FC236}">
                <a16:creationId xmlns:a16="http://schemas.microsoft.com/office/drawing/2014/main" id="{875E4010-E8A1-89D2-4FF6-EA075EFDD16B}"/>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lvl1pPr>
          </a:lstStyle>
          <a:p>
            <a:r>
              <a:rPr lang="en-US"/>
              <a:t>Text</a:t>
            </a:r>
          </a:p>
        </p:txBody>
      </p:sp>
      <p:sp>
        <p:nvSpPr>
          <p:cNvPr id="5" name="Textplatzhalter 4">
            <a:extLst>
              <a:ext uri="{FF2B5EF4-FFF2-40B4-BE49-F238E27FC236}">
                <a16:creationId xmlns:a16="http://schemas.microsoft.com/office/drawing/2014/main" id="{0948034A-A0E4-B430-2F76-D533239367A4}"/>
              </a:ext>
            </a:extLst>
          </p:cNvPr>
          <p:cNvSpPr>
            <a:spLocks noGrp="1" noRot="1" noMove="1" noResize="1" noEditPoints="1" noAdjustHandles="1" noChangeArrowheads="1" noChangeShapeType="1"/>
          </p:cNvSpPr>
          <p:nvPr>
            <p:ph type="body" sz="quarter" idx="16" hasCustomPrompt="1"/>
          </p:nvPr>
        </p:nvSpPr>
        <p:spPr bwMode="gray">
          <a:xfrm>
            <a:off x="503997" y="1432561"/>
            <a:ext cx="6555752"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grpSp>
        <p:nvGrpSpPr>
          <p:cNvPr id="6" name="Gruppieren 5">
            <a:extLst>
              <a:ext uri="{FF2B5EF4-FFF2-40B4-BE49-F238E27FC236}">
                <a16:creationId xmlns:a16="http://schemas.microsoft.com/office/drawing/2014/main" id="{46B1E8FD-AE07-40DE-5B79-2BC76A383B5E}"/>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8" name="Freihandform: Form 7">
              <a:extLst>
                <a:ext uri="{FF2B5EF4-FFF2-40B4-BE49-F238E27FC236}">
                  <a16:creationId xmlns:a16="http://schemas.microsoft.com/office/drawing/2014/main" id="{54A28657-7D9D-FFA2-5369-B1CEB89FF15A}"/>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0" name="Freihandform: Form 9">
              <a:extLst>
                <a:ext uri="{FF2B5EF4-FFF2-40B4-BE49-F238E27FC236}">
                  <a16:creationId xmlns:a16="http://schemas.microsoft.com/office/drawing/2014/main" id="{2C10FFDE-1517-E68A-9F91-EF7349416A3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Tree>
    <p:extLst>
      <p:ext uri="{BB962C8B-B14F-4D97-AF65-F5344CB8AC3E}">
        <p14:creationId xmlns:p14="http://schemas.microsoft.com/office/powerpoint/2010/main" val="311491912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4452" userDrawn="1">
          <p15:clr>
            <a:srgbClr val="FBAE40"/>
          </p15:clr>
        </p15:guide>
        <p15:guide id="2" orient="horz" pos="900" userDrawn="1">
          <p15:clr>
            <a:srgbClr val="FBAE40"/>
          </p15:clr>
        </p15:guide>
        <p15:guide id="3" orient="horz" pos="4088"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with picture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C3810C7-AF5B-96BC-92BE-09B0FE4C4686}"/>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16879" t="21483" r="59415"/>
          <a:stretch/>
        </p:blipFill>
        <p:spPr bwMode="ltGray">
          <a:xfrm>
            <a:off x="0" y="0"/>
            <a:ext cx="12192000" cy="6858000"/>
          </a:xfrm>
          <a:prstGeom prst="rect">
            <a:avLst/>
          </a:prstGeom>
          <a:solidFill>
            <a:srgbClr val="093E4E"/>
          </a:solidFill>
        </p:spPr>
      </p:pic>
      <p:sp>
        <p:nvSpPr>
          <p:cNvPr id="13" name="Rechteck 12">
            <a:extLst>
              <a:ext uri="{FF2B5EF4-FFF2-40B4-BE49-F238E27FC236}">
                <a16:creationId xmlns:a16="http://schemas.microsoft.com/office/drawing/2014/main" id="{2EB3075C-58AF-A80D-109C-1459224E1C1F}"/>
              </a:ext>
            </a:extLst>
          </p:cNvPr>
          <p:cNvSpPr>
            <a:spLocks noGrp="1" noRot="1" noMove="1" noResize="1" noEditPoints="1" noAdjustHandles="1" noChangeArrowheads="1" noChangeShapeType="1"/>
          </p:cNvSpPr>
          <p:nvPr userDrawn="1"/>
        </p:nvSpPr>
        <p:spPr bwMode="gray">
          <a:xfrm>
            <a:off x="0" y="4640580"/>
            <a:ext cx="12192000" cy="2217420"/>
          </a:xfrm>
          <a:prstGeom prst="rect">
            <a:avLst/>
          </a:prstGeom>
          <a:gradFill>
            <a:gsLst>
              <a:gs pos="0">
                <a:schemeClr val="accent2">
                  <a:alpha val="0"/>
                </a:schemeClr>
              </a:gs>
              <a:gs pos="74000">
                <a:schemeClr val="accent2">
                  <a:alpha val="57000"/>
                </a:schemeClr>
              </a:gs>
              <a:gs pos="100000">
                <a:schemeClr val="accent2">
                  <a:alpha val="66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4" name="Titel 6">
            <a:extLst>
              <a:ext uri="{FF2B5EF4-FFF2-40B4-BE49-F238E27FC236}">
                <a16:creationId xmlns:a16="http://schemas.microsoft.com/office/drawing/2014/main" id="{F9E7EA2C-B57E-236F-C3FF-30243EBA738F}"/>
              </a:ext>
            </a:extLst>
          </p:cNvPr>
          <p:cNvSpPr>
            <a:spLocks noGrp="1" noRot="1" noMove="1" noResize="1" noEditPoints="1" noAdjustHandles="1" noChangeArrowheads="1" noChangeShapeType="1"/>
          </p:cNvSpPr>
          <p:nvPr>
            <p:ph type="title"/>
          </p:nvPr>
        </p:nvSpPr>
        <p:spPr bwMode="gray">
          <a:xfrm>
            <a:off x="1774825" y="1463092"/>
            <a:ext cx="8821738" cy="1570621"/>
          </a:xfrm>
        </p:spPr>
        <p:txBody>
          <a:bodyPr anchor="b" anchorCtr="0">
            <a:noAutofit/>
          </a:bodyPr>
          <a:lstStyle>
            <a:lvl1pPr>
              <a:defRPr sz="8000">
                <a:solidFill>
                  <a:schemeClr val="bg1"/>
                </a:solidFill>
              </a:defRPr>
            </a:lvl1pPr>
          </a:lstStyle>
          <a:p>
            <a:r>
              <a:rPr lang="en-US"/>
              <a:t>Click to edit Master title style</a:t>
            </a:r>
            <a:endParaRPr lang="de-DE"/>
          </a:p>
        </p:txBody>
      </p:sp>
      <p:sp>
        <p:nvSpPr>
          <p:cNvPr id="5" name="Textplatzhalter 8">
            <a:extLst>
              <a:ext uri="{FF2B5EF4-FFF2-40B4-BE49-F238E27FC236}">
                <a16:creationId xmlns:a16="http://schemas.microsoft.com/office/drawing/2014/main" id="{9861D070-76F2-53DA-66FA-33010BBE0310}"/>
              </a:ext>
            </a:extLst>
          </p:cNvPr>
          <p:cNvSpPr>
            <a:spLocks noGrp="1" noRot="1" noMove="1" noResize="1" noEditPoints="1" noAdjustHandles="1" noChangeArrowheads="1" noChangeShapeType="1"/>
          </p:cNvSpPr>
          <p:nvPr>
            <p:ph type="body" sz="quarter" idx="10"/>
          </p:nvPr>
        </p:nvSpPr>
        <p:spPr bwMode="gray">
          <a:xfrm>
            <a:off x="1774825" y="3141663"/>
            <a:ext cx="8821738"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6" name="Textfeld 5">
            <a:extLst>
              <a:ext uri="{FF2B5EF4-FFF2-40B4-BE49-F238E27FC236}">
                <a16:creationId xmlns:a16="http://schemas.microsoft.com/office/drawing/2014/main" id="{211F15C7-9903-BAA7-D8F8-B7D9F692C75B}"/>
              </a:ext>
            </a:extLst>
          </p:cNvPr>
          <p:cNvSpPr txBox="1">
            <a:spLocks noGrp="1" noRot="1" noMove="1" noResize="1" noEditPoints="1" noAdjustHandles="1" noChangeArrowheads="1" noChangeShapeType="1"/>
          </p:cNvSpPr>
          <p:nvPr userDrawn="1"/>
        </p:nvSpPr>
        <p:spPr bwMode="gray">
          <a:xfrm>
            <a:off x="501650" y="482936"/>
            <a:ext cx="7945756" cy="430887"/>
          </a:xfrm>
          <a:prstGeom prst="rect">
            <a:avLst/>
          </a:prstGeom>
          <a:noFill/>
        </p:spPr>
        <p:txBody>
          <a:bodyPr wrap="square" lIns="0" tIns="0" rIns="0" bIns="0">
            <a:spAutoFit/>
          </a:bodyPr>
          <a:lstStyle/>
          <a:p>
            <a:r>
              <a:rPr lang="en-US" sz="2800">
                <a:solidFill>
                  <a:schemeClr val="bg1">
                    <a:alpha val="50000"/>
                  </a:schemeClr>
                </a:solidFill>
                <a:latin typeface="Aptos" panose="020B0004020202020204" pitchFamily="34" charset="0"/>
              </a:rPr>
              <a:t>We make interconnection easy. Anywhere.</a:t>
            </a:r>
          </a:p>
        </p:txBody>
      </p:sp>
      <p:grpSp>
        <p:nvGrpSpPr>
          <p:cNvPr id="7" name="Gruppieren 6">
            <a:extLst>
              <a:ext uri="{FF2B5EF4-FFF2-40B4-BE49-F238E27FC236}">
                <a16:creationId xmlns:a16="http://schemas.microsoft.com/office/drawing/2014/main" id="{7F638D8C-88B3-AF8D-A939-65C66FEA375D}"/>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9" name="Freihandform: Form 8">
              <a:extLst>
                <a:ext uri="{FF2B5EF4-FFF2-40B4-BE49-F238E27FC236}">
                  <a16:creationId xmlns:a16="http://schemas.microsoft.com/office/drawing/2014/main" id="{F5C397A2-28C2-6ED1-D3F0-3E60BCFAB55C}"/>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EA42F733-05B2-A020-4BDB-3823331E0B6A}"/>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2" name="Textfeld 11">
            <a:extLst>
              <a:ext uri="{FF2B5EF4-FFF2-40B4-BE49-F238E27FC236}">
                <a16:creationId xmlns:a16="http://schemas.microsoft.com/office/drawing/2014/main" id="{71F09837-4C0D-88A9-BDC0-636FC5C125C0}"/>
              </a:ext>
            </a:extLst>
          </p:cNvPr>
          <p:cNvSpPr txBox="1">
            <a:spLocks noGrp="1" noRot="1" noMove="1" noResize="1" noEditPoints="1" noAdjustHandles="1" noChangeArrowheads="1" noChangeShapeType="1"/>
          </p:cNvSpPr>
          <p:nvPr userDrawn="1"/>
        </p:nvSpPr>
        <p:spPr bwMode="gray">
          <a:xfrm>
            <a:off x="501650" y="6027454"/>
            <a:ext cx="7147560" cy="518091"/>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600">
                <a:solidFill>
                  <a:schemeClr val="bg1">
                    <a:alpha val="50000"/>
                  </a:schemeClr>
                </a:solidFill>
                <a:latin typeface="Aptos" panose="020B0004020202020204" pitchFamily="34" charset="0"/>
              </a:rPr>
              <a:t>DE-CIX Management GmbH, Lindleystr. 12, 60314 Frankfurt, Germany</a:t>
            </a:r>
          </a:p>
          <a:p>
            <a:pPr marL="0" indent="0" algn="l">
              <a:spcBef>
                <a:spcPts val="200"/>
              </a:spcBef>
              <a:buSzTx/>
              <a:buNone/>
              <a:defRPr sz="1000">
                <a:solidFill>
                  <a:schemeClr val="accent6"/>
                </a:solidFill>
              </a:defRPr>
            </a:pPr>
            <a:r>
              <a:rPr lang="en-US" sz="1600">
                <a:solidFill>
                  <a:schemeClr val="bg1">
                    <a:alpha val="50000"/>
                  </a:schemeClr>
                </a:solidFill>
                <a:latin typeface="Aptos" panose="020B0004020202020204" pitchFamily="34" charset="0"/>
              </a:rPr>
              <a:t>Phone + 49 69 1730 902 0, sales@de-cix.net, www.de-cix.net</a:t>
            </a:r>
          </a:p>
        </p:txBody>
      </p:sp>
    </p:spTree>
    <p:extLst>
      <p:ext uri="{BB962C8B-B14F-4D97-AF65-F5344CB8AC3E}">
        <p14:creationId xmlns:p14="http://schemas.microsoft.com/office/powerpoint/2010/main" val="341588770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1118" userDrawn="1">
          <p15:clr>
            <a:srgbClr val="FBAE40"/>
          </p15:clr>
        </p15:guide>
        <p15:guide id="2" orient="horz" pos="1911" userDrawn="1">
          <p15:clr>
            <a:srgbClr val="FBAE40"/>
          </p15:clr>
        </p15:guide>
        <p15:guide id="3" orient="horz" pos="1979" userDrawn="1">
          <p15:clr>
            <a:srgbClr val="FBAE40"/>
          </p15:clr>
        </p15:guide>
        <p15:guide id="4" pos="667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with picture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D51A7D4-129A-912F-CAA7-F7B3AE33F2C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6786" t="-29722" r="28" b="29722"/>
          <a:stretch/>
        </p:blipFill>
        <p:spPr bwMode="ltGray">
          <a:xfrm>
            <a:off x="0" y="0"/>
            <a:ext cx="12192000" cy="6858000"/>
          </a:xfrm>
          <a:prstGeom prst="rect">
            <a:avLst/>
          </a:prstGeom>
          <a:solidFill>
            <a:srgbClr val="093E4E"/>
          </a:solidFill>
        </p:spPr>
      </p:pic>
      <p:sp>
        <p:nvSpPr>
          <p:cNvPr id="15" name="Rechteck 14">
            <a:extLst>
              <a:ext uri="{FF2B5EF4-FFF2-40B4-BE49-F238E27FC236}">
                <a16:creationId xmlns:a16="http://schemas.microsoft.com/office/drawing/2014/main" id="{B8E5BD13-BB81-C7D9-6C2B-50667AFC43AE}"/>
              </a:ext>
            </a:extLst>
          </p:cNvPr>
          <p:cNvSpPr>
            <a:spLocks noGrp="1" noRot="1" noMove="1" noResize="1" noEditPoints="1" noAdjustHandles="1" noChangeArrowheads="1" noChangeShapeType="1"/>
          </p:cNvSpPr>
          <p:nvPr userDrawn="1"/>
        </p:nvSpPr>
        <p:spPr bwMode="gray">
          <a:xfrm>
            <a:off x="0" y="4640580"/>
            <a:ext cx="12192000" cy="2217420"/>
          </a:xfrm>
          <a:prstGeom prst="rect">
            <a:avLst/>
          </a:prstGeom>
          <a:gradFill>
            <a:gsLst>
              <a:gs pos="0">
                <a:schemeClr val="accent2">
                  <a:alpha val="0"/>
                </a:schemeClr>
              </a:gs>
              <a:gs pos="74000">
                <a:schemeClr val="accent2">
                  <a:alpha val="57000"/>
                </a:schemeClr>
              </a:gs>
              <a:gs pos="100000">
                <a:schemeClr val="accent2">
                  <a:alpha val="66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7" name="Textfeld 6">
            <a:extLst>
              <a:ext uri="{FF2B5EF4-FFF2-40B4-BE49-F238E27FC236}">
                <a16:creationId xmlns:a16="http://schemas.microsoft.com/office/drawing/2014/main" id="{6A3B167C-BA9E-ADB4-1374-1F445EC710E9}"/>
              </a:ext>
            </a:extLst>
          </p:cNvPr>
          <p:cNvSpPr txBox="1">
            <a:spLocks noGrp="1" noRot="1" noMove="1" noResize="1" noEditPoints="1" noAdjustHandles="1" noChangeArrowheads="1" noChangeShapeType="1"/>
          </p:cNvSpPr>
          <p:nvPr userDrawn="1"/>
        </p:nvSpPr>
        <p:spPr bwMode="gray">
          <a:xfrm>
            <a:off x="501650" y="6027454"/>
            <a:ext cx="7147560" cy="518091"/>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600">
                <a:solidFill>
                  <a:schemeClr val="bg1"/>
                </a:solidFill>
                <a:latin typeface="Aptos" panose="020B0004020202020204" pitchFamily="34" charset="0"/>
              </a:rPr>
              <a:t>DE-CIX Management GmbH, </a:t>
            </a:r>
            <a:r>
              <a:rPr lang="en-US" sz="1600" err="1">
                <a:solidFill>
                  <a:schemeClr val="bg1"/>
                </a:solidFill>
                <a:latin typeface="Aptos" panose="020B0004020202020204" pitchFamily="34" charset="0"/>
              </a:rPr>
              <a:t>Lindleystr</a:t>
            </a:r>
            <a:r>
              <a:rPr lang="en-US" sz="1600">
                <a:solidFill>
                  <a:schemeClr val="bg1"/>
                </a:solidFill>
                <a:latin typeface="Aptos" panose="020B0004020202020204" pitchFamily="34" charset="0"/>
              </a:rPr>
              <a:t>. 12, 60314 Frankfurt, Germany</a:t>
            </a:r>
          </a:p>
          <a:p>
            <a:pPr marL="0" indent="0" algn="l">
              <a:spcBef>
                <a:spcPts val="200"/>
              </a:spcBef>
              <a:buSzTx/>
              <a:buNone/>
              <a:defRPr sz="1000">
                <a:solidFill>
                  <a:schemeClr val="accent6"/>
                </a:solidFill>
              </a:defRPr>
            </a:pPr>
            <a:r>
              <a:rPr lang="en-US" sz="1600">
                <a:solidFill>
                  <a:schemeClr val="bg1"/>
                </a:solidFill>
                <a:latin typeface="Aptos" panose="020B0004020202020204" pitchFamily="34" charset="0"/>
              </a:rPr>
              <a:t>Phone + 49 69 1730 902 0, sales@de-cix.net, www.de-cix.net</a:t>
            </a:r>
          </a:p>
        </p:txBody>
      </p:sp>
      <p:grpSp>
        <p:nvGrpSpPr>
          <p:cNvPr id="8" name="Gruppieren 7">
            <a:extLst>
              <a:ext uri="{FF2B5EF4-FFF2-40B4-BE49-F238E27FC236}">
                <a16:creationId xmlns:a16="http://schemas.microsoft.com/office/drawing/2014/main" id="{3C5EE249-71F9-9A76-080E-985F97DA4223}"/>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bg1"/>
          </a:solidFill>
        </p:grpSpPr>
        <p:sp>
          <p:nvSpPr>
            <p:cNvPr id="9" name="Freihandform: Form 8">
              <a:extLst>
                <a:ext uri="{FF2B5EF4-FFF2-40B4-BE49-F238E27FC236}">
                  <a16:creationId xmlns:a16="http://schemas.microsoft.com/office/drawing/2014/main" id="{AD64C78D-3B41-8679-1CB8-EC7B587CC581}"/>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1" name="Freihandform: Form 10">
              <a:extLst>
                <a:ext uri="{FF2B5EF4-FFF2-40B4-BE49-F238E27FC236}">
                  <a16:creationId xmlns:a16="http://schemas.microsoft.com/office/drawing/2014/main" id="{032ED12C-A4E4-D550-82CA-106A765210EA}"/>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2" name="Titel 6">
            <a:extLst>
              <a:ext uri="{FF2B5EF4-FFF2-40B4-BE49-F238E27FC236}">
                <a16:creationId xmlns:a16="http://schemas.microsoft.com/office/drawing/2014/main" id="{9F57019D-3B36-AB01-4F49-5F6EEDE015D0}"/>
              </a:ext>
            </a:extLst>
          </p:cNvPr>
          <p:cNvSpPr>
            <a:spLocks noGrp="1" noRot="1" noMove="1" noResize="1" noEditPoints="1" noAdjustHandles="1" noChangeArrowheads="1" noChangeShapeType="1"/>
          </p:cNvSpPr>
          <p:nvPr>
            <p:ph type="title"/>
          </p:nvPr>
        </p:nvSpPr>
        <p:spPr bwMode="gray">
          <a:xfrm>
            <a:off x="1774825" y="1463092"/>
            <a:ext cx="8821738" cy="1570621"/>
          </a:xfrm>
        </p:spPr>
        <p:txBody>
          <a:bodyPr anchor="b" anchorCtr="0">
            <a:noAutofit/>
          </a:bodyPr>
          <a:lstStyle>
            <a:lvl1pPr>
              <a:defRPr sz="8000">
                <a:solidFill>
                  <a:schemeClr val="bg1"/>
                </a:solidFill>
              </a:defRPr>
            </a:lvl1pPr>
          </a:lstStyle>
          <a:p>
            <a:r>
              <a:rPr lang="en-US"/>
              <a:t>Click to edit Master title style</a:t>
            </a:r>
            <a:endParaRPr lang="de-DE"/>
          </a:p>
        </p:txBody>
      </p:sp>
      <p:sp>
        <p:nvSpPr>
          <p:cNvPr id="13" name="Textplatzhalter 8">
            <a:extLst>
              <a:ext uri="{FF2B5EF4-FFF2-40B4-BE49-F238E27FC236}">
                <a16:creationId xmlns:a16="http://schemas.microsoft.com/office/drawing/2014/main" id="{66DC6465-364C-0C6A-AA43-EB7FECDD51EC}"/>
              </a:ext>
            </a:extLst>
          </p:cNvPr>
          <p:cNvSpPr>
            <a:spLocks noGrp="1" noRot="1" noMove="1" noResize="1" noEditPoints="1" noAdjustHandles="1" noChangeArrowheads="1" noChangeShapeType="1"/>
          </p:cNvSpPr>
          <p:nvPr>
            <p:ph type="body" sz="quarter" idx="10"/>
          </p:nvPr>
        </p:nvSpPr>
        <p:spPr bwMode="gray">
          <a:xfrm>
            <a:off x="1774825" y="3141663"/>
            <a:ext cx="8821738"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4" name="Textfeld 13">
            <a:extLst>
              <a:ext uri="{FF2B5EF4-FFF2-40B4-BE49-F238E27FC236}">
                <a16:creationId xmlns:a16="http://schemas.microsoft.com/office/drawing/2014/main" id="{809C0D96-72EB-A6FB-6BBF-DB219CED1051}"/>
              </a:ext>
            </a:extLst>
          </p:cNvPr>
          <p:cNvSpPr txBox="1">
            <a:spLocks noGrp="1" noRot="1" noMove="1" noResize="1" noEditPoints="1" noAdjustHandles="1" noChangeArrowheads="1" noChangeShapeType="1"/>
          </p:cNvSpPr>
          <p:nvPr userDrawn="1"/>
        </p:nvSpPr>
        <p:spPr bwMode="gray">
          <a:xfrm>
            <a:off x="501650" y="482936"/>
            <a:ext cx="7945756" cy="430887"/>
          </a:xfrm>
          <a:prstGeom prst="rect">
            <a:avLst/>
          </a:prstGeom>
          <a:noFill/>
        </p:spPr>
        <p:txBody>
          <a:bodyPr wrap="square" lIns="0" tIns="0" rIns="0" bIns="0">
            <a:spAutoFit/>
          </a:bodyPr>
          <a:lstStyle/>
          <a:p>
            <a:r>
              <a:rPr lang="en-US" sz="2800">
                <a:solidFill>
                  <a:schemeClr val="bg1">
                    <a:alpha val="50000"/>
                  </a:schemeClr>
                </a:solidFill>
                <a:latin typeface="Aptos" panose="020B0004020202020204" pitchFamily="34" charset="0"/>
              </a:rPr>
              <a:t>We make interconnection easy. Anywhere.</a:t>
            </a:r>
          </a:p>
        </p:txBody>
      </p:sp>
    </p:spTree>
    <p:extLst>
      <p:ext uri="{BB962C8B-B14F-4D97-AF65-F5344CB8AC3E}">
        <p14:creationId xmlns:p14="http://schemas.microsoft.com/office/powerpoint/2010/main" val="261324249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1118" userDrawn="1">
          <p15:clr>
            <a:srgbClr val="FBAE40"/>
          </p15:clr>
        </p15:guide>
        <p15:guide id="2" orient="horz" pos="1911" userDrawn="1">
          <p15:clr>
            <a:srgbClr val="FBAE40"/>
          </p15:clr>
        </p15:guide>
        <p15:guide id="3" pos="6675" userDrawn="1">
          <p15:clr>
            <a:srgbClr val="FBAE40"/>
          </p15:clr>
        </p15:guide>
        <p15:guide id="4" orient="horz" pos="197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 picture">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4404360" y="2386683"/>
            <a:ext cx="7269480" cy="1664248"/>
          </a:xfrm>
        </p:spPr>
        <p:txBody>
          <a:bodyPr anchor="b" anchorCtr="0">
            <a:noAutofit/>
          </a:bodyPr>
          <a:lstStyle>
            <a:lvl1pPr>
              <a:defRPr sz="7200">
                <a:solidFill>
                  <a:schemeClr val="tx2"/>
                </a:solidFill>
              </a:defRPr>
            </a:lvl1pPr>
          </a:lstStyle>
          <a:p>
            <a:r>
              <a:rPr lang="en-US"/>
              <a:t>Click to edit Master title style</a:t>
            </a:r>
            <a:endParaRPr lang="de-DE"/>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4404360" y="4079459"/>
            <a:ext cx="7269480" cy="1498381"/>
          </a:xfrm>
          <a:prstGeom prst="rect">
            <a:avLst/>
          </a:prstGeom>
        </p:spPr>
        <p:txBody>
          <a:bodyPr>
            <a:noAutofit/>
          </a:bodyPr>
          <a:lstStyle>
            <a:lvl1pPr marL="0" indent="0">
              <a:buNone/>
              <a:defRPr sz="28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3" name="Bildplatzhalter 3">
            <a:extLst>
              <a:ext uri="{FF2B5EF4-FFF2-40B4-BE49-F238E27FC236}">
                <a16:creationId xmlns:a16="http://schemas.microsoft.com/office/drawing/2014/main" id="{6A5C3920-0F21-E36E-91EE-E2539A39F84F}"/>
              </a:ext>
            </a:extLst>
          </p:cNvPr>
          <p:cNvSpPr>
            <a:spLocks noGrp="1" noRot="1" noMove="1" noResize="1" noEditPoints="1" noAdjustHandles="1" noChangeArrowheads="1" noChangeShapeType="1"/>
          </p:cNvSpPr>
          <p:nvPr>
            <p:ph type="pic" sz="quarter" idx="12"/>
          </p:nvPr>
        </p:nvSpPr>
        <p:spPr bwMode="gray">
          <a:xfrm>
            <a:off x="0" y="0"/>
            <a:ext cx="3627120" cy="6858000"/>
          </a:xfrm>
          <a:solidFill>
            <a:schemeClr val="accent4"/>
          </a:solidFill>
        </p:spPr>
        <p:txBody>
          <a:bodyPr tIns="0" bIns="684000" anchor="ctr" anchorCtr="0">
            <a:normAutofit/>
          </a:bodyPr>
          <a:lstStyle>
            <a:lvl1pPr algn="ctr">
              <a:defRPr sz="1800">
                <a:latin typeface="Aptos" panose="020B0004020202020204" pitchFamily="34" charset="0"/>
              </a:defRPr>
            </a:lvl1pPr>
          </a:lstStyle>
          <a:p>
            <a:r>
              <a:rPr lang="en-US"/>
              <a:t>Click icon to add picture</a:t>
            </a:r>
            <a:endParaRPr lang="de-DE"/>
          </a:p>
        </p:txBody>
      </p:sp>
      <p:grpSp>
        <p:nvGrpSpPr>
          <p:cNvPr id="10" name="Gruppieren 9">
            <a:extLst>
              <a:ext uri="{FF2B5EF4-FFF2-40B4-BE49-F238E27FC236}">
                <a16:creationId xmlns:a16="http://schemas.microsoft.com/office/drawing/2014/main" id="{ACCDE121-B625-C489-EB3D-08349BCFC84D}"/>
              </a:ext>
            </a:extLst>
          </p:cNvPr>
          <p:cNvGrpSpPr>
            <a:grpSpLocks noGrp="1" noUngrp="1" noRot="1" noMove="1" noResize="1"/>
          </p:cNvGrpSpPr>
          <p:nvPr userDrawn="1"/>
        </p:nvGrpSpPr>
        <p:grpSpPr bwMode="ltGray">
          <a:xfrm>
            <a:off x="4404358" y="746759"/>
            <a:ext cx="1327905" cy="1213917"/>
            <a:chOff x="3462337" y="1557433"/>
            <a:chExt cx="2217610" cy="2032062"/>
          </a:xfrm>
          <a:solidFill>
            <a:schemeClr val="accent2"/>
          </a:solidFill>
        </p:grpSpPr>
        <p:sp>
          <p:nvSpPr>
            <p:cNvPr id="11" name="Freihandform: Form 10">
              <a:extLst>
                <a:ext uri="{FF2B5EF4-FFF2-40B4-BE49-F238E27FC236}">
                  <a16:creationId xmlns:a16="http://schemas.microsoft.com/office/drawing/2014/main" id="{F15F8C81-82A7-F36D-AD70-A7F9832BB460}"/>
                </a:ext>
              </a:extLst>
            </p:cNvPr>
            <p:cNvSpPr>
              <a:spLocks noGrp="1" noRot="1" noMove="1" noResize="1" noEditPoints="1" noAdjustHandles="1" noChangeArrowheads="1" noChangeShapeType="1"/>
            </p:cNvSpPr>
            <p:nvPr/>
          </p:nvSpPr>
          <p:spPr bwMode="lt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12" name="Freihandform: Form 11">
              <a:extLst>
                <a:ext uri="{FF2B5EF4-FFF2-40B4-BE49-F238E27FC236}">
                  <a16:creationId xmlns:a16="http://schemas.microsoft.com/office/drawing/2014/main" id="{97EF7D2A-DCD9-1899-A0CD-7E4D0E876120}"/>
                </a:ext>
              </a:extLst>
            </p:cNvPr>
            <p:cNvSpPr>
              <a:spLocks noGrp="1" noRot="1" noMove="1" noResize="1" noEditPoints="1" noAdjustHandles="1" noChangeArrowheads="1" noChangeShapeType="1"/>
            </p:cNvSpPr>
            <p:nvPr/>
          </p:nvSpPr>
          <p:spPr bwMode="lt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4" name="Textfeld 13">
            <a:extLst>
              <a:ext uri="{FF2B5EF4-FFF2-40B4-BE49-F238E27FC236}">
                <a16:creationId xmlns:a16="http://schemas.microsoft.com/office/drawing/2014/main" id="{772A5210-4B42-D755-6686-205A0E0DF5B2}"/>
              </a:ext>
            </a:extLst>
          </p:cNvPr>
          <p:cNvSpPr txBox="1">
            <a:spLocks noGrp="1" noRot="1" noMove="1" noResize="1" noEditPoints="1" noAdjustHandles="1" noChangeArrowheads="1" noChangeShapeType="1"/>
          </p:cNvSpPr>
          <p:nvPr userDrawn="1"/>
        </p:nvSpPr>
        <p:spPr bwMode="gray">
          <a:xfrm>
            <a:off x="4404359" y="6172234"/>
            <a:ext cx="5082540" cy="394980"/>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200">
                <a:solidFill>
                  <a:schemeClr val="tx2"/>
                </a:solidFill>
                <a:latin typeface="Aptos" panose="020B0004020202020204" pitchFamily="34" charset="0"/>
              </a:rPr>
              <a:t>DE-CIX Management GmbH, </a:t>
            </a:r>
            <a:r>
              <a:rPr lang="en-US" sz="1200" err="1">
                <a:solidFill>
                  <a:schemeClr val="tx2"/>
                </a:solidFill>
                <a:latin typeface="Aptos" panose="020B0004020202020204" pitchFamily="34" charset="0"/>
              </a:rPr>
              <a:t>Lindleystr</a:t>
            </a:r>
            <a:r>
              <a:rPr lang="en-US" sz="1200">
                <a:solidFill>
                  <a:schemeClr val="tx2"/>
                </a:solidFill>
                <a:latin typeface="Aptos" panose="020B0004020202020204" pitchFamily="34" charset="0"/>
              </a:rPr>
              <a:t>. 12, 60314 Frankfurt, Germany</a:t>
            </a:r>
          </a:p>
          <a:p>
            <a:pPr marL="0" indent="0" algn="l">
              <a:spcBef>
                <a:spcPts val="200"/>
              </a:spcBef>
              <a:buSzTx/>
              <a:buNone/>
              <a:defRPr sz="1000">
                <a:solidFill>
                  <a:schemeClr val="accent6"/>
                </a:solidFill>
              </a:defRPr>
            </a:pPr>
            <a:r>
              <a:rPr lang="en-US" sz="1200">
                <a:solidFill>
                  <a:schemeClr val="tx2"/>
                </a:solidFill>
                <a:latin typeface="Aptos" panose="020B0004020202020204" pitchFamily="34" charset="0"/>
              </a:rPr>
              <a:t>Phone + 49 69 1730 902 0, sales@de-cix.net, www.de-cix.net</a:t>
            </a:r>
          </a:p>
        </p:txBody>
      </p:sp>
      <p:sp>
        <p:nvSpPr>
          <p:cNvPr id="2" name="Textfeld 1">
            <a:extLst>
              <a:ext uri="{FF2B5EF4-FFF2-40B4-BE49-F238E27FC236}">
                <a16:creationId xmlns:a16="http://schemas.microsoft.com/office/drawing/2014/main" id="{52C8032E-0116-71EF-AC4F-3EE00CE18C9F}"/>
              </a:ext>
            </a:extLst>
          </p:cNvPr>
          <p:cNvSpPr txBox="1">
            <a:spLocks noGrp="1" noRot="1" noMove="1" noResize="1" noEditPoints="1" noAdjustHandles="1" noChangeArrowheads="1" noChangeShapeType="1"/>
          </p:cNvSpPr>
          <p:nvPr userDrawn="1"/>
        </p:nvSpPr>
        <p:spPr bwMode="gray">
          <a:xfrm>
            <a:off x="6257924" y="1587132"/>
            <a:ext cx="5735955" cy="307777"/>
          </a:xfrm>
          <a:prstGeom prst="rect">
            <a:avLst/>
          </a:prstGeom>
          <a:noFill/>
        </p:spPr>
        <p:txBody>
          <a:bodyPr wrap="square" lIns="0" tIns="0" rIns="0" bIns="0">
            <a:spAutoFit/>
          </a:bodyPr>
          <a:lstStyle/>
          <a:p>
            <a:r>
              <a:rPr lang="en-US" sz="2000">
                <a:solidFill>
                  <a:schemeClr val="accent3"/>
                </a:solidFill>
                <a:latin typeface="Aptos" panose="020B0004020202020204" pitchFamily="34" charset="0"/>
              </a:rPr>
              <a:t>We make interconnection easy. Anywhere.</a:t>
            </a:r>
          </a:p>
        </p:txBody>
      </p:sp>
      <p:cxnSp>
        <p:nvCxnSpPr>
          <p:cNvPr id="4" name="Gerader Verbinder 3">
            <a:extLst>
              <a:ext uri="{FF2B5EF4-FFF2-40B4-BE49-F238E27FC236}">
                <a16:creationId xmlns:a16="http://schemas.microsoft.com/office/drawing/2014/main" id="{BBAAFB34-6D49-3794-D3E0-39F2D0A51B0A}"/>
              </a:ext>
            </a:extLst>
          </p:cNvPr>
          <p:cNvCxnSpPr>
            <a:cxnSpLocks noGrp="1" noRot="1" noMove="1" noResize="1" noEditPoints="1" noAdjustHandles="1" noChangeArrowheads="1" noChangeShapeType="1"/>
          </p:cNvCxnSpPr>
          <p:nvPr userDrawn="1"/>
        </p:nvCxnSpPr>
        <p:spPr bwMode="gray">
          <a:xfrm>
            <a:off x="6248399" y="1960676"/>
            <a:ext cx="4602481"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73157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2552" userDrawn="1">
          <p15:clr>
            <a:srgbClr val="FBAE40"/>
          </p15:clr>
        </p15:guide>
        <p15:guide id="4" pos="316">
          <p15:clr>
            <a:srgbClr val="FBAE40"/>
          </p15:clr>
        </p15:guide>
        <p15:guide id="5" pos="2774" userDrawn="1">
          <p15:clr>
            <a:srgbClr val="FBAE40"/>
          </p15:clr>
        </p15:guide>
        <p15:guide id="6" orient="horz" pos="25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dark">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p:nvPr>
        </p:nvSpPr>
        <p:spPr bwMode="gray">
          <a:xfrm>
            <a:off x="4404360" y="349250"/>
            <a:ext cx="7269480" cy="2802521"/>
          </a:xfrm>
        </p:spPr>
        <p:txBody>
          <a:bodyPr anchor="b" anchorCtr="0">
            <a:noAutofit/>
          </a:bodyPr>
          <a:lstStyle>
            <a:lvl1pPr>
              <a:defRPr sz="7200">
                <a:solidFill>
                  <a:schemeClr val="tx2"/>
                </a:solidFill>
              </a:defRPr>
            </a:lvl1pPr>
          </a:lstStyle>
          <a:p>
            <a:r>
              <a:rPr lang="en-US"/>
              <a:t>Click to edit Master title style</a:t>
            </a:r>
            <a:endParaRPr lang="de-DE"/>
          </a:p>
        </p:txBody>
      </p:sp>
      <p:sp>
        <p:nvSpPr>
          <p:cNvPr id="9" name="Textplatzhalter 8">
            <a:extLst>
              <a:ext uri="{FF2B5EF4-FFF2-40B4-BE49-F238E27FC236}">
                <a16:creationId xmlns:a16="http://schemas.microsoft.com/office/drawing/2014/main" id="{5C869186-9A29-7912-8DA9-86DDA2E25BA4}"/>
              </a:ext>
            </a:extLst>
          </p:cNvPr>
          <p:cNvSpPr>
            <a:spLocks noGrp="1" noRot="1" noMove="1" noResize="1" noEditPoints="1" noAdjustHandles="1" noChangeArrowheads="1" noChangeShapeType="1"/>
          </p:cNvSpPr>
          <p:nvPr>
            <p:ph type="body" sz="quarter" idx="10"/>
          </p:nvPr>
        </p:nvSpPr>
        <p:spPr bwMode="gray">
          <a:xfrm>
            <a:off x="4404360" y="3180299"/>
            <a:ext cx="7269480" cy="1498381"/>
          </a:xfrm>
          <a:prstGeom prst="rect">
            <a:avLst/>
          </a:prstGeom>
        </p:spPr>
        <p:txBody>
          <a:bodyPr>
            <a:noAutofit/>
          </a:bodyPr>
          <a:lstStyle>
            <a:lvl1pPr marL="0" indent="0">
              <a:buNone/>
              <a:defRPr sz="28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28" name="Textfeld 27">
            <a:extLst>
              <a:ext uri="{FF2B5EF4-FFF2-40B4-BE49-F238E27FC236}">
                <a16:creationId xmlns:a16="http://schemas.microsoft.com/office/drawing/2014/main" id="{9181CAE8-0127-48BB-77C7-3FDECE9C4D20}"/>
              </a:ext>
            </a:extLst>
          </p:cNvPr>
          <p:cNvSpPr txBox="1">
            <a:spLocks noGrp="1" noRot="1" noMove="1" noResize="1" noEditPoints="1" noAdjustHandles="1" noChangeArrowheads="1" noChangeShapeType="1"/>
          </p:cNvSpPr>
          <p:nvPr userDrawn="1"/>
        </p:nvSpPr>
        <p:spPr bwMode="gray">
          <a:xfrm>
            <a:off x="4404359" y="6172234"/>
            <a:ext cx="5082540" cy="394980"/>
          </a:xfrm>
          <a:prstGeom prst="rect">
            <a:avLst/>
          </a:prstGeom>
          <a:noFill/>
        </p:spPr>
        <p:txBody>
          <a:bodyPr wrap="square" lIns="0" tIns="0" rIns="0" bIns="0">
            <a:spAutoFit/>
          </a:bodyPr>
          <a:lstStyle/>
          <a:p>
            <a:pPr marL="0" indent="0" algn="l">
              <a:spcBef>
                <a:spcPts val="200"/>
              </a:spcBef>
              <a:buSzTx/>
              <a:buNone/>
              <a:defRPr sz="1000">
                <a:solidFill>
                  <a:schemeClr val="accent6"/>
                </a:solidFill>
              </a:defRPr>
            </a:pPr>
            <a:r>
              <a:rPr lang="en-US" sz="1200">
                <a:solidFill>
                  <a:schemeClr val="tx2"/>
                </a:solidFill>
                <a:latin typeface="Aptos" panose="020B0004020202020204" pitchFamily="34" charset="0"/>
              </a:rPr>
              <a:t>DE-CIX Management GmbH, </a:t>
            </a:r>
            <a:r>
              <a:rPr lang="en-US" sz="1200" err="1">
                <a:solidFill>
                  <a:schemeClr val="tx2"/>
                </a:solidFill>
                <a:latin typeface="Aptos" panose="020B0004020202020204" pitchFamily="34" charset="0"/>
              </a:rPr>
              <a:t>Lindleystr</a:t>
            </a:r>
            <a:r>
              <a:rPr lang="en-US" sz="1200">
                <a:solidFill>
                  <a:schemeClr val="tx2"/>
                </a:solidFill>
                <a:latin typeface="Aptos" panose="020B0004020202020204" pitchFamily="34" charset="0"/>
              </a:rPr>
              <a:t>. 12, 60314 Frankfurt, Germany</a:t>
            </a:r>
          </a:p>
          <a:p>
            <a:pPr marL="0" indent="0" algn="l">
              <a:spcBef>
                <a:spcPts val="200"/>
              </a:spcBef>
              <a:buSzTx/>
              <a:buNone/>
              <a:defRPr sz="1000">
                <a:solidFill>
                  <a:schemeClr val="accent6"/>
                </a:solidFill>
              </a:defRPr>
            </a:pPr>
            <a:r>
              <a:rPr lang="en-US" sz="1200">
                <a:solidFill>
                  <a:schemeClr val="tx2"/>
                </a:solidFill>
                <a:latin typeface="Aptos" panose="020B0004020202020204" pitchFamily="34" charset="0"/>
              </a:rPr>
              <a:t>Phone + 49 69 1730 902 0, sales@de-cix.net, www.de-cix.net</a:t>
            </a:r>
          </a:p>
        </p:txBody>
      </p:sp>
      <p:pic>
        <p:nvPicPr>
          <p:cNvPr id="13" name="Bildplatzhalter 9">
            <a:extLst>
              <a:ext uri="{FF2B5EF4-FFF2-40B4-BE49-F238E27FC236}">
                <a16:creationId xmlns:a16="http://schemas.microsoft.com/office/drawing/2014/main" id="{5843E294-B7EF-A239-07C3-8C87B679830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2" r="80174" b="33357"/>
          <a:stretch/>
        </p:blipFill>
        <p:spPr bwMode="ltGray">
          <a:xfrm>
            <a:off x="0" y="0"/>
            <a:ext cx="3627120" cy="6858000"/>
          </a:xfrm>
          <a:prstGeom prst="rect">
            <a:avLst/>
          </a:prstGeom>
        </p:spPr>
      </p:pic>
      <p:grpSp>
        <p:nvGrpSpPr>
          <p:cNvPr id="10" name="Gruppieren 9">
            <a:extLst>
              <a:ext uri="{FF2B5EF4-FFF2-40B4-BE49-F238E27FC236}">
                <a16:creationId xmlns:a16="http://schemas.microsoft.com/office/drawing/2014/main" id="{ACCDE121-B625-C489-EB3D-08349BCFC84D}"/>
              </a:ext>
            </a:extLst>
          </p:cNvPr>
          <p:cNvGrpSpPr>
            <a:grpSpLocks noGrp="1" noUngrp="1" noRot="1" noMove="1" noResize="1"/>
          </p:cNvGrpSpPr>
          <p:nvPr userDrawn="1"/>
        </p:nvGrpSpPr>
        <p:grpSpPr bwMode="gray">
          <a:xfrm>
            <a:off x="600084" y="505649"/>
            <a:ext cx="1399764" cy="1279608"/>
            <a:chOff x="3462337" y="1557433"/>
            <a:chExt cx="2217610" cy="2032062"/>
          </a:xfrm>
          <a:solidFill>
            <a:schemeClr val="bg1"/>
          </a:solidFill>
        </p:grpSpPr>
        <p:sp>
          <p:nvSpPr>
            <p:cNvPr id="11" name="Freihandform: Form 10">
              <a:extLst>
                <a:ext uri="{FF2B5EF4-FFF2-40B4-BE49-F238E27FC236}">
                  <a16:creationId xmlns:a16="http://schemas.microsoft.com/office/drawing/2014/main" id="{F15F8C81-82A7-F36D-AD70-A7F9832BB460}"/>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grpFill/>
            <a:ln w="9525" cap="flat">
              <a:noFill/>
              <a:prstDash val="solid"/>
              <a:miter/>
            </a:ln>
          </p:spPr>
          <p:txBody>
            <a:bodyPr rtlCol="0" anchor="ctr"/>
            <a:lstStyle/>
            <a:p>
              <a:endParaRPr lang="de-DE">
                <a:latin typeface="Aptos" panose="020B0004020202020204" pitchFamily="34" charset="0"/>
              </a:endParaRPr>
            </a:p>
          </p:txBody>
        </p:sp>
        <p:sp>
          <p:nvSpPr>
            <p:cNvPr id="12" name="Freihandform: Form 11">
              <a:extLst>
                <a:ext uri="{FF2B5EF4-FFF2-40B4-BE49-F238E27FC236}">
                  <a16:creationId xmlns:a16="http://schemas.microsoft.com/office/drawing/2014/main" id="{97EF7D2A-DCD9-1899-A0CD-7E4D0E876120}"/>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Tree>
    <p:extLst>
      <p:ext uri="{BB962C8B-B14F-4D97-AF65-F5344CB8AC3E}">
        <p14:creationId xmlns:p14="http://schemas.microsoft.com/office/powerpoint/2010/main" val="313082819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2001" userDrawn="1">
          <p15:clr>
            <a:srgbClr val="FBAE40"/>
          </p15:clr>
        </p15:guide>
        <p15:guide id="4" pos="2774" userDrawn="1">
          <p15:clr>
            <a:srgbClr val="FBAE40"/>
          </p15:clr>
        </p15:guide>
        <p15:guide id="5" orient="horz" pos="220">
          <p15:clr>
            <a:srgbClr val="FBAE40"/>
          </p15:clr>
        </p15:guide>
        <p15:guide id="6" orient="horz" pos="198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714EA2-3019-09DD-7761-FA07C9D88DD9}"/>
              </a:ext>
            </a:extLst>
          </p:cNvPr>
          <p:cNvSpPr>
            <a:spLocks noGrp="1" noRot="1" noMove="1" noResize="1" noEditPoints="1" noAdjustHandles="1" noChangeArrowheads="1" noChangeShapeType="1"/>
          </p:cNvSpPr>
          <p:nvPr>
            <p:ph type="title" hasCustomPrompt="1"/>
          </p:nvPr>
        </p:nvSpPr>
        <p:spPr bwMode="gray">
          <a:xfrm>
            <a:off x="503998" y="360001"/>
            <a:ext cx="11184002" cy="427618"/>
          </a:xfrm>
        </p:spPr>
        <p:txBody>
          <a:bodyPr/>
          <a:lstStyle>
            <a:lvl1pPr>
              <a:defRPr/>
            </a:lvl1pPr>
          </a:lstStyle>
          <a:p>
            <a:r>
              <a:rPr lang="en-US"/>
              <a:t>Theme Colors</a:t>
            </a:r>
          </a:p>
        </p:txBody>
      </p:sp>
      <p:sp>
        <p:nvSpPr>
          <p:cNvPr id="2" name="Rechteck 1">
            <a:extLst>
              <a:ext uri="{FF2B5EF4-FFF2-40B4-BE49-F238E27FC236}">
                <a16:creationId xmlns:a16="http://schemas.microsoft.com/office/drawing/2014/main" id="{66A9658C-3067-B5A5-EB3A-5225146062ED}"/>
              </a:ext>
            </a:extLst>
          </p:cNvPr>
          <p:cNvSpPr>
            <a:spLocks noGrp="1" noRot="1" noMove="1" noResize="1" noEditPoints="1" noAdjustHandles="1" noChangeArrowheads="1" noChangeShapeType="1"/>
          </p:cNvSpPr>
          <p:nvPr userDrawn="1"/>
        </p:nvSpPr>
        <p:spPr bwMode="gray">
          <a:xfrm>
            <a:off x="7166920" y="3484605"/>
            <a:ext cx="4244546" cy="1775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3" name="Textfeld 2">
            <a:extLst>
              <a:ext uri="{FF2B5EF4-FFF2-40B4-BE49-F238E27FC236}">
                <a16:creationId xmlns:a16="http://schemas.microsoft.com/office/drawing/2014/main" id="{5AFA5139-B7B5-B2F8-73AC-A242C7F790EA}"/>
              </a:ext>
            </a:extLst>
          </p:cNvPr>
          <p:cNvSpPr txBox="1">
            <a:spLocks noGrp="1" noRot="1" noMove="1" noResize="1" noEditPoints="1" noAdjustHandles="1" noChangeArrowheads="1" noChangeShapeType="1"/>
          </p:cNvSpPr>
          <p:nvPr userDrawn="1">
            <p:custDataLst>
              <p:tags r:id="rId1"/>
            </p:custDataLst>
          </p:nvPr>
        </p:nvSpPr>
        <p:spPr bwMode="gray">
          <a:xfrm>
            <a:off x="3778249" y="3117331"/>
            <a:ext cx="2971505" cy="307777"/>
          </a:xfrm>
          <a:prstGeom prst="rect">
            <a:avLst/>
          </a:prstGeom>
          <a:noFill/>
        </p:spPr>
        <p:txBody>
          <a:bodyPr vert="horz" wrap="square" rtlCol="0">
            <a:spAutoFit/>
          </a:bodyPr>
          <a:lstStyle/>
          <a:p>
            <a:r>
              <a:rPr lang="en-US" sz="1400" b="1">
                <a:solidFill>
                  <a:schemeClr val="tx2"/>
                </a:solidFill>
                <a:latin typeface="Aptos" panose="020B0004020202020204" pitchFamily="34" charset="0"/>
              </a:rPr>
              <a:t>Use only the primary color palette</a:t>
            </a:r>
          </a:p>
        </p:txBody>
      </p:sp>
      <p:sp>
        <p:nvSpPr>
          <p:cNvPr id="4" name="Rechteck 3">
            <a:extLst>
              <a:ext uri="{FF2B5EF4-FFF2-40B4-BE49-F238E27FC236}">
                <a16:creationId xmlns:a16="http://schemas.microsoft.com/office/drawing/2014/main" id="{719B35A7-35F3-BCC9-CC8A-83C484DFC9DD}"/>
              </a:ext>
            </a:extLst>
          </p:cNvPr>
          <p:cNvSpPr>
            <a:spLocks noGrp="1" noRot="1" noMove="1" noResize="1" noEditPoints="1" noAdjustHandles="1" noChangeArrowheads="1" noChangeShapeType="1"/>
          </p:cNvSpPr>
          <p:nvPr userDrawn="1">
            <p:custDataLst>
              <p:tags r:id="rId2"/>
            </p:custDataLst>
          </p:nvPr>
        </p:nvSpPr>
        <p:spPr bwMode="gray">
          <a:xfrm>
            <a:off x="5710135" y="1597962"/>
            <a:ext cx="868046" cy="67266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87 166 187</a:t>
            </a:r>
          </a:p>
        </p:txBody>
      </p:sp>
      <p:sp>
        <p:nvSpPr>
          <p:cNvPr id="5" name="Rechteck 4">
            <a:extLst>
              <a:ext uri="{FF2B5EF4-FFF2-40B4-BE49-F238E27FC236}">
                <a16:creationId xmlns:a16="http://schemas.microsoft.com/office/drawing/2014/main" id="{CDFC90B9-9DC0-0A1D-9883-D49DE93EEAD5}"/>
              </a:ext>
            </a:extLst>
          </p:cNvPr>
          <p:cNvSpPr>
            <a:spLocks noGrp="1" noRot="1" noMove="1" noResize="1" noEditPoints="1" noAdjustHandles="1" noChangeArrowheads="1" noChangeShapeType="1"/>
          </p:cNvSpPr>
          <p:nvPr userDrawn="1">
            <p:custDataLst>
              <p:tags r:id="rId3"/>
            </p:custDataLst>
          </p:nvPr>
        </p:nvSpPr>
        <p:spPr bwMode="gray">
          <a:xfrm>
            <a:off x="2237951" y="1597962"/>
            <a:ext cx="868046" cy="6726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000000"/>
                </a:solidFill>
                <a:latin typeface="Aptos" panose="020B0004020202020204" pitchFamily="34" charset="0"/>
              </a:rPr>
              <a:t>RGB</a:t>
            </a:r>
          </a:p>
          <a:p>
            <a:pPr algn="r"/>
            <a:r>
              <a:rPr lang="en-US" sz="800">
                <a:solidFill>
                  <a:srgbClr val="000000"/>
                </a:solidFill>
                <a:latin typeface="Aptos" panose="020B0004020202020204" pitchFamily="34" charset="0"/>
              </a:rPr>
              <a:t>201 225 231</a:t>
            </a:r>
          </a:p>
        </p:txBody>
      </p:sp>
      <p:sp>
        <p:nvSpPr>
          <p:cNvPr id="6" name="Rechteck 5">
            <a:extLst>
              <a:ext uri="{FF2B5EF4-FFF2-40B4-BE49-F238E27FC236}">
                <a16:creationId xmlns:a16="http://schemas.microsoft.com/office/drawing/2014/main" id="{A15B56D8-C319-D76B-9DFE-A95A9132D5A1}"/>
              </a:ext>
            </a:extLst>
          </p:cNvPr>
          <p:cNvSpPr>
            <a:spLocks noGrp="1" noRot="1" noMove="1" noResize="1" noEditPoints="1" noAdjustHandles="1" noChangeArrowheads="1" noChangeShapeType="1"/>
          </p:cNvSpPr>
          <p:nvPr userDrawn="1">
            <p:custDataLst>
              <p:tags r:id="rId4"/>
            </p:custDataLst>
          </p:nvPr>
        </p:nvSpPr>
        <p:spPr bwMode="gray">
          <a:xfrm>
            <a:off x="1369905" y="1597962"/>
            <a:ext cx="868046" cy="6726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0 0 0</a:t>
            </a:r>
          </a:p>
        </p:txBody>
      </p:sp>
      <p:sp>
        <p:nvSpPr>
          <p:cNvPr id="8" name="Textfeld 7">
            <a:extLst>
              <a:ext uri="{FF2B5EF4-FFF2-40B4-BE49-F238E27FC236}">
                <a16:creationId xmlns:a16="http://schemas.microsoft.com/office/drawing/2014/main" id="{1BA8BD45-CCF7-59BD-299A-579430DA9607}"/>
              </a:ext>
            </a:extLst>
          </p:cNvPr>
          <p:cNvSpPr txBox="1">
            <a:spLocks noGrp="1" noRot="1" noMove="1" noResize="1" noEditPoints="1" noAdjustHandles="1" noChangeArrowheads="1" noChangeShapeType="1"/>
          </p:cNvSpPr>
          <p:nvPr userDrawn="1">
            <p:custDataLst>
              <p:tags r:id="rId5"/>
            </p:custDataLst>
          </p:nvPr>
        </p:nvSpPr>
        <p:spPr bwMode="gray">
          <a:xfrm>
            <a:off x="1369905"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Black</a:t>
            </a:r>
          </a:p>
        </p:txBody>
      </p:sp>
      <p:sp>
        <p:nvSpPr>
          <p:cNvPr id="10" name="Rechteck 9">
            <a:extLst>
              <a:ext uri="{FF2B5EF4-FFF2-40B4-BE49-F238E27FC236}">
                <a16:creationId xmlns:a16="http://schemas.microsoft.com/office/drawing/2014/main" id="{520C322C-F33F-09EC-4218-EDE84E29FC8F}"/>
              </a:ext>
            </a:extLst>
          </p:cNvPr>
          <p:cNvSpPr>
            <a:spLocks noGrp="1" noRot="1" noMove="1" noResize="1" noEditPoints="1" noAdjustHandles="1" noChangeArrowheads="1" noChangeShapeType="1"/>
          </p:cNvSpPr>
          <p:nvPr userDrawn="1">
            <p:custDataLst>
              <p:tags r:id="rId6"/>
            </p:custDataLst>
          </p:nvPr>
        </p:nvSpPr>
        <p:spPr bwMode="gray">
          <a:xfrm>
            <a:off x="501859" y="1597962"/>
            <a:ext cx="868046" cy="672662"/>
          </a:xfrm>
          <a:prstGeom prst="rect">
            <a:avLst/>
          </a:prstGeom>
          <a:solidFill>
            <a:schemeClr val="bg1"/>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000000"/>
                </a:solidFill>
                <a:latin typeface="Aptos" panose="020B0004020202020204" pitchFamily="34" charset="0"/>
              </a:rPr>
              <a:t>RGB </a:t>
            </a:r>
          </a:p>
          <a:p>
            <a:pPr algn="r"/>
            <a:r>
              <a:rPr lang="en-US" sz="800">
                <a:solidFill>
                  <a:srgbClr val="000000"/>
                </a:solidFill>
                <a:latin typeface="Aptos" panose="020B0004020202020204" pitchFamily="34" charset="0"/>
              </a:rPr>
              <a:t>255 255 255</a:t>
            </a:r>
          </a:p>
        </p:txBody>
      </p:sp>
      <p:sp>
        <p:nvSpPr>
          <p:cNvPr id="11" name="Textfeld 10">
            <a:extLst>
              <a:ext uri="{FF2B5EF4-FFF2-40B4-BE49-F238E27FC236}">
                <a16:creationId xmlns:a16="http://schemas.microsoft.com/office/drawing/2014/main" id="{13FF719B-8E7A-E57A-ADCF-34A642BD757E}"/>
              </a:ext>
            </a:extLst>
          </p:cNvPr>
          <p:cNvSpPr txBox="1">
            <a:spLocks noGrp="1" noRot="1" noMove="1" noResize="1" noEditPoints="1" noAdjustHandles="1" noChangeArrowheads="1" noChangeShapeType="1"/>
          </p:cNvSpPr>
          <p:nvPr userDrawn="1">
            <p:custDataLst>
              <p:tags r:id="rId7"/>
            </p:custDataLst>
          </p:nvPr>
        </p:nvSpPr>
        <p:spPr bwMode="gray">
          <a:xfrm>
            <a:off x="501859"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White</a:t>
            </a:r>
          </a:p>
        </p:txBody>
      </p:sp>
      <p:sp>
        <p:nvSpPr>
          <p:cNvPr id="12" name="Textfeld 11">
            <a:extLst>
              <a:ext uri="{FF2B5EF4-FFF2-40B4-BE49-F238E27FC236}">
                <a16:creationId xmlns:a16="http://schemas.microsoft.com/office/drawing/2014/main" id="{40AD45DB-1915-30EA-8C58-1202EB2D15E8}"/>
              </a:ext>
            </a:extLst>
          </p:cNvPr>
          <p:cNvSpPr txBox="1">
            <a:spLocks noGrp="1" noRot="1" noMove="1" noResize="1" noEditPoints="1" noAdjustHandles="1" noChangeArrowheads="1" noChangeShapeType="1"/>
          </p:cNvSpPr>
          <p:nvPr userDrawn="1">
            <p:custDataLst>
              <p:tags r:id="rId8"/>
            </p:custDataLst>
          </p:nvPr>
        </p:nvSpPr>
        <p:spPr bwMode="gray">
          <a:xfrm>
            <a:off x="2237951" y="2328912"/>
            <a:ext cx="868046" cy="253916"/>
          </a:xfrm>
          <a:prstGeom prst="rect">
            <a:avLst/>
          </a:prstGeom>
          <a:noFill/>
        </p:spPr>
        <p:txBody>
          <a:bodyPr vert="horz" wrap="square" lIns="0" rIns="0" rtlCol="0" anchor="t" anchorCtr="0">
            <a:spAutoFit/>
          </a:bodyPr>
          <a:lstStyle/>
          <a:p>
            <a:pPr algn="ctr"/>
            <a:r>
              <a:rPr lang="en-US" sz="1050">
                <a:latin typeface="Aptos" panose="020B0004020202020204" pitchFamily="34" charset="0"/>
              </a:rPr>
              <a:t>Medium Teal</a:t>
            </a:r>
          </a:p>
        </p:txBody>
      </p:sp>
      <p:sp>
        <p:nvSpPr>
          <p:cNvPr id="13" name="Rechteck 12">
            <a:extLst>
              <a:ext uri="{FF2B5EF4-FFF2-40B4-BE49-F238E27FC236}">
                <a16:creationId xmlns:a16="http://schemas.microsoft.com/office/drawing/2014/main" id="{D27FC933-9BBA-FC37-ED24-ADFA9207393B}"/>
              </a:ext>
            </a:extLst>
          </p:cNvPr>
          <p:cNvSpPr>
            <a:spLocks noGrp="1" noRot="1" noMove="1" noResize="1" noEditPoints="1" noAdjustHandles="1" noChangeArrowheads="1" noChangeShapeType="1"/>
          </p:cNvSpPr>
          <p:nvPr userDrawn="1">
            <p:custDataLst>
              <p:tags r:id="rId9"/>
            </p:custDataLst>
          </p:nvPr>
        </p:nvSpPr>
        <p:spPr bwMode="gray">
          <a:xfrm>
            <a:off x="3105997" y="1597962"/>
            <a:ext cx="868046" cy="6726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10 64 79</a:t>
            </a:r>
          </a:p>
        </p:txBody>
      </p:sp>
      <p:sp>
        <p:nvSpPr>
          <p:cNvPr id="14" name="Textfeld 13">
            <a:extLst>
              <a:ext uri="{FF2B5EF4-FFF2-40B4-BE49-F238E27FC236}">
                <a16:creationId xmlns:a16="http://schemas.microsoft.com/office/drawing/2014/main" id="{B285CA87-14A7-A910-9030-BE6963A80A58}"/>
              </a:ext>
            </a:extLst>
          </p:cNvPr>
          <p:cNvSpPr txBox="1">
            <a:spLocks noGrp="1" noRot="1" noMove="1" noResize="1" noEditPoints="1" noAdjustHandles="1" noChangeArrowheads="1" noChangeShapeType="1"/>
          </p:cNvSpPr>
          <p:nvPr userDrawn="1">
            <p:custDataLst>
              <p:tags r:id="rId10"/>
            </p:custDataLst>
          </p:nvPr>
        </p:nvSpPr>
        <p:spPr bwMode="gray">
          <a:xfrm>
            <a:off x="3105997" y="2328912"/>
            <a:ext cx="868046" cy="253916"/>
          </a:xfrm>
          <a:prstGeom prst="rect">
            <a:avLst/>
          </a:prstGeom>
          <a:noFill/>
        </p:spPr>
        <p:txBody>
          <a:bodyPr vert="horz" wrap="square" lIns="0" rIns="0" rtlCol="0" anchor="t" anchorCtr="0">
            <a:spAutoFit/>
          </a:bodyPr>
          <a:lstStyle/>
          <a:p>
            <a:pPr algn="ctr"/>
            <a:r>
              <a:rPr lang="en-US" sz="1050">
                <a:latin typeface="Aptos" panose="020B0004020202020204" pitchFamily="34" charset="0"/>
              </a:rPr>
              <a:t>Petrol</a:t>
            </a:r>
          </a:p>
        </p:txBody>
      </p:sp>
      <p:sp>
        <p:nvSpPr>
          <p:cNvPr id="15" name="Rechteck 14">
            <a:extLst>
              <a:ext uri="{FF2B5EF4-FFF2-40B4-BE49-F238E27FC236}">
                <a16:creationId xmlns:a16="http://schemas.microsoft.com/office/drawing/2014/main" id="{2066DF3B-DFE2-B158-9CEF-529CDBE3DEEE}"/>
              </a:ext>
            </a:extLst>
          </p:cNvPr>
          <p:cNvSpPr>
            <a:spLocks noGrp="1" noRot="1" noMove="1" noResize="1" noEditPoints="1" noAdjustHandles="1" noChangeArrowheads="1" noChangeShapeType="1"/>
          </p:cNvSpPr>
          <p:nvPr userDrawn="1">
            <p:custDataLst>
              <p:tags r:id="rId11"/>
            </p:custDataLst>
          </p:nvPr>
        </p:nvSpPr>
        <p:spPr bwMode="gray">
          <a:xfrm>
            <a:off x="3974043" y="1597962"/>
            <a:ext cx="868046" cy="6726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chemeClr val="bg1"/>
                </a:solidFill>
                <a:latin typeface="Aptos" panose="020B0004020202020204" pitchFamily="34" charset="0"/>
              </a:rPr>
              <a:t>RGB </a:t>
            </a:r>
          </a:p>
          <a:p>
            <a:pPr algn="r"/>
            <a:r>
              <a:rPr lang="en-US" sz="800">
                <a:solidFill>
                  <a:schemeClr val="bg1"/>
                </a:solidFill>
                <a:latin typeface="Aptos" panose="020B0004020202020204" pitchFamily="34" charset="0"/>
              </a:rPr>
              <a:t>0 42 58</a:t>
            </a:r>
          </a:p>
        </p:txBody>
      </p:sp>
      <p:sp>
        <p:nvSpPr>
          <p:cNvPr id="16" name="Textfeld 15">
            <a:extLst>
              <a:ext uri="{FF2B5EF4-FFF2-40B4-BE49-F238E27FC236}">
                <a16:creationId xmlns:a16="http://schemas.microsoft.com/office/drawing/2014/main" id="{664CD3FE-CB43-BA5C-1275-D034C3498219}"/>
              </a:ext>
            </a:extLst>
          </p:cNvPr>
          <p:cNvSpPr txBox="1">
            <a:spLocks noGrp="1" noRot="1" noMove="1" noResize="1" noEditPoints="1" noAdjustHandles="1" noChangeArrowheads="1" noChangeShapeType="1"/>
          </p:cNvSpPr>
          <p:nvPr userDrawn="1">
            <p:custDataLst>
              <p:tags r:id="rId12"/>
            </p:custDataLst>
          </p:nvPr>
        </p:nvSpPr>
        <p:spPr bwMode="gray">
          <a:xfrm>
            <a:off x="4031233" y="1343422"/>
            <a:ext cx="753666" cy="230832"/>
          </a:xfrm>
          <a:prstGeom prst="rect">
            <a:avLst/>
          </a:prstGeom>
          <a:noFill/>
        </p:spPr>
        <p:txBody>
          <a:bodyPr vert="horz" wrap="square" lIns="0" rIns="0" rtlCol="0" anchor="t" anchorCtr="0">
            <a:spAutoFit/>
          </a:bodyPr>
          <a:lstStyle/>
          <a:p>
            <a:pPr algn="ctr"/>
            <a:r>
              <a:rPr lang="en-US" sz="900" b="1">
                <a:solidFill>
                  <a:srgbClr val="002A3A"/>
                </a:solidFill>
                <a:latin typeface="Aptos" panose="020B0004020202020204" pitchFamily="34" charset="0"/>
              </a:rPr>
              <a:t>Accent 1</a:t>
            </a:r>
          </a:p>
        </p:txBody>
      </p:sp>
      <p:sp>
        <p:nvSpPr>
          <p:cNvPr id="17" name="Rechteck 16">
            <a:extLst>
              <a:ext uri="{FF2B5EF4-FFF2-40B4-BE49-F238E27FC236}">
                <a16:creationId xmlns:a16="http://schemas.microsoft.com/office/drawing/2014/main" id="{3BFB93E7-5ABE-E909-D383-F671011767B5}"/>
              </a:ext>
            </a:extLst>
          </p:cNvPr>
          <p:cNvSpPr>
            <a:spLocks noGrp="1" noRot="1" noMove="1" noResize="1" noEditPoints="1" noAdjustHandles="1" noChangeArrowheads="1" noChangeShapeType="1"/>
          </p:cNvSpPr>
          <p:nvPr userDrawn="1">
            <p:custDataLst>
              <p:tags r:id="rId13"/>
            </p:custDataLst>
          </p:nvPr>
        </p:nvSpPr>
        <p:spPr bwMode="gray">
          <a:xfrm>
            <a:off x="4842089" y="1597962"/>
            <a:ext cx="868046" cy="6726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10 64 79</a:t>
            </a:r>
          </a:p>
        </p:txBody>
      </p:sp>
      <p:sp>
        <p:nvSpPr>
          <p:cNvPr id="18" name="Textfeld 17">
            <a:extLst>
              <a:ext uri="{FF2B5EF4-FFF2-40B4-BE49-F238E27FC236}">
                <a16:creationId xmlns:a16="http://schemas.microsoft.com/office/drawing/2014/main" id="{17E86F04-D5FA-83C2-EB4C-FDF784B3FA21}"/>
              </a:ext>
            </a:extLst>
          </p:cNvPr>
          <p:cNvSpPr txBox="1">
            <a:spLocks noGrp="1" noRot="1" noMove="1" noResize="1" noEditPoints="1" noAdjustHandles="1" noChangeArrowheads="1" noChangeShapeType="1"/>
          </p:cNvSpPr>
          <p:nvPr userDrawn="1">
            <p:custDataLst>
              <p:tags r:id="rId14"/>
            </p:custDataLst>
          </p:nvPr>
        </p:nvSpPr>
        <p:spPr bwMode="gray">
          <a:xfrm>
            <a:off x="4744089" y="1335728"/>
            <a:ext cx="1064045" cy="230832"/>
          </a:xfrm>
          <a:prstGeom prst="rect">
            <a:avLst/>
          </a:prstGeom>
          <a:noFill/>
        </p:spPr>
        <p:txBody>
          <a:bodyPr vert="horz" lIns="0" rIns="0" rtlCol="0" anchor="t" anchorCtr="0">
            <a:spAutoFit/>
          </a:bodyPr>
          <a:lstStyle/>
          <a:p>
            <a:pPr algn="ctr"/>
            <a:r>
              <a:rPr lang="en-US" sz="900" b="1">
                <a:solidFill>
                  <a:srgbClr val="0A404F"/>
                </a:solidFill>
                <a:latin typeface="Aptos" panose="020B0004020202020204" pitchFamily="34" charset="0"/>
              </a:rPr>
              <a:t>Accent 2</a:t>
            </a:r>
          </a:p>
        </p:txBody>
      </p:sp>
      <p:sp>
        <p:nvSpPr>
          <p:cNvPr id="19" name="Textfeld 18">
            <a:extLst>
              <a:ext uri="{FF2B5EF4-FFF2-40B4-BE49-F238E27FC236}">
                <a16:creationId xmlns:a16="http://schemas.microsoft.com/office/drawing/2014/main" id="{AF75BE8A-2919-B749-C899-438B391892A8}"/>
              </a:ext>
            </a:extLst>
          </p:cNvPr>
          <p:cNvSpPr txBox="1">
            <a:spLocks noGrp="1" noRot="1" noMove="1" noResize="1" noEditPoints="1" noAdjustHandles="1" noChangeArrowheads="1" noChangeShapeType="1"/>
          </p:cNvSpPr>
          <p:nvPr userDrawn="1">
            <p:custDataLst>
              <p:tags r:id="rId15"/>
            </p:custDataLst>
          </p:nvPr>
        </p:nvSpPr>
        <p:spPr bwMode="gray">
          <a:xfrm>
            <a:off x="5612136" y="1335728"/>
            <a:ext cx="1064045" cy="230832"/>
          </a:xfrm>
          <a:prstGeom prst="rect">
            <a:avLst/>
          </a:prstGeom>
          <a:noFill/>
        </p:spPr>
        <p:txBody>
          <a:bodyPr vert="horz" lIns="0" rIns="0" rtlCol="0" anchor="t" anchorCtr="0">
            <a:spAutoFit/>
          </a:bodyPr>
          <a:lstStyle/>
          <a:p>
            <a:pPr algn="ctr"/>
            <a:r>
              <a:rPr lang="en-US" sz="900" b="1">
                <a:solidFill>
                  <a:srgbClr val="57A6BB"/>
                </a:solidFill>
                <a:latin typeface="Aptos" panose="020B0004020202020204" pitchFamily="34" charset="0"/>
              </a:rPr>
              <a:t>Accent 3</a:t>
            </a:r>
          </a:p>
        </p:txBody>
      </p:sp>
      <p:sp>
        <p:nvSpPr>
          <p:cNvPr id="20" name="Rechteck 19">
            <a:extLst>
              <a:ext uri="{FF2B5EF4-FFF2-40B4-BE49-F238E27FC236}">
                <a16:creationId xmlns:a16="http://schemas.microsoft.com/office/drawing/2014/main" id="{8E437F41-C5F5-AAC4-7285-5709E63F723A}"/>
              </a:ext>
            </a:extLst>
          </p:cNvPr>
          <p:cNvSpPr>
            <a:spLocks noGrp="1" noRot="1" noMove="1" noResize="1" noEditPoints="1" noAdjustHandles="1" noChangeArrowheads="1" noChangeShapeType="1"/>
          </p:cNvSpPr>
          <p:nvPr userDrawn="1">
            <p:custDataLst>
              <p:tags r:id="rId16"/>
            </p:custDataLst>
          </p:nvPr>
        </p:nvSpPr>
        <p:spPr bwMode="gray">
          <a:xfrm>
            <a:off x="6578181" y="1597962"/>
            <a:ext cx="868046" cy="67266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178 212 221</a:t>
            </a:r>
          </a:p>
        </p:txBody>
      </p:sp>
      <p:sp>
        <p:nvSpPr>
          <p:cNvPr id="21" name="Textfeld 20">
            <a:extLst>
              <a:ext uri="{FF2B5EF4-FFF2-40B4-BE49-F238E27FC236}">
                <a16:creationId xmlns:a16="http://schemas.microsoft.com/office/drawing/2014/main" id="{EC3044AC-A5C7-08F0-75E9-9CCD55B99BDF}"/>
              </a:ext>
            </a:extLst>
          </p:cNvPr>
          <p:cNvSpPr txBox="1">
            <a:spLocks noGrp="1" noRot="1" noMove="1" noResize="1" noEditPoints="1" noAdjustHandles="1" noChangeArrowheads="1" noChangeShapeType="1"/>
          </p:cNvSpPr>
          <p:nvPr userDrawn="1">
            <p:custDataLst>
              <p:tags r:id="rId17"/>
            </p:custDataLst>
          </p:nvPr>
        </p:nvSpPr>
        <p:spPr bwMode="gray">
          <a:xfrm>
            <a:off x="6480181" y="1335728"/>
            <a:ext cx="1064045" cy="230832"/>
          </a:xfrm>
          <a:prstGeom prst="rect">
            <a:avLst/>
          </a:prstGeom>
          <a:noFill/>
        </p:spPr>
        <p:txBody>
          <a:bodyPr vert="horz" lIns="0" rIns="0" rtlCol="0" anchor="t" anchorCtr="0">
            <a:spAutoFit/>
          </a:bodyPr>
          <a:lstStyle/>
          <a:p>
            <a:pPr algn="ctr"/>
            <a:r>
              <a:rPr lang="en-US" sz="900" b="1">
                <a:solidFill>
                  <a:srgbClr val="B2D4DD"/>
                </a:solidFill>
                <a:latin typeface="Aptos" panose="020B0004020202020204" pitchFamily="34" charset="0"/>
              </a:rPr>
              <a:t>Accent 4</a:t>
            </a:r>
          </a:p>
        </p:txBody>
      </p:sp>
      <p:sp>
        <p:nvSpPr>
          <p:cNvPr id="22" name="Rechteck 21">
            <a:extLst>
              <a:ext uri="{FF2B5EF4-FFF2-40B4-BE49-F238E27FC236}">
                <a16:creationId xmlns:a16="http://schemas.microsoft.com/office/drawing/2014/main" id="{8C1D7637-C0A8-BD88-1CE8-A4B3F0DBF8F8}"/>
              </a:ext>
            </a:extLst>
          </p:cNvPr>
          <p:cNvSpPr>
            <a:spLocks noGrp="1" noRot="1" noMove="1" noResize="1" noEditPoints="1" noAdjustHandles="1" noChangeArrowheads="1" noChangeShapeType="1"/>
          </p:cNvSpPr>
          <p:nvPr userDrawn="1">
            <p:custDataLst>
              <p:tags r:id="rId18"/>
            </p:custDataLst>
          </p:nvPr>
        </p:nvSpPr>
        <p:spPr bwMode="gray">
          <a:xfrm>
            <a:off x="7446227" y="1597962"/>
            <a:ext cx="868046" cy="6726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chemeClr val="bg1"/>
                </a:solidFill>
                <a:latin typeface="Aptos" panose="020B0004020202020204" pitchFamily="34" charset="0"/>
              </a:rPr>
              <a:t>RGB </a:t>
            </a:r>
          </a:p>
          <a:p>
            <a:pPr algn="r"/>
            <a:r>
              <a:rPr lang="en-US" sz="800">
                <a:solidFill>
                  <a:schemeClr val="bg1"/>
                </a:solidFill>
                <a:latin typeface="Aptos" panose="020B0004020202020204" pitchFamily="34" charset="0"/>
              </a:rPr>
              <a:t>250 0 27</a:t>
            </a:r>
          </a:p>
        </p:txBody>
      </p:sp>
      <p:sp>
        <p:nvSpPr>
          <p:cNvPr id="23" name="Textfeld 22">
            <a:extLst>
              <a:ext uri="{FF2B5EF4-FFF2-40B4-BE49-F238E27FC236}">
                <a16:creationId xmlns:a16="http://schemas.microsoft.com/office/drawing/2014/main" id="{8AF62CDE-B97A-4538-506C-AF9D513C5285}"/>
              </a:ext>
            </a:extLst>
          </p:cNvPr>
          <p:cNvSpPr txBox="1">
            <a:spLocks noGrp="1" noRot="1" noMove="1" noResize="1" noEditPoints="1" noAdjustHandles="1" noChangeArrowheads="1" noChangeShapeType="1"/>
          </p:cNvSpPr>
          <p:nvPr userDrawn="1">
            <p:custDataLst>
              <p:tags r:id="rId19"/>
            </p:custDataLst>
          </p:nvPr>
        </p:nvSpPr>
        <p:spPr bwMode="gray">
          <a:xfrm>
            <a:off x="7348227" y="1335728"/>
            <a:ext cx="1064045" cy="230832"/>
          </a:xfrm>
          <a:prstGeom prst="rect">
            <a:avLst/>
          </a:prstGeom>
          <a:noFill/>
        </p:spPr>
        <p:txBody>
          <a:bodyPr vert="horz" lIns="0" rIns="0" rtlCol="0" anchor="t" anchorCtr="0">
            <a:spAutoFit/>
          </a:bodyPr>
          <a:lstStyle/>
          <a:p>
            <a:pPr algn="ctr"/>
            <a:r>
              <a:rPr lang="en-US" sz="900" b="1">
                <a:solidFill>
                  <a:srgbClr val="FA001B"/>
                </a:solidFill>
                <a:latin typeface="Aptos" panose="020B0004020202020204" pitchFamily="34" charset="0"/>
              </a:rPr>
              <a:t>Accent 5</a:t>
            </a:r>
          </a:p>
        </p:txBody>
      </p:sp>
      <p:sp>
        <p:nvSpPr>
          <p:cNvPr id="24" name="Textfeld 23">
            <a:extLst>
              <a:ext uri="{FF2B5EF4-FFF2-40B4-BE49-F238E27FC236}">
                <a16:creationId xmlns:a16="http://schemas.microsoft.com/office/drawing/2014/main" id="{ECE728F4-91ED-DC74-7A84-80D19549DFEE}"/>
              </a:ext>
            </a:extLst>
          </p:cNvPr>
          <p:cNvSpPr txBox="1">
            <a:spLocks noGrp="1" noRot="1" noMove="1" noResize="1" noEditPoints="1" noAdjustHandles="1" noChangeArrowheads="1" noChangeShapeType="1"/>
          </p:cNvSpPr>
          <p:nvPr userDrawn="1">
            <p:custDataLst>
              <p:tags r:id="rId20"/>
            </p:custDataLst>
          </p:nvPr>
        </p:nvSpPr>
        <p:spPr bwMode="gray">
          <a:xfrm>
            <a:off x="8216274" y="1335728"/>
            <a:ext cx="1064045" cy="230832"/>
          </a:xfrm>
          <a:prstGeom prst="rect">
            <a:avLst/>
          </a:prstGeom>
          <a:noFill/>
        </p:spPr>
        <p:txBody>
          <a:bodyPr vert="horz" lIns="0" rIns="0" rtlCol="0" anchor="t" anchorCtr="0">
            <a:spAutoFit/>
          </a:bodyPr>
          <a:lstStyle/>
          <a:p>
            <a:pPr algn="ctr"/>
            <a:r>
              <a:rPr lang="en-US" sz="900" b="1">
                <a:solidFill>
                  <a:schemeClr val="accent3"/>
                </a:solidFill>
                <a:latin typeface="Aptos" panose="020B0004020202020204" pitchFamily="34" charset="0"/>
              </a:rPr>
              <a:t>Accent 6</a:t>
            </a:r>
          </a:p>
        </p:txBody>
      </p:sp>
      <p:sp>
        <p:nvSpPr>
          <p:cNvPr id="25" name="Rechteck 24">
            <a:extLst>
              <a:ext uri="{FF2B5EF4-FFF2-40B4-BE49-F238E27FC236}">
                <a16:creationId xmlns:a16="http://schemas.microsoft.com/office/drawing/2014/main" id="{48104C47-5054-D230-94FE-A93E2E088AB2}"/>
              </a:ext>
            </a:extLst>
          </p:cNvPr>
          <p:cNvSpPr>
            <a:spLocks noGrp="1" noRot="1" noMove="1" noResize="1" noEditPoints="1" noAdjustHandles="1" noChangeArrowheads="1" noChangeShapeType="1"/>
          </p:cNvSpPr>
          <p:nvPr userDrawn="1">
            <p:custDataLst>
              <p:tags r:id="rId21"/>
            </p:custDataLst>
          </p:nvPr>
        </p:nvSpPr>
        <p:spPr bwMode="gray">
          <a:xfrm>
            <a:off x="9641633" y="1597962"/>
            <a:ext cx="868046" cy="67266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87 166 187</a:t>
            </a:r>
          </a:p>
        </p:txBody>
      </p:sp>
      <p:sp>
        <p:nvSpPr>
          <p:cNvPr id="26" name="Textfeld 25">
            <a:extLst>
              <a:ext uri="{FF2B5EF4-FFF2-40B4-BE49-F238E27FC236}">
                <a16:creationId xmlns:a16="http://schemas.microsoft.com/office/drawing/2014/main" id="{68C9F565-4905-17DE-E4D5-860462310743}"/>
              </a:ext>
            </a:extLst>
          </p:cNvPr>
          <p:cNvSpPr txBox="1">
            <a:spLocks noGrp="1" noRot="1" noMove="1" noResize="1" noEditPoints="1" noAdjustHandles="1" noChangeArrowheads="1" noChangeShapeType="1"/>
          </p:cNvSpPr>
          <p:nvPr userDrawn="1">
            <p:custDataLst>
              <p:tags r:id="rId22"/>
            </p:custDataLst>
          </p:nvPr>
        </p:nvSpPr>
        <p:spPr bwMode="gray">
          <a:xfrm>
            <a:off x="9543634" y="1335728"/>
            <a:ext cx="1064045" cy="230832"/>
          </a:xfrm>
          <a:prstGeom prst="rect">
            <a:avLst/>
          </a:prstGeom>
          <a:noFill/>
        </p:spPr>
        <p:txBody>
          <a:bodyPr vert="horz" lIns="0" rIns="0" rtlCol="0" anchor="t" anchorCtr="0">
            <a:spAutoFit/>
          </a:bodyPr>
          <a:lstStyle/>
          <a:p>
            <a:pPr algn="ctr"/>
            <a:r>
              <a:rPr lang="en-US" sz="900" b="1">
                <a:solidFill>
                  <a:schemeClr val="accent2"/>
                </a:solidFill>
                <a:latin typeface="Aptos" panose="020B0004020202020204" pitchFamily="34" charset="0"/>
              </a:rPr>
              <a:t>Hyperlink</a:t>
            </a:r>
          </a:p>
        </p:txBody>
      </p:sp>
      <p:sp>
        <p:nvSpPr>
          <p:cNvPr id="27" name="Textfeld 26">
            <a:extLst>
              <a:ext uri="{FF2B5EF4-FFF2-40B4-BE49-F238E27FC236}">
                <a16:creationId xmlns:a16="http://schemas.microsoft.com/office/drawing/2014/main" id="{DFE55641-622D-9D52-4E99-BABD3DE9C161}"/>
              </a:ext>
            </a:extLst>
          </p:cNvPr>
          <p:cNvSpPr txBox="1">
            <a:spLocks noGrp="1" noRot="1" noMove="1" noResize="1" noEditPoints="1" noAdjustHandles="1" noChangeArrowheads="1" noChangeShapeType="1"/>
          </p:cNvSpPr>
          <p:nvPr userDrawn="1">
            <p:custDataLst>
              <p:tags r:id="rId23"/>
            </p:custDataLst>
          </p:nvPr>
        </p:nvSpPr>
        <p:spPr bwMode="gray">
          <a:xfrm>
            <a:off x="10414215" y="1197228"/>
            <a:ext cx="1064045" cy="369332"/>
          </a:xfrm>
          <a:prstGeom prst="rect">
            <a:avLst/>
          </a:prstGeom>
          <a:noFill/>
        </p:spPr>
        <p:txBody>
          <a:bodyPr vert="horz" lIns="0" rIns="0" rtlCol="0" anchor="t" anchorCtr="0">
            <a:spAutoFit/>
          </a:bodyPr>
          <a:lstStyle/>
          <a:p>
            <a:pPr algn="ctr"/>
            <a:r>
              <a:rPr lang="en-US" sz="900" b="1">
                <a:solidFill>
                  <a:schemeClr val="accent2"/>
                </a:solidFill>
                <a:latin typeface="Aptos" panose="020B0004020202020204" pitchFamily="34" charset="0"/>
              </a:rPr>
              <a:t>Followed </a:t>
            </a:r>
            <a:br>
              <a:rPr lang="en-US" sz="900" b="1">
                <a:solidFill>
                  <a:schemeClr val="accent2"/>
                </a:solidFill>
                <a:latin typeface="Aptos" panose="020B0004020202020204" pitchFamily="34" charset="0"/>
              </a:rPr>
            </a:br>
            <a:r>
              <a:rPr lang="en-US" sz="900" b="1">
                <a:solidFill>
                  <a:schemeClr val="accent2"/>
                </a:solidFill>
                <a:latin typeface="Aptos" panose="020B0004020202020204" pitchFamily="34" charset="0"/>
              </a:rPr>
              <a:t>Hyperlink</a:t>
            </a:r>
          </a:p>
        </p:txBody>
      </p:sp>
      <p:sp>
        <p:nvSpPr>
          <p:cNvPr id="28" name="Rechteck 27">
            <a:extLst>
              <a:ext uri="{FF2B5EF4-FFF2-40B4-BE49-F238E27FC236}">
                <a16:creationId xmlns:a16="http://schemas.microsoft.com/office/drawing/2014/main" id="{56C6A159-F2EE-714B-CC79-7EBD5F431A71}"/>
              </a:ext>
            </a:extLst>
          </p:cNvPr>
          <p:cNvSpPr>
            <a:spLocks noGrp="1" noRot="1" noMove="1" noResize="1" noEditPoints="1" noAdjustHandles="1" noChangeArrowheads="1" noChangeShapeType="1"/>
          </p:cNvSpPr>
          <p:nvPr userDrawn="1">
            <p:custDataLst>
              <p:tags r:id="rId24"/>
            </p:custDataLst>
          </p:nvPr>
        </p:nvSpPr>
        <p:spPr bwMode="gray">
          <a:xfrm>
            <a:off x="8314273" y="1597962"/>
            <a:ext cx="868046" cy="672662"/>
          </a:xfrm>
          <a:prstGeom prst="rect">
            <a:avLst/>
          </a:prstGeom>
          <a:solidFill>
            <a:schemeClr val="accent6"/>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000000"/>
                </a:solidFill>
                <a:latin typeface="Aptos" panose="020B0004020202020204" pitchFamily="34" charset="0"/>
              </a:rPr>
              <a:t>RGB </a:t>
            </a:r>
          </a:p>
          <a:p>
            <a:pPr algn="r"/>
            <a:r>
              <a:rPr lang="en-US" sz="800">
                <a:solidFill>
                  <a:srgbClr val="000000"/>
                </a:solidFill>
                <a:latin typeface="Aptos" panose="020B0004020202020204" pitchFamily="34" charset="0"/>
              </a:rPr>
              <a:t>240 247 248</a:t>
            </a:r>
          </a:p>
        </p:txBody>
      </p:sp>
      <p:sp>
        <p:nvSpPr>
          <p:cNvPr id="29" name="Rechteck 28">
            <a:extLst>
              <a:ext uri="{FF2B5EF4-FFF2-40B4-BE49-F238E27FC236}">
                <a16:creationId xmlns:a16="http://schemas.microsoft.com/office/drawing/2014/main" id="{49AF1040-93A4-E6FE-0AA3-C7FD8D4A02B8}"/>
              </a:ext>
            </a:extLst>
          </p:cNvPr>
          <p:cNvSpPr>
            <a:spLocks noGrp="1" noRot="1" noMove="1" noResize="1" noEditPoints="1" noAdjustHandles="1" noChangeArrowheads="1" noChangeShapeType="1"/>
          </p:cNvSpPr>
          <p:nvPr userDrawn="1">
            <p:custDataLst>
              <p:tags r:id="rId25"/>
            </p:custDataLst>
          </p:nvPr>
        </p:nvSpPr>
        <p:spPr bwMode="gray">
          <a:xfrm>
            <a:off x="10512215" y="1597962"/>
            <a:ext cx="868046" cy="6726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r>
              <a:rPr lang="en-US" sz="800">
                <a:solidFill>
                  <a:srgbClr val="FFFFFF"/>
                </a:solidFill>
                <a:latin typeface="Aptos" panose="020B0004020202020204" pitchFamily="34" charset="0"/>
              </a:rPr>
              <a:t>RGB </a:t>
            </a:r>
          </a:p>
          <a:p>
            <a:pPr algn="r"/>
            <a:r>
              <a:rPr lang="en-US" sz="800">
                <a:solidFill>
                  <a:srgbClr val="FFFFFF"/>
                </a:solidFill>
                <a:latin typeface="Aptos" panose="020B0004020202020204" pitchFamily="34" charset="0"/>
              </a:rPr>
              <a:t>76 96 108</a:t>
            </a:r>
          </a:p>
        </p:txBody>
      </p:sp>
      <p:graphicFrame>
        <p:nvGraphicFramePr>
          <p:cNvPr id="30" name="Diagramm 29">
            <a:extLst>
              <a:ext uri="{FF2B5EF4-FFF2-40B4-BE49-F238E27FC236}">
                <a16:creationId xmlns:a16="http://schemas.microsoft.com/office/drawing/2014/main" id="{B9BBABBB-A113-24E3-6616-24A2E2982810}"/>
              </a:ext>
            </a:extLst>
          </p:cNvPr>
          <p:cNvGraphicFramePr>
            <a:graphicFrameLocks noGrp="1" noDrilldown="1" noMove="1" noResize="1"/>
          </p:cNvGraphicFramePr>
          <p:nvPr userDrawn="1">
            <p:extLst>
              <p:ext uri="{D42A27DB-BD31-4B8C-83A1-F6EECF244321}">
                <p14:modId xmlns:p14="http://schemas.microsoft.com/office/powerpoint/2010/main" val="2793219170"/>
              </p:ext>
            </p:extLst>
          </p:nvPr>
        </p:nvGraphicFramePr>
        <p:xfrm>
          <a:off x="3572725" y="5072666"/>
          <a:ext cx="2090211" cy="1161791"/>
        </p:xfrm>
        <a:graphic>
          <a:graphicData uri="http://schemas.openxmlformats.org/drawingml/2006/chart">
            <c:chart xmlns:c="http://schemas.openxmlformats.org/drawingml/2006/chart" xmlns:r="http://schemas.openxmlformats.org/officeDocument/2006/relationships" r:id="rId48"/>
          </a:graphicData>
        </a:graphic>
      </p:graphicFrame>
      <p:graphicFrame>
        <p:nvGraphicFramePr>
          <p:cNvPr id="31" name="Diagramm 30">
            <a:extLst>
              <a:ext uri="{FF2B5EF4-FFF2-40B4-BE49-F238E27FC236}">
                <a16:creationId xmlns:a16="http://schemas.microsoft.com/office/drawing/2014/main" id="{8CF2E42E-A415-239A-8898-DE326A1A043D}"/>
              </a:ext>
            </a:extLst>
          </p:cNvPr>
          <p:cNvGraphicFramePr>
            <a:graphicFrameLocks noGrp="1" noDrilldown="1" noMove="1" noResize="1"/>
          </p:cNvGraphicFramePr>
          <p:nvPr userDrawn="1">
            <p:extLst>
              <p:ext uri="{D42A27DB-BD31-4B8C-83A1-F6EECF244321}">
                <p14:modId xmlns:p14="http://schemas.microsoft.com/office/powerpoint/2010/main" val="2612812536"/>
              </p:ext>
            </p:extLst>
          </p:nvPr>
        </p:nvGraphicFramePr>
        <p:xfrm>
          <a:off x="5768365" y="5260038"/>
          <a:ext cx="873735" cy="818236"/>
        </p:xfrm>
        <a:graphic>
          <a:graphicData uri="http://schemas.openxmlformats.org/drawingml/2006/chart">
            <c:chart xmlns:c="http://schemas.openxmlformats.org/drawingml/2006/chart" xmlns:r="http://schemas.openxmlformats.org/officeDocument/2006/relationships" r:id="rId49"/>
          </a:graphicData>
        </a:graphic>
      </p:graphicFrame>
      <p:pic>
        <p:nvPicPr>
          <p:cNvPr id="32" name="Grafik 31">
            <a:extLst>
              <a:ext uri="{FF2B5EF4-FFF2-40B4-BE49-F238E27FC236}">
                <a16:creationId xmlns:a16="http://schemas.microsoft.com/office/drawing/2014/main" id="{4E58A5CD-F1DB-756C-E54C-580483C9C74D}"/>
              </a:ext>
            </a:extLst>
          </p:cNvPr>
          <p:cNvPicPr>
            <a:picLocks noGrp="1" noRot="1" noChangeAspect="1" noMove="1" noResize="1" noEditPoints="1" noAdjustHandles="1" noChangeArrowheads="1" noChangeShapeType="1" noCrop="1"/>
          </p:cNvPicPr>
          <p:nvPr userDrawn="1"/>
        </p:nvPicPr>
        <p:blipFill>
          <a:blip r:embed="rId50">
            <a:extLst>
              <a:ext uri="{96DAC541-7B7A-43D3-8B79-37D633B846F1}">
                <asvg:svgBlip xmlns:asvg="http://schemas.microsoft.com/office/drawing/2016/SVG/main" r:embed="rId51"/>
              </a:ext>
            </a:extLst>
          </a:blip>
          <a:stretch>
            <a:fillRect/>
          </a:stretch>
        </p:blipFill>
        <p:spPr bwMode="gray">
          <a:xfrm>
            <a:off x="509196" y="3177958"/>
            <a:ext cx="2691064" cy="2691064"/>
          </a:xfrm>
          <a:prstGeom prst="rect">
            <a:avLst/>
          </a:prstGeom>
          <a:effectLst>
            <a:outerShdw sx="102000" sy="102000" algn="ctr" rotWithShape="0">
              <a:schemeClr val="bg1"/>
            </a:outerShdw>
          </a:effectLst>
        </p:spPr>
      </p:pic>
      <p:sp>
        <p:nvSpPr>
          <p:cNvPr id="33" name="Textfeld 32">
            <a:extLst>
              <a:ext uri="{FF2B5EF4-FFF2-40B4-BE49-F238E27FC236}">
                <a16:creationId xmlns:a16="http://schemas.microsoft.com/office/drawing/2014/main" id="{41F1C066-31A3-5315-EB08-6C0B304874B5}"/>
              </a:ext>
            </a:extLst>
          </p:cNvPr>
          <p:cNvSpPr txBox="1">
            <a:spLocks noGrp="1" noRot="1" noMove="1" noResize="1" noEditPoints="1" noAdjustHandles="1" noChangeArrowheads="1" noChangeShapeType="1"/>
          </p:cNvSpPr>
          <p:nvPr userDrawn="1">
            <p:custDataLst>
              <p:tags r:id="rId26"/>
            </p:custDataLst>
          </p:nvPr>
        </p:nvSpPr>
        <p:spPr bwMode="gray">
          <a:xfrm>
            <a:off x="7446227"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DE-CIX Red</a:t>
            </a:r>
          </a:p>
        </p:txBody>
      </p:sp>
      <p:sp>
        <p:nvSpPr>
          <p:cNvPr id="34" name="Textfeld 33">
            <a:extLst>
              <a:ext uri="{FF2B5EF4-FFF2-40B4-BE49-F238E27FC236}">
                <a16:creationId xmlns:a16="http://schemas.microsoft.com/office/drawing/2014/main" id="{40234384-3356-FC6B-9DEA-67F9DF64CCC9}"/>
              </a:ext>
            </a:extLst>
          </p:cNvPr>
          <p:cNvSpPr txBox="1">
            <a:spLocks noGrp="1" noRot="1" noMove="1" noResize="1" noEditPoints="1" noAdjustHandles="1" noChangeArrowheads="1" noChangeShapeType="1"/>
          </p:cNvSpPr>
          <p:nvPr userDrawn="1">
            <p:custDataLst>
              <p:tags r:id="rId27"/>
            </p:custDataLst>
          </p:nvPr>
        </p:nvSpPr>
        <p:spPr bwMode="gray">
          <a:xfrm>
            <a:off x="8314273"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Pale Blue</a:t>
            </a:r>
          </a:p>
        </p:txBody>
      </p:sp>
      <p:sp>
        <p:nvSpPr>
          <p:cNvPr id="35" name="Textfeld 34">
            <a:extLst>
              <a:ext uri="{FF2B5EF4-FFF2-40B4-BE49-F238E27FC236}">
                <a16:creationId xmlns:a16="http://schemas.microsoft.com/office/drawing/2014/main" id="{3A4BDE1A-918F-F2E4-D963-9F343093BCAF}"/>
              </a:ext>
            </a:extLst>
          </p:cNvPr>
          <p:cNvSpPr txBox="1">
            <a:spLocks noGrp="1" noRot="1" noMove="1" noResize="1" noEditPoints="1" noAdjustHandles="1" noChangeArrowheads="1" noChangeShapeType="1"/>
          </p:cNvSpPr>
          <p:nvPr userDrawn="1">
            <p:custDataLst>
              <p:tags r:id="rId28"/>
            </p:custDataLst>
          </p:nvPr>
        </p:nvSpPr>
        <p:spPr bwMode="gray">
          <a:xfrm>
            <a:off x="5710135"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Teal</a:t>
            </a:r>
          </a:p>
        </p:txBody>
      </p:sp>
      <p:sp>
        <p:nvSpPr>
          <p:cNvPr id="36" name="Textfeld 35">
            <a:extLst>
              <a:ext uri="{FF2B5EF4-FFF2-40B4-BE49-F238E27FC236}">
                <a16:creationId xmlns:a16="http://schemas.microsoft.com/office/drawing/2014/main" id="{CC5AF0E5-D31F-4796-3002-AE3637D0BCC0}"/>
              </a:ext>
            </a:extLst>
          </p:cNvPr>
          <p:cNvSpPr txBox="1">
            <a:spLocks noGrp="1" noRot="1" noMove="1" noResize="1" noEditPoints="1" noAdjustHandles="1" noChangeArrowheads="1" noChangeShapeType="1"/>
          </p:cNvSpPr>
          <p:nvPr userDrawn="1">
            <p:custDataLst>
              <p:tags r:id="rId29"/>
            </p:custDataLst>
          </p:nvPr>
        </p:nvSpPr>
        <p:spPr bwMode="gray">
          <a:xfrm>
            <a:off x="4842089"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Petrol</a:t>
            </a:r>
          </a:p>
        </p:txBody>
      </p:sp>
      <p:sp>
        <p:nvSpPr>
          <p:cNvPr id="37" name="Textfeld 36">
            <a:extLst>
              <a:ext uri="{FF2B5EF4-FFF2-40B4-BE49-F238E27FC236}">
                <a16:creationId xmlns:a16="http://schemas.microsoft.com/office/drawing/2014/main" id="{60783A27-09F7-6704-4FA0-95CBE93BC4B3}"/>
              </a:ext>
            </a:extLst>
          </p:cNvPr>
          <p:cNvSpPr txBox="1">
            <a:spLocks noGrp="1" noRot="1" noMove="1" noResize="1" noEditPoints="1" noAdjustHandles="1" noChangeArrowheads="1" noChangeShapeType="1"/>
          </p:cNvSpPr>
          <p:nvPr userDrawn="1">
            <p:custDataLst>
              <p:tags r:id="rId30"/>
            </p:custDataLst>
          </p:nvPr>
        </p:nvSpPr>
        <p:spPr bwMode="gray">
          <a:xfrm>
            <a:off x="3974043" y="2328912"/>
            <a:ext cx="868046" cy="253916"/>
          </a:xfrm>
          <a:prstGeom prst="rect">
            <a:avLst/>
          </a:prstGeom>
          <a:noFill/>
        </p:spPr>
        <p:txBody>
          <a:bodyPr vert="horz" wrap="square" lIns="0" rIns="0" rtlCol="0" anchor="t" anchorCtr="0">
            <a:spAutoFit/>
          </a:bodyPr>
          <a:lstStyle/>
          <a:p>
            <a:pPr algn="ctr"/>
            <a:r>
              <a:rPr lang="en-US" sz="1050">
                <a:latin typeface="Aptos" panose="020B0004020202020204" pitchFamily="34" charset="0"/>
              </a:rPr>
              <a:t>Dark Blue</a:t>
            </a:r>
          </a:p>
        </p:txBody>
      </p:sp>
      <p:sp>
        <p:nvSpPr>
          <p:cNvPr id="38" name="Textfeld 37">
            <a:extLst>
              <a:ext uri="{FF2B5EF4-FFF2-40B4-BE49-F238E27FC236}">
                <a16:creationId xmlns:a16="http://schemas.microsoft.com/office/drawing/2014/main" id="{B0248DFC-BF15-BD5D-D667-69216BACC722}"/>
              </a:ext>
            </a:extLst>
          </p:cNvPr>
          <p:cNvSpPr txBox="1">
            <a:spLocks noGrp="1" noRot="1" noMove="1" noResize="1" noEditPoints="1" noAdjustHandles="1" noChangeArrowheads="1" noChangeShapeType="1"/>
          </p:cNvSpPr>
          <p:nvPr userDrawn="1">
            <p:custDataLst>
              <p:tags r:id="rId31"/>
            </p:custDataLst>
          </p:nvPr>
        </p:nvSpPr>
        <p:spPr bwMode="gray">
          <a:xfrm>
            <a:off x="6578181" y="2328912"/>
            <a:ext cx="868046" cy="253916"/>
          </a:xfrm>
          <a:prstGeom prst="rect">
            <a:avLst/>
          </a:prstGeom>
          <a:noFill/>
        </p:spPr>
        <p:txBody>
          <a:bodyPr vert="horz" wrap="square" lIns="0" rIns="0" rtlCol="0" anchor="t" anchorCtr="0">
            <a:spAutoFit/>
          </a:bodyPr>
          <a:lstStyle/>
          <a:p>
            <a:pPr algn="ctr"/>
            <a:r>
              <a:rPr lang="en-US" sz="1050">
                <a:latin typeface="Aptos" panose="020B0004020202020204" pitchFamily="34" charset="0"/>
              </a:rPr>
              <a:t>Light Teal</a:t>
            </a:r>
          </a:p>
        </p:txBody>
      </p:sp>
      <p:sp>
        <p:nvSpPr>
          <p:cNvPr id="39" name="Textfeld 38">
            <a:extLst>
              <a:ext uri="{FF2B5EF4-FFF2-40B4-BE49-F238E27FC236}">
                <a16:creationId xmlns:a16="http://schemas.microsoft.com/office/drawing/2014/main" id="{C342A7FB-3E39-7B6F-F82C-22E114A73015}"/>
              </a:ext>
            </a:extLst>
          </p:cNvPr>
          <p:cNvSpPr txBox="1">
            <a:spLocks noGrp="1" noRot="1" noMove="1" noResize="1" noEditPoints="1" noAdjustHandles="1" noChangeArrowheads="1" noChangeShapeType="1"/>
          </p:cNvSpPr>
          <p:nvPr userDrawn="1">
            <p:custDataLst>
              <p:tags r:id="rId32"/>
            </p:custDataLst>
          </p:nvPr>
        </p:nvSpPr>
        <p:spPr bwMode="gray">
          <a:xfrm>
            <a:off x="7224135" y="3117331"/>
            <a:ext cx="3535218" cy="307777"/>
          </a:xfrm>
          <a:prstGeom prst="rect">
            <a:avLst/>
          </a:prstGeom>
          <a:noFill/>
        </p:spPr>
        <p:txBody>
          <a:bodyPr vert="horz" wrap="square" rtlCol="0">
            <a:spAutoFit/>
          </a:bodyPr>
          <a:lstStyle/>
          <a:p>
            <a:r>
              <a:rPr lang="en-US" sz="1400" b="1">
                <a:solidFill>
                  <a:schemeClr val="tx2"/>
                </a:solidFill>
                <a:latin typeface="Aptos" panose="020B0004020202020204" pitchFamily="34" charset="0"/>
              </a:rPr>
              <a:t>Seven gradations for grayscale printing</a:t>
            </a:r>
          </a:p>
        </p:txBody>
      </p:sp>
      <p:sp>
        <p:nvSpPr>
          <p:cNvPr id="40" name="Textfeld 39">
            <a:extLst>
              <a:ext uri="{FF2B5EF4-FFF2-40B4-BE49-F238E27FC236}">
                <a16:creationId xmlns:a16="http://schemas.microsoft.com/office/drawing/2014/main" id="{7C46A60B-97DB-D327-67D0-057EB13B5174}"/>
              </a:ext>
            </a:extLst>
          </p:cNvPr>
          <p:cNvSpPr txBox="1">
            <a:spLocks noGrp="1" noRot="1" noMove="1" noResize="1" noEditPoints="1" noAdjustHandles="1" noChangeArrowheads="1" noChangeShapeType="1"/>
          </p:cNvSpPr>
          <p:nvPr userDrawn="1">
            <p:custDataLst>
              <p:tags r:id="rId33"/>
            </p:custDataLst>
          </p:nvPr>
        </p:nvSpPr>
        <p:spPr bwMode="gray">
          <a:xfrm>
            <a:off x="10512215"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Petrol</a:t>
            </a:r>
          </a:p>
        </p:txBody>
      </p:sp>
      <p:sp>
        <p:nvSpPr>
          <p:cNvPr id="41" name="Textfeld 40">
            <a:extLst>
              <a:ext uri="{FF2B5EF4-FFF2-40B4-BE49-F238E27FC236}">
                <a16:creationId xmlns:a16="http://schemas.microsoft.com/office/drawing/2014/main" id="{7F9B2F2D-CE2E-3B2A-506E-0B45180CE54C}"/>
              </a:ext>
            </a:extLst>
          </p:cNvPr>
          <p:cNvSpPr txBox="1">
            <a:spLocks noGrp="1" noRot="1" noMove="1" noResize="1" noEditPoints="1" noAdjustHandles="1" noChangeArrowheads="1" noChangeShapeType="1"/>
          </p:cNvSpPr>
          <p:nvPr userDrawn="1">
            <p:custDataLst>
              <p:tags r:id="rId34"/>
            </p:custDataLst>
          </p:nvPr>
        </p:nvSpPr>
        <p:spPr bwMode="gray">
          <a:xfrm>
            <a:off x="9641633" y="2321218"/>
            <a:ext cx="868046" cy="261610"/>
          </a:xfrm>
          <a:prstGeom prst="rect">
            <a:avLst/>
          </a:prstGeom>
          <a:noFill/>
        </p:spPr>
        <p:txBody>
          <a:bodyPr vert="horz" wrap="square" lIns="0" rIns="0" rtlCol="0" anchor="t" anchorCtr="0">
            <a:spAutoFit/>
          </a:bodyPr>
          <a:lstStyle/>
          <a:p>
            <a:pPr algn="ctr"/>
            <a:r>
              <a:rPr lang="en-US" sz="1050">
                <a:latin typeface="Aptos" panose="020B0004020202020204" pitchFamily="34" charset="0"/>
              </a:rPr>
              <a:t>Teal</a:t>
            </a:r>
          </a:p>
        </p:txBody>
      </p:sp>
      <p:grpSp>
        <p:nvGrpSpPr>
          <p:cNvPr id="42" name="Gruppieren 41">
            <a:extLst>
              <a:ext uri="{FF2B5EF4-FFF2-40B4-BE49-F238E27FC236}">
                <a16:creationId xmlns:a16="http://schemas.microsoft.com/office/drawing/2014/main" id="{D57159E3-5F92-CF7E-6178-41915D1E1EC4}"/>
              </a:ext>
            </a:extLst>
          </p:cNvPr>
          <p:cNvGrpSpPr>
            <a:grpSpLocks noGrp="1" noUngrp="1" noRot="1" noMove="1" noResize="1"/>
          </p:cNvGrpSpPr>
          <p:nvPr userDrawn="1"/>
        </p:nvGrpSpPr>
        <p:grpSpPr bwMode="gray">
          <a:xfrm>
            <a:off x="7313467" y="3618525"/>
            <a:ext cx="3953153" cy="1504951"/>
            <a:chOff x="1423856" y="3429000"/>
            <a:chExt cx="6087353" cy="1538731"/>
          </a:xfrm>
        </p:grpSpPr>
        <p:sp>
          <p:nvSpPr>
            <p:cNvPr id="43" name="Rechteck 42">
              <a:extLst>
                <a:ext uri="{FF2B5EF4-FFF2-40B4-BE49-F238E27FC236}">
                  <a16:creationId xmlns:a16="http://schemas.microsoft.com/office/drawing/2014/main" id="{AB6C8C5B-7987-3734-AC61-5AD224B95F67}"/>
                </a:ext>
              </a:extLst>
            </p:cNvPr>
            <p:cNvSpPr>
              <a:spLocks noGrp="1" noRot="1" noMove="1" noResize="1" noEditPoints="1" noAdjustHandles="1" noChangeArrowheads="1" noChangeShapeType="1"/>
            </p:cNvSpPr>
            <p:nvPr>
              <p:custDataLst>
                <p:tags r:id="rId39"/>
              </p:custDataLst>
            </p:nvPr>
          </p:nvSpPr>
          <p:spPr bwMode="gray">
            <a:xfrm>
              <a:off x="4024843" y="3429000"/>
              <a:ext cx="868046" cy="67266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FFFFFF"/>
                </a:solidFill>
                <a:latin typeface="Aptos" panose="020B0004020202020204" pitchFamily="34" charset="0"/>
              </a:endParaRPr>
            </a:p>
          </p:txBody>
        </p:sp>
        <p:sp>
          <p:nvSpPr>
            <p:cNvPr id="44" name="Rechteck 43">
              <a:extLst>
                <a:ext uri="{FF2B5EF4-FFF2-40B4-BE49-F238E27FC236}">
                  <a16:creationId xmlns:a16="http://schemas.microsoft.com/office/drawing/2014/main" id="{24B34E68-5690-1F5F-C5D7-814099C0C087}"/>
                </a:ext>
              </a:extLst>
            </p:cNvPr>
            <p:cNvSpPr>
              <a:spLocks noGrp="1" noRot="1" noMove="1" noResize="1" noEditPoints="1" noAdjustHandles="1" noChangeArrowheads="1" noChangeShapeType="1"/>
            </p:cNvSpPr>
            <p:nvPr>
              <p:custDataLst>
                <p:tags r:id="rId40"/>
              </p:custDataLst>
            </p:nvPr>
          </p:nvSpPr>
          <p:spPr bwMode="gray">
            <a:xfrm>
              <a:off x="5760935" y="3429000"/>
              <a:ext cx="868046" cy="6726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000000"/>
                </a:solidFill>
                <a:latin typeface="Aptos" panose="020B0004020202020204" pitchFamily="34" charset="0"/>
              </a:endParaRPr>
            </a:p>
          </p:txBody>
        </p:sp>
        <p:sp>
          <p:nvSpPr>
            <p:cNvPr id="45" name="Rechteck 44">
              <a:extLst>
                <a:ext uri="{FF2B5EF4-FFF2-40B4-BE49-F238E27FC236}">
                  <a16:creationId xmlns:a16="http://schemas.microsoft.com/office/drawing/2014/main" id="{71326AAD-5F72-93A4-069D-55C49A157670}"/>
                </a:ext>
              </a:extLst>
            </p:cNvPr>
            <p:cNvSpPr>
              <a:spLocks noGrp="1" noRot="1" noMove="1" noResize="1" noEditPoints="1" noAdjustHandles="1" noChangeArrowheads="1" noChangeShapeType="1"/>
            </p:cNvSpPr>
            <p:nvPr>
              <p:custDataLst>
                <p:tags r:id="rId41"/>
              </p:custDataLst>
            </p:nvPr>
          </p:nvSpPr>
          <p:spPr bwMode="gray">
            <a:xfrm>
              <a:off x="1423856" y="3429000"/>
              <a:ext cx="868046" cy="6726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FFFFFF"/>
                </a:solidFill>
                <a:latin typeface="Aptos" panose="020B0004020202020204" pitchFamily="34" charset="0"/>
              </a:endParaRPr>
            </a:p>
          </p:txBody>
        </p:sp>
        <p:sp>
          <p:nvSpPr>
            <p:cNvPr id="46" name="Rechteck 45">
              <a:extLst>
                <a:ext uri="{FF2B5EF4-FFF2-40B4-BE49-F238E27FC236}">
                  <a16:creationId xmlns:a16="http://schemas.microsoft.com/office/drawing/2014/main" id="{99410BF3-D8BF-1A83-3FAC-06BE578BF5E0}"/>
                </a:ext>
              </a:extLst>
            </p:cNvPr>
            <p:cNvSpPr>
              <a:spLocks noGrp="1" noRot="1" noMove="1" noResize="1" noEditPoints="1" noAdjustHandles="1" noChangeArrowheads="1" noChangeShapeType="1"/>
            </p:cNvSpPr>
            <p:nvPr>
              <p:custDataLst>
                <p:tags r:id="rId42"/>
              </p:custDataLst>
            </p:nvPr>
          </p:nvSpPr>
          <p:spPr bwMode="gray">
            <a:xfrm>
              <a:off x="2288751" y="3429000"/>
              <a:ext cx="868046" cy="6726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chemeClr val="bg1"/>
                </a:solidFill>
                <a:latin typeface="Aptos" panose="020B0004020202020204" pitchFamily="34" charset="0"/>
              </a:endParaRPr>
            </a:p>
          </p:txBody>
        </p:sp>
        <p:sp>
          <p:nvSpPr>
            <p:cNvPr id="47" name="Rechteck 46">
              <a:extLst>
                <a:ext uri="{FF2B5EF4-FFF2-40B4-BE49-F238E27FC236}">
                  <a16:creationId xmlns:a16="http://schemas.microsoft.com/office/drawing/2014/main" id="{A7A74351-0362-F384-748E-B848FA0F3955}"/>
                </a:ext>
              </a:extLst>
            </p:cNvPr>
            <p:cNvSpPr>
              <a:spLocks noGrp="1" noRot="1" noMove="1" noResize="1" noEditPoints="1" noAdjustHandles="1" noChangeArrowheads="1" noChangeShapeType="1"/>
            </p:cNvSpPr>
            <p:nvPr>
              <p:custDataLst>
                <p:tags r:id="rId43"/>
              </p:custDataLst>
            </p:nvPr>
          </p:nvSpPr>
          <p:spPr bwMode="gray">
            <a:xfrm>
              <a:off x="4892889" y="3429000"/>
              <a:ext cx="868046" cy="67266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FFFFFF"/>
                </a:solidFill>
                <a:latin typeface="Aptos" panose="020B0004020202020204" pitchFamily="34" charset="0"/>
              </a:endParaRPr>
            </a:p>
          </p:txBody>
        </p:sp>
        <p:sp>
          <p:nvSpPr>
            <p:cNvPr id="48" name="Rechteck 47">
              <a:extLst>
                <a:ext uri="{FF2B5EF4-FFF2-40B4-BE49-F238E27FC236}">
                  <a16:creationId xmlns:a16="http://schemas.microsoft.com/office/drawing/2014/main" id="{7E1A0C79-72DD-63DD-FE09-E944D16112E8}"/>
                </a:ext>
              </a:extLst>
            </p:cNvPr>
            <p:cNvSpPr>
              <a:spLocks noGrp="1" noRot="1" noMove="1" noResize="1" noEditPoints="1" noAdjustHandles="1" noChangeArrowheads="1" noChangeShapeType="1"/>
            </p:cNvSpPr>
            <p:nvPr>
              <p:custDataLst>
                <p:tags r:id="rId44"/>
              </p:custDataLst>
            </p:nvPr>
          </p:nvSpPr>
          <p:spPr bwMode="gray">
            <a:xfrm>
              <a:off x="6628981" y="3429000"/>
              <a:ext cx="868046" cy="67266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000000"/>
                </a:solidFill>
                <a:latin typeface="Aptos" panose="020B0004020202020204" pitchFamily="34" charset="0"/>
              </a:endParaRPr>
            </a:p>
          </p:txBody>
        </p:sp>
        <p:grpSp>
          <p:nvGrpSpPr>
            <p:cNvPr id="49" name="Gruppieren 48">
              <a:extLst>
                <a:ext uri="{FF2B5EF4-FFF2-40B4-BE49-F238E27FC236}">
                  <a16:creationId xmlns:a16="http://schemas.microsoft.com/office/drawing/2014/main" id="{56EA60A7-E26A-A6CD-8D7E-C852F6549601}"/>
                </a:ext>
              </a:extLst>
            </p:cNvPr>
            <p:cNvGrpSpPr>
              <a:grpSpLocks noGrp="1" noUngrp="1" noRot="1" noMove="1" noResize="1"/>
            </p:cNvGrpSpPr>
            <p:nvPr/>
          </p:nvGrpSpPr>
          <p:grpSpPr bwMode="gray">
            <a:xfrm>
              <a:off x="3156797" y="3429000"/>
              <a:ext cx="868046" cy="672662"/>
              <a:chOff x="3156797" y="3429000"/>
              <a:chExt cx="868046" cy="1345324"/>
            </a:xfrm>
          </p:grpSpPr>
          <p:sp>
            <p:nvSpPr>
              <p:cNvPr id="51" name="Rechteck 50">
                <a:extLst>
                  <a:ext uri="{FF2B5EF4-FFF2-40B4-BE49-F238E27FC236}">
                    <a16:creationId xmlns:a16="http://schemas.microsoft.com/office/drawing/2014/main" id="{5C14A0D6-1D2E-7D54-C24F-10BE0D87E329}"/>
                  </a:ext>
                </a:extLst>
              </p:cNvPr>
              <p:cNvSpPr>
                <a:spLocks noGrp="1" noRot="1" noMove="1" noResize="1" noEditPoints="1" noAdjustHandles="1" noChangeArrowheads="1" noChangeShapeType="1"/>
              </p:cNvSpPr>
              <p:nvPr>
                <p:custDataLst>
                  <p:tags r:id="rId45"/>
                </p:custDataLst>
              </p:nvPr>
            </p:nvSpPr>
            <p:spPr bwMode="gray">
              <a:xfrm>
                <a:off x="3156797" y="3429000"/>
                <a:ext cx="868046" cy="6726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rgbClr val="FFFFFF"/>
                  </a:solidFill>
                  <a:latin typeface="Aptos" panose="020B0004020202020204" pitchFamily="34" charset="0"/>
                </a:endParaRPr>
              </a:p>
            </p:txBody>
          </p:sp>
          <p:sp>
            <p:nvSpPr>
              <p:cNvPr id="52" name="Rechteck 51">
                <a:extLst>
                  <a:ext uri="{FF2B5EF4-FFF2-40B4-BE49-F238E27FC236}">
                    <a16:creationId xmlns:a16="http://schemas.microsoft.com/office/drawing/2014/main" id="{A92EE9B4-BE23-4C66-CCA3-E73CA7ECB794}"/>
                  </a:ext>
                </a:extLst>
              </p:cNvPr>
              <p:cNvSpPr>
                <a:spLocks noGrp="1" noRot="1" noMove="1" noResize="1" noEditPoints="1" noAdjustHandles="1" noChangeArrowheads="1" noChangeShapeType="1"/>
              </p:cNvSpPr>
              <p:nvPr>
                <p:custDataLst>
                  <p:tags r:id="rId46"/>
                </p:custDataLst>
              </p:nvPr>
            </p:nvSpPr>
            <p:spPr bwMode="gray">
              <a:xfrm>
                <a:off x="3156797" y="4101662"/>
                <a:ext cx="868046" cy="6726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tlCol="0" anchor="ctr">
                <a:noAutofit/>
              </a:bodyPr>
              <a:lstStyle/>
              <a:p>
                <a:pPr algn="r"/>
                <a:endParaRPr lang="de-DE" sz="800">
                  <a:solidFill>
                    <a:schemeClr val="bg1"/>
                  </a:solidFill>
                  <a:latin typeface="Aptos" panose="020B0004020202020204" pitchFamily="34" charset="0"/>
                </a:endParaRPr>
              </a:p>
            </p:txBody>
          </p:sp>
        </p:grpSp>
        <p:pic>
          <p:nvPicPr>
            <p:cNvPr id="50" name="Grafik 49">
              <a:extLst>
                <a:ext uri="{FF2B5EF4-FFF2-40B4-BE49-F238E27FC236}">
                  <a16:creationId xmlns:a16="http://schemas.microsoft.com/office/drawing/2014/main" id="{ED43D007-6D25-2B6D-1048-1EF29B8009FF}"/>
                </a:ext>
              </a:extLst>
            </p:cNvPr>
            <p:cNvPicPr>
              <a:picLocks noGrp="1" noRot="1" noChangeAspect="1" noMove="1" noResize="1" noEditPoints="1" noAdjustHandles="1" noChangeArrowheads="1" noChangeShapeType="1" noCrop="1"/>
            </p:cNvPicPr>
            <p:nvPr/>
          </p:nvPicPr>
          <p:blipFill>
            <a:blip r:embed="rId52"/>
            <a:stretch>
              <a:fillRect/>
            </a:stretch>
          </p:blipFill>
          <p:spPr bwMode="gray">
            <a:xfrm>
              <a:off x="1423856" y="4295069"/>
              <a:ext cx="6087353" cy="672662"/>
            </a:xfrm>
            <a:prstGeom prst="rect">
              <a:avLst/>
            </a:prstGeom>
          </p:spPr>
        </p:pic>
      </p:grpSp>
      <p:sp>
        <p:nvSpPr>
          <p:cNvPr id="53" name="Textfeld 52">
            <a:extLst>
              <a:ext uri="{FF2B5EF4-FFF2-40B4-BE49-F238E27FC236}">
                <a16:creationId xmlns:a16="http://schemas.microsoft.com/office/drawing/2014/main" id="{F0BF0D12-AEBD-240C-14CD-2A6EACF63E7C}"/>
              </a:ext>
            </a:extLst>
          </p:cNvPr>
          <p:cNvSpPr txBox="1">
            <a:spLocks noGrp="1" noRot="1" noMove="1" noResize="1" noEditPoints="1" noAdjustHandles="1" noChangeArrowheads="1" noChangeShapeType="1"/>
          </p:cNvSpPr>
          <p:nvPr userDrawn="1">
            <p:custDataLst>
              <p:tags r:id="rId35"/>
            </p:custDataLst>
          </p:nvPr>
        </p:nvSpPr>
        <p:spPr bwMode="gray">
          <a:xfrm>
            <a:off x="504395" y="1181840"/>
            <a:ext cx="862974" cy="369332"/>
          </a:xfrm>
          <a:prstGeom prst="rect">
            <a:avLst/>
          </a:prstGeom>
          <a:noFill/>
        </p:spPr>
        <p:txBody>
          <a:bodyPr vert="horz" wrap="square" lIns="0" rIns="0" rtlCol="0" anchor="t" anchorCtr="0">
            <a:spAutoFit/>
          </a:bodyPr>
          <a:lstStyle/>
          <a:p>
            <a:pPr algn="ctr"/>
            <a:r>
              <a:rPr lang="en-US" sz="900" b="1">
                <a:solidFill>
                  <a:schemeClr val="accent2"/>
                </a:solidFill>
                <a:latin typeface="Aptos" panose="020B0004020202020204" pitchFamily="34" charset="0"/>
              </a:rPr>
              <a:t>Light Background 1</a:t>
            </a:r>
          </a:p>
        </p:txBody>
      </p:sp>
      <p:sp>
        <p:nvSpPr>
          <p:cNvPr id="54" name="Textfeld 53">
            <a:extLst>
              <a:ext uri="{FF2B5EF4-FFF2-40B4-BE49-F238E27FC236}">
                <a16:creationId xmlns:a16="http://schemas.microsoft.com/office/drawing/2014/main" id="{95FF4432-5146-5AF7-3C02-77D92E1671E2}"/>
              </a:ext>
            </a:extLst>
          </p:cNvPr>
          <p:cNvSpPr txBox="1">
            <a:spLocks noGrp="1" noRot="1" noMove="1" noResize="1" noEditPoints="1" noAdjustHandles="1" noChangeArrowheads="1" noChangeShapeType="1"/>
          </p:cNvSpPr>
          <p:nvPr userDrawn="1">
            <p:custDataLst>
              <p:tags r:id="rId36"/>
            </p:custDataLst>
          </p:nvPr>
        </p:nvSpPr>
        <p:spPr bwMode="gray">
          <a:xfrm>
            <a:off x="1271906" y="1181840"/>
            <a:ext cx="1064045" cy="369332"/>
          </a:xfrm>
          <a:prstGeom prst="rect">
            <a:avLst/>
          </a:prstGeom>
          <a:noFill/>
        </p:spPr>
        <p:txBody>
          <a:bodyPr vert="horz" lIns="0" rIns="0" rtlCol="0" anchor="t" anchorCtr="0">
            <a:spAutoFit/>
          </a:bodyPr>
          <a:lstStyle/>
          <a:p>
            <a:pPr algn="ctr"/>
            <a:r>
              <a:rPr lang="en-US" sz="900" b="1">
                <a:solidFill>
                  <a:schemeClr val="accent2"/>
                </a:solidFill>
                <a:latin typeface="Aptos" panose="020B0004020202020204" pitchFamily="34" charset="0"/>
              </a:rPr>
              <a:t>Dark </a:t>
            </a:r>
            <a:br>
              <a:rPr lang="en-US" sz="900" b="1">
                <a:solidFill>
                  <a:schemeClr val="accent2"/>
                </a:solidFill>
                <a:latin typeface="Aptos" panose="020B0004020202020204" pitchFamily="34" charset="0"/>
              </a:rPr>
            </a:br>
            <a:r>
              <a:rPr lang="en-US" sz="900" b="1">
                <a:solidFill>
                  <a:schemeClr val="accent2"/>
                </a:solidFill>
                <a:latin typeface="Aptos" panose="020B0004020202020204" pitchFamily="34" charset="0"/>
              </a:rPr>
              <a:t>Background 1</a:t>
            </a:r>
          </a:p>
        </p:txBody>
      </p:sp>
      <p:sp>
        <p:nvSpPr>
          <p:cNvPr id="55" name="Textfeld 54">
            <a:extLst>
              <a:ext uri="{FF2B5EF4-FFF2-40B4-BE49-F238E27FC236}">
                <a16:creationId xmlns:a16="http://schemas.microsoft.com/office/drawing/2014/main" id="{E141FF81-2464-53FC-F0AB-EFACEAC5E0DB}"/>
              </a:ext>
            </a:extLst>
          </p:cNvPr>
          <p:cNvSpPr txBox="1">
            <a:spLocks noGrp="1" noRot="1" noMove="1" noResize="1" noEditPoints="1" noAdjustHandles="1" noChangeArrowheads="1" noChangeShapeType="1"/>
          </p:cNvSpPr>
          <p:nvPr userDrawn="1">
            <p:custDataLst>
              <p:tags r:id="rId37"/>
            </p:custDataLst>
          </p:nvPr>
        </p:nvSpPr>
        <p:spPr bwMode="gray">
          <a:xfrm>
            <a:off x="2240487" y="1181840"/>
            <a:ext cx="862974" cy="369332"/>
          </a:xfrm>
          <a:prstGeom prst="rect">
            <a:avLst/>
          </a:prstGeom>
          <a:noFill/>
        </p:spPr>
        <p:txBody>
          <a:bodyPr vert="horz" wrap="square" lIns="0" rIns="0" rtlCol="0" anchor="t" anchorCtr="0">
            <a:spAutoFit/>
          </a:bodyPr>
          <a:lstStyle/>
          <a:p>
            <a:pPr algn="ctr"/>
            <a:r>
              <a:rPr lang="en-US" sz="900" b="1">
                <a:solidFill>
                  <a:schemeClr val="accent2"/>
                </a:solidFill>
                <a:latin typeface="Aptos" panose="020B0004020202020204" pitchFamily="34" charset="0"/>
              </a:rPr>
              <a:t>Light Background 2</a:t>
            </a:r>
          </a:p>
        </p:txBody>
      </p:sp>
      <p:sp>
        <p:nvSpPr>
          <p:cNvPr id="56" name="Textfeld 55">
            <a:extLst>
              <a:ext uri="{FF2B5EF4-FFF2-40B4-BE49-F238E27FC236}">
                <a16:creationId xmlns:a16="http://schemas.microsoft.com/office/drawing/2014/main" id="{034ADBEF-60B5-C758-6C82-809929229947}"/>
              </a:ext>
            </a:extLst>
          </p:cNvPr>
          <p:cNvSpPr txBox="1">
            <a:spLocks noGrp="1" noRot="1" noMove="1" noResize="1" noEditPoints="1" noAdjustHandles="1" noChangeArrowheads="1" noChangeShapeType="1"/>
          </p:cNvSpPr>
          <p:nvPr userDrawn="1">
            <p:custDataLst>
              <p:tags r:id="rId38"/>
            </p:custDataLst>
          </p:nvPr>
        </p:nvSpPr>
        <p:spPr bwMode="gray">
          <a:xfrm>
            <a:off x="3007997" y="1066423"/>
            <a:ext cx="1064045" cy="507831"/>
          </a:xfrm>
          <a:prstGeom prst="rect">
            <a:avLst/>
          </a:prstGeom>
          <a:noFill/>
        </p:spPr>
        <p:txBody>
          <a:bodyPr vert="horz" lIns="0" rIns="0" rtlCol="0" anchor="t" anchorCtr="0">
            <a:spAutoFit/>
          </a:bodyPr>
          <a:lstStyle/>
          <a:p>
            <a:pPr algn="ctr"/>
            <a:r>
              <a:rPr lang="en-US" sz="900" b="1">
                <a:solidFill>
                  <a:schemeClr val="accent2"/>
                </a:solidFill>
                <a:latin typeface="Aptos" panose="020B0004020202020204" pitchFamily="34" charset="0"/>
              </a:rPr>
              <a:t>Dark </a:t>
            </a:r>
            <a:br>
              <a:rPr lang="en-US" sz="900" b="1">
                <a:solidFill>
                  <a:schemeClr val="accent2"/>
                </a:solidFill>
                <a:latin typeface="Aptos" panose="020B0004020202020204" pitchFamily="34" charset="0"/>
              </a:rPr>
            </a:br>
            <a:r>
              <a:rPr lang="en-US" sz="900" b="1">
                <a:solidFill>
                  <a:schemeClr val="accent2"/>
                </a:solidFill>
                <a:latin typeface="Aptos" panose="020B0004020202020204" pitchFamily="34" charset="0"/>
              </a:rPr>
              <a:t>Background 2</a:t>
            </a:r>
          </a:p>
          <a:p>
            <a:pPr algn="ctr"/>
            <a:r>
              <a:rPr lang="en-US" sz="900" b="1">
                <a:solidFill>
                  <a:schemeClr val="accent2"/>
                </a:solidFill>
                <a:latin typeface="Aptos" panose="020B0004020202020204" pitchFamily="34" charset="0"/>
              </a:rPr>
              <a:t>&amp; Text</a:t>
            </a:r>
          </a:p>
        </p:txBody>
      </p:sp>
      <p:cxnSp>
        <p:nvCxnSpPr>
          <p:cNvPr id="57" name="Gerader Verbinder 56">
            <a:extLst>
              <a:ext uri="{FF2B5EF4-FFF2-40B4-BE49-F238E27FC236}">
                <a16:creationId xmlns:a16="http://schemas.microsoft.com/office/drawing/2014/main" id="{754C3620-F2C7-1717-E9DB-FAC9BB5E020E}"/>
              </a:ext>
            </a:extLst>
          </p:cNvPr>
          <p:cNvCxnSpPr>
            <a:cxnSpLocks noGrp="1" noRot="1" noMove="1" noResize="1" noEditPoints="1" noAdjustHandles="1" noChangeArrowheads="1" noChangeShapeType="1"/>
          </p:cNvCxnSpPr>
          <p:nvPr userDrawn="1"/>
        </p:nvCxnSpPr>
        <p:spPr bwMode="gray">
          <a:xfrm>
            <a:off x="3981310" y="1111481"/>
            <a:ext cx="0" cy="139700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8" name="Gerader Verbinder 57">
            <a:extLst>
              <a:ext uri="{FF2B5EF4-FFF2-40B4-BE49-F238E27FC236}">
                <a16:creationId xmlns:a16="http://schemas.microsoft.com/office/drawing/2014/main" id="{CA5FA716-04C8-6AD7-B3F8-4A10CE529361}"/>
              </a:ext>
            </a:extLst>
          </p:cNvPr>
          <p:cNvCxnSpPr>
            <a:cxnSpLocks noGrp="1" noRot="1" noMove="1" noResize="1" noEditPoints="1" noAdjustHandles="1" noChangeArrowheads="1" noChangeShapeType="1"/>
          </p:cNvCxnSpPr>
          <p:nvPr userDrawn="1"/>
        </p:nvCxnSpPr>
        <p:spPr bwMode="gray">
          <a:xfrm>
            <a:off x="9182319" y="1111481"/>
            <a:ext cx="0" cy="139700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9" name="Gerader Verbinder 58">
            <a:extLst>
              <a:ext uri="{FF2B5EF4-FFF2-40B4-BE49-F238E27FC236}">
                <a16:creationId xmlns:a16="http://schemas.microsoft.com/office/drawing/2014/main" id="{E03BF487-A230-F6FE-E6CF-82FBE37D158E}"/>
              </a:ext>
            </a:extLst>
          </p:cNvPr>
          <p:cNvCxnSpPr>
            <a:cxnSpLocks noGrp="1" noRot="1" noMove="1" noResize="1" noEditPoints="1" noAdjustHandles="1" noChangeArrowheads="1" noChangeShapeType="1"/>
          </p:cNvCxnSpPr>
          <p:nvPr userDrawn="1"/>
        </p:nvCxnSpPr>
        <p:spPr bwMode="gray">
          <a:xfrm>
            <a:off x="9641633" y="1111481"/>
            <a:ext cx="0" cy="139700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0" name="Gerader Verbinder 59">
            <a:extLst>
              <a:ext uri="{FF2B5EF4-FFF2-40B4-BE49-F238E27FC236}">
                <a16:creationId xmlns:a16="http://schemas.microsoft.com/office/drawing/2014/main" id="{6423873F-0F41-CC3E-FDDD-F9AED4FC503E}"/>
              </a:ext>
            </a:extLst>
          </p:cNvPr>
          <p:cNvCxnSpPr>
            <a:cxnSpLocks noGrp="1" noRot="1" noMove="1" noResize="1" noEditPoints="1" noAdjustHandles="1" noChangeArrowheads="1" noChangeShapeType="1"/>
          </p:cNvCxnSpPr>
          <p:nvPr userDrawn="1"/>
        </p:nvCxnSpPr>
        <p:spPr bwMode="gray">
          <a:xfrm>
            <a:off x="11380261" y="1111481"/>
            <a:ext cx="0" cy="139700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EA7BA44C-5093-3096-D44A-24B0BCDA0B35}"/>
              </a:ext>
            </a:extLst>
          </p:cNvPr>
          <p:cNvCxnSpPr>
            <a:cxnSpLocks noGrp="1" noRot="1" noMove="1" noResize="1" noEditPoints="1" noAdjustHandles="1" noChangeArrowheads="1" noChangeShapeType="1"/>
          </p:cNvCxnSpPr>
          <p:nvPr userDrawn="1"/>
        </p:nvCxnSpPr>
        <p:spPr bwMode="gray">
          <a:xfrm>
            <a:off x="501859" y="1111481"/>
            <a:ext cx="0" cy="1397000"/>
          </a:xfrm>
          <a:prstGeom prst="line">
            <a:avLst/>
          </a:prstGeom>
          <a:ln w="9525">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62" name="Gruppieren 61">
            <a:extLst>
              <a:ext uri="{FF2B5EF4-FFF2-40B4-BE49-F238E27FC236}">
                <a16:creationId xmlns:a16="http://schemas.microsoft.com/office/drawing/2014/main" id="{E9A6E102-BE12-AF5E-0E30-B0AB44DDDD51}"/>
              </a:ext>
            </a:extLst>
          </p:cNvPr>
          <p:cNvGrpSpPr>
            <a:grpSpLocks noGrp="1" noUngrp="1" noRot="1" noMove="1" noResize="1"/>
          </p:cNvGrpSpPr>
          <p:nvPr userDrawn="1"/>
        </p:nvGrpSpPr>
        <p:grpSpPr bwMode="gray">
          <a:xfrm>
            <a:off x="3895639" y="3514754"/>
            <a:ext cx="2177708" cy="1204499"/>
            <a:chOff x="3778249" y="3539468"/>
            <a:chExt cx="2863851" cy="1584008"/>
          </a:xfrm>
        </p:grpSpPr>
        <p:pic>
          <p:nvPicPr>
            <p:cNvPr id="63" name="Grafik 62">
              <a:extLst>
                <a:ext uri="{FF2B5EF4-FFF2-40B4-BE49-F238E27FC236}">
                  <a16:creationId xmlns:a16="http://schemas.microsoft.com/office/drawing/2014/main" id="{132549D7-A7CB-A3DC-1ABC-E89A71EB84C5}"/>
                </a:ext>
              </a:extLst>
            </p:cNvPr>
            <p:cNvPicPr>
              <a:picLocks noGrp="1" noRot="1" noChangeAspect="1" noMove="1" noResize="1" noEditPoints="1" noAdjustHandles="1" noChangeArrowheads="1" noChangeShapeType="1" noCrop="1"/>
            </p:cNvPicPr>
            <p:nvPr/>
          </p:nvPicPr>
          <p:blipFill>
            <a:blip r:embed="rId53"/>
            <a:srcRect l="821" t="13471" r="1291" b="58514"/>
            <a:stretch/>
          </p:blipFill>
          <p:spPr bwMode="gray">
            <a:xfrm>
              <a:off x="3881692" y="3618525"/>
              <a:ext cx="2647951" cy="1504951"/>
            </a:xfrm>
            <a:prstGeom prst="rect">
              <a:avLst/>
            </a:prstGeom>
          </p:spPr>
        </p:pic>
        <p:sp>
          <p:nvSpPr>
            <p:cNvPr id="64" name="Rechteck 63">
              <a:extLst>
                <a:ext uri="{FF2B5EF4-FFF2-40B4-BE49-F238E27FC236}">
                  <a16:creationId xmlns:a16="http://schemas.microsoft.com/office/drawing/2014/main" id="{4E3F255A-58CC-45C1-4D61-26139150658D}"/>
                </a:ext>
              </a:extLst>
            </p:cNvPr>
            <p:cNvSpPr>
              <a:spLocks noGrp="1" noRot="1" noMove="1" noResize="1" noEditPoints="1" noAdjustHandles="1" noChangeArrowheads="1" noChangeShapeType="1"/>
            </p:cNvSpPr>
            <p:nvPr/>
          </p:nvSpPr>
          <p:spPr bwMode="gray">
            <a:xfrm>
              <a:off x="3778249" y="3539468"/>
              <a:ext cx="2863851" cy="368300"/>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cxnSp>
          <p:nvCxnSpPr>
            <p:cNvPr id="65" name="Gerader Verbinder 64">
              <a:extLst>
                <a:ext uri="{FF2B5EF4-FFF2-40B4-BE49-F238E27FC236}">
                  <a16:creationId xmlns:a16="http://schemas.microsoft.com/office/drawing/2014/main" id="{0AB5FE7A-0CBD-F3B4-5194-CD3C5D2887EC}"/>
                </a:ext>
              </a:extLst>
            </p:cNvPr>
            <p:cNvCxnSpPr>
              <a:cxnSpLocks noGrp="1" noRot="1" noMove="1" noResize="1" noEditPoints="1" noAdjustHandles="1" noChangeArrowheads="1" noChangeShapeType="1"/>
            </p:cNvCxnSpPr>
            <p:nvPr/>
          </p:nvCxnSpPr>
          <p:spPr bwMode="gray">
            <a:xfrm flipV="1">
              <a:off x="3778249" y="3947473"/>
              <a:ext cx="2863851" cy="1176003"/>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6" name="Gerader Verbinder 65">
              <a:extLst>
                <a:ext uri="{FF2B5EF4-FFF2-40B4-BE49-F238E27FC236}">
                  <a16:creationId xmlns:a16="http://schemas.microsoft.com/office/drawing/2014/main" id="{C9124DCA-AAD7-E3DD-9916-77437B3850A9}"/>
                </a:ext>
              </a:extLst>
            </p:cNvPr>
            <p:cNvCxnSpPr>
              <a:cxnSpLocks noGrp="1" noRot="1" noMove="1" noResize="1" noEditPoints="1" noAdjustHandles="1" noChangeArrowheads="1" noChangeShapeType="1"/>
            </p:cNvCxnSpPr>
            <p:nvPr/>
          </p:nvCxnSpPr>
          <p:spPr bwMode="gray">
            <a:xfrm>
              <a:off x="3778249" y="3947473"/>
              <a:ext cx="2863851" cy="1176003"/>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6766832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7364">
          <p15:clr>
            <a:srgbClr val="FBAE40"/>
          </p15:clr>
        </p15:guide>
        <p15:guide id="2" orient="horz" pos="900">
          <p15:clr>
            <a:srgbClr val="FBAE40"/>
          </p15:clr>
        </p15:guide>
        <p15:guide id="3" orient="horz" pos="4092">
          <p15:clr>
            <a:srgbClr val="FBAE40"/>
          </p15:clr>
        </p15:guide>
        <p15:guide id="4" pos="316">
          <p15:clr>
            <a:srgbClr val="FBAE40"/>
          </p15:clr>
        </p15:guide>
        <p15:guide id="5" orient="horz" pos="2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amp; picture 1">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6C383E8B-878A-E35B-1399-66C69AADEF22}"/>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accent2"/>
          </a:solidFill>
        </p:grpSpPr>
        <p:sp>
          <p:nvSpPr>
            <p:cNvPr id="11" name="Freihandform: Form 10">
              <a:extLst>
                <a:ext uri="{FF2B5EF4-FFF2-40B4-BE49-F238E27FC236}">
                  <a16:creationId xmlns:a16="http://schemas.microsoft.com/office/drawing/2014/main" id="{DAA6C91F-D75D-9F8B-6481-02D5CED56400}"/>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solidFill>
                <a:srgbClr val="FA001B"/>
              </a:solidFill>
              <a:prstDash val="solid"/>
              <a:miter/>
            </a:ln>
          </p:spPr>
          <p:txBody>
            <a:bodyPr rtlCol="0" anchor="ctr"/>
            <a:lstStyle/>
            <a:p>
              <a:endParaRPr lang="de-DE">
                <a:latin typeface="Aptos" panose="020B0004020202020204" pitchFamily="34" charset="0"/>
              </a:endParaRPr>
            </a:p>
          </p:txBody>
        </p:sp>
        <p:sp>
          <p:nvSpPr>
            <p:cNvPr id="12" name="Freihandform: Form 11">
              <a:extLst>
                <a:ext uri="{FF2B5EF4-FFF2-40B4-BE49-F238E27FC236}">
                  <a16:creationId xmlns:a16="http://schemas.microsoft.com/office/drawing/2014/main" id="{6AC484CE-F96F-84EB-699B-F139056AC355}"/>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solidFill>
              <a:srgbClr val="0A404F"/>
            </a:solidFill>
            <a:ln w="9525" cap="flat">
              <a:solidFill>
                <a:srgbClr val="0A404F"/>
              </a:solidFill>
              <a:prstDash val="solid"/>
              <a:miter/>
            </a:ln>
          </p:spPr>
          <p:txBody>
            <a:bodyPr rtlCol="0" anchor="ctr"/>
            <a:lstStyle/>
            <a:p>
              <a:endParaRPr lang="de-DE">
                <a:latin typeface="Aptos" panose="020B0004020202020204" pitchFamily="34" charset="0"/>
              </a:endParaRPr>
            </a:p>
          </p:txBody>
        </p:sp>
      </p:grpSp>
      <p:sp>
        <p:nvSpPr>
          <p:cNvPr id="7" name="Bildplatzhalter 6">
            <a:extLst>
              <a:ext uri="{FF2B5EF4-FFF2-40B4-BE49-F238E27FC236}">
                <a16:creationId xmlns:a16="http://schemas.microsoft.com/office/drawing/2014/main" id="{F7B74338-B75D-5EE0-BADE-EBE8401F8ACB}"/>
              </a:ext>
            </a:extLst>
          </p:cNvPr>
          <p:cNvSpPr>
            <a:spLocks noGrp="1" noRot="1" noMove="1" noResize="1" noEditPoints="1" noAdjustHandles="1" noChangeArrowheads="1" noChangeShapeType="1"/>
          </p:cNvSpPr>
          <p:nvPr>
            <p:ph type="pic" sz="quarter" idx="12"/>
          </p:nvPr>
        </p:nvSpPr>
        <p:spPr bwMode="gray">
          <a:xfrm>
            <a:off x="6339839" y="0"/>
            <a:ext cx="5852162" cy="6858000"/>
          </a:xfrm>
          <a:custGeom>
            <a:avLst/>
            <a:gdLst>
              <a:gd name="connsiteX0" fmla="*/ 4492738 w 5852162"/>
              <a:gd name="connsiteY0" fmla="*/ 6300896 h 6858000"/>
              <a:gd name="connsiteX1" fmla="*/ 4529511 w 5852162"/>
              <a:gd name="connsiteY1" fmla="*/ 6300896 h 6858000"/>
              <a:gd name="connsiteX2" fmla="*/ 4551614 w 5852162"/>
              <a:gd name="connsiteY2" fmla="*/ 6303132 h 6858000"/>
              <a:gd name="connsiteX3" fmla="*/ 4566442 w 5852162"/>
              <a:gd name="connsiteY3" fmla="*/ 6310745 h 6858000"/>
              <a:gd name="connsiteX4" fmla="*/ 4580522 w 5852162"/>
              <a:gd name="connsiteY4" fmla="*/ 6333855 h 6858000"/>
              <a:gd name="connsiteX5" fmla="*/ 4585635 w 5852162"/>
              <a:gd name="connsiteY5" fmla="*/ 6368932 h 6858000"/>
              <a:gd name="connsiteX6" fmla="*/ 4581741 w 5852162"/>
              <a:gd name="connsiteY6" fmla="*/ 6399929 h 6858000"/>
              <a:gd name="connsiteX7" fmla="*/ 4571161 w 5852162"/>
              <a:gd name="connsiteY7" fmla="*/ 6422725 h 6858000"/>
              <a:gd name="connsiteX8" fmla="*/ 4554918 w 5852162"/>
              <a:gd name="connsiteY8" fmla="*/ 6433202 h 6858000"/>
              <a:gd name="connsiteX9" fmla="*/ 4529511 w 5852162"/>
              <a:gd name="connsiteY9" fmla="*/ 6436694 h 6858000"/>
              <a:gd name="connsiteX10" fmla="*/ 4492738 w 5852162"/>
              <a:gd name="connsiteY10" fmla="*/ 6436694 h 6858000"/>
              <a:gd name="connsiteX11" fmla="*/ 4993956 w 5852162"/>
              <a:gd name="connsiteY11" fmla="*/ 6263347 h 6858000"/>
              <a:gd name="connsiteX12" fmla="*/ 4959503 w 5852162"/>
              <a:gd name="connsiteY12" fmla="*/ 6266564 h 6858000"/>
              <a:gd name="connsiteX13" fmla="*/ 4928275 w 5852162"/>
              <a:gd name="connsiteY13" fmla="*/ 6281553 h 6858000"/>
              <a:gd name="connsiteX14" fmla="*/ 4903655 w 5852162"/>
              <a:gd name="connsiteY14" fmla="*/ 6316669 h 6858000"/>
              <a:gd name="connsiteX15" fmla="*/ 4896654 w 5852162"/>
              <a:gd name="connsiteY15" fmla="*/ 6349118 h 6858000"/>
              <a:gd name="connsiteX16" fmla="*/ 4922140 w 5852162"/>
              <a:gd name="connsiteY16" fmla="*/ 6349118 h 6858000"/>
              <a:gd name="connsiteX17" fmla="*/ 4922140 w 5852162"/>
              <a:gd name="connsiteY17" fmla="*/ 6388511 h 6858000"/>
              <a:gd name="connsiteX18" fmla="*/ 4896654 w 5852162"/>
              <a:gd name="connsiteY18" fmla="*/ 6388511 h 6858000"/>
              <a:gd name="connsiteX19" fmla="*/ 4903655 w 5852162"/>
              <a:gd name="connsiteY19" fmla="*/ 6420960 h 6858000"/>
              <a:gd name="connsiteX20" fmla="*/ 4928275 w 5852162"/>
              <a:gd name="connsiteY20" fmla="*/ 6456077 h 6858000"/>
              <a:gd name="connsiteX21" fmla="*/ 4959503 w 5852162"/>
              <a:gd name="connsiteY21" fmla="*/ 6471065 h 6858000"/>
              <a:gd name="connsiteX22" fmla="*/ 4993956 w 5852162"/>
              <a:gd name="connsiteY22" fmla="*/ 6474282 h 6858000"/>
              <a:gd name="connsiteX23" fmla="*/ 5059007 w 5852162"/>
              <a:gd name="connsiteY23" fmla="*/ 6474282 h 6858000"/>
              <a:gd name="connsiteX24" fmla="*/ 5059007 w 5852162"/>
              <a:gd name="connsiteY24" fmla="*/ 6438145 h 6858000"/>
              <a:gd name="connsiteX25" fmla="*/ 4993326 w 5852162"/>
              <a:gd name="connsiteY25" fmla="*/ 6438145 h 6858000"/>
              <a:gd name="connsiteX26" fmla="*/ 4987899 w 5852162"/>
              <a:gd name="connsiteY26" fmla="*/ 6437714 h 6858000"/>
              <a:gd name="connsiteX27" fmla="*/ 4954626 w 5852162"/>
              <a:gd name="connsiteY27" fmla="*/ 6416997 h 6858000"/>
              <a:gd name="connsiteX28" fmla="*/ 4944361 w 5852162"/>
              <a:gd name="connsiteY28" fmla="*/ 6368815 h 6858000"/>
              <a:gd name="connsiteX29" fmla="*/ 4954626 w 5852162"/>
              <a:gd name="connsiteY29" fmla="*/ 6320632 h 6858000"/>
              <a:gd name="connsiteX30" fmla="*/ 4987899 w 5852162"/>
              <a:gd name="connsiteY30" fmla="*/ 6299915 h 6858000"/>
              <a:gd name="connsiteX31" fmla="*/ 4993326 w 5852162"/>
              <a:gd name="connsiteY31" fmla="*/ 6299484 h 6858000"/>
              <a:gd name="connsiteX32" fmla="*/ 5059007 w 5852162"/>
              <a:gd name="connsiteY32" fmla="*/ 6299484 h 6858000"/>
              <a:gd name="connsiteX33" fmla="*/ 5059007 w 5852162"/>
              <a:gd name="connsiteY33" fmla="*/ 6263347 h 6858000"/>
              <a:gd name="connsiteX34" fmla="*/ 5167164 w 5852162"/>
              <a:gd name="connsiteY34" fmla="*/ 6263307 h 6858000"/>
              <a:gd name="connsiteX35" fmla="*/ 5237918 w 5852162"/>
              <a:gd name="connsiteY35" fmla="*/ 6368815 h 6858000"/>
              <a:gd name="connsiteX36" fmla="*/ 5167164 w 5852162"/>
              <a:gd name="connsiteY36" fmla="*/ 6474322 h 6858000"/>
              <a:gd name="connsiteX37" fmla="*/ 5223169 w 5852162"/>
              <a:gd name="connsiteY37" fmla="*/ 6474322 h 6858000"/>
              <a:gd name="connsiteX38" fmla="*/ 5265409 w 5852162"/>
              <a:gd name="connsiteY38" fmla="*/ 6408993 h 6858000"/>
              <a:gd name="connsiteX39" fmla="*/ 5307610 w 5852162"/>
              <a:gd name="connsiteY39" fmla="*/ 6474322 h 6858000"/>
              <a:gd name="connsiteX40" fmla="*/ 5363576 w 5852162"/>
              <a:gd name="connsiteY40" fmla="*/ 6474322 h 6858000"/>
              <a:gd name="connsiteX41" fmla="*/ 5292861 w 5852162"/>
              <a:gd name="connsiteY41" fmla="*/ 6368815 h 6858000"/>
              <a:gd name="connsiteX42" fmla="*/ 5363576 w 5852162"/>
              <a:gd name="connsiteY42" fmla="*/ 6263307 h 6858000"/>
              <a:gd name="connsiteX43" fmla="*/ 5307610 w 5852162"/>
              <a:gd name="connsiteY43" fmla="*/ 6263307 h 6858000"/>
              <a:gd name="connsiteX44" fmla="*/ 5265409 w 5852162"/>
              <a:gd name="connsiteY44" fmla="*/ 6328676 h 6858000"/>
              <a:gd name="connsiteX45" fmla="*/ 5223169 w 5852162"/>
              <a:gd name="connsiteY45" fmla="*/ 6263307 h 6858000"/>
              <a:gd name="connsiteX46" fmla="*/ 5093853 w 5852162"/>
              <a:gd name="connsiteY46" fmla="*/ 6263307 h 6858000"/>
              <a:gd name="connsiteX47" fmla="*/ 5093853 w 5852162"/>
              <a:gd name="connsiteY47" fmla="*/ 6474322 h 6858000"/>
              <a:gd name="connsiteX48" fmla="*/ 5140184 w 5852162"/>
              <a:gd name="connsiteY48" fmla="*/ 6474322 h 6858000"/>
              <a:gd name="connsiteX49" fmla="*/ 5140184 w 5852162"/>
              <a:gd name="connsiteY49" fmla="*/ 6263307 h 6858000"/>
              <a:gd name="connsiteX50" fmla="*/ 4759472 w 5852162"/>
              <a:gd name="connsiteY50" fmla="*/ 6263307 h 6858000"/>
              <a:gd name="connsiteX51" fmla="*/ 4699730 w 5852162"/>
              <a:gd name="connsiteY51" fmla="*/ 6277158 h 6858000"/>
              <a:gd name="connsiteX52" fmla="*/ 4667283 w 5852162"/>
              <a:gd name="connsiteY52" fmla="*/ 6322672 h 6858000"/>
              <a:gd name="connsiteX53" fmla="*/ 4661541 w 5852162"/>
              <a:gd name="connsiteY53" fmla="*/ 6359123 h 6858000"/>
              <a:gd name="connsiteX54" fmla="*/ 4661423 w 5852162"/>
              <a:gd name="connsiteY54" fmla="*/ 6368815 h 6858000"/>
              <a:gd name="connsiteX55" fmla="*/ 4661541 w 5852162"/>
              <a:gd name="connsiteY55" fmla="*/ 6378506 h 6858000"/>
              <a:gd name="connsiteX56" fmla="*/ 4677234 w 5852162"/>
              <a:gd name="connsiteY56" fmla="*/ 6437753 h 6858000"/>
              <a:gd name="connsiteX57" fmla="*/ 4722935 w 5852162"/>
              <a:gd name="connsiteY57" fmla="*/ 6470633 h 6858000"/>
              <a:gd name="connsiteX58" fmla="*/ 4759433 w 5852162"/>
              <a:gd name="connsiteY58" fmla="*/ 6474282 h 6858000"/>
              <a:gd name="connsiteX59" fmla="*/ 4818899 w 5852162"/>
              <a:gd name="connsiteY59" fmla="*/ 6474282 h 6858000"/>
              <a:gd name="connsiteX60" fmla="*/ 4818899 w 5852162"/>
              <a:gd name="connsiteY60" fmla="*/ 6437557 h 6858000"/>
              <a:gd name="connsiteX61" fmla="*/ 4761478 w 5852162"/>
              <a:gd name="connsiteY61" fmla="*/ 6437557 h 6858000"/>
              <a:gd name="connsiteX62" fmla="*/ 4725806 w 5852162"/>
              <a:gd name="connsiteY62" fmla="*/ 6425158 h 6858000"/>
              <a:gd name="connsiteX63" fmla="*/ 4711647 w 5852162"/>
              <a:gd name="connsiteY63" fmla="*/ 6388158 h 6858000"/>
              <a:gd name="connsiteX64" fmla="*/ 4801476 w 5852162"/>
              <a:gd name="connsiteY64" fmla="*/ 6388158 h 6858000"/>
              <a:gd name="connsiteX65" fmla="*/ 4801476 w 5852162"/>
              <a:gd name="connsiteY65" fmla="*/ 6349353 h 6858000"/>
              <a:gd name="connsiteX66" fmla="*/ 4711686 w 5852162"/>
              <a:gd name="connsiteY66" fmla="*/ 6349353 h 6858000"/>
              <a:gd name="connsiteX67" fmla="*/ 4725845 w 5852162"/>
              <a:gd name="connsiteY67" fmla="*/ 6312353 h 6858000"/>
              <a:gd name="connsiteX68" fmla="*/ 4761517 w 5852162"/>
              <a:gd name="connsiteY68" fmla="*/ 6299954 h 6858000"/>
              <a:gd name="connsiteX69" fmla="*/ 4818938 w 5852162"/>
              <a:gd name="connsiteY69" fmla="*/ 6299954 h 6858000"/>
              <a:gd name="connsiteX70" fmla="*/ 4818938 w 5852162"/>
              <a:gd name="connsiteY70" fmla="*/ 6263307 h 6858000"/>
              <a:gd name="connsiteX71" fmla="*/ 4447902 w 5852162"/>
              <a:gd name="connsiteY71" fmla="*/ 6263229 h 6858000"/>
              <a:gd name="connsiteX72" fmla="*/ 4447902 w 5852162"/>
              <a:gd name="connsiteY72" fmla="*/ 6474282 h 6858000"/>
              <a:gd name="connsiteX73" fmla="*/ 4529472 w 5852162"/>
              <a:gd name="connsiteY73" fmla="*/ 6474282 h 6858000"/>
              <a:gd name="connsiteX74" fmla="*/ 4547799 w 5852162"/>
              <a:gd name="connsiteY74" fmla="*/ 6474126 h 6858000"/>
              <a:gd name="connsiteX75" fmla="*/ 4561486 w 5852162"/>
              <a:gd name="connsiteY75" fmla="*/ 6473341 h 6858000"/>
              <a:gd name="connsiteX76" fmla="*/ 4572066 w 5852162"/>
              <a:gd name="connsiteY76" fmla="*/ 6471928 h 6858000"/>
              <a:gd name="connsiteX77" fmla="*/ 4581230 w 5852162"/>
              <a:gd name="connsiteY77" fmla="*/ 6469574 h 6858000"/>
              <a:gd name="connsiteX78" fmla="*/ 4609154 w 5852162"/>
              <a:gd name="connsiteY78" fmla="*/ 6453566 h 6858000"/>
              <a:gd name="connsiteX79" fmla="*/ 4626026 w 5852162"/>
              <a:gd name="connsiteY79" fmla="*/ 6425237 h 6858000"/>
              <a:gd name="connsiteX80" fmla="*/ 4632555 w 5852162"/>
              <a:gd name="connsiteY80" fmla="*/ 6398360 h 6858000"/>
              <a:gd name="connsiteX81" fmla="*/ 4634915 w 5852162"/>
              <a:gd name="connsiteY81" fmla="*/ 6369207 h 6858000"/>
              <a:gd name="connsiteX82" fmla="*/ 4633499 w 5852162"/>
              <a:gd name="connsiteY82" fmla="*/ 6346293 h 6858000"/>
              <a:gd name="connsiteX83" fmla="*/ 4629251 w 5852162"/>
              <a:gd name="connsiteY83" fmla="*/ 6324909 h 6858000"/>
              <a:gd name="connsiteX84" fmla="*/ 4622604 w 5852162"/>
              <a:gd name="connsiteY84" fmla="*/ 6306389 h 6858000"/>
              <a:gd name="connsiteX85" fmla="*/ 4614070 w 5852162"/>
              <a:gd name="connsiteY85" fmla="*/ 6292303 h 6858000"/>
              <a:gd name="connsiteX86" fmla="*/ 4581859 w 5852162"/>
              <a:gd name="connsiteY86" fmla="*/ 6270017 h 6858000"/>
              <a:gd name="connsiteX87" fmla="*/ 4529432 w 5852162"/>
              <a:gd name="connsiteY87" fmla="*/ 6263229 h 6858000"/>
              <a:gd name="connsiteX88" fmla="*/ 5107304 w 5852162"/>
              <a:gd name="connsiteY88" fmla="*/ 5781129 h 6858000"/>
              <a:gd name="connsiteX89" fmla="*/ 4906958 w 5852162"/>
              <a:gd name="connsiteY89" fmla="*/ 5845359 h 6858000"/>
              <a:gd name="connsiteX90" fmla="*/ 4906958 w 5852162"/>
              <a:gd name="connsiteY90" fmla="*/ 5846105 h 6858000"/>
              <a:gd name="connsiteX91" fmla="*/ 4973740 w 5852162"/>
              <a:gd name="connsiteY91" fmla="*/ 5911081 h 6858000"/>
              <a:gd name="connsiteX92" fmla="*/ 4967487 w 5852162"/>
              <a:gd name="connsiteY92" fmla="*/ 5938429 h 6858000"/>
              <a:gd name="connsiteX93" fmla="*/ 4872781 w 5852162"/>
              <a:gd name="connsiteY93" fmla="*/ 6059042 h 6858000"/>
              <a:gd name="connsiteX94" fmla="*/ 4830777 w 5852162"/>
              <a:gd name="connsiteY94" fmla="*/ 6179341 h 6858000"/>
              <a:gd name="connsiteX95" fmla="*/ 5119457 w 5852162"/>
              <a:gd name="connsiteY95" fmla="*/ 6021022 h 6858000"/>
              <a:gd name="connsiteX96" fmla="*/ 5181401 w 5852162"/>
              <a:gd name="connsiteY96" fmla="*/ 5853952 h 6858000"/>
              <a:gd name="connsiteX97" fmla="*/ 5107304 w 5852162"/>
              <a:gd name="connsiteY97" fmla="*/ 5781129 h 6858000"/>
              <a:gd name="connsiteX98" fmla="*/ 4950392 w 5852162"/>
              <a:gd name="connsiteY98" fmla="*/ 5637355 h 6858000"/>
              <a:gd name="connsiteX99" fmla="*/ 4694420 w 5852162"/>
              <a:gd name="connsiteY99" fmla="*/ 5801101 h 6858000"/>
              <a:gd name="connsiteX100" fmla="*/ 4632476 w 5852162"/>
              <a:gd name="connsiteY100" fmla="*/ 5968170 h 6858000"/>
              <a:gd name="connsiteX101" fmla="*/ 4706573 w 5852162"/>
              <a:gd name="connsiteY101" fmla="*/ 6040993 h 6858000"/>
              <a:gd name="connsiteX102" fmla="*/ 4906958 w 5852162"/>
              <a:gd name="connsiteY102" fmla="*/ 5976763 h 6858000"/>
              <a:gd name="connsiteX103" fmla="*/ 4906958 w 5852162"/>
              <a:gd name="connsiteY103" fmla="*/ 5976057 h 6858000"/>
              <a:gd name="connsiteX104" fmla="*/ 4840176 w 5852162"/>
              <a:gd name="connsiteY104" fmla="*/ 5911081 h 6858000"/>
              <a:gd name="connsiteX105" fmla="*/ 4846430 w 5852162"/>
              <a:gd name="connsiteY105" fmla="*/ 5883733 h 6858000"/>
              <a:gd name="connsiteX106" fmla="*/ 4941136 w 5852162"/>
              <a:gd name="connsiteY106" fmla="*/ 5763119 h 6858000"/>
              <a:gd name="connsiteX107" fmla="*/ 4983140 w 5852162"/>
              <a:gd name="connsiteY107" fmla="*/ 5642820 h 6858000"/>
              <a:gd name="connsiteX108" fmla="*/ 4950392 w 5852162"/>
              <a:gd name="connsiteY108" fmla="*/ 5637355 h 6858000"/>
              <a:gd name="connsiteX109" fmla="*/ 0 w 5852162"/>
              <a:gd name="connsiteY109" fmla="*/ 0 h 6858000"/>
              <a:gd name="connsiteX110" fmla="*/ 5852162 w 5852162"/>
              <a:gd name="connsiteY110" fmla="*/ 0 h 6858000"/>
              <a:gd name="connsiteX111" fmla="*/ 5852162 w 5852162"/>
              <a:gd name="connsiteY111" fmla="*/ 6858000 h 6858000"/>
              <a:gd name="connsiteX112" fmla="*/ 0 w 5852162"/>
              <a:gd name="connsiteY1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852162" h="6858000">
                <a:moveTo>
                  <a:pt x="4492738" y="6300896"/>
                </a:moveTo>
                <a:lnTo>
                  <a:pt x="4529511" y="6300896"/>
                </a:lnTo>
                <a:cubicBezTo>
                  <a:pt x="4538557" y="6300896"/>
                  <a:pt x="4545912" y="6301642"/>
                  <a:pt x="4551614" y="6303132"/>
                </a:cubicBezTo>
                <a:cubicBezTo>
                  <a:pt x="4557317" y="6304624"/>
                  <a:pt x="4562234" y="6307174"/>
                  <a:pt x="4566442" y="6310745"/>
                </a:cubicBezTo>
                <a:cubicBezTo>
                  <a:pt x="4572341" y="6315610"/>
                  <a:pt x="4577022" y="6323300"/>
                  <a:pt x="4580522" y="6333855"/>
                </a:cubicBezTo>
                <a:cubicBezTo>
                  <a:pt x="4583944" y="6344370"/>
                  <a:pt x="4585635" y="6356102"/>
                  <a:pt x="4585635" y="6368932"/>
                </a:cubicBezTo>
                <a:cubicBezTo>
                  <a:pt x="4585635" y="6379918"/>
                  <a:pt x="4584337" y="6390238"/>
                  <a:pt x="4581741" y="6399929"/>
                </a:cubicBezTo>
                <a:cubicBezTo>
                  <a:pt x="4579067" y="6409660"/>
                  <a:pt x="4575566" y="6417232"/>
                  <a:pt x="4571161" y="6422725"/>
                </a:cubicBezTo>
                <a:cubicBezTo>
                  <a:pt x="4567386" y="6427356"/>
                  <a:pt x="4561958" y="6430887"/>
                  <a:pt x="4554918" y="6433202"/>
                </a:cubicBezTo>
                <a:cubicBezTo>
                  <a:pt x="4547878" y="6435517"/>
                  <a:pt x="4539422" y="6436694"/>
                  <a:pt x="4529511" y="6436694"/>
                </a:cubicBezTo>
                <a:lnTo>
                  <a:pt x="4492738" y="6436694"/>
                </a:lnTo>
                <a:close/>
                <a:moveTo>
                  <a:pt x="4993956" y="6263347"/>
                </a:moveTo>
                <a:cubicBezTo>
                  <a:pt x="4982039" y="6263347"/>
                  <a:pt x="4970554" y="6264406"/>
                  <a:pt x="4959503" y="6266564"/>
                </a:cubicBezTo>
                <a:cubicBezTo>
                  <a:pt x="4948451" y="6268722"/>
                  <a:pt x="4938068" y="6273705"/>
                  <a:pt x="4928275" y="6281553"/>
                </a:cubicBezTo>
                <a:cubicBezTo>
                  <a:pt x="4916594" y="6291165"/>
                  <a:pt x="4908374" y="6302858"/>
                  <a:pt x="4903655" y="6316669"/>
                </a:cubicBezTo>
                <a:cubicBezTo>
                  <a:pt x="4900036" y="6327302"/>
                  <a:pt x="4897755" y="6338131"/>
                  <a:pt x="4896654" y="6349118"/>
                </a:cubicBezTo>
                <a:lnTo>
                  <a:pt x="4922140" y="6349118"/>
                </a:lnTo>
                <a:lnTo>
                  <a:pt x="4922140" y="6388511"/>
                </a:lnTo>
                <a:lnTo>
                  <a:pt x="4896654" y="6388511"/>
                </a:lnTo>
                <a:cubicBezTo>
                  <a:pt x="4897716" y="6399576"/>
                  <a:pt x="4900036" y="6410366"/>
                  <a:pt x="4903655" y="6420960"/>
                </a:cubicBezTo>
                <a:cubicBezTo>
                  <a:pt x="4908335" y="6434771"/>
                  <a:pt x="4916555" y="6446463"/>
                  <a:pt x="4928275" y="6456077"/>
                </a:cubicBezTo>
                <a:cubicBezTo>
                  <a:pt x="4938068" y="6463924"/>
                  <a:pt x="4948451" y="6468907"/>
                  <a:pt x="4959503" y="6471065"/>
                </a:cubicBezTo>
                <a:cubicBezTo>
                  <a:pt x="4970554" y="6473223"/>
                  <a:pt x="4982039" y="6474282"/>
                  <a:pt x="4993956" y="6474282"/>
                </a:cubicBezTo>
                <a:lnTo>
                  <a:pt x="5059007" y="6474282"/>
                </a:lnTo>
                <a:lnTo>
                  <a:pt x="5059007" y="6438145"/>
                </a:lnTo>
                <a:lnTo>
                  <a:pt x="4993326" y="6438145"/>
                </a:lnTo>
                <a:cubicBezTo>
                  <a:pt x="4991517" y="6438145"/>
                  <a:pt x="4989708" y="6437792"/>
                  <a:pt x="4987899" y="6437714"/>
                </a:cubicBezTo>
                <a:cubicBezTo>
                  <a:pt x="4971144" y="6435948"/>
                  <a:pt x="4960054" y="6429082"/>
                  <a:pt x="4954626" y="6416997"/>
                </a:cubicBezTo>
                <a:cubicBezTo>
                  <a:pt x="4948412" y="6403186"/>
                  <a:pt x="4944990" y="6387099"/>
                  <a:pt x="4944361" y="6368815"/>
                </a:cubicBezTo>
                <a:cubicBezTo>
                  <a:pt x="4944990" y="6350530"/>
                  <a:pt x="4948412" y="6334443"/>
                  <a:pt x="4954626" y="6320632"/>
                </a:cubicBezTo>
                <a:cubicBezTo>
                  <a:pt x="4960054" y="6308547"/>
                  <a:pt x="4971144" y="6301681"/>
                  <a:pt x="4987899" y="6299915"/>
                </a:cubicBezTo>
                <a:cubicBezTo>
                  <a:pt x="4989708" y="6299797"/>
                  <a:pt x="4991517" y="6299484"/>
                  <a:pt x="4993326" y="6299484"/>
                </a:cubicBezTo>
                <a:lnTo>
                  <a:pt x="5059007" y="6299484"/>
                </a:lnTo>
                <a:lnTo>
                  <a:pt x="5059007" y="6263347"/>
                </a:lnTo>
                <a:close/>
                <a:moveTo>
                  <a:pt x="5167164" y="6263307"/>
                </a:moveTo>
                <a:lnTo>
                  <a:pt x="5237918" y="6368815"/>
                </a:lnTo>
                <a:lnTo>
                  <a:pt x="5167164" y="6474322"/>
                </a:lnTo>
                <a:lnTo>
                  <a:pt x="5223169" y="6474322"/>
                </a:lnTo>
                <a:lnTo>
                  <a:pt x="5265409" y="6408993"/>
                </a:lnTo>
                <a:lnTo>
                  <a:pt x="5307610" y="6474322"/>
                </a:lnTo>
                <a:lnTo>
                  <a:pt x="5363576" y="6474322"/>
                </a:lnTo>
                <a:lnTo>
                  <a:pt x="5292861" y="6368815"/>
                </a:lnTo>
                <a:lnTo>
                  <a:pt x="5363576" y="6263307"/>
                </a:lnTo>
                <a:lnTo>
                  <a:pt x="5307610" y="6263307"/>
                </a:lnTo>
                <a:lnTo>
                  <a:pt x="5265409" y="6328676"/>
                </a:lnTo>
                <a:lnTo>
                  <a:pt x="5223169" y="6263307"/>
                </a:lnTo>
                <a:close/>
                <a:moveTo>
                  <a:pt x="5093853" y="6263307"/>
                </a:moveTo>
                <a:lnTo>
                  <a:pt x="5093853" y="6474322"/>
                </a:lnTo>
                <a:lnTo>
                  <a:pt x="5140184" y="6474322"/>
                </a:lnTo>
                <a:lnTo>
                  <a:pt x="5140184" y="6263307"/>
                </a:lnTo>
                <a:close/>
                <a:moveTo>
                  <a:pt x="4759472" y="6263307"/>
                </a:moveTo>
                <a:cubicBezTo>
                  <a:pt x="4738903" y="6263307"/>
                  <a:pt x="4717271" y="6265465"/>
                  <a:pt x="4699730" y="6277158"/>
                </a:cubicBezTo>
                <a:cubicBezTo>
                  <a:pt x="4683447" y="6288066"/>
                  <a:pt x="4672750" y="6303996"/>
                  <a:pt x="4667283" y="6322672"/>
                </a:cubicBezTo>
                <a:cubicBezTo>
                  <a:pt x="4663783" y="6334483"/>
                  <a:pt x="4661856" y="6346763"/>
                  <a:pt x="4661541" y="6359123"/>
                </a:cubicBezTo>
                <a:cubicBezTo>
                  <a:pt x="4661344" y="6362340"/>
                  <a:pt x="4661305" y="6365597"/>
                  <a:pt x="4661423" y="6368815"/>
                </a:cubicBezTo>
                <a:cubicBezTo>
                  <a:pt x="4661305" y="6372032"/>
                  <a:pt x="4661344" y="6375289"/>
                  <a:pt x="4661541" y="6378506"/>
                </a:cubicBezTo>
                <a:cubicBezTo>
                  <a:pt x="4662092" y="6398595"/>
                  <a:pt x="4666182" y="6420646"/>
                  <a:pt x="4677234" y="6437753"/>
                </a:cubicBezTo>
                <a:cubicBezTo>
                  <a:pt x="4687577" y="6453762"/>
                  <a:pt x="4704253" y="6466357"/>
                  <a:pt x="4722935" y="6470633"/>
                </a:cubicBezTo>
                <a:cubicBezTo>
                  <a:pt x="4734852" y="6473341"/>
                  <a:pt x="4747280" y="6474282"/>
                  <a:pt x="4759433" y="6474282"/>
                </a:cubicBezTo>
                <a:lnTo>
                  <a:pt x="4818899" y="6474282"/>
                </a:lnTo>
                <a:lnTo>
                  <a:pt x="4818899" y="6437557"/>
                </a:lnTo>
                <a:lnTo>
                  <a:pt x="4761478" y="6437557"/>
                </a:lnTo>
                <a:cubicBezTo>
                  <a:pt x="4748696" y="6437400"/>
                  <a:pt x="4735166" y="6434536"/>
                  <a:pt x="4725806" y="6425158"/>
                </a:cubicBezTo>
                <a:cubicBezTo>
                  <a:pt x="4716131" y="6415428"/>
                  <a:pt x="4712473" y="6401499"/>
                  <a:pt x="4711647" y="6388158"/>
                </a:cubicBezTo>
                <a:lnTo>
                  <a:pt x="4801476" y="6388158"/>
                </a:lnTo>
                <a:lnTo>
                  <a:pt x="4801476" y="6349353"/>
                </a:lnTo>
                <a:lnTo>
                  <a:pt x="4711686" y="6349353"/>
                </a:lnTo>
                <a:cubicBezTo>
                  <a:pt x="4712512" y="6336013"/>
                  <a:pt x="4716170" y="6322084"/>
                  <a:pt x="4725845" y="6312353"/>
                </a:cubicBezTo>
                <a:cubicBezTo>
                  <a:pt x="4735205" y="6302975"/>
                  <a:pt x="4748735" y="6300111"/>
                  <a:pt x="4761517" y="6299954"/>
                </a:cubicBezTo>
                <a:lnTo>
                  <a:pt x="4818938" y="6299954"/>
                </a:lnTo>
                <a:lnTo>
                  <a:pt x="4818938" y="6263307"/>
                </a:lnTo>
                <a:close/>
                <a:moveTo>
                  <a:pt x="4447902" y="6263229"/>
                </a:moveTo>
                <a:lnTo>
                  <a:pt x="4447902" y="6474282"/>
                </a:lnTo>
                <a:lnTo>
                  <a:pt x="4529472" y="6474282"/>
                </a:lnTo>
                <a:cubicBezTo>
                  <a:pt x="4536394" y="6474282"/>
                  <a:pt x="4542529" y="6474243"/>
                  <a:pt x="4547799" y="6474126"/>
                </a:cubicBezTo>
                <a:cubicBezTo>
                  <a:pt x="4553030" y="6474008"/>
                  <a:pt x="4557632" y="6473772"/>
                  <a:pt x="4561486" y="6473341"/>
                </a:cubicBezTo>
                <a:cubicBezTo>
                  <a:pt x="4565380" y="6472909"/>
                  <a:pt x="4568919" y="6472438"/>
                  <a:pt x="4572066" y="6471928"/>
                </a:cubicBezTo>
                <a:cubicBezTo>
                  <a:pt x="4575212" y="6471418"/>
                  <a:pt x="4578280" y="6470633"/>
                  <a:pt x="4581230" y="6469574"/>
                </a:cubicBezTo>
                <a:cubicBezTo>
                  <a:pt x="4592635" y="6465964"/>
                  <a:pt x="4601917" y="6460667"/>
                  <a:pt x="4609154" y="6453566"/>
                </a:cubicBezTo>
                <a:cubicBezTo>
                  <a:pt x="4616430" y="6446503"/>
                  <a:pt x="4622093" y="6437086"/>
                  <a:pt x="4626026" y="6425237"/>
                </a:cubicBezTo>
                <a:cubicBezTo>
                  <a:pt x="4628819" y="6417428"/>
                  <a:pt x="4630982" y="6408482"/>
                  <a:pt x="4632555" y="6398360"/>
                </a:cubicBezTo>
                <a:cubicBezTo>
                  <a:pt x="4634167" y="6388236"/>
                  <a:pt x="4634915" y="6378506"/>
                  <a:pt x="4634915" y="6369207"/>
                </a:cubicBezTo>
                <a:cubicBezTo>
                  <a:pt x="4634915" y="6361399"/>
                  <a:pt x="4634482" y="6353748"/>
                  <a:pt x="4633499" y="6346293"/>
                </a:cubicBezTo>
                <a:cubicBezTo>
                  <a:pt x="4632555" y="6338798"/>
                  <a:pt x="4631139" y="6331657"/>
                  <a:pt x="4629251" y="6324909"/>
                </a:cubicBezTo>
                <a:cubicBezTo>
                  <a:pt x="4627364" y="6318121"/>
                  <a:pt x="4625161" y="6311961"/>
                  <a:pt x="4622604" y="6306389"/>
                </a:cubicBezTo>
                <a:cubicBezTo>
                  <a:pt x="4620088" y="6300817"/>
                  <a:pt x="4617256" y="6296109"/>
                  <a:pt x="4614070" y="6292303"/>
                </a:cubicBezTo>
                <a:cubicBezTo>
                  <a:pt x="4605889" y="6281984"/>
                  <a:pt x="4595113" y="6274529"/>
                  <a:pt x="4581859" y="6270017"/>
                </a:cubicBezTo>
                <a:cubicBezTo>
                  <a:pt x="4568605" y="6265465"/>
                  <a:pt x="4551103" y="6263229"/>
                  <a:pt x="4529432" y="6263229"/>
                </a:cubicBezTo>
                <a:close/>
                <a:moveTo>
                  <a:pt x="5107304" y="5781129"/>
                </a:moveTo>
                <a:cubicBezTo>
                  <a:pt x="5040522" y="5781129"/>
                  <a:pt x="4906958" y="5845359"/>
                  <a:pt x="4906958" y="5845359"/>
                </a:cubicBezTo>
                <a:lnTo>
                  <a:pt x="4906958" y="5846105"/>
                </a:lnTo>
                <a:cubicBezTo>
                  <a:pt x="4943850" y="5846105"/>
                  <a:pt x="4973740" y="5875179"/>
                  <a:pt x="4973740" y="5911081"/>
                </a:cubicBezTo>
                <a:cubicBezTo>
                  <a:pt x="4973740" y="5920851"/>
                  <a:pt x="4971459" y="5930110"/>
                  <a:pt x="4967487" y="5938429"/>
                </a:cubicBezTo>
                <a:cubicBezTo>
                  <a:pt x="4954115" y="5968994"/>
                  <a:pt x="4919898" y="6002973"/>
                  <a:pt x="4872781" y="6059042"/>
                </a:cubicBezTo>
                <a:cubicBezTo>
                  <a:pt x="4827984" y="6112404"/>
                  <a:pt x="4778114" y="6162822"/>
                  <a:pt x="4830777" y="6179341"/>
                </a:cubicBezTo>
                <a:cubicBezTo>
                  <a:pt x="4913369" y="6205159"/>
                  <a:pt x="5036983" y="6139084"/>
                  <a:pt x="5119457" y="6021022"/>
                </a:cubicBezTo>
                <a:cubicBezTo>
                  <a:pt x="5168108" y="5951337"/>
                  <a:pt x="5181401" y="5895896"/>
                  <a:pt x="5181401" y="5853952"/>
                </a:cubicBezTo>
                <a:cubicBezTo>
                  <a:pt x="5181401" y="5824956"/>
                  <a:pt x="5167832" y="5781129"/>
                  <a:pt x="5107304" y="5781129"/>
                </a:cubicBezTo>
                <a:close/>
                <a:moveTo>
                  <a:pt x="4950392" y="5637355"/>
                </a:moveTo>
                <a:cubicBezTo>
                  <a:pt x="4870248" y="5634294"/>
                  <a:pt x="4766586" y="5697795"/>
                  <a:pt x="4694420" y="5801101"/>
                </a:cubicBezTo>
                <a:cubicBezTo>
                  <a:pt x="4645730" y="5870785"/>
                  <a:pt x="4632476" y="5926187"/>
                  <a:pt x="4632476" y="5968170"/>
                </a:cubicBezTo>
                <a:cubicBezTo>
                  <a:pt x="4632476" y="5997166"/>
                  <a:pt x="4646045" y="6040993"/>
                  <a:pt x="4706573" y="6040993"/>
                </a:cubicBezTo>
                <a:cubicBezTo>
                  <a:pt x="4773355" y="6040993"/>
                  <a:pt x="4906958" y="5976763"/>
                  <a:pt x="4906958" y="5976763"/>
                </a:cubicBezTo>
                <a:lnTo>
                  <a:pt x="4906958" y="5976057"/>
                </a:lnTo>
                <a:cubicBezTo>
                  <a:pt x="4870067" y="5976057"/>
                  <a:pt x="4840176" y="5946943"/>
                  <a:pt x="4840176" y="5911081"/>
                </a:cubicBezTo>
                <a:cubicBezTo>
                  <a:pt x="4840176" y="5901311"/>
                  <a:pt x="4842458" y="5892051"/>
                  <a:pt x="4846430" y="5883733"/>
                </a:cubicBezTo>
                <a:cubicBezTo>
                  <a:pt x="4859841" y="5853128"/>
                  <a:pt x="4894019" y="5819189"/>
                  <a:pt x="4941136" y="5763119"/>
                </a:cubicBezTo>
                <a:cubicBezTo>
                  <a:pt x="4985933" y="5709757"/>
                  <a:pt x="5035803" y="5659338"/>
                  <a:pt x="4983140" y="5642820"/>
                </a:cubicBezTo>
                <a:cubicBezTo>
                  <a:pt x="4972811" y="5639588"/>
                  <a:pt x="4961842" y="5637792"/>
                  <a:pt x="4950392" y="5637355"/>
                </a:cubicBezTo>
                <a:close/>
                <a:moveTo>
                  <a:pt x="0" y="0"/>
                </a:moveTo>
                <a:lnTo>
                  <a:pt x="5852162" y="0"/>
                </a:lnTo>
                <a:lnTo>
                  <a:pt x="5852162" y="6858000"/>
                </a:lnTo>
                <a:lnTo>
                  <a:pt x="0" y="6858000"/>
                </a:lnTo>
                <a:close/>
              </a:path>
            </a:pathLst>
          </a:custGeom>
          <a:solidFill>
            <a:schemeClr val="bg2"/>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
        <p:nvSpPr>
          <p:cNvPr id="4" name="Titel 6">
            <a:extLst>
              <a:ext uri="{FF2B5EF4-FFF2-40B4-BE49-F238E27FC236}">
                <a16:creationId xmlns:a16="http://schemas.microsoft.com/office/drawing/2014/main" id="{6E9F5219-9228-3654-2863-CA6CC9019EA6}"/>
              </a:ext>
            </a:extLst>
          </p:cNvPr>
          <p:cNvSpPr>
            <a:spLocks noGrp="1" noRot="1" noMove="1" noResize="1" noEditPoints="1" noAdjustHandles="1" noChangeArrowheads="1" noChangeShapeType="1"/>
          </p:cNvSpPr>
          <p:nvPr>
            <p:ph type="title" hasCustomPrompt="1"/>
          </p:nvPr>
        </p:nvSpPr>
        <p:spPr bwMode="gray">
          <a:xfrm>
            <a:off x="503998" y="349251"/>
            <a:ext cx="5246807" cy="715310"/>
          </a:xfrm>
        </p:spPr>
        <p:txBody>
          <a:bodyPr/>
          <a:lstStyle>
            <a:lvl1pPr>
              <a:defRPr sz="5400"/>
            </a:lvl1pPr>
          </a:lstStyle>
          <a:p>
            <a:r>
              <a:rPr lang="en-US"/>
              <a:t>Agenda bright pic</a:t>
            </a:r>
          </a:p>
        </p:txBody>
      </p:sp>
      <p:sp>
        <p:nvSpPr>
          <p:cNvPr id="5" name="Textplatzhalter 4">
            <a:extLst>
              <a:ext uri="{FF2B5EF4-FFF2-40B4-BE49-F238E27FC236}">
                <a16:creationId xmlns:a16="http://schemas.microsoft.com/office/drawing/2014/main" id="{BF99AE16-14D6-AFE3-95BC-BFAD6D39224A}"/>
              </a:ext>
            </a:extLst>
          </p:cNvPr>
          <p:cNvSpPr>
            <a:spLocks noGrp="1" noRot="1" noMove="1" noResize="1" noEditPoints="1" noAdjustHandles="1" noChangeArrowheads="1" noChangeShapeType="1"/>
          </p:cNvSpPr>
          <p:nvPr>
            <p:ph type="body" sz="quarter" idx="16" hasCustomPrompt="1"/>
          </p:nvPr>
        </p:nvSpPr>
        <p:spPr bwMode="gray">
          <a:xfrm>
            <a:off x="503998" y="1432561"/>
            <a:ext cx="5246807"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spTree>
    <p:extLst>
      <p:ext uri="{BB962C8B-B14F-4D97-AF65-F5344CB8AC3E}">
        <p14:creationId xmlns:p14="http://schemas.microsoft.com/office/powerpoint/2010/main" val="212264003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3626"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amp; bright picture 2">
    <p:spTree>
      <p:nvGrpSpPr>
        <p:cNvPr id="1" name=""/>
        <p:cNvGrpSpPr/>
        <p:nvPr/>
      </p:nvGrpSpPr>
      <p:grpSpPr>
        <a:xfrm>
          <a:off x="0" y="0"/>
          <a:ext cx="0" cy="0"/>
          <a:chOff x="0" y="0"/>
          <a:chExt cx="0" cy="0"/>
        </a:xfrm>
      </p:grpSpPr>
      <p:grpSp>
        <p:nvGrpSpPr>
          <p:cNvPr id="20" name="Gruppieren 19">
            <a:extLst>
              <a:ext uri="{FF2B5EF4-FFF2-40B4-BE49-F238E27FC236}">
                <a16:creationId xmlns:a16="http://schemas.microsoft.com/office/drawing/2014/main" id="{F6F9AA7A-DB2B-17BD-B242-B8D98D71F67C}"/>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accent2"/>
          </a:solidFill>
        </p:grpSpPr>
        <p:sp>
          <p:nvSpPr>
            <p:cNvPr id="21" name="Freihandform: Form 20">
              <a:extLst>
                <a:ext uri="{FF2B5EF4-FFF2-40B4-BE49-F238E27FC236}">
                  <a16:creationId xmlns:a16="http://schemas.microsoft.com/office/drawing/2014/main" id="{9CF1F000-D25F-1ED5-C7ED-68145182EF52}"/>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solidFill>
                <a:srgbClr val="FA001B"/>
              </a:solidFill>
              <a:prstDash val="solid"/>
              <a:miter/>
            </a:ln>
          </p:spPr>
          <p:txBody>
            <a:bodyPr rtlCol="0" anchor="ctr"/>
            <a:lstStyle/>
            <a:p>
              <a:endParaRPr lang="de-DE">
                <a:latin typeface="Aptos" panose="020B0004020202020204" pitchFamily="34" charset="0"/>
              </a:endParaRPr>
            </a:p>
          </p:txBody>
        </p:sp>
        <p:sp>
          <p:nvSpPr>
            <p:cNvPr id="22" name="Freihandform: Form 21">
              <a:extLst>
                <a:ext uri="{FF2B5EF4-FFF2-40B4-BE49-F238E27FC236}">
                  <a16:creationId xmlns:a16="http://schemas.microsoft.com/office/drawing/2014/main" id="{5A33C3D0-C3A2-C2C9-9EF0-B5A21DF7F399}"/>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solidFill>
              <a:srgbClr val="0A404F"/>
            </a:solidFill>
            <a:ln w="9525" cap="flat">
              <a:solidFill>
                <a:srgbClr val="0A404F"/>
              </a:solidFill>
              <a:prstDash val="solid"/>
              <a:miter/>
            </a:ln>
          </p:spPr>
          <p:txBody>
            <a:bodyPr rtlCol="0" anchor="ctr"/>
            <a:lstStyle/>
            <a:p>
              <a:endParaRPr lang="de-DE">
                <a:latin typeface="Aptos" panose="020B0004020202020204" pitchFamily="34" charset="0"/>
              </a:endParaRPr>
            </a:p>
          </p:txBody>
        </p:sp>
      </p:grpSp>
      <p:sp>
        <p:nvSpPr>
          <p:cNvPr id="4" name="Titel 6">
            <a:extLst>
              <a:ext uri="{FF2B5EF4-FFF2-40B4-BE49-F238E27FC236}">
                <a16:creationId xmlns:a16="http://schemas.microsoft.com/office/drawing/2014/main" id="{6E9F5219-9228-3654-2863-CA6CC9019EA6}"/>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lvl1pPr>
          </a:lstStyle>
          <a:p>
            <a:r>
              <a:rPr lang="en-US"/>
              <a:t>Agenda bright pic</a:t>
            </a:r>
          </a:p>
        </p:txBody>
      </p:sp>
      <p:sp>
        <p:nvSpPr>
          <p:cNvPr id="5" name="Textplatzhalter 4">
            <a:extLst>
              <a:ext uri="{FF2B5EF4-FFF2-40B4-BE49-F238E27FC236}">
                <a16:creationId xmlns:a16="http://schemas.microsoft.com/office/drawing/2014/main" id="{BF99AE16-14D6-AFE3-95BC-BFAD6D39224A}"/>
              </a:ext>
            </a:extLst>
          </p:cNvPr>
          <p:cNvSpPr>
            <a:spLocks noGrp="1" noRot="1" noMove="1" noResize="1" noEditPoints="1" noAdjustHandles="1" noChangeArrowheads="1" noChangeShapeType="1"/>
          </p:cNvSpPr>
          <p:nvPr>
            <p:ph type="body" sz="quarter" idx="16" hasCustomPrompt="1"/>
          </p:nvPr>
        </p:nvSpPr>
        <p:spPr bwMode="gray">
          <a:xfrm>
            <a:off x="503997" y="1432561"/>
            <a:ext cx="6555752"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sp>
        <p:nvSpPr>
          <p:cNvPr id="19" name="Bildplatzhalter 18">
            <a:extLst>
              <a:ext uri="{FF2B5EF4-FFF2-40B4-BE49-F238E27FC236}">
                <a16:creationId xmlns:a16="http://schemas.microsoft.com/office/drawing/2014/main" id="{4B5E35BA-E569-486D-0D86-7FC771AB6912}"/>
              </a:ext>
            </a:extLst>
          </p:cNvPr>
          <p:cNvSpPr>
            <a:spLocks noGrp="1" noRot="1" noMove="1" noResize="1" noEditPoints="1" noAdjustHandles="1" noChangeArrowheads="1" noChangeShapeType="1"/>
          </p:cNvSpPr>
          <p:nvPr>
            <p:ph type="pic" sz="quarter" idx="12"/>
          </p:nvPr>
        </p:nvSpPr>
        <p:spPr bwMode="gray">
          <a:xfrm>
            <a:off x="7547428" y="0"/>
            <a:ext cx="4644572" cy="6858000"/>
          </a:xfrm>
          <a:custGeom>
            <a:avLst/>
            <a:gdLst>
              <a:gd name="connsiteX0" fmla="*/ 3285148 w 4644572"/>
              <a:gd name="connsiteY0" fmla="*/ 6300896 h 6858000"/>
              <a:gd name="connsiteX1" fmla="*/ 3321921 w 4644572"/>
              <a:gd name="connsiteY1" fmla="*/ 6300896 h 6858000"/>
              <a:gd name="connsiteX2" fmla="*/ 3344024 w 4644572"/>
              <a:gd name="connsiteY2" fmla="*/ 6303132 h 6858000"/>
              <a:gd name="connsiteX3" fmla="*/ 3358852 w 4644572"/>
              <a:gd name="connsiteY3" fmla="*/ 6310745 h 6858000"/>
              <a:gd name="connsiteX4" fmla="*/ 3372932 w 4644572"/>
              <a:gd name="connsiteY4" fmla="*/ 6333855 h 6858000"/>
              <a:gd name="connsiteX5" fmla="*/ 3378045 w 4644572"/>
              <a:gd name="connsiteY5" fmla="*/ 6368932 h 6858000"/>
              <a:gd name="connsiteX6" fmla="*/ 3374151 w 4644572"/>
              <a:gd name="connsiteY6" fmla="*/ 6399929 h 6858000"/>
              <a:gd name="connsiteX7" fmla="*/ 3363571 w 4644572"/>
              <a:gd name="connsiteY7" fmla="*/ 6422725 h 6858000"/>
              <a:gd name="connsiteX8" fmla="*/ 3347328 w 4644572"/>
              <a:gd name="connsiteY8" fmla="*/ 6433202 h 6858000"/>
              <a:gd name="connsiteX9" fmla="*/ 3321921 w 4644572"/>
              <a:gd name="connsiteY9" fmla="*/ 6436694 h 6858000"/>
              <a:gd name="connsiteX10" fmla="*/ 3285148 w 4644572"/>
              <a:gd name="connsiteY10" fmla="*/ 6436694 h 6858000"/>
              <a:gd name="connsiteX11" fmla="*/ 3786366 w 4644572"/>
              <a:gd name="connsiteY11" fmla="*/ 6263347 h 6858000"/>
              <a:gd name="connsiteX12" fmla="*/ 3751913 w 4644572"/>
              <a:gd name="connsiteY12" fmla="*/ 6266564 h 6858000"/>
              <a:gd name="connsiteX13" fmla="*/ 3720685 w 4644572"/>
              <a:gd name="connsiteY13" fmla="*/ 6281553 h 6858000"/>
              <a:gd name="connsiteX14" fmla="*/ 3696065 w 4644572"/>
              <a:gd name="connsiteY14" fmla="*/ 6316669 h 6858000"/>
              <a:gd name="connsiteX15" fmla="*/ 3689064 w 4644572"/>
              <a:gd name="connsiteY15" fmla="*/ 6349118 h 6858000"/>
              <a:gd name="connsiteX16" fmla="*/ 3714550 w 4644572"/>
              <a:gd name="connsiteY16" fmla="*/ 6349118 h 6858000"/>
              <a:gd name="connsiteX17" fmla="*/ 3714550 w 4644572"/>
              <a:gd name="connsiteY17" fmla="*/ 6388511 h 6858000"/>
              <a:gd name="connsiteX18" fmla="*/ 3689064 w 4644572"/>
              <a:gd name="connsiteY18" fmla="*/ 6388511 h 6858000"/>
              <a:gd name="connsiteX19" fmla="*/ 3696065 w 4644572"/>
              <a:gd name="connsiteY19" fmla="*/ 6420960 h 6858000"/>
              <a:gd name="connsiteX20" fmla="*/ 3720685 w 4644572"/>
              <a:gd name="connsiteY20" fmla="*/ 6456077 h 6858000"/>
              <a:gd name="connsiteX21" fmla="*/ 3751913 w 4644572"/>
              <a:gd name="connsiteY21" fmla="*/ 6471065 h 6858000"/>
              <a:gd name="connsiteX22" fmla="*/ 3786366 w 4644572"/>
              <a:gd name="connsiteY22" fmla="*/ 6474282 h 6858000"/>
              <a:gd name="connsiteX23" fmla="*/ 3851417 w 4644572"/>
              <a:gd name="connsiteY23" fmla="*/ 6474282 h 6858000"/>
              <a:gd name="connsiteX24" fmla="*/ 3851417 w 4644572"/>
              <a:gd name="connsiteY24" fmla="*/ 6438145 h 6858000"/>
              <a:gd name="connsiteX25" fmla="*/ 3785736 w 4644572"/>
              <a:gd name="connsiteY25" fmla="*/ 6438145 h 6858000"/>
              <a:gd name="connsiteX26" fmla="*/ 3780309 w 4644572"/>
              <a:gd name="connsiteY26" fmla="*/ 6437714 h 6858000"/>
              <a:gd name="connsiteX27" fmla="*/ 3747036 w 4644572"/>
              <a:gd name="connsiteY27" fmla="*/ 6416997 h 6858000"/>
              <a:gd name="connsiteX28" fmla="*/ 3736771 w 4644572"/>
              <a:gd name="connsiteY28" fmla="*/ 6368815 h 6858000"/>
              <a:gd name="connsiteX29" fmla="*/ 3747036 w 4644572"/>
              <a:gd name="connsiteY29" fmla="*/ 6320632 h 6858000"/>
              <a:gd name="connsiteX30" fmla="*/ 3780309 w 4644572"/>
              <a:gd name="connsiteY30" fmla="*/ 6299915 h 6858000"/>
              <a:gd name="connsiteX31" fmla="*/ 3785736 w 4644572"/>
              <a:gd name="connsiteY31" fmla="*/ 6299484 h 6858000"/>
              <a:gd name="connsiteX32" fmla="*/ 3851417 w 4644572"/>
              <a:gd name="connsiteY32" fmla="*/ 6299484 h 6858000"/>
              <a:gd name="connsiteX33" fmla="*/ 3851417 w 4644572"/>
              <a:gd name="connsiteY33" fmla="*/ 6263347 h 6858000"/>
              <a:gd name="connsiteX34" fmla="*/ 3959574 w 4644572"/>
              <a:gd name="connsiteY34" fmla="*/ 6263307 h 6858000"/>
              <a:gd name="connsiteX35" fmla="*/ 4030328 w 4644572"/>
              <a:gd name="connsiteY35" fmla="*/ 6368815 h 6858000"/>
              <a:gd name="connsiteX36" fmla="*/ 3959574 w 4644572"/>
              <a:gd name="connsiteY36" fmla="*/ 6474322 h 6858000"/>
              <a:gd name="connsiteX37" fmla="*/ 4015579 w 4644572"/>
              <a:gd name="connsiteY37" fmla="*/ 6474322 h 6858000"/>
              <a:gd name="connsiteX38" fmla="*/ 4057819 w 4644572"/>
              <a:gd name="connsiteY38" fmla="*/ 6408993 h 6858000"/>
              <a:gd name="connsiteX39" fmla="*/ 4100020 w 4644572"/>
              <a:gd name="connsiteY39" fmla="*/ 6474322 h 6858000"/>
              <a:gd name="connsiteX40" fmla="*/ 4155986 w 4644572"/>
              <a:gd name="connsiteY40" fmla="*/ 6474322 h 6858000"/>
              <a:gd name="connsiteX41" fmla="*/ 4085271 w 4644572"/>
              <a:gd name="connsiteY41" fmla="*/ 6368815 h 6858000"/>
              <a:gd name="connsiteX42" fmla="*/ 4155986 w 4644572"/>
              <a:gd name="connsiteY42" fmla="*/ 6263307 h 6858000"/>
              <a:gd name="connsiteX43" fmla="*/ 4100020 w 4644572"/>
              <a:gd name="connsiteY43" fmla="*/ 6263307 h 6858000"/>
              <a:gd name="connsiteX44" fmla="*/ 4057819 w 4644572"/>
              <a:gd name="connsiteY44" fmla="*/ 6328676 h 6858000"/>
              <a:gd name="connsiteX45" fmla="*/ 4015579 w 4644572"/>
              <a:gd name="connsiteY45" fmla="*/ 6263307 h 6858000"/>
              <a:gd name="connsiteX46" fmla="*/ 3886263 w 4644572"/>
              <a:gd name="connsiteY46" fmla="*/ 6263307 h 6858000"/>
              <a:gd name="connsiteX47" fmla="*/ 3886263 w 4644572"/>
              <a:gd name="connsiteY47" fmla="*/ 6474322 h 6858000"/>
              <a:gd name="connsiteX48" fmla="*/ 3932594 w 4644572"/>
              <a:gd name="connsiteY48" fmla="*/ 6474322 h 6858000"/>
              <a:gd name="connsiteX49" fmla="*/ 3932594 w 4644572"/>
              <a:gd name="connsiteY49" fmla="*/ 6263307 h 6858000"/>
              <a:gd name="connsiteX50" fmla="*/ 3551882 w 4644572"/>
              <a:gd name="connsiteY50" fmla="*/ 6263307 h 6858000"/>
              <a:gd name="connsiteX51" fmla="*/ 3492140 w 4644572"/>
              <a:gd name="connsiteY51" fmla="*/ 6277158 h 6858000"/>
              <a:gd name="connsiteX52" fmla="*/ 3459693 w 4644572"/>
              <a:gd name="connsiteY52" fmla="*/ 6322672 h 6858000"/>
              <a:gd name="connsiteX53" fmla="*/ 3453951 w 4644572"/>
              <a:gd name="connsiteY53" fmla="*/ 6359123 h 6858000"/>
              <a:gd name="connsiteX54" fmla="*/ 3453833 w 4644572"/>
              <a:gd name="connsiteY54" fmla="*/ 6368815 h 6858000"/>
              <a:gd name="connsiteX55" fmla="*/ 3453951 w 4644572"/>
              <a:gd name="connsiteY55" fmla="*/ 6378506 h 6858000"/>
              <a:gd name="connsiteX56" fmla="*/ 3469644 w 4644572"/>
              <a:gd name="connsiteY56" fmla="*/ 6437753 h 6858000"/>
              <a:gd name="connsiteX57" fmla="*/ 3515345 w 4644572"/>
              <a:gd name="connsiteY57" fmla="*/ 6470633 h 6858000"/>
              <a:gd name="connsiteX58" fmla="*/ 3551843 w 4644572"/>
              <a:gd name="connsiteY58" fmla="*/ 6474282 h 6858000"/>
              <a:gd name="connsiteX59" fmla="*/ 3611309 w 4644572"/>
              <a:gd name="connsiteY59" fmla="*/ 6474282 h 6858000"/>
              <a:gd name="connsiteX60" fmla="*/ 3611309 w 4644572"/>
              <a:gd name="connsiteY60" fmla="*/ 6437557 h 6858000"/>
              <a:gd name="connsiteX61" fmla="*/ 3553888 w 4644572"/>
              <a:gd name="connsiteY61" fmla="*/ 6437557 h 6858000"/>
              <a:gd name="connsiteX62" fmla="*/ 3518216 w 4644572"/>
              <a:gd name="connsiteY62" fmla="*/ 6425158 h 6858000"/>
              <a:gd name="connsiteX63" fmla="*/ 3504057 w 4644572"/>
              <a:gd name="connsiteY63" fmla="*/ 6388158 h 6858000"/>
              <a:gd name="connsiteX64" fmla="*/ 3593886 w 4644572"/>
              <a:gd name="connsiteY64" fmla="*/ 6388158 h 6858000"/>
              <a:gd name="connsiteX65" fmla="*/ 3593886 w 4644572"/>
              <a:gd name="connsiteY65" fmla="*/ 6349353 h 6858000"/>
              <a:gd name="connsiteX66" fmla="*/ 3504096 w 4644572"/>
              <a:gd name="connsiteY66" fmla="*/ 6349353 h 6858000"/>
              <a:gd name="connsiteX67" fmla="*/ 3518255 w 4644572"/>
              <a:gd name="connsiteY67" fmla="*/ 6312353 h 6858000"/>
              <a:gd name="connsiteX68" fmla="*/ 3553927 w 4644572"/>
              <a:gd name="connsiteY68" fmla="*/ 6299954 h 6858000"/>
              <a:gd name="connsiteX69" fmla="*/ 3611348 w 4644572"/>
              <a:gd name="connsiteY69" fmla="*/ 6299954 h 6858000"/>
              <a:gd name="connsiteX70" fmla="*/ 3611348 w 4644572"/>
              <a:gd name="connsiteY70" fmla="*/ 6263307 h 6858000"/>
              <a:gd name="connsiteX71" fmla="*/ 3240312 w 4644572"/>
              <a:gd name="connsiteY71" fmla="*/ 6263229 h 6858000"/>
              <a:gd name="connsiteX72" fmla="*/ 3240312 w 4644572"/>
              <a:gd name="connsiteY72" fmla="*/ 6474282 h 6858000"/>
              <a:gd name="connsiteX73" fmla="*/ 3321882 w 4644572"/>
              <a:gd name="connsiteY73" fmla="*/ 6474282 h 6858000"/>
              <a:gd name="connsiteX74" fmla="*/ 3340209 w 4644572"/>
              <a:gd name="connsiteY74" fmla="*/ 6474126 h 6858000"/>
              <a:gd name="connsiteX75" fmla="*/ 3353896 w 4644572"/>
              <a:gd name="connsiteY75" fmla="*/ 6473341 h 6858000"/>
              <a:gd name="connsiteX76" fmla="*/ 3364476 w 4644572"/>
              <a:gd name="connsiteY76" fmla="*/ 6471928 h 6858000"/>
              <a:gd name="connsiteX77" fmla="*/ 3373640 w 4644572"/>
              <a:gd name="connsiteY77" fmla="*/ 6469574 h 6858000"/>
              <a:gd name="connsiteX78" fmla="*/ 3401564 w 4644572"/>
              <a:gd name="connsiteY78" fmla="*/ 6453566 h 6858000"/>
              <a:gd name="connsiteX79" fmla="*/ 3418436 w 4644572"/>
              <a:gd name="connsiteY79" fmla="*/ 6425237 h 6858000"/>
              <a:gd name="connsiteX80" fmla="*/ 3424965 w 4644572"/>
              <a:gd name="connsiteY80" fmla="*/ 6398360 h 6858000"/>
              <a:gd name="connsiteX81" fmla="*/ 3427325 w 4644572"/>
              <a:gd name="connsiteY81" fmla="*/ 6369207 h 6858000"/>
              <a:gd name="connsiteX82" fmla="*/ 3425909 w 4644572"/>
              <a:gd name="connsiteY82" fmla="*/ 6346293 h 6858000"/>
              <a:gd name="connsiteX83" fmla="*/ 3421661 w 4644572"/>
              <a:gd name="connsiteY83" fmla="*/ 6324909 h 6858000"/>
              <a:gd name="connsiteX84" fmla="*/ 3415014 w 4644572"/>
              <a:gd name="connsiteY84" fmla="*/ 6306389 h 6858000"/>
              <a:gd name="connsiteX85" fmla="*/ 3406480 w 4644572"/>
              <a:gd name="connsiteY85" fmla="*/ 6292303 h 6858000"/>
              <a:gd name="connsiteX86" fmla="*/ 3374269 w 4644572"/>
              <a:gd name="connsiteY86" fmla="*/ 6270017 h 6858000"/>
              <a:gd name="connsiteX87" fmla="*/ 3321842 w 4644572"/>
              <a:gd name="connsiteY87" fmla="*/ 6263229 h 6858000"/>
              <a:gd name="connsiteX88" fmla="*/ 3899714 w 4644572"/>
              <a:gd name="connsiteY88" fmla="*/ 5781129 h 6858000"/>
              <a:gd name="connsiteX89" fmla="*/ 3699368 w 4644572"/>
              <a:gd name="connsiteY89" fmla="*/ 5845359 h 6858000"/>
              <a:gd name="connsiteX90" fmla="*/ 3699368 w 4644572"/>
              <a:gd name="connsiteY90" fmla="*/ 5846105 h 6858000"/>
              <a:gd name="connsiteX91" fmla="*/ 3766150 w 4644572"/>
              <a:gd name="connsiteY91" fmla="*/ 5911081 h 6858000"/>
              <a:gd name="connsiteX92" fmla="*/ 3759897 w 4644572"/>
              <a:gd name="connsiteY92" fmla="*/ 5938429 h 6858000"/>
              <a:gd name="connsiteX93" fmla="*/ 3665191 w 4644572"/>
              <a:gd name="connsiteY93" fmla="*/ 6059042 h 6858000"/>
              <a:gd name="connsiteX94" fmla="*/ 3623187 w 4644572"/>
              <a:gd name="connsiteY94" fmla="*/ 6179341 h 6858000"/>
              <a:gd name="connsiteX95" fmla="*/ 3911867 w 4644572"/>
              <a:gd name="connsiteY95" fmla="*/ 6021022 h 6858000"/>
              <a:gd name="connsiteX96" fmla="*/ 3973811 w 4644572"/>
              <a:gd name="connsiteY96" fmla="*/ 5853952 h 6858000"/>
              <a:gd name="connsiteX97" fmla="*/ 3899714 w 4644572"/>
              <a:gd name="connsiteY97" fmla="*/ 5781129 h 6858000"/>
              <a:gd name="connsiteX98" fmla="*/ 3742802 w 4644572"/>
              <a:gd name="connsiteY98" fmla="*/ 5637355 h 6858000"/>
              <a:gd name="connsiteX99" fmla="*/ 3486830 w 4644572"/>
              <a:gd name="connsiteY99" fmla="*/ 5801101 h 6858000"/>
              <a:gd name="connsiteX100" fmla="*/ 3424886 w 4644572"/>
              <a:gd name="connsiteY100" fmla="*/ 5968170 h 6858000"/>
              <a:gd name="connsiteX101" fmla="*/ 3498983 w 4644572"/>
              <a:gd name="connsiteY101" fmla="*/ 6040993 h 6858000"/>
              <a:gd name="connsiteX102" fmla="*/ 3699368 w 4644572"/>
              <a:gd name="connsiteY102" fmla="*/ 5976763 h 6858000"/>
              <a:gd name="connsiteX103" fmla="*/ 3699368 w 4644572"/>
              <a:gd name="connsiteY103" fmla="*/ 5976057 h 6858000"/>
              <a:gd name="connsiteX104" fmla="*/ 3632586 w 4644572"/>
              <a:gd name="connsiteY104" fmla="*/ 5911081 h 6858000"/>
              <a:gd name="connsiteX105" fmla="*/ 3638840 w 4644572"/>
              <a:gd name="connsiteY105" fmla="*/ 5883733 h 6858000"/>
              <a:gd name="connsiteX106" fmla="*/ 3733546 w 4644572"/>
              <a:gd name="connsiteY106" fmla="*/ 5763119 h 6858000"/>
              <a:gd name="connsiteX107" fmla="*/ 3775550 w 4644572"/>
              <a:gd name="connsiteY107" fmla="*/ 5642820 h 6858000"/>
              <a:gd name="connsiteX108" fmla="*/ 3742802 w 4644572"/>
              <a:gd name="connsiteY108" fmla="*/ 5637355 h 6858000"/>
              <a:gd name="connsiteX109" fmla="*/ 0 w 4644572"/>
              <a:gd name="connsiteY109" fmla="*/ 0 h 6858000"/>
              <a:gd name="connsiteX110" fmla="*/ 4644572 w 4644572"/>
              <a:gd name="connsiteY110" fmla="*/ 0 h 6858000"/>
              <a:gd name="connsiteX111" fmla="*/ 4644572 w 4644572"/>
              <a:gd name="connsiteY111" fmla="*/ 6858000 h 6858000"/>
              <a:gd name="connsiteX112" fmla="*/ 0 w 4644572"/>
              <a:gd name="connsiteY1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44572" h="6858000">
                <a:moveTo>
                  <a:pt x="3285148" y="6300896"/>
                </a:moveTo>
                <a:lnTo>
                  <a:pt x="3321921" y="6300896"/>
                </a:lnTo>
                <a:cubicBezTo>
                  <a:pt x="3330967" y="6300896"/>
                  <a:pt x="3338322" y="6301642"/>
                  <a:pt x="3344024" y="6303132"/>
                </a:cubicBezTo>
                <a:cubicBezTo>
                  <a:pt x="3349727" y="6304624"/>
                  <a:pt x="3354644" y="6307174"/>
                  <a:pt x="3358852" y="6310745"/>
                </a:cubicBezTo>
                <a:cubicBezTo>
                  <a:pt x="3364751" y="6315610"/>
                  <a:pt x="3369432" y="6323300"/>
                  <a:pt x="3372932" y="6333855"/>
                </a:cubicBezTo>
                <a:cubicBezTo>
                  <a:pt x="3376354" y="6344370"/>
                  <a:pt x="3378045" y="6356102"/>
                  <a:pt x="3378045" y="6368932"/>
                </a:cubicBezTo>
                <a:cubicBezTo>
                  <a:pt x="3378045" y="6379918"/>
                  <a:pt x="3376747" y="6390238"/>
                  <a:pt x="3374151" y="6399929"/>
                </a:cubicBezTo>
                <a:cubicBezTo>
                  <a:pt x="3371477" y="6409660"/>
                  <a:pt x="3367976" y="6417232"/>
                  <a:pt x="3363571" y="6422725"/>
                </a:cubicBezTo>
                <a:cubicBezTo>
                  <a:pt x="3359796" y="6427356"/>
                  <a:pt x="3354368" y="6430887"/>
                  <a:pt x="3347328" y="6433202"/>
                </a:cubicBezTo>
                <a:cubicBezTo>
                  <a:pt x="3340288" y="6435517"/>
                  <a:pt x="3331832" y="6436694"/>
                  <a:pt x="3321921" y="6436694"/>
                </a:cubicBezTo>
                <a:lnTo>
                  <a:pt x="3285148" y="6436694"/>
                </a:lnTo>
                <a:close/>
                <a:moveTo>
                  <a:pt x="3786366" y="6263347"/>
                </a:moveTo>
                <a:cubicBezTo>
                  <a:pt x="3774449" y="6263347"/>
                  <a:pt x="3762964" y="6264406"/>
                  <a:pt x="3751913" y="6266564"/>
                </a:cubicBezTo>
                <a:cubicBezTo>
                  <a:pt x="3740861" y="6268722"/>
                  <a:pt x="3730478" y="6273705"/>
                  <a:pt x="3720685" y="6281553"/>
                </a:cubicBezTo>
                <a:cubicBezTo>
                  <a:pt x="3709004" y="6291165"/>
                  <a:pt x="3700784" y="6302858"/>
                  <a:pt x="3696065" y="6316669"/>
                </a:cubicBezTo>
                <a:cubicBezTo>
                  <a:pt x="3692446" y="6327302"/>
                  <a:pt x="3690165" y="6338131"/>
                  <a:pt x="3689064" y="6349118"/>
                </a:cubicBezTo>
                <a:lnTo>
                  <a:pt x="3714550" y="6349118"/>
                </a:lnTo>
                <a:lnTo>
                  <a:pt x="3714550" y="6388511"/>
                </a:lnTo>
                <a:lnTo>
                  <a:pt x="3689064" y="6388511"/>
                </a:lnTo>
                <a:cubicBezTo>
                  <a:pt x="3690126" y="6399576"/>
                  <a:pt x="3692446" y="6410366"/>
                  <a:pt x="3696065" y="6420960"/>
                </a:cubicBezTo>
                <a:cubicBezTo>
                  <a:pt x="3700745" y="6434771"/>
                  <a:pt x="3708965" y="6446463"/>
                  <a:pt x="3720685" y="6456077"/>
                </a:cubicBezTo>
                <a:cubicBezTo>
                  <a:pt x="3730478" y="6463924"/>
                  <a:pt x="3740861" y="6468907"/>
                  <a:pt x="3751913" y="6471065"/>
                </a:cubicBezTo>
                <a:cubicBezTo>
                  <a:pt x="3762964" y="6473223"/>
                  <a:pt x="3774449" y="6474282"/>
                  <a:pt x="3786366" y="6474282"/>
                </a:cubicBezTo>
                <a:lnTo>
                  <a:pt x="3851417" y="6474282"/>
                </a:lnTo>
                <a:lnTo>
                  <a:pt x="3851417" y="6438145"/>
                </a:lnTo>
                <a:lnTo>
                  <a:pt x="3785736" y="6438145"/>
                </a:lnTo>
                <a:cubicBezTo>
                  <a:pt x="3783927" y="6438145"/>
                  <a:pt x="3782118" y="6437792"/>
                  <a:pt x="3780309" y="6437714"/>
                </a:cubicBezTo>
                <a:cubicBezTo>
                  <a:pt x="3763554" y="6435948"/>
                  <a:pt x="3752464" y="6429082"/>
                  <a:pt x="3747036" y="6416997"/>
                </a:cubicBezTo>
                <a:cubicBezTo>
                  <a:pt x="3740822" y="6403186"/>
                  <a:pt x="3737400" y="6387099"/>
                  <a:pt x="3736771" y="6368815"/>
                </a:cubicBezTo>
                <a:cubicBezTo>
                  <a:pt x="3737400" y="6350530"/>
                  <a:pt x="3740822" y="6334443"/>
                  <a:pt x="3747036" y="6320632"/>
                </a:cubicBezTo>
                <a:cubicBezTo>
                  <a:pt x="3752464" y="6308547"/>
                  <a:pt x="3763554" y="6301681"/>
                  <a:pt x="3780309" y="6299915"/>
                </a:cubicBezTo>
                <a:cubicBezTo>
                  <a:pt x="3782118" y="6299797"/>
                  <a:pt x="3783927" y="6299484"/>
                  <a:pt x="3785736" y="6299484"/>
                </a:cubicBezTo>
                <a:lnTo>
                  <a:pt x="3851417" y="6299484"/>
                </a:lnTo>
                <a:lnTo>
                  <a:pt x="3851417" y="6263347"/>
                </a:lnTo>
                <a:close/>
                <a:moveTo>
                  <a:pt x="3959574" y="6263307"/>
                </a:moveTo>
                <a:lnTo>
                  <a:pt x="4030328" y="6368815"/>
                </a:lnTo>
                <a:lnTo>
                  <a:pt x="3959574" y="6474322"/>
                </a:lnTo>
                <a:lnTo>
                  <a:pt x="4015579" y="6474322"/>
                </a:lnTo>
                <a:lnTo>
                  <a:pt x="4057819" y="6408993"/>
                </a:lnTo>
                <a:lnTo>
                  <a:pt x="4100020" y="6474322"/>
                </a:lnTo>
                <a:lnTo>
                  <a:pt x="4155986" y="6474322"/>
                </a:lnTo>
                <a:lnTo>
                  <a:pt x="4085271" y="6368815"/>
                </a:lnTo>
                <a:lnTo>
                  <a:pt x="4155986" y="6263307"/>
                </a:lnTo>
                <a:lnTo>
                  <a:pt x="4100020" y="6263307"/>
                </a:lnTo>
                <a:lnTo>
                  <a:pt x="4057819" y="6328676"/>
                </a:lnTo>
                <a:lnTo>
                  <a:pt x="4015579" y="6263307"/>
                </a:lnTo>
                <a:close/>
                <a:moveTo>
                  <a:pt x="3886263" y="6263307"/>
                </a:moveTo>
                <a:lnTo>
                  <a:pt x="3886263" y="6474322"/>
                </a:lnTo>
                <a:lnTo>
                  <a:pt x="3932594" y="6474322"/>
                </a:lnTo>
                <a:lnTo>
                  <a:pt x="3932594" y="6263307"/>
                </a:lnTo>
                <a:close/>
                <a:moveTo>
                  <a:pt x="3551882" y="6263307"/>
                </a:moveTo>
                <a:cubicBezTo>
                  <a:pt x="3531313" y="6263307"/>
                  <a:pt x="3509681" y="6265465"/>
                  <a:pt x="3492140" y="6277158"/>
                </a:cubicBezTo>
                <a:cubicBezTo>
                  <a:pt x="3475857" y="6288066"/>
                  <a:pt x="3465160" y="6303996"/>
                  <a:pt x="3459693" y="6322672"/>
                </a:cubicBezTo>
                <a:cubicBezTo>
                  <a:pt x="3456193" y="6334483"/>
                  <a:pt x="3454266" y="6346763"/>
                  <a:pt x="3453951" y="6359123"/>
                </a:cubicBezTo>
                <a:cubicBezTo>
                  <a:pt x="3453754" y="6362340"/>
                  <a:pt x="3453715" y="6365597"/>
                  <a:pt x="3453833" y="6368815"/>
                </a:cubicBezTo>
                <a:cubicBezTo>
                  <a:pt x="3453715" y="6372032"/>
                  <a:pt x="3453754" y="6375289"/>
                  <a:pt x="3453951" y="6378506"/>
                </a:cubicBezTo>
                <a:cubicBezTo>
                  <a:pt x="3454502" y="6398595"/>
                  <a:pt x="3458592" y="6420646"/>
                  <a:pt x="3469644" y="6437753"/>
                </a:cubicBezTo>
                <a:cubicBezTo>
                  <a:pt x="3479987" y="6453762"/>
                  <a:pt x="3496663" y="6466357"/>
                  <a:pt x="3515345" y="6470633"/>
                </a:cubicBezTo>
                <a:cubicBezTo>
                  <a:pt x="3527262" y="6473341"/>
                  <a:pt x="3539690" y="6474282"/>
                  <a:pt x="3551843" y="6474282"/>
                </a:cubicBezTo>
                <a:lnTo>
                  <a:pt x="3611309" y="6474282"/>
                </a:lnTo>
                <a:lnTo>
                  <a:pt x="3611309" y="6437557"/>
                </a:lnTo>
                <a:lnTo>
                  <a:pt x="3553888" y="6437557"/>
                </a:lnTo>
                <a:cubicBezTo>
                  <a:pt x="3541106" y="6437400"/>
                  <a:pt x="3527576" y="6434536"/>
                  <a:pt x="3518216" y="6425158"/>
                </a:cubicBezTo>
                <a:cubicBezTo>
                  <a:pt x="3508541" y="6415428"/>
                  <a:pt x="3504883" y="6401499"/>
                  <a:pt x="3504057" y="6388158"/>
                </a:cubicBezTo>
                <a:lnTo>
                  <a:pt x="3593886" y="6388158"/>
                </a:lnTo>
                <a:lnTo>
                  <a:pt x="3593886" y="6349353"/>
                </a:lnTo>
                <a:lnTo>
                  <a:pt x="3504096" y="6349353"/>
                </a:lnTo>
                <a:cubicBezTo>
                  <a:pt x="3504922" y="6336013"/>
                  <a:pt x="3508580" y="6322084"/>
                  <a:pt x="3518255" y="6312353"/>
                </a:cubicBezTo>
                <a:cubicBezTo>
                  <a:pt x="3527615" y="6302975"/>
                  <a:pt x="3541145" y="6300111"/>
                  <a:pt x="3553927" y="6299954"/>
                </a:cubicBezTo>
                <a:lnTo>
                  <a:pt x="3611348" y="6299954"/>
                </a:lnTo>
                <a:lnTo>
                  <a:pt x="3611348" y="6263307"/>
                </a:lnTo>
                <a:close/>
                <a:moveTo>
                  <a:pt x="3240312" y="6263229"/>
                </a:moveTo>
                <a:lnTo>
                  <a:pt x="3240312" y="6474282"/>
                </a:lnTo>
                <a:lnTo>
                  <a:pt x="3321882" y="6474282"/>
                </a:lnTo>
                <a:cubicBezTo>
                  <a:pt x="3328804" y="6474282"/>
                  <a:pt x="3334939" y="6474243"/>
                  <a:pt x="3340209" y="6474126"/>
                </a:cubicBezTo>
                <a:cubicBezTo>
                  <a:pt x="3345440" y="6474008"/>
                  <a:pt x="3350042" y="6473772"/>
                  <a:pt x="3353896" y="6473341"/>
                </a:cubicBezTo>
                <a:cubicBezTo>
                  <a:pt x="3357790" y="6472909"/>
                  <a:pt x="3361329" y="6472438"/>
                  <a:pt x="3364476" y="6471928"/>
                </a:cubicBezTo>
                <a:cubicBezTo>
                  <a:pt x="3367622" y="6471418"/>
                  <a:pt x="3370690" y="6470633"/>
                  <a:pt x="3373640" y="6469574"/>
                </a:cubicBezTo>
                <a:cubicBezTo>
                  <a:pt x="3385045" y="6465964"/>
                  <a:pt x="3394327" y="6460667"/>
                  <a:pt x="3401564" y="6453566"/>
                </a:cubicBezTo>
                <a:cubicBezTo>
                  <a:pt x="3408840" y="6446503"/>
                  <a:pt x="3414503" y="6437086"/>
                  <a:pt x="3418436" y="6425237"/>
                </a:cubicBezTo>
                <a:cubicBezTo>
                  <a:pt x="3421229" y="6417428"/>
                  <a:pt x="3423392" y="6408482"/>
                  <a:pt x="3424965" y="6398360"/>
                </a:cubicBezTo>
                <a:cubicBezTo>
                  <a:pt x="3426577" y="6388236"/>
                  <a:pt x="3427325" y="6378506"/>
                  <a:pt x="3427325" y="6369207"/>
                </a:cubicBezTo>
                <a:cubicBezTo>
                  <a:pt x="3427325" y="6361399"/>
                  <a:pt x="3426892" y="6353748"/>
                  <a:pt x="3425909" y="6346293"/>
                </a:cubicBezTo>
                <a:cubicBezTo>
                  <a:pt x="3424965" y="6338798"/>
                  <a:pt x="3423549" y="6331657"/>
                  <a:pt x="3421661" y="6324909"/>
                </a:cubicBezTo>
                <a:cubicBezTo>
                  <a:pt x="3419774" y="6318121"/>
                  <a:pt x="3417571" y="6311961"/>
                  <a:pt x="3415014" y="6306389"/>
                </a:cubicBezTo>
                <a:cubicBezTo>
                  <a:pt x="3412498" y="6300817"/>
                  <a:pt x="3409666" y="6296109"/>
                  <a:pt x="3406480" y="6292303"/>
                </a:cubicBezTo>
                <a:cubicBezTo>
                  <a:pt x="3398299" y="6281984"/>
                  <a:pt x="3387523" y="6274529"/>
                  <a:pt x="3374269" y="6270017"/>
                </a:cubicBezTo>
                <a:cubicBezTo>
                  <a:pt x="3361015" y="6265465"/>
                  <a:pt x="3343513" y="6263229"/>
                  <a:pt x="3321842" y="6263229"/>
                </a:cubicBezTo>
                <a:close/>
                <a:moveTo>
                  <a:pt x="3899714" y="5781129"/>
                </a:moveTo>
                <a:cubicBezTo>
                  <a:pt x="3832932" y="5781129"/>
                  <a:pt x="3699368" y="5845359"/>
                  <a:pt x="3699368" y="5845359"/>
                </a:cubicBezTo>
                <a:lnTo>
                  <a:pt x="3699368" y="5846105"/>
                </a:lnTo>
                <a:cubicBezTo>
                  <a:pt x="3736260" y="5846105"/>
                  <a:pt x="3766150" y="5875179"/>
                  <a:pt x="3766150" y="5911081"/>
                </a:cubicBezTo>
                <a:cubicBezTo>
                  <a:pt x="3766150" y="5920851"/>
                  <a:pt x="3763869" y="5930110"/>
                  <a:pt x="3759897" y="5938429"/>
                </a:cubicBezTo>
                <a:cubicBezTo>
                  <a:pt x="3746525" y="5968994"/>
                  <a:pt x="3712308" y="6002973"/>
                  <a:pt x="3665191" y="6059042"/>
                </a:cubicBezTo>
                <a:cubicBezTo>
                  <a:pt x="3620394" y="6112404"/>
                  <a:pt x="3570524" y="6162822"/>
                  <a:pt x="3623187" y="6179341"/>
                </a:cubicBezTo>
                <a:cubicBezTo>
                  <a:pt x="3705779" y="6205159"/>
                  <a:pt x="3829393" y="6139084"/>
                  <a:pt x="3911867" y="6021022"/>
                </a:cubicBezTo>
                <a:cubicBezTo>
                  <a:pt x="3960518" y="5951337"/>
                  <a:pt x="3973811" y="5895896"/>
                  <a:pt x="3973811" y="5853952"/>
                </a:cubicBezTo>
                <a:cubicBezTo>
                  <a:pt x="3973811" y="5824956"/>
                  <a:pt x="3960242" y="5781129"/>
                  <a:pt x="3899714" y="5781129"/>
                </a:cubicBezTo>
                <a:close/>
                <a:moveTo>
                  <a:pt x="3742802" y="5637355"/>
                </a:moveTo>
                <a:cubicBezTo>
                  <a:pt x="3662658" y="5634294"/>
                  <a:pt x="3558996" y="5697796"/>
                  <a:pt x="3486830" y="5801101"/>
                </a:cubicBezTo>
                <a:cubicBezTo>
                  <a:pt x="3438140" y="5870785"/>
                  <a:pt x="3424886" y="5926187"/>
                  <a:pt x="3424886" y="5968170"/>
                </a:cubicBezTo>
                <a:cubicBezTo>
                  <a:pt x="3424886" y="5997166"/>
                  <a:pt x="3438455" y="6040993"/>
                  <a:pt x="3498983" y="6040993"/>
                </a:cubicBezTo>
                <a:cubicBezTo>
                  <a:pt x="3565765" y="6040993"/>
                  <a:pt x="3699368" y="5976763"/>
                  <a:pt x="3699368" y="5976763"/>
                </a:cubicBezTo>
                <a:lnTo>
                  <a:pt x="3699368" y="5976057"/>
                </a:lnTo>
                <a:cubicBezTo>
                  <a:pt x="3662477" y="5976057"/>
                  <a:pt x="3632586" y="5946943"/>
                  <a:pt x="3632586" y="5911081"/>
                </a:cubicBezTo>
                <a:cubicBezTo>
                  <a:pt x="3632586" y="5901311"/>
                  <a:pt x="3634868" y="5892051"/>
                  <a:pt x="3638840" y="5883733"/>
                </a:cubicBezTo>
                <a:cubicBezTo>
                  <a:pt x="3652251" y="5853128"/>
                  <a:pt x="3686429" y="5819189"/>
                  <a:pt x="3733546" y="5763119"/>
                </a:cubicBezTo>
                <a:cubicBezTo>
                  <a:pt x="3778343" y="5709758"/>
                  <a:pt x="3828213" y="5659339"/>
                  <a:pt x="3775550" y="5642820"/>
                </a:cubicBezTo>
                <a:cubicBezTo>
                  <a:pt x="3765221" y="5639588"/>
                  <a:pt x="3754252" y="5637792"/>
                  <a:pt x="3742802" y="5637355"/>
                </a:cubicBezTo>
                <a:close/>
                <a:moveTo>
                  <a:pt x="0" y="0"/>
                </a:moveTo>
                <a:lnTo>
                  <a:pt x="4644572" y="0"/>
                </a:lnTo>
                <a:lnTo>
                  <a:pt x="4644572" y="6858000"/>
                </a:lnTo>
                <a:lnTo>
                  <a:pt x="0" y="6858000"/>
                </a:lnTo>
                <a:close/>
              </a:path>
            </a:pathLst>
          </a:custGeom>
          <a:solidFill>
            <a:schemeClr val="bg2"/>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66526700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4452"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amp; dark picture 1">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7B74338-B75D-5EE0-BADE-EBE8401F8ACB}"/>
              </a:ext>
            </a:extLst>
          </p:cNvPr>
          <p:cNvSpPr>
            <a:spLocks noGrp="1" noRot="1" noMove="1" noResize="1" noEditPoints="1" noAdjustHandles="1" noChangeArrowheads="1" noChangeShapeType="1"/>
          </p:cNvSpPr>
          <p:nvPr>
            <p:ph type="pic" sz="quarter" idx="12"/>
          </p:nvPr>
        </p:nvSpPr>
        <p:spPr bwMode="ltGray">
          <a:xfrm>
            <a:off x="6339839" y="0"/>
            <a:ext cx="5852162" cy="6858000"/>
          </a:xfrm>
          <a:custGeom>
            <a:avLst/>
            <a:gdLst>
              <a:gd name="connsiteX0" fmla="*/ 4492738 w 5852162"/>
              <a:gd name="connsiteY0" fmla="*/ 6300896 h 6858000"/>
              <a:gd name="connsiteX1" fmla="*/ 4529511 w 5852162"/>
              <a:gd name="connsiteY1" fmla="*/ 6300896 h 6858000"/>
              <a:gd name="connsiteX2" fmla="*/ 4551614 w 5852162"/>
              <a:gd name="connsiteY2" fmla="*/ 6303132 h 6858000"/>
              <a:gd name="connsiteX3" fmla="*/ 4566442 w 5852162"/>
              <a:gd name="connsiteY3" fmla="*/ 6310745 h 6858000"/>
              <a:gd name="connsiteX4" fmla="*/ 4580522 w 5852162"/>
              <a:gd name="connsiteY4" fmla="*/ 6333855 h 6858000"/>
              <a:gd name="connsiteX5" fmla="*/ 4585635 w 5852162"/>
              <a:gd name="connsiteY5" fmla="*/ 6368932 h 6858000"/>
              <a:gd name="connsiteX6" fmla="*/ 4581741 w 5852162"/>
              <a:gd name="connsiteY6" fmla="*/ 6399929 h 6858000"/>
              <a:gd name="connsiteX7" fmla="*/ 4571161 w 5852162"/>
              <a:gd name="connsiteY7" fmla="*/ 6422725 h 6858000"/>
              <a:gd name="connsiteX8" fmla="*/ 4554918 w 5852162"/>
              <a:gd name="connsiteY8" fmla="*/ 6433202 h 6858000"/>
              <a:gd name="connsiteX9" fmla="*/ 4529511 w 5852162"/>
              <a:gd name="connsiteY9" fmla="*/ 6436694 h 6858000"/>
              <a:gd name="connsiteX10" fmla="*/ 4492738 w 5852162"/>
              <a:gd name="connsiteY10" fmla="*/ 6436694 h 6858000"/>
              <a:gd name="connsiteX11" fmla="*/ 4993956 w 5852162"/>
              <a:gd name="connsiteY11" fmla="*/ 6263347 h 6858000"/>
              <a:gd name="connsiteX12" fmla="*/ 4959503 w 5852162"/>
              <a:gd name="connsiteY12" fmla="*/ 6266564 h 6858000"/>
              <a:gd name="connsiteX13" fmla="*/ 4928275 w 5852162"/>
              <a:gd name="connsiteY13" fmla="*/ 6281553 h 6858000"/>
              <a:gd name="connsiteX14" fmla="*/ 4903655 w 5852162"/>
              <a:gd name="connsiteY14" fmla="*/ 6316669 h 6858000"/>
              <a:gd name="connsiteX15" fmla="*/ 4896654 w 5852162"/>
              <a:gd name="connsiteY15" fmla="*/ 6349118 h 6858000"/>
              <a:gd name="connsiteX16" fmla="*/ 4922140 w 5852162"/>
              <a:gd name="connsiteY16" fmla="*/ 6349118 h 6858000"/>
              <a:gd name="connsiteX17" fmla="*/ 4922140 w 5852162"/>
              <a:gd name="connsiteY17" fmla="*/ 6388511 h 6858000"/>
              <a:gd name="connsiteX18" fmla="*/ 4896654 w 5852162"/>
              <a:gd name="connsiteY18" fmla="*/ 6388511 h 6858000"/>
              <a:gd name="connsiteX19" fmla="*/ 4903655 w 5852162"/>
              <a:gd name="connsiteY19" fmla="*/ 6420960 h 6858000"/>
              <a:gd name="connsiteX20" fmla="*/ 4928275 w 5852162"/>
              <a:gd name="connsiteY20" fmla="*/ 6456077 h 6858000"/>
              <a:gd name="connsiteX21" fmla="*/ 4959503 w 5852162"/>
              <a:gd name="connsiteY21" fmla="*/ 6471065 h 6858000"/>
              <a:gd name="connsiteX22" fmla="*/ 4993956 w 5852162"/>
              <a:gd name="connsiteY22" fmla="*/ 6474282 h 6858000"/>
              <a:gd name="connsiteX23" fmla="*/ 5059007 w 5852162"/>
              <a:gd name="connsiteY23" fmla="*/ 6474282 h 6858000"/>
              <a:gd name="connsiteX24" fmla="*/ 5059007 w 5852162"/>
              <a:gd name="connsiteY24" fmla="*/ 6438145 h 6858000"/>
              <a:gd name="connsiteX25" fmla="*/ 4993326 w 5852162"/>
              <a:gd name="connsiteY25" fmla="*/ 6438145 h 6858000"/>
              <a:gd name="connsiteX26" fmla="*/ 4987899 w 5852162"/>
              <a:gd name="connsiteY26" fmla="*/ 6437714 h 6858000"/>
              <a:gd name="connsiteX27" fmla="*/ 4954626 w 5852162"/>
              <a:gd name="connsiteY27" fmla="*/ 6416997 h 6858000"/>
              <a:gd name="connsiteX28" fmla="*/ 4944361 w 5852162"/>
              <a:gd name="connsiteY28" fmla="*/ 6368815 h 6858000"/>
              <a:gd name="connsiteX29" fmla="*/ 4954626 w 5852162"/>
              <a:gd name="connsiteY29" fmla="*/ 6320632 h 6858000"/>
              <a:gd name="connsiteX30" fmla="*/ 4987899 w 5852162"/>
              <a:gd name="connsiteY30" fmla="*/ 6299915 h 6858000"/>
              <a:gd name="connsiteX31" fmla="*/ 4993326 w 5852162"/>
              <a:gd name="connsiteY31" fmla="*/ 6299484 h 6858000"/>
              <a:gd name="connsiteX32" fmla="*/ 5059007 w 5852162"/>
              <a:gd name="connsiteY32" fmla="*/ 6299484 h 6858000"/>
              <a:gd name="connsiteX33" fmla="*/ 5059007 w 5852162"/>
              <a:gd name="connsiteY33" fmla="*/ 6263347 h 6858000"/>
              <a:gd name="connsiteX34" fmla="*/ 5167164 w 5852162"/>
              <a:gd name="connsiteY34" fmla="*/ 6263307 h 6858000"/>
              <a:gd name="connsiteX35" fmla="*/ 5237918 w 5852162"/>
              <a:gd name="connsiteY35" fmla="*/ 6368815 h 6858000"/>
              <a:gd name="connsiteX36" fmla="*/ 5167164 w 5852162"/>
              <a:gd name="connsiteY36" fmla="*/ 6474322 h 6858000"/>
              <a:gd name="connsiteX37" fmla="*/ 5223169 w 5852162"/>
              <a:gd name="connsiteY37" fmla="*/ 6474322 h 6858000"/>
              <a:gd name="connsiteX38" fmla="*/ 5265409 w 5852162"/>
              <a:gd name="connsiteY38" fmla="*/ 6408993 h 6858000"/>
              <a:gd name="connsiteX39" fmla="*/ 5307610 w 5852162"/>
              <a:gd name="connsiteY39" fmla="*/ 6474322 h 6858000"/>
              <a:gd name="connsiteX40" fmla="*/ 5363576 w 5852162"/>
              <a:gd name="connsiteY40" fmla="*/ 6474322 h 6858000"/>
              <a:gd name="connsiteX41" fmla="*/ 5292861 w 5852162"/>
              <a:gd name="connsiteY41" fmla="*/ 6368815 h 6858000"/>
              <a:gd name="connsiteX42" fmla="*/ 5363576 w 5852162"/>
              <a:gd name="connsiteY42" fmla="*/ 6263307 h 6858000"/>
              <a:gd name="connsiteX43" fmla="*/ 5307610 w 5852162"/>
              <a:gd name="connsiteY43" fmla="*/ 6263307 h 6858000"/>
              <a:gd name="connsiteX44" fmla="*/ 5265409 w 5852162"/>
              <a:gd name="connsiteY44" fmla="*/ 6328676 h 6858000"/>
              <a:gd name="connsiteX45" fmla="*/ 5223169 w 5852162"/>
              <a:gd name="connsiteY45" fmla="*/ 6263307 h 6858000"/>
              <a:gd name="connsiteX46" fmla="*/ 5093853 w 5852162"/>
              <a:gd name="connsiteY46" fmla="*/ 6263307 h 6858000"/>
              <a:gd name="connsiteX47" fmla="*/ 5093853 w 5852162"/>
              <a:gd name="connsiteY47" fmla="*/ 6474322 h 6858000"/>
              <a:gd name="connsiteX48" fmla="*/ 5140184 w 5852162"/>
              <a:gd name="connsiteY48" fmla="*/ 6474322 h 6858000"/>
              <a:gd name="connsiteX49" fmla="*/ 5140184 w 5852162"/>
              <a:gd name="connsiteY49" fmla="*/ 6263307 h 6858000"/>
              <a:gd name="connsiteX50" fmla="*/ 4759472 w 5852162"/>
              <a:gd name="connsiteY50" fmla="*/ 6263307 h 6858000"/>
              <a:gd name="connsiteX51" fmla="*/ 4699730 w 5852162"/>
              <a:gd name="connsiteY51" fmla="*/ 6277158 h 6858000"/>
              <a:gd name="connsiteX52" fmla="*/ 4667283 w 5852162"/>
              <a:gd name="connsiteY52" fmla="*/ 6322672 h 6858000"/>
              <a:gd name="connsiteX53" fmla="*/ 4661541 w 5852162"/>
              <a:gd name="connsiteY53" fmla="*/ 6359123 h 6858000"/>
              <a:gd name="connsiteX54" fmla="*/ 4661423 w 5852162"/>
              <a:gd name="connsiteY54" fmla="*/ 6368815 h 6858000"/>
              <a:gd name="connsiteX55" fmla="*/ 4661541 w 5852162"/>
              <a:gd name="connsiteY55" fmla="*/ 6378506 h 6858000"/>
              <a:gd name="connsiteX56" fmla="*/ 4677234 w 5852162"/>
              <a:gd name="connsiteY56" fmla="*/ 6437753 h 6858000"/>
              <a:gd name="connsiteX57" fmla="*/ 4722935 w 5852162"/>
              <a:gd name="connsiteY57" fmla="*/ 6470633 h 6858000"/>
              <a:gd name="connsiteX58" fmla="*/ 4759433 w 5852162"/>
              <a:gd name="connsiteY58" fmla="*/ 6474282 h 6858000"/>
              <a:gd name="connsiteX59" fmla="*/ 4818899 w 5852162"/>
              <a:gd name="connsiteY59" fmla="*/ 6474282 h 6858000"/>
              <a:gd name="connsiteX60" fmla="*/ 4818899 w 5852162"/>
              <a:gd name="connsiteY60" fmla="*/ 6437557 h 6858000"/>
              <a:gd name="connsiteX61" fmla="*/ 4761478 w 5852162"/>
              <a:gd name="connsiteY61" fmla="*/ 6437557 h 6858000"/>
              <a:gd name="connsiteX62" fmla="*/ 4725806 w 5852162"/>
              <a:gd name="connsiteY62" fmla="*/ 6425158 h 6858000"/>
              <a:gd name="connsiteX63" fmla="*/ 4711647 w 5852162"/>
              <a:gd name="connsiteY63" fmla="*/ 6388158 h 6858000"/>
              <a:gd name="connsiteX64" fmla="*/ 4801476 w 5852162"/>
              <a:gd name="connsiteY64" fmla="*/ 6388158 h 6858000"/>
              <a:gd name="connsiteX65" fmla="*/ 4801476 w 5852162"/>
              <a:gd name="connsiteY65" fmla="*/ 6349353 h 6858000"/>
              <a:gd name="connsiteX66" fmla="*/ 4711686 w 5852162"/>
              <a:gd name="connsiteY66" fmla="*/ 6349353 h 6858000"/>
              <a:gd name="connsiteX67" fmla="*/ 4725845 w 5852162"/>
              <a:gd name="connsiteY67" fmla="*/ 6312353 h 6858000"/>
              <a:gd name="connsiteX68" fmla="*/ 4761517 w 5852162"/>
              <a:gd name="connsiteY68" fmla="*/ 6299954 h 6858000"/>
              <a:gd name="connsiteX69" fmla="*/ 4818938 w 5852162"/>
              <a:gd name="connsiteY69" fmla="*/ 6299954 h 6858000"/>
              <a:gd name="connsiteX70" fmla="*/ 4818938 w 5852162"/>
              <a:gd name="connsiteY70" fmla="*/ 6263307 h 6858000"/>
              <a:gd name="connsiteX71" fmla="*/ 4447902 w 5852162"/>
              <a:gd name="connsiteY71" fmla="*/ 6263229 h 6858000"/>
              <a:gd name="connsiteX72" fmla="*/ 4447902 w 5852162"/>
              <a:gd name="connsiteY72" fmla="*/ 6474282 h 6858000"/>
              <a:gd name="connsiteX73" fmla="*/ 4529472 w 5852162"/>
              <a:gd name="connsiteY73" fmla="*/ 6474282 h 6858000"/>
              <a:gd name="connsiteX74" fmla="*/ 4547799 w 5852162"/>
              <a:gd name="connsiteY74" fmla="*/ 6474126 h 6858000"/>
              <a:gd name="connsiteX75" fmla="*/ 4561486 w 5852162"/>
              <a:gd name="connsiteY75" fmla="*/ 6473341 h 6858000"/>
              <a:gd name="connsiteX76" fmla="*/ 4572066 w 5852162"/>
              <a:gd name="connsiteY76" fmla="*/ 6471928 h 6858000"/>
              <a:gd name="connsiteX77" fmla="*/ 4581230 w 5852162"/>
              <a:gd name="connsiteY77" fmla="*/ 6469574 h 6858000"/>
              <a:gd name="connsiteX78" fmla="*/ 4609154 w 5852162"/>
              <a:gd name="connsiteY78" fmla="*/ 6453566 h 6858000"/>
              <a:gd name="connsiteX79" fmla="*/ 4626026 w 5852162"/>
              <a:gd name="connsiteY79" fmla="*/ 6425237 h 6858000"/>
              <a:gd name="connsiteX80" fmla="*/ 4632555 w 5852162"/>
              <a:gd name="connsiteY80" fmla="*/ 6398360 h 6858000"/>
              <a:gd name="connsiteX81" fmla="*/ 4634915 w 5852162"/>
              <a:gd name="connsiteY81" fmla="*/ 6369207 h 6858000"/>
              <a:gd name="connsiteX82" fmla="*/ 4633499 w 5852162"/>
              <a:gd name="connsiteY82" fmla="*/ 6346293 h 6858000"/>
              <a:gd name="connsiteX83" fmla="*/ 4629251 w 5852162"/>
              <a:gd name="connsiteY83" fmla="*/ 6324909 h 6858000"/>
              <a:gd name="connsiteX84" fmla="*/ 4622604 w 5852162"/>
              <a:gd name="connsiteY84" fmla="*/ 6306389 h 6858000"/>
              <a:gd name="connsiteX85" fmla="*/ 4614070 w 5852162"/>
              <a:gd name="connsiteY85" fmla="*/ 6292303 h 6858000"/>
              <a:gd name="connsiteX86" fmla="*/ 4581859 w 5852162"/>
              <a:gd name="connsiteY86" fmla="*/ 6270017 h 6858000"/>
              <a:gd name="connsiteX87" fmla="*/ 4529432 w 5852162"/>
              <a:gd name="connsiteY87" fmla="*/ 6263229 h 6858000"/>
              <a:gd name="connsiteX88" fmla="*/ 5107304 w 5852162"/>
              <a:gd name="connsiteY88" fmla="*/ 5781129 h 6858000"/>
              <a:gd name="connsiteX89" fmla="*/ 4906958 w 5852162"/>
              <a:gd name="connsiteY89" fmla="*/ 5845359 h 6858000"/>
              <a:gd name="connsiteX90" fmla="*/ 4906958 w 5852162"/>
              <a:gd name="connsiteY90" fmla="*/ 5846105 h 6858000"/>
              <a:gd name="connsiteX91" fmla="*/ 4973740 w 5852162"/>
              <a:gd name="connsiteY91" fmla="*/ 5911081 h 6858000"/>
              <a:gd name="connsiteX92" fmla="*/ 4967487 w 5852162"/>
              <a:gd name="connsiteY92" fmla="*/ 5938429 h 6858000"/>
              <a:gd name="connsiteX93" fmla="*/ 4872781 w 5852162"/>
              <a:gd name="connsiteY93" fmla="*/ 6059042 h 6858000"/>
              <a:gd name="connsiteX94" fmla="*/ 4830777 w 5852162"/>
              <a:gd name="connsiteY94" fmla="*/ 6179341 h 6858000"/>
              <a:gd name="connsiteX95" fmla="*/ 5119457 w 5852162"/>
              <a:gd name="connsiteY95" fmla="*/ 6021022 h 6858000"/>
              <a:gd name="connsiteX96" fmla="*/ 5181401 w 5852162"/>
              <a:gd name="connsiteY96" fmla="*/ 5853952 h 6858000"/>
              <a:gd name="connsiteX97" fmla="*/ 5107304 w 5852162"/>
              <a:gd name="connsiteY97" fmla="*/ 5781129 h 6858000"/>
              <a:gd name="connsiteX98" fmla="*/ 4950392 w 5852162"/>
              <a:gd name="connsiteY98" fmla="*/ 5637355 h 6858000"/>
              <a:gd name="connsiteX99" fmla="*/ 4694420 w 5852162"/>
              <a:gd name="connsiteY99" fmla="*/ 5801101 h 6858000"/>
              <a:gd name="connsiteX100" fmla="*/ 4632476 w 5852162"/>
              <a:gd name="connsiteY100" fmla="*/ 5968170 h 6858000"/>
              <a:gd name="connsiteX101" fmla="*/ 4706573 w 5852162"/>
              <a:gd name="connsiteY101" fmla="*/ 6040993 h 6858000"/>
              <a:gd name="connsiteX102" fmla="*/ 4906958 w 5852162"/>
              <a:gd name="connsiteY102" fmla="*/ 5976763 h 6858000"/>
              <a:gd name="connsiteX103" fmla="*/ 4906958 w 5852162"/>
              <a:gd name="connsiteY103" fmla="*/ 5976057 h 6858000"/>
              <a:gd name="connsiteX104" fmla="*/ 4840176 w 5852162"/>
              <a:gd name="connsiteY104" fmla="*/ 5911081 h 6858000"/>
              <a:gd name="connsiteX105" fmla="*/ 4846430 w 5852162"/>
              <a:gd name="connsiteY105" fmla="*/ 5883733 h 6858000"/>
              <a:gd name="connsiteX106" fmla="*/ 4941136 w 5852162"/>
              <a:gd name="connsiteY106" fmla="*/ 5763119 h 6858000"/>
              <a:gd name="connsiteX107" fmla="*/ 4983140 w 5852162"/>
              <a:gd name="connsiteY107" fmla="*/ 5642820 h 6858000"/>
              <a:gd name="connsiteX108" fmla="*/ 4950392 w 5852162"/>
              <a:gd name="connsiteY108" fmla="*/ 5637355 h 6858000"/>
              <a:gd name="connsiteX109" fmla="*/ 0 w 5852162"/>
              <a:gd name="connsiteY109" fmla="*/ 0 h 6858000"/>
              <a:gd name="connsiteX110" fmla="*/ 5852162 w 5852162"/>
              <a:gd name="connsiteY110" fmla="*/ 0 h 6858000"/>
              <a:gd name="connsiteX111" fmla="*/ 5852162 w 5852162"/>
              <a:gd name="connsiteY111" fmla="*/ 6858000 h 6858000"/>
              <a:gd name="connsiteX112" fmla="*/ 0 w 5852162"/>
              <a:gd name="connsiteY1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852162" h="6858000">
                <a:moveTo>
                  <a:pt x="4492738" y="6300896"/>
                </a:moveTo>
                <a:lnTo>
                  <a:pt x="4529511" y="6300896"/>
                </a:lnTo>
                <a:cubicBezTo>
                  <a:pt x="4538557" y="6300896"/>
                  <a:pt x="4545912" y="6301642"/>
                  <a:pt x="4551614" y="6303132"/>
                </a:cubicBezTo>
                <a:cubicBezTo>
                  <a:pt x="4557317" y="6304624"/>
                  <a:pt x="4562234" y="6307174"/>
                  <a:pt x="4566442" y="6310745"/>
                </a:cubicBezTo>
                <a:cubicBezTo>
                  <a:pt x="4572341" y="6315610"/>
                  <a:pt x="4577022" y="6323300"/>
                  <a:pt x="4580522" y="6333855"/>
                </a:cubicBezTo>
                <a:cubicBezTo>
                  <a:pt x="4583944" y="6344370"/>
                  <a:pt x="4585635" y="6356102"/>
                  <a:pt x="4585635" y="6368932"/>
                </a:cubicBezTo>
                <a:cubicBezTo>
                  <a:pt x="4585635" y="6379918"/>
                  <a:pt x="4584337" y="6390238"/>
                  <a:pt x="4581741" y="6399929"/>
                </a:cubicBezTo>
                <a:cubicBezTo>
                  <a:pt x="4579067" y="6409660"/>
                  <a:pt x="4575566" y="6417232"/>
                  <a:pt x="4571161" y="6422725"/>
                </a:cubicBezTo>
                <a:cubicBezTo>
                  <a:pt x="4567386" y="6427356"/>
                  <a:pt x="4561958" y="6430887"/>
                  <a:pt x="4554918" y="6433202"/>
                </a:cubicBezTo>
                <a:cubicBezTo>
                  <a:pt x="4547878" y="6435517"/>
                  <a:pt x="4539422" y="6436694"/>
                  <a:pt x="4529511" y="6436694"/>
                </a:cubicBezTo>
                <a:lnTo>
                  <a:pt x="4492738" y="6436694"/>
                </a:lnTo>
                <a:close/>
                <a:moveTo>
                  <a:pt x="4993956" y="6263347"/>
                </a:moveTo>
                <a:cubicBezTo>
                  <a:pt x="4982039" y="6263347"/>
                  <a:pt x="4970554" y="6264406"/>
                  <a:pt x="4959503" y="6266564"/>
                </a:cubicBezTo>
                <a:cubicBezTo>
                  <a:pt x="4948451" y="6268722"/>
                  <a:pt x="4938068" y="6273705"/>
                  <a:pt x="4928275" y="6281553"/>
                </a:cubicBezTo>
                <a:cubicBezTo>
                  <a:pt x="4916594" y="6291165"/>
                  <a:pt x="4908374" y="6302858"/>
                  <a:pt x="4903655" y="6316669"/>
                </a:cubicBezTo>
                <a:cubicBezTo>
                  <a:pt x="4900036" y="6327302"/>
                  <a:pt x="4897755" y="6338131"/>
                  <a:pt x="4896654" y="6349118"/>
                </a:cubicBezTo>
                <a:lnTo>
                  <a:pt x="4922140" y="6349118"/>
                </a:lnTo>
                <a:lnTo>
                  <a:pt x="4922140" y="6388511"/>
                </a:lnTo>
                <a:lnTo>
                  <a:pt x="4896654" y="6388511"/>
                </a:lnTo>
                <a:cubicBezTo>
                  <a:pt x="4897716" y="6399576"/>
                  <a:pt x="4900036" y="6410366"/>
                  <a:pt x="4903655" y="6420960"/>
                </a:cubicBezTo>
                <a:cubicBezTo>
                  <a:pt x="4908335" y="6434771"/>
                  <a:pt x="4916555" y="6446463"/>
                  <a:pt x="4928275" y="6456077"/>
                </a:cubicBezTo>
                <a:cubicBezTo>
                  <a:pt x="4938068" y="6463924"/>
                  <a:pt x="4948451" y="6468907"/>
                  <a:pt x="4959503" y="6471065"/>
                </a:cubicBezTo>
                <a:cubicBezTo>
                  <a:pt x="4970554" y="6473223"/>
                  <a:pt x="4982039" y="6474282"/>
                  <a:pt x="4993956" y="6474282"/>
                </a:cubicBezTo>
                <a:lnTo>
                  <a:pt x="5059007" y="6474282"/>
                </a:lnTo>
                <a:lnTo>
                  <a:pt x="5059007" y="6438145"/>
                </a:lnTo>
                <a:lnTo>
                  <a:pt x="4993326" y="6438145"/>
                </a:lnTo>
                <a:cubicBezTo>
                  <a:pt x="4991517" y="6438145"/>
                  <a:pt x="4989708" y="6437792"/>
                  <a:pt x="4987899" y="6437714"/>
                </a:cubicBezTo>
                <a:cubicBezTo>
                  <a:pt x="4971144" y="6435948"/>
                  <a:pt x="4960054" y="6429082"/>
                  <a:pt x="4954626" y="6416997"/>
                </a:cubicBezTo>
                <a:cubicBezTo>
                  <a:pt x="4948412" y="6403186"/>
                  <a:pt x="4944990" y="6387099"/>
                  <a:pt x="4944361" y="6368815"/>
                </a:cubicBezTo>
                <a:cubicBezTo>
                  <a:pt x="4944990" y="6350530"/>
                  <a:pt x="4948412" y="6334443"/>
                  <a:pt x="4954626" y="6320632"/>
                </a:cubicBezTo>
                <a:cubicBezTo>
                  <a:pt x="4960054" y="6308547"/>
                  <a:pt x="4971144" y="6301681"/>
                  <a:pt x="4987899" y="6299915"/>
                </a:cubicBezTo>
                <a:cubicBezTo>
                  <a:pt x="4989708" y="6299797"/>
                  <a:pt x="4991517" y="6299484"/>
                  <a:pt x="4993326" y="6299484"/>
                </a:cubicBezTo>
                <a:lnTo>
                  <a:pt x="5059007" y="6299484"/>
                </a:lnTo>
                <a:lnTo>
                  <a:pt x="5059007" y="6263347"/>
                </a:lnTo>
                <a:close/>
                <a:moveTo>
                  <a:pt x="5167164" y="6263307"/>
                </a:moveTo>
                <a:lnTo>
                  <a:pt x="5237918" y="6368815"/>
                </a:lnTo>
                <a:lnTo>
                  <a:pt x="5167164" y="6474322"/>
                </a:lnTo>
                <a:lnTo>
                  <a:pt x="5223169" y="6474322"/>
                </a:lnTo>
                <a:lnTo>
                  <a:pt x="5265409" y="6408993"/>
                </a:lnTo>
                <a:lnTo>
                  <a:pt x="5307610" y="6474322"/>
                </a:lnTo>
                <a:lnTo>
                  <a:pt x="5363576" y="6474322"/>
                </a:lnTo>
                <a:lnTo>
                  <a:pt x="5292861" y="6368815"/>
                </a:lnTo>
                <a:lnTo>
                  <a:pt x="5363576" y="6263307"/>
                </a:lnTo>
                <a:lnTo>
                  <a:pt x="5307610" y="6263307"/>
                </a:lnTo>
                <a:lnTo>
                  <a:pt x="5265409" y="6328676"/>
                </a:lnTo>
                <a:lnTo>
                  <a:pt x="5223169" y="6263307"/>
                </a:lnTo>
                <a:close/>
                <a:moveTo>
                  <a:pt x="5093853" y="6263307"/>
                </a:moveTo>
                <a:lnTo>
                  <a:pt x="5093853" y="6474322"/>
                </a:lnTo>
                <a:lnTo>
                  <a:pt x="5140184" y="6474322"/>
                </a:lnTo>
                <a:lnTo>
                  <a:pt x="5140184" y="6263307"/>
                </a:lnTo>
                <a:close/>
                <a:moveTo>
                  <a:pt x="4759472" y="6263307"/>
                </a:moveTo>
                <a:cubicBezTo>
                  <a:pt x="4738903" y="6263307"/>
                  <a:pt x="4717271" y="6265465"/>
                  <a:pt x="4699730" y="6277158"/>
                </a:cubicBezTo>
                <a:cubicBezTo>
                  <a:pt x="4683447" y="6288066"/>
                  <a:pt x="4672750" y="6303996"/>
                  <a:pt x="4667283" y="6322672"/>
                </a:cubicBezTo>
                <a:cubicBezTo>
                  <a:pt x="4663783" y="6334483"/>
                  <a:pt x="4661856" y="6346763"/>
                  <a:pt x="4661541" y="6359123"/>
                </a:cubicBezTo>
                <a:cubicBezTo>
                  <a:pt x="4661344" y="6362340"/>
                  <a:pt x="4661305" y="6365597"/>
                  <a:pt x="4661423" y="6368815"/>
                </a:cubicBezTo>
                <a:cubicBezTo>
                  <a:pt x="4661305" y="6372032"/>
                  <a:pt x="4661344" y="6375289"/>
                  <a:pt x="4661541" y="6378506"/>
                </a:cubicBezTo>
                <a:cubicBezTo>
                  <a:pt x="4662092" y="6398595"/>
                  <a:pt x="4666182" y="6420646"/>
                  <a:pt x="4677234" y="6437753"/>
                </a:cubicBezTo>
                <a:cubicBezTo>
                  <a:pt x="4687577" y="6453762"/>
                  <a:pt x="4704253" y="6466357"/>
                  <a:pt x="4722935" y="6470633"/>
                </a:cubicBezTo>
                <a:cubicBezTo>
                  <a:pt x="4734852" y="6473341"/>
                  <a:pt x="4747280" y="6474282"/>
                  <a:pt x="4759433" y="6474282"/>
                </a:cubicBezTo>
                <a:lnTo>
                  <a:pt x="4818899" y="6474282"/>
                </a:lnTo>
                <a:lnTo>
                  <a:pt x="4818899" y="6437557"/>
                </a:lnTo>
                <a:lnTo>
                  <a:pt x="4761478" y="6437557"/>
                </a:lnTo>
                <a:cubicBezTo>
                  <a:pt x="4748696" y="6437400"/>
                  <a:pt x="4735166" y="6434536"/>
                  <a:pt x="4725806" y="6425158"/>
                </a:cubicBezTo>
                <a:cubicBezTo>
                  <a:pt x="4716131" y="6415428"/>
                  <a:pt x="4712473" y="6401499"/>
                  <a:pt x="4711647" y="6388158"/>
                </a:cubicBezTo>
                <a:lnTo>
                  <a:pt x="4801476" y="6388158"/>
                </a:lnTo>
                <a:lnTo>
                  <a:pt x="4801476" y="6349353"/>
                </a:lnTo>
                <a:lnTo>
                  <a:pt x="4711686" y="6349353"/>
                </a:lnTo>
                <a:cubicBezTo>
                  <a:pt x="4712512" y="6336013"/>
                  <a:pt x="4716170" y="6322084"/>
                  <a:pt x="4725845" y="6312353"/>
                </a:cubicBezTo>
                <a:cubicBezTo>
                  <a:pt x="4735205" y="6302975"/>
                  <a:pt x="4748735" y="6300111"/>
                  <a:pt x="4761517" y="6299954"/>
                </a:cubicBezTo>
                <a:lnTo>
                  <a:pt x="4818938" y="6299954"/>
                </a:lnTo>
                <a:lnTo>
                  <a:pt x="4818938" y="6263307"/>
                </a:lnTo>
                <a:close/>
                <a:moveTo>
                  <a:pt x="4447902" y="6263229"/>
                </a:moveTo>
                <a:lnTo>
                  <a:pt x="4447902" y="6474282"/>
                </a:lnTo>
                <a:lnTo>
                  <a:pt x="4529472" y="6474282"/>
                </a:lnTo>
                <a:cubicBezTo>
                  <a:pt x="4536394" y="6474282"/>
                  <a:pt x="4542529" y="6474243"/>
                  <a:pt x="4547799" y="6474126"/>
                </a:cubicBezTo>
                <a:cubicBezTo>
                  <a:pt x="4553030" y="6474008"/>
                  <a:pt x="4557632" y="6473772"/>
                  <a:pt x="4561486" y="6473341"/>
                </a:cubicBezTo>
                <a:cubicBezTo>
                  <a:pt x="4565380" y="6472909"/>
                  <a:pt x="4568919" y="6472438"/>
                  <a:pt x="4572066" y="6471928"/>
                </a:cubicBezTo>
                <a:cubicBezTo>
                  <a:pt x="4575212" y="6471418"/>
                  <a:pt x="4578280" y="6470633"/>
                  <a:pt x="4581230" y="6469574"/>
                </a:cubicBezTo>
                <a:cubicBezTo>
                  <a:pt x="4592635" y="6465964"/>
                  <a:pt x="4601917" y="6460667"/>
                  <a:pt x="4609154" y="6453566"/>
                </a:cubicBezTo>
                <a:cubicBezTo>
                  <a:pt x="4616430" y="6446503"/>
                  <a:pt x="4622093" y="6437086"/>
                  <a:pt x="4626026" y="6425237"/>
                </a:cubicBezTo>
                <a:cubicBezTo>
                  <a:pt x="4628819" y="6417428"/>
                  <a:pt x="4630982" y="6408482"/>
                  <a:pt x="4632555" y="6398360"/>
                </a:cubicBezTo>
                <a:cubicBezTo>
                  <a:pt x="4634167" y="6388236"/>
                  <a:pt x="4634915" y="6378506"/>
                  <a:pt x="4634915" y="6369207"/>
                </a:cubicBezTo>
                <a:cubicBezTo>
                  <a:pt x="4634915" y="6361399"/>
                  <a:pt x="4634482" y="6353748"/>
                  <a:pt x="4633499" y="6346293"/>
                </a:cubicBezTo>
                <a:cubicBezTo>
                  <a:pt x="4632555" y="6338798"/>
                  <a:pt x="4631139" y="6331657"/>
                  <a:pt x="4629251" y="6324909"/>
                </a:cubicBezTo>
                <a:cubicBezTo>
                  <a:pt x="4627364" y="6318121"/>
                  <a:pt x="4625161" y="6311961"/>
                  <a:pt x="4622604" y="6306389"/>
                </a:cubicBezTo>
                <a:cubicBezTo>
                  <a:pt x="4620088" y="6300817"/>
                  <a:pt x="4617256" y="6296109"/>
                  <a:pt x="4614070" y="6292303"/>
                </a:cubicBezTo>
                <a:cubicBezTo>
                  <a:pt x="4605889" y="6281984"/>
                  <a:pt x="4595113" y="6274529"/>
                  <a:pt x="4581859" y="6270017"/>
                </a:cubicBezTo>
                <a:cubicBezTo>
                  <a:pt x="4568605" y="6265465"/>
                  <a:pt x="4551103" y="6263229"/>
                  <a:pt x="4529432" y="6263229"/>
                </a:cubicBezTo>
                <a:close/>
                <a:moveTo>
                  <a:pt x="5107304" y="5781129"/>
                </a:moveTo>
                <a:cubicBezTo>
                  <a:pt x="5040522" y="5781129"/>
                  <a:pt x="4906958" y="5845359"/>
                  <a:pt x="4906958" y="5845359"/>
                </a:cubicBezTo>
                <a:lnTo>
                  <a:pt x="4906958" y="5846105"/>
                </a:lnTo>
                <a:cubicBezTo>
                  <a:pt x="4943850" y="5846105"/>
                  <a:pt x="4973740" y="5875179"/>
                  <a:pt x="4973740" y="5911081"/>
                </a:cubicBezTo>
                <a:cubicBezTo>
                  <a:pt x="4973740" y="5920851"/>
                  <a:pt x="4971459" y="5930110"/>
                  <a:pt x="4967487" y="5938429"/>
                </a:cubicBezTo>
                <a:cubicBezTo>
                  <a:pt x="4954115" y="5968994"/>
                  <a:pt x="4919898" y="6002973"/>
                  <a:pt x="4872781" y="6059042"/>
                </a:cubicBezTo>
                <a:cubicBezTo>
                  <a:pt x="4827984" y="6112404"/>
                  <a:pt x="4778114" y="6162822"/>
                  <a:pt x="4830777" y="6179341"/>
                </a:cubicBezTo>
                <a:cubicBezTo>
                  <a:pt x="4913369" y="6205159"/>
                  <a:pt x="5036983" y="6139084"/>
                  <a:pt x="5119457" y="6021022"/>
                </a:cubicBezTo>
                <a:cubicBezTo>
                  <a:pt x="5168108" y="5951337"/>
                  <a:pt x="5181401" y="5895896"/>
                  <a:pt x="5181401" y="5853952"/>
                </a:cubicBezTo>
                <a:cubicBezTo>
                  <a:pt x="5181401" y="5824956"/>
                  <a:pt x="5167832" y="5781129"/>
                  <a:pt x="5107304" y="5781129"/>
                </a:cubicBezTo>
                <a:close/>
                <a:moveTo>
                  <a:pt x="4950392" y="5637355"/>
                </a:moveTo>
                <a:cubicBezTo>
                  <a:pt x="4870248" y="5634294"/>
                  <a:pt x="4766586" y="5697795"/>
                  <a:pt x="4694420" y="5801101"/>
                </a:cubicBezTo>
                <a:cubicBezTo>
                  <a:pt x="4645730" y="5870785"/>
                  <a:pt x="4632476" y="5926187"/>
                  <a:pt x="4632476" y="5968170"/>
                </a:cubicBezTo>
                <a:cubicBezTo>
                  <a:pt x="4632476" y="5997166"/>
                  <a:pt x="4646045" y="6040993"/>
                  <a:pt x="4706573" y="6040993"/>
                </a:cubicBezTo>
                <a:cubicBezTo>
                  <a:pt x="4773355" y="6040993"/>
                  <a:pt x="4906958" y="5976763"/>
                  <a:pt x="4906958" y="5976763"/>
                </a:cubicBezTo>
                <a:lnTo>
                  <a:pt x="4906958" y="5976057"/>
                </a:lnTo>
                <a:cubicBezTo>
                  <a:pt x="4870067" y="5976057"/>
                  <a:pt x="4840176" y="5946943"/>
                  <a:pt x="4840176" y="5911081"/>
                </a:cubicBezTo>
                <a:cubicBezTo>
                  <a:pt x="4840176" y="5901311"/>
                  <a:pt x="4842458" y="5892051"/>
                  <a:pt x="4846430" y="5883733"/>
                </a:cubicBezTo>
                <a:cubicBezTo>
                  <a:pt x="4859841" y="5853128"/>
                  <a:pt x="4894019" y="5819189"/>
                  <a:pt x="4941136" y="5763119"/>
                </a:cubicBezTo>
                <a:cubicBezTo>
                  <a:pt x="4985933" y="5709757"/>
                  <a:pt x="5035803" y="5659338"/>
                  <a:pt x="4983140" y="5642820"/>
                </a:cubicBezTo>
                <a:cubicBezTo>
                  <a:pt x="4972811" y="5639588"/>
                  <a:pt x="4961842" y="5637792"/>
                  <a:pt x="4950392" y="5637355"/>
                </a:cubicBezTo>
                <a:close/>
                <a:moveTo>
                  <a:pt x="0" y="0"/>
                </a:moveTo>
                <a:lnTo>
                  <a:pt x="5852162" y="0"/>
                </a:lnTo>
                <a:lnTo>
                  <a:pt x="5852162" y="6858000"/>
                </a:lnTo>
                <a:lnTo>
                  <a:pt x="0" y="6858000"/>
                </a:lnTo>
                <a:close/>
              </a:path>
            </a:pathLst>
          </a:custGeom>
          <a:solidFill>
            <a:schemeClr val="accent2"/>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
        <p:nvSpPr>
          <p:cNvPr id="4" name="Titel 6">
            <a:extLst>
              <a:ext uri="{FF2B5EF4-FFF2-40B4-BE49-F238E27FC236}">
                <a16:creationId xmlns:a16="http://schemas.microsoft.com/office/drawing/2014/main" id="{6E9F5219-9228-3654-2863-CA6CC9019EA6}"/>
              </a:ext>
            </a:extLst>
          </p:cNvPr>
          <p:cNvSpPr>
            <a:spLocks noGrp="1" noRot="1" noMove="1" noResize="1" noEditPoints="1" noAdjustHandles="1" noChangeArrowheads="1" noChangeShapeType="1"/>
          </p:cNvSpPr>
          <p:nvPr>
            <p:ph type="title" hasCustomPrompt="1"/>
          </p:nvPr>
        </p:nvSpPr>
        <p:spPr bwMode="gray">
          <a:xfrm>
            <a:off x="503998" y="349251"/>
            <a:ext cx="5246807" cy="715310"/>
          </a:xfrm>
        </p:spPr>
        <p:txBody>
          <a:bodyPr/>
          <a:lstStyle>
            <a:lvl1pPr>
              <a:defRPr sz="5400"/>
            </a:lvl1pPr>
          </a:lstStyle>
          <a:p>
            <a:r>
              <a:rPr lang="en-US"/>
              <a:t>Agenda dark pic</a:t>
            </a:r>
          </a:p>
        </p:txBody>
      </p:sp>
      <p:sp>
        <p:nvSpPr>
          <p:cNvPr id="5" name="Textplatzhalter 4">
            <a:extLst>
              <a:ext uri="{FF2B5EF4-FFF2-40B4-BE49-F238E27FC236}">
                <a16:creationId xmlns:a16="http://schemas.microsoft.com/office/drawing/2014/main" id="{BF99AE16-14D6-AFE3-95BC-BFAD6D39224A}"/>
              </a:ext>
            </a:extLst>
          </p:cNvPr>
          <p:cNvSpPr>
            <a:spLocks noGrp="1" noRot="1" noMove="1" noResize="1" noEditPoints="1" noAdjustHandles="1" noChangeArrowheads="1" noChangeShapeType="1"/>
          </p:cNvSpPr>
          <p:nvPr>
            <p:ph type="body" sz="quarter" idx="16" hasCustomPrompt="1"/>
          </p:nvPr>
        </p:nvSpPr>
        <p:spPr bwMode="gray">
          <a:xfrm>
            <a:off x="503998" y="1432561"/>
            <a:ext cx="5246807"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spTree>
    <p:extLst>
      <p:ext uri="{BB962C8B-B14F-4D97-AF65-F5344CB8AC3E}">
        <p14:creationId xmlns:p14="http://schemas.microsoft.com/office/powerpoint/2010/main" val="93061323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pos="3626" userDrawn="1">
          <p15:clr>
            <a:srgbClr val="FBAE40"/>
          </p15:clr>
        </p15:guide>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amp; dark picture 2">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6E9F5219-9228-3654-2863-CA6CC9019EA6}"/>
              </a:ext>
            </a:extLst>
          </p:cNvPr>
          <p:cNvSpPr>
            <a:spLocks noGrp="1" noRot="1" noMove="1" noResize="1" noEditPoints="1" noAdjustHandles="1" noChangeArrowheads="1" noChangeShapeType="1"/>
          </p:cNvSpPr>
          <p:nvPr>
            <p:ph type="title" hasCustomPrompt="1"/>
          </p:nvPr>
        </p:nvSpPr>
        <p:spPr bwMode="gray">
          <a:xfrm>
            <a:off x="503997" y="349251"/>
            <a:ext cx="6555752" cy="715310"/>
          </a:xfrm>
        </p:spPr>
        <p:txBody>
          <a:bodyPr/>
          <a:lstStyle>
            <a:lvl1pPr>
              <a:defRPr sz="5400"/>
            </a:lvl1pPr>
          </a:lstStyle>
          <a:p>
            <a:r>
              <a:rPr lang="en-US"/>
              <a:t>Agenda dark pic</a:t>
            </a:r>
          </a:p>
        </p:txBody>
      </p:sp>
      <p:sp>
        <p:nvSpPr>
          <p:cNvPr id="5" name="Textplatzhalter 4">
            <a:extLst>
              <a:ext uri="{FF2B5EF4-FFF2-40B4-BE49-F238E27FC236}">
                <a16:creationId xmlns:a16="http://schemas.microsoft.com/office/drawing/2014/main" id="{BF99AE16-14D6-AFE3-95BC-BFAD6D39224A}"/>
              </a:ext>
            </a:extLst>
          </p:cNvPr>
          <p:cNvSpPr>
            <a:spLocks noGrp="1" noRot="1" noMove="1" noResize="1" noEditPoints="1" noAdjustHandles="1" noChangeArrowheads="1" noChangeShapeType="1"/>
          </p:cNvSpPr>
          <p:nvPr>
            <p:ph type="body" sz="quarter" idx="16" hasCustomPrompt="1"/>
          </p:nvPr>
        </p:nvSpPr>
        <p:spPr bwMode="gray">
          <a:xfrm>
            <a:off x="503997" y="1432561"/>
            <a:ext cx="6555752" cy="5063490"/>
          </a:xfrm>
          <a:prstGeom prst="rect">
            <a:avLst/>
          </a:prstGeom>
        </p:spPr>
        <p:txBody>
          <a:bodyPr/>
          <a:lstStyle>
            <a:lvl1pPr marL="446088" indent="-446088">
              <a:spcBef>
                <a:spcPts val="1200"/>
              </a:spcBef>
              <a:spcAft>
                <a:spcPts val="0"/>
              </a:spcAft>
              <a:buFont typeface="+mj-lt"/>
              <a:buAutoNum type="arabicPeriod"/>
              <a:defRPr sz="2000" b="1">
                <a:latin typeface="Aptos" panose="020B0004020202020204" pitchFamily="34" charset="0"/>
              </a:defRPr>
            </a:lvl1pPr>
            <a:lvl2pPr marL="804863" indent="-265113">
              <a:spcBef>
                <a:spcPts val="0"/>
              </a:spcBef>
              <a:spcAft>
                <a:spcPts val="300"/>
              </a:spcAft>
              <a:defRPr sz="1600">
                <a:latin typeface="Aptos" panose="020B0004020202020204" pitchFamily="34" charset="0"/>
              </a:defRPr>
            </a:lvl2pPr>
            <a:lvl3pPr marL="1168400" indent="-269875">
              <a:spcBef>
                <a:spcPts val="300"/>
              </a:spcBef>
              <a:spcAft>
                <a:spcPts val="600"/>
              </a:spcAft>
              <a:tabLst/>
              <a:defRPr sz="1400"/>
            </a:lvl3pPr>
            <a:lvl4pPr>
              <a:spcBef>
                <a:spcPts val="300"/>
              </a:spcBef>
              <a:spcAft>
                <a:spcPts val="600"/>
              </a:spcAft>
              <a:defRPr/>
            </a:lvl4pPr>
            <a:lvl5pPr>
              <a:spcBef>
                <a:spcPts val="300"/>
              </a:spcBef>
              <a:spcAft>
                <a:spcPts val="600"/>
              </a:spcAft>
              <a:defRPr/>
            </a:lvl5pPr>
          </a:lstStyle>
          <a:p>
            <a:pPr lvl="0"/>
            <a:r>
              <a:rPr lang="en-US"/>
              <a:t>Please use “Increase List Level” in the menu to show bullet points</a:t>
            </a:r>
          </a:p>
          <a:p>
            <a:pPr lvl="1"/>
            <a:r>
              <a:rPr lang="en-US" err="1"/>
              <a:t>Zweite</a:t>
            </a:r>
            <a:r>
              <a:rPr lang="en-US"/>
              <a:t> Ebene</a:t>
            </a:r>
          </a:p>
        </p:txBody>
      </p:sp>
      <p:sp>
        <p:nvSpPr>
          <p:cNvPr id="19" name="Bildplatzhalter 18">
            <a:extLst>
              <a:ext uri="{FF2B5EF4-FFF2-40B4-BE49-F238E27FC236}">
                <a16:creationId xmlns:a16="http://schemas.microsoft.com/office/drawing/2014/main" id="{4B5E35BA-E569-486D-0D86-7FC771AB6912}"/>
              </a:ext>
            </a:extLst>
          </p:cNvPr>
          <p:cNvSpPr>
            <a:spLocks noGrp="1" noRot="1" noMove="1" noResize="1" noEditPoints="1" noAdjustHandles="1" noChangeArrowheads="1" noChangeShapeType="1"/>
          </p:cNvSpPr>
          <p:nvPr>
            <p:ph type="pic" sz="quarter" idx="12"/>
          </p:nvPr>
        </p:nvSpPr>
        <p:spPr bwMode="ltGray">
          <a:xfrm>
            <a:off x="7547428" y="0"/>
            <a:ext cx="4644572" cy="6858000"/>
          </a:xfrm>
          <a:custGeom>
            <a:avLst/>
            <a:gdLst>
              <a:gd name="connsiteX0" fmla="*/ 3285148 w 4644572"/>
              <a:gd name="connsiteY0" fmla="*/ 6300896 h 6858000"/>
              <a:gd name="connsiteX1" fmla="*/ 3321921 w 4644572"/>
              <a:gd name="connsiteY1" fmla="*/ 6300896 h 6858000"/>
              <a:gd name="connsiteX2" fmla="*/ 3344024 w 4644572"/>
              <a:gd name="connsiteY2" fmla="*/ 6303132 h 6858000"/>
              <a:gd name="connsiteX3" fmla="*/ 3358852 w 4644572"/>
              <a:gd name="connsiteY3" fmla="*/ 6310745 h 6858000"/>
              <a:gd name="connsiteX4" fmla="*/ 3372932 w 4644572"/>
              <a:gd name="connsiteY4" fmla="*/ 6333855 h 6858000"/>
              <a:gd name="connsiteX5" fmla="*/ 3378045 w 4644572"/>
              <a:gd name="connsiteY5" fmla="*/ 6368932 h 6858000"/>
              <a:gd name="connsiteX6" fmla="*/ 3374151 w 4644572"/>
              <a:gd name="connsiteY6" fmla="*/ 6399929 h 6858000"/>
              <a:gd name="connsiteX7" fmla="*/ 3363571 w 4644572"/>
              <a:gd name="connsiteY7" fmla="*/ 6422725 h 6858000"/>
              <a:gd name="connsiteX8" fmla="*/ 3347328 w 4644572"/>
              <a:gd name="connsiteY8" fmla="*/ 6433202 h 6858000"/>
              <a:gd name="connsiteX9" fmla="*/ 3321921 w 4644572"/>
              <a:gd name="connsiteY9" fmla="*/ 6436694 h 6858000"/>
              <a:gd name="connsiteX10" fmla="*/ 3285148 w 4644572"/>
              <a:gd name="connsiteY10" fmla="*/ 6436694 h 6858000"/>
              <a:gd name="connsiteX11" fmla="*/ 3786366 w 4644572"/>
              <a:gd name="connsiteY11" fmla="*/ 6263347 h 6858000"/>
              <a:gd name="connsiteX12" fmla="*/ 3751913 w 4644572"/>
              <a:gd name="connsiteY12" fmla="*/ 6266564 h 6858000"/>
              <a:gd name="connsiteX13" fmla="*/ 3720685 w 4644572"/>
              <a:gd name="connsiteY13" fmla="*/ 6281553 h 6858000"/>
              <a:gd name="connsiteX14" fmla="*/ 3696065 w 4644572"/>
              <a:gd name="connsiteY14" fmla="*/ 6316669 h 6858000"/>
              <a:gd name="connsiteX15" fmla="*/ 3689064 w 4644572"/>
              <a:gd name="connsiteY15" fmla="*/ 6349118 h 6858000"/>
              <a:gd name="connsiteX16" fmla="*/ 3714550 w 4644572"/>
              <a:gd name="connsiteY16" fmla="*/ 6349118 h 6858000"/>
              <a:gd name="connsiteX17" fmla="*/ 3714550 w 4644572"/>
              <a:gd name="connsiteY17" fmla="*/ 6388511 h 6858000"/>
              <a:gd name="connsiteX18" fmla="*/ 3689064 w 4644572"/>
              <a:gd name="connsiteY18" fmla="*/ 6388511 h 6858000"/>
              <a:gd name="connsiteX19" fmla="*/ 3696065 w 4644572"/>
              <a:gd name="connsiteY19" fmla="*/ 6420960 h 6858000"/>
              <a:gd name="connsiteX20" fmla="*/ 3720685 w 4644572"/>
              <a:gd name="connsiteY20" fmla="*/ 6456077 h 6858000"/>
              <a:gd name="connsiteX21" fmla="*/ 3751913 w 4644572"/>
              <a:gd name="connsiteY21" fmla="*/ 6471065 h 6858000"/>
              <a:gd name="connsiteX22" fmla="*/ 3786366 w 4644572"/>
              <a:gd name="connsiteY22" fmla="*/ 6474282 h 6858000"/>
              <a:gd name="connsiteX23" fmla="*/ 3851417 w 4644572"/>
              <a:gd name="connsiteY23" fmla="*/ 6474282 h 6858000"/>
              <a:gd name="connsiteX24" fmla="*/ 3851417 w 4644572"/>
              <a:gd name="connsiteY24" fmla="*/ 6438145 h 6858000"/>
              <a:gd name="connsiteX25" fmla="*/ 3785736 w 4644572"/>
              <a:gd name="connsiteY25" fmla="*/ 6438145 h 6858000"/>
              <a:gd name="connsiteX26" fmla="*/ 3780309 w 4644572"/>
              <a:gd name="connsiteY26" fmla="*/ 6437714 h 6858000"/>
              <a:gd name="connsiteX27" fmla="*/ 3747036 w 4644572"/>
              <a:gd name="connsiteY27" fmla="*/ 6416997 h 6858000"/>
              <a:gd name="connsiteX28" fmla="*/ 3736771 w 4644572"/>
              <a:gd name="connsiteY28" fmla="*/ 6368815 h 6858000"/>
              <a:gd name="connsiteX29" fmla="*/ 3747036 w 4644572"/>
              <a:gd name="connsiteY29" fmla="*/ 6320632 h 6858000"/>
              <a:gd name="connsiteX30" fmla="*/ 3780309 w 4644572"/>
              <a:gd name="connsiteY30" fmla="*/ 6299915 h 6858000"/>
              <a:gd name="connsiteX31" fmla="*/ 3785736 w 4644572"/>
              <a:gd name="connsiteY31" fmla="*/ 6299484 h 6858000"/>
              <a:gd name="connsiteX32" fmla="*/ 3851417 w 4644572"/>
              <a:gd name="connsiteY32" fmla="*/ 6299484 h 6858000"/>
              <a:gd name="connsiteX33" fmla="*/ 3851417 w 4644572"/>
              <a:gd name="connsiteY33" fmla="*/ 6263347 h 6858000"/>
              <a:gd name="connsiteX34" fmla="*/ 3959574 w 4644572"/>
              <a:gd name="connsiteY34" fmla="*/ 6263307 h 6858000"/>
              <a:gd name="connsiteX35" fmla="*/ 4030328 w 4644572"/>
              <a:gd name="connsiteY35" fmla="*/ 6368815 h 6858000"/>
              <a:gd name="connsiteX36" fmla="*/ 3959574 w 4644572"/>
              <a:gd name="connsiteY36" fmla="*/ 6474322 h 6858000"/>
              <a:gd name="connsiteX37" fmla="*/ 4015579 w 4644572"/>
              <a:gd name="connsiteY37" fmla="*/ 6474322 h 6858000"/>
              <a:gd name="connsiteX38" fmla="*/ 4057819 w 4644572"/>
              <a:gd name="connsiteY38" fmla="*/ 6408993 h 6858000"/>
              <a:gd name="connsiteX39" fmla="*/ 4100020 w 4644572"/>
              <a:gd name="connsiteY39" fmla="*/ 6474322 h 6858000"/>
              <a:gd name="connsiteX40" fmla="*/ 4155986 w 4644572"/>
              <a:gd name="connsiteY40" fmla="*/ 6474322 h 6858000"/>
              <a:gd name="connsiteX41" fmla="*/ 4085271 w 4644572"/>
              <a:gd name="connsiteY41" fmla="*/ 6368815 h 6858000"/>
              <a:gd name="connsiteX42" fmla="*/ 4155986 w 4644572"/>
              <a:gd name="connsiteY42" fmla="*/ 6263307 h 6858000"/>
              <a:gd name="connsiteX43" fmla="*/ 4100020 w 4644572"/>
              <a:gd name="connsiteY43" fmla="*/ 6263307 h 6858000"/>
              <a:gd name="connsiteX44" fmla="*/ 4057819 w 4644572"/>
              <a:gd name="connsiteY44" fmla="*/ 6328676 h 6858000"/>
              <a:gd name="connsiteX45" fmla="*/ 4015579 w 4644572"/>
              <a:gd name="connsiteY45" fmla="*/ 6263307 h 6858000"/>
              <a:gd name="connsiteX46" fmla="*/ 3886263 w 4644572"/>
              <a:gd name="connsiteY46" fmla="*/ 6263307 h 6858000"/>
              <a:gd name="connsiteX47" fmla="*/ 3886263 w 4644572"/>
              <a:gd name="connsiteY47" fmla="*/ 6474322 h 6858000"/>
              <a:gd name="connsiteX48" fmla="*/ 3932594 w 4644572"/>
              <a:gd name="connsiteY48" fmla="*/ 6474322 h 6858000"/>
              <a:gd name="connsiteX49" fmla="*/ 3932594 w 4644572"/>
              <a:gd name="connsiteY49" fmla="*/ 6263307 h 6858000"/>
              <a:gd name="connsiteX50" fmla="*/ 3551882 w 4644572"/>
              <a:gd name="connsiteY50" fmla="*/ 6263307 h 6858000"/>
              <a:gd name="connsiteX51" fmla="*/ 3492140 w 4644572"/>
              <a:gd name="connsiteY51" fmla="*/ 6277158 h 6858000"/>
              <a:gd name="connsiteX52" fmla="*/ 3459693 w 4644572"/>
              <a:gd name="connsiteY52" fmla="*/ 6322672 h 6858000"/>
              <a:gd name="connsiteX53" fmla="*/ 3453951 w 4644572"/>
              <a:gd name="connsiteY53" fmla="*/ 6359123 h 6858000"/>
              <a:gd name="connsiteX54" fmla="*/ 3453833 w 4644572"/>
              <a:gd name="connsiteY54" fmla="*/ 6368815 h 6858000"/>
              <a:gd name="connsiteX55" fmla="*/ 3453951 w 4644572"/>
              <a:gd name="connsiteY55" fmla="*/ 6378506 h 6858000"/>
              <a:gd name="connsiteX56" fmla="*/ 3469644 w 4644572"/>
              <a:gd name="connsiteY56" fmla="*/ 6437753 h 6858000"/>
              <a:gd name="connsiteX57" fmla="*/ 3515345 w 4644572"/>
              <a:gd name="connsiteY57" fmla="*/ 6470633 h 6858000"/>
              <a:gd name="connsiteX58" fmla="*/ 3551843 w 4644572"/>
              <a:gd name="connsiteY58" fmla="*/ 6474282 h 6858000"/>
              <a:gd name="connsiteX59" fmla="*/ 3611309 w 4644572"/>
              <a:gd name="connsiteY59" fmla="*/ 6474282 h 6858000"/>
              <a:gd name="connsiteX60" fmla="*/ 3611309 w 4644572"/>
              <a:gd name="connsiteY60" fmla="*/ 6437557 h 6858000"/>
              <a:gd name="connsiteX61" fmla="*/ 3553888 w 4644572"/>
              <a:gd name="connsiteY61" fmla="*/ 6437557 h 6858000"/>
              <a:gd name="connsiteX62" fmla="*/ 3518216 w 4644572"/>
              <a:gd name="connsiteY62" fmla="*/ 6425158 h 6858000"/>
              <a:gd name="connsiteX63" fmla="*/ 3504057 w 4644572"/>
              <a:gd name="connsiteY63" fmla="*/ 6388158 h 6858000"/>
              <a:gd name="connsiteX64" fmla="*/ 3593886 w 4644572"/>
              <a:gd name="connsiteY64" fmla="*/ 6388158 h 6858000"/>
              <a:gd name="connsiteX65" fmla="*/ 3593886 w 4644572"/>
              <a:gd name="connsiteY65" fmla="*/ 6349353 h 6858000"/>
              <a:gd name="connsiteX66" fmla="*/ 3504096 w 4644572"/>
              <a:gd name="connsiteY66" fmla="*/ 6349353 h 6858000"/>
              <a:gd name="connsiteX67" fmla="*/ 3518255 w 4644572"/>
              <a:gd name="connsiteY67" fmla="*/ 6312353 h 6858000"/>
              <a:gd name="connsiteX68" fmla="*/ 3553927 w 4644572"/>
              <a:gd name="connsiteY68" fmla="*/ 6299954 h 6858000"/>
              <a:gd name="connsiteX69" fmla="*/ 3611348 w 4644572"/>
              <a:gd name="connsiteY69" fmla="*/ 6299954 h 6858000"/>
              <a:gd name="connsiteX70" fmla="*/ 3611348 w 4644572"/>
              <a:gd name="connsiteY70" fmla="*/ 6263307 h 6858000"/>
              <a:gd name="connsiteX71" fmla="*/ 3240312 w 4644572"/>
              <a:gd name="connsiteY71" fmla="*/ 6263229 h 6858000"/>
              <a:gd name="connsiteX72" fmla="*/ 3240312 w 4644572"/>
              <a:gd name="connsiteY72" fmla="*/ 6474282 h 6858000"/>
              <a:gd name="connsiteX73" fmla="*/ 3321882 w 4644572"/>
              <a:gd name="connsiteY73" fmla="*/ 6474282 h 6858000"/>
              <a:gd name="connsiteX74" fmla="*/ 3340209 w 4644572"/>
              <a:gd name="connsiteY74" fmla="*/ 6474126 h 6858000"/>
              <a:gd name="connsiteX75" fmla="*/ 3353896 w 4644572"/>
              <a:gd name="connsiteY75" fmla="*/ 6473341 h 6858000"/>
              <a:gd name="connsiteX76" fmla="*/ 3364476 w 4644572"/>
              <a:gd name="connsiteY76" fmla="*/ 6471928 h 6858000"/>
              <a:gd name="connsiteX77" fmla="*/ 3373640 w 4644572"/>
              <a:gd name="connsiteY77" fmla="*/ 6469574 h 6858000"/>
              <a:gd name="connsiteX78" fmla="*/ 3401564 w 4644572"/>
              <a:gd name="connsiteY78" fmla="*/ 6453566 h 6858000"/>
              <a:gd name="connsiteX79" fmla="*/ 3418436 w 4644572"/>
              <a:gd name="connsiteY79" fmla="*/ 6425237 h 6858000"/>
              <a:gd name="connsiteX80" fmla="*/ 3424965 w 4644572"/>
              <a:gd name="connsiteY80" fmla="*/ 6398360 h 6858000"/>
              <a:gd name="connsiteX81" fmla="*/ 3427325 w 4644572"/>
              <a:gd name="connsiteY81" fmla="*/ 6369207 h 6858000"/>
              <a:gd name="connsiteX82" fmla="*/ 3425909 w 4644572"/>
              <a:gd name="connsiteY82" fmla="*/ 6346293 h 6858000"/>
              <a:gd name="connsiteX83" fmla="*/ 3421661 w 4644572"/>
              <a:gd name="connsiteY83" fmla="*/ 6324909 h 6858000"/>
              <a:gd name="connsiteX84" fmla="*/ 3415014 w 4644572"/>
              <a:gd name="connsiteY84" fmla="*/ 6306389 h 6858000"/>
              <a:gd name="connsiteX85" fmla="*/ 3406480 w 4644572"/>
              <a:gd name="connsiteY85" fmla="*/ 6292303 h 6858000"/>
              <a:gd name="connsiteX86" fmla="*/ 3374269 w 4644572"/>
              <a:gd name="connsiteY86" fmla="*/ 6270017 h 6858000"/>
              <a:gd name="connsiteX87" fmla="*/ 3321842 w 4644572"/>
              <a:gd name="connsiteY87" fmla="*/ 6263229 h 6858000"/>
              <a:gd name="connsiteX88" fmla="*/ 3899714 w 4644572"/>
              <a:gd name="connsiteY88" fmla="*/ 5781129 h 6858000"/>
              <a:gd name="connsiteX89" fmla="*/ 3699368 w 4644572"/>
              <a:gd name="connsiteY89" fmla="*/ 5845359 h 6858000"/>
              <a:gd name="connsiteX90" fmla="*/ 3699368 w 4644572"/>
              <a:gd name="connsiteY90" fmla="*/ 5846105 h 6858000"/>
              <a:gd name="connsiteX91" fmla="*/ 3766150 w 4644572"/>
              <a:gd name="connsiteY91" fmla="*/ 5911081 h 6858000"/>
              <a:gd name="connsiteX92" fmla="*/ 3759897 w 4644572"/>
              <a:gd name="connsiteY92" fmla="*/ 5938429 h 6858000"/>
              <a:gd name="connsiteX93" fmla="*/ 3665191 w 4644572"/>
              <a:gd name="connsiteY93" fmla="*/ 6059042 h 6858000"/>
              <a:gd name="connsiteX94" fmla="*/ 3623187 w 4644572"/>
              <a:gd name="connsiteY94" fmla="*/ 6179341 h 6858000"/>
              <a:gd name="connsiteX95" fmla="*/ 3911867 w 4644572"/>
              <a:gd name="connsiteY95" fmla="*/ 6021022 h 6858000"/>
              <a:gd name="connsiteX96" fmla="*/ 3973811 w 4644572"/>
              <a:gd name="connsiteY96" fmla="*/ 5853952 h 6858000"/>
              <a:gd name="connsiteX97" fmla="*/ 3899714 w 4644572"/>
              <a:gd name="connsiteY97" fmla="*/ 5781129 h 6858000"/>
              <a:gd name="connsiteX98" fmla="*/ 3742802 w 4644572"/>
              <a:gd name="connsiteY98" fmla="*/ 5637355 h 6858000"/>
              <a:gd name="connsiteX99" fmla="*/ 3486830 w 4644572"/>
              <a:gd name="connsiteY99" fmla="*/ 5801101 h 6858000"/>
              <a:gd name="connsiteX100" fmla="*/ 3424886 w 4644572"/>
              <a:gd name="connsiteY100" fmla="*/ 5968170 h 6858000"/>
              <a:gd name="connsiteX101" fmla="*/ 3498983 w 4644572"/>
              <a:gd name="connsiteY101" fmla="*/ 6040993 h 6858000"/>
              <a:gd name="connsiteX102" fmla="*/ 3699368 w 4644572"/>
              <a:gd name="connsiteY102" fmla="*/ 5976763 h 6858000"/>
              <a:gd name="connsiteX103" fmla="*/ 3699368 w 4644572"/>
              <a:gd name="connsiteY103" fmla="*/ 5976057 h 6858000"/>
              <a:gd name="connsiteX104" fmla="*/ 3632586 w 4644572"/>
              <a:gd name="connsiteY104" fmla="*/ 5911081 h 6858000"/>
              <a:gd name="connsiteX105" fmla="*/ 3638840 w 4644572"/>
              <a:gd name="connsiteY105" fmla="*/ 5883733 h 6858000"/>
              <a:gd name="connsiteX106" fmla="*/ 3733546 w 4644572"/>
              <a:gd name="connsiteY106" fmla="*/ 5763119 h 6858000"/>
              <a:gd name="connsiteX107" fmla="*/ 3775550 w 4644572"/>
              <a:gd name="connsiteY107" fmla="*/ 5642820 h 6858000"/>
              <a:gd name="connsiteX108" fmla="*/ 3742802 w 4644572"/>
              <a:gd name="connsiteY108" fmla="*/ 5637355 h 6858000"/>
              <a:gd name="connsiteX109" fmla="*/ 0 w 4644572"/>
              <a:gd name="connsiteY109" fmla="*/ 0 h 6858000"/>
              <a:gd name="connsiteX110" fmla="*/ 4644572 w 4644572"/>
              <a:gd name="connsiteY110" fmla="*/ 0 h 6858000"/>
              <a:gd name="connsiteX111" fmla="*/ 4644572 w 4644572"/>
              <a:gd name="connsiteY111" fmla="*/ 6858000 h 6858000"/>
              <a:gd name="connsiteX112" fmla="*/ 0 w 4644572"/>
              <a:gd name="connsiteY1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44572" h="6858000">
                <a:moveTo>
                  <a:pt x="3285148" y="6300896"/>
                </a:moveTo>
                <a:lnTo>
                  <a:pt x="3321921" y="6300896"/>
                </a:lnTo>
                <a:cubicBezTo>
                  <a:pt x="3330967" y="6300896"/>
                  <a:pt x="3338322" y="6301642"/>
                  <a:pt x="3344024" y="6303132"/>
                </a:cubicBezTo>
                <a:cubicBezTo>
                  <a:pt x="3349727" y="6304624"/>
                  <a:pt x="3354644" y="6307174"/>
                  <a:pt x="3358852" y="6310745"/>
                </a:cubicBezTo>
                <a:cubicBezTo>
                  <a:pt x="3364751" y="6315610"/>
                  <a:pt x="3369432" y="6323300"/>
                  <a:pt x="3372932" y="6333855"/>
                </a:cubicBezTo>
                <a:cubicBezTo>
                  <a:pt x="3376354" y="6344370"/>
                  <a:pt x="3378045" y="6356102"/>
                  <a:pt x="3378045" y="6368932"/>
                </a:cubicBezTo>
                <a:cubicBezTo>
                  <a:pt x="3378045" y="6379918"/>
                  <a:pt x="3376747" y="6390238"/>
                  <a:pt x="3374151" y="6399929"/>
                </a:cubicBezTo>
                <a:cubicBezTo>
                  <a:pt x="3371477" y="6409660"/>
                  <a:pt x="3367976" y="6417232"/>
                  <a:pt x="3363571" y="6422725"/>
                </a:cubicBezTo>
                <a:cubicBezTo>
                  <a:pt x="3359796" y="6427356"/>
                  <a:pt x="3354368" y="6430887"/>
                  <a:pt x="3347328" y="6433202"/>
                </a:cubicBezTo>
                <a:cubicBezTo>
                  <a:pt x="3340288" y="6435517"/>
                  <a:pt x="3331832" y="6436694"/>
                  <a:pt x="3321921" y="6436694"/>
                </a:cubicBezTo>
                <a:lnTo>
                  <a:pt x="3285148" y="6436694"/>
                </a:lnTo>
                <a:close/>
                <a:moveTo>
                  <a:pt x="3786366" y="6263347"/>
                </a:moveTo>
                <a:cubicBezTo>
                  <a:pt x="3774449" y="6263347"/>
                  <a:pt x="3762964" y="6264406"/>
                  <a:pt x="3751913" y="6266564"/>
                </a:cubicBezTo>
                <a:cubicBezTo>
                  <a:pt x="3740861" y="6268722"/>
                  <a:pt x="3730478" y="6273705"/>
                  <a:pt x="3720685" y="6281553"/>
                </a:cubicBezTo>
                <a:cubicBezTo>
                  <a:pt x="3709004" y="6291165"/>
                  <a:pt x="3700784" y="6302858"/>
                  <a:pt x="3696065" y="6316669"/>
                </a:cubicBezTo>
                <a:cubicBezTo>
                  <a:pt x="3692446" y="6327302"/>
                  <a:pt x="3690165" y="6338131"/>
                  <a:pt x="3689064" y="6349118"/>
                </a:cubicBezTo>
                <a:lnTo>
                  <a:pt x="3714550" y="6349118"/>
                </a:lnTo>
                <a:lnTo>
                  <a:pt x="3714550" y="6388511"/>
                </a:lnTo>
                <a:lnTo>
                  <a:pt x="3689064" y="6388511"/>
                </a:lnTo>
                <a:cubicBezTo>
                  <a:pt x="3690126" y="6399576"/>
                  <a:pt x="3692446" y="6410366"/>
                  <a:pt x="3696065" y="6420960"/>
                </a:cubicBezTo>
                <a:cubicBezTo>
                  <a:pt x="3700745" y="6434771"/>
                  <a:pt x="3708965" y="6446463"/>
                  <a:pt x="3720685" y="6456077"/>
                </a:cubicBezTo>
                <a:cubicBezTo>
                  <a:pt x="3730478" y="6463924"/>
                  <a:pt x="3740861" y="6468907"/>
                  <a:pt x="3751913" y="6471065"/>
                </a:cubicBezTo>
                <a:cubicBezTo>
                  <a:pt x="3762964" y="6473223"/>
                  <a:pt x="3774449" y="6474282"/>
                  <a:pt x="3786366" y="6474282"/>
                </a:cubicBezTo>
                <a:lnTo>
                  <a:pt x="3851417" y="6474282"/>
                </a:lnTo>
                <a:lnTo>
                  <a:pt x="3851417" y="6438145"/>
                </a:lnTo>
                <a:lnTo>
                  <a:pt x="3785736" y="6438145"/>
                </a:lnTo>
                <a:cubicBezTo>
                  <a:pt x="3783927" y="6438145"/>
                  <a:pt x="3782118" y="6437792"/>
                  <a:pt x="3780309" y="6437714"/>
                </a:cubicBezTo>
                <a:cubicBezTo>
                  <a:pt x="3763554" y="6435948"/>
                  <a:pt x="3752464" y="6429082"/>
                  <a:pt x="3747036" y="6416997"/>
                </a:cubicBezTo>
                <a:cubicBezTo>
                  <a:pt x="3740822" y="6403186"/>
                  <a:pt x="3737400" y="6387099"/>
                  <a:pt x="3736771" y="6368815"/>
                </a:cubicBezTo>
                <a:cubicBezTo>
                  <a:pt x="3737400" y="6350530"/>
                  <a:pt x="3740822" y="6334443"/>
                  <a:pt x="3747036" y="6320632"/>
                </a:cubicBezTo>
                <a:cubicBezTo>
                  <a:pt x="3752464" y="6308547"/>
                  <a:pt x="3763554" y="6301681"/>
                  <a:pt x="3780309" y="6299915"/>
                </a:cubicBezTo>
                <a:cubicBezTo>
                  <a:pt x="3782118" y="6299797"/>
                  <a:pt x="3783927" y="6299484"/>
                  <a:pt x="3785736" y="6299484"/>
                </a:cubicBezTo>
                <a:lnTo>
                  <a:pt x="3851417" y="6299484"/>
                </a:lnTo>
                <a:lnTo>
                  <a:pt x="3851417" y="6263347"/>
                </a:lnTo>
                <a:close/>
                <a:moveTo>
                  <a:pt x="3959574" y="6263307"/>
                </a:moveTo>
                <a:lnTo>
                  <a:pt x="4030328" y="6368815"/>
                </a:lnTo>
                <a:lnTo>
                  <a:pt x="3959574" y="6474322"/>
                </a:lnTo>
                <a:lnTo>
                  <a:pt x="4015579" y="6474322"/>
                </a:lnTo>
                <a:lnTo>
                  <a:pt x="4057819" y="6408993"/>
                </a:lnTo>
                <a:lnTo>
                  <a:pt x="4100020" y="6474322"/>
                </a:lnTo>
                <a:lnTo>
                  <a:pt x="4155986" y="6474322"/>
                </a:lnTo>
                <a:lnTo>
                  <a:pt x="4085271" y="6368815"/>
                </a:lnTo>
                <a:lnTo>
                  <a:pt x="4155986" y="6263307"/>
                </a:lnTo>
                <a:lnTo>
                  <a:pt x="4100020" y="6263307"/>
                </a:lnTo>
                <a:lnTo>
                  <a:pt x="4057819" y="6328676"/>
                </a:lnTo>
                <a:lnTo>
                  <a:pt x="4015579" y="6263307"/>
                </a:lnTo>
                <a:close/>
                <a:moveTo>
                  <a:pt x="3886263" y="6263307"/>
                </a:moveTo>
                <a:lnTo>
                  <a:pt x="3886263" y="6474322"/>
                </a:lnTo>
                <a:lnTo>
                  <a:pt x="3932594" y="6474322"/>
                </a:lnTo>
                <a:lnTo>
                  <a:pt x="3932594" y="6263307"/>
                </a:lnTo>
                <a:close/>
                <a:moveTo>
                  <a:pt x="3551882" y="6263307"/>
                </a:moveTo>
                <a:cubicBezTo>
                  <a:pt x="3531313" y="6263307"/>
                  <a:pt x="3509681" y="6265465"/>
                  <a:pt x="3492140" y="6277158"/>
                </a:cubicBezTo>
                <a:cubicBezTo>
                  <a:pt x="3475857" y="6288066"/>
                  <a:pt x="3465160" y="6303996"/>
                  <a:pt x="3459693" y="6322672"/>
                </a:cubicBezTo>
                <a:cubicBezTo>
                  <a:pt x="3456193" y="6334483"/>
                  <a:pt x="3454266" y="6346763"/>
                  <a:pt x="3453951" y="6359123"/>
                </a:cubicBezTo>
                <a:cubicBezTo>
                  <a:pt x="3453754" y="6362340"/>
                  <a:pt x="3453715" y="6365597"/>
                  <a:pt x="3453833" y="6368815"/>
                </a:cubicBezTo>
                <a:cubicBezTo>
                  <a:pt x="3453715" y="6372032"/>
                  <a:pt x="3453754" y="6375289"/>
                  <a:pt x="3453951" y="6378506"/>
                </a:cubicBezTo>
                <a:cubicBezTo>
                  <a:pt x="3454502" y="6398595"/>
                  <a:pt x="3458592" y="6420646"/>
                  <a:pt x="3469644" y="6437753"/>
                </a:cubicBezTo>
                <a:cubicBezTo>
                  <a:pt x="3479987" y="6453762"/>
                  <a:pt x="3496663" y="6466357"/>
                  <a:pt x="3515345" y="6470633"/>
                </a:cubicBezTo>
                <a:cubicBezTo>
                  <a:pt x="3527262" y="6473341"/>
                  <a:pt x="3539690" y="6474282"/>
                  <a:pt x="3551843" y="6474282"/>
                </a:cubicBezTo>
                <a:lnTo>
                  <a:pt x="3611309" y="6474282"/>
                </a:lnTo>
                <a:lnTo>
                  <a:pt x="3611309" y="6437557"/>
                </a:lnTo>
                <a:lnTo>
                  <a:pt x="3553888" y="6437557"/>
                </a:lnTo>
                <a:cubicBezTo>
                  <a:pt x="3541106" y="6437400"/>
                  <a:pt x="3527576" y="6434536"/>
                  <a:pt x="3518216" y="6425158"/>
                </a:cubicBezTo>
                <a:cubicBezTo>
                  <a:pt x="3508541" y="6415428"/>
                  <a:pt x="3504883" y="6401499"/>
                  <a:pt x="3504057" y="6388158"/>
                </a:cubicBezTo>
                <a:lnTo>
                  <a:pt x="3593886" y="6388158"/>
                </a:lnTo>
                <a:lnTo>
                  <a:pt x="3593886" y="6349353"/>
                </a:lnTo>
                <a:lnTo>
                  <a:pt x="3504096" y="6349353"/>
                </a:lnTo>
                <a:cubicBezTo>
                  <a:pt x="3504922" y="6336013"/>
                  <a:pt x="3508580" y="6322084"/>
                  <a:pt x="3518255" y="6312353"/>
                </a:cubicBezTo>
                <a:cubicBezTo>
                  <a:pt x="3527615" y="6302975"/>
                  <a:pt x="3541145" y="6300111"/>
                  <a:pt x="3553927" y="6299954"/>
                </a:cubicBezTo>
                <a:lnTo>
                  <a:pt x="3611348" y="6299954"/>
                </a:lnTo>
                <a:lnTo>
                  <a:pt x="3611348" y="6263307"/>
                </a:lnTo>
                <a:close/>
                <a:moveTo>
                  <a:pt x="3240312" y="6263229"/>
                </a:moveTo>
                <a:lnTo>
                  <a:pt x="3240312" y="6474282"/>
                </a:lnTo>
                <a:lnTo>
                  <a:pt x="3321882" y="6474282"/>
                </a:lnTo>
                <a:cubicBezTo>
                  <a:pt x="3328804" y="6474282"/>
                  <a:pt x="3334939" y="6474243"/>
                  <a:pt x="3340209" y="6474126"/>
                </a:cubicBezTo>
                <a:cubicBezTo>
                  <a:pt x="3345440" y="6474008"/>
                  <a:pt x="3350042" y="6473772"/>
                  <a:pt x="3353896" y="6473341"/>
                </a:cubicBezTo>
                <a:cubicBezTo>
                  <a:pt x="3357790" y="6472909"/>
                  <a:pt x="3361329" y="6472438"/>
                  <a:pt x="3364476" y="6471928"/>
                </a:cubicBezTo>
                <a:cubicBezTo>
                  <a:pt x="3367622" y="6471418"/>
                  <a:pt x="3370690" y="6470633"/>
                  <a:pt x="3373640" y="6469574"/>
                </a:cubicBezTo>
                <a:cubicBezTo>
                  <a:pt x="3385045" y="6465964"/>
                  <a:pt x="3394327" y="6460667"/>
                  <a:pt x="3401564" y="6453566"/>
                </a:cubicBezTo>
                <a:cubicBezTo>
                  <a:pt x="3408840" y="6446503"/>
                  <a:pt x="3414503" y="6437086"/>
                  <a:pt x="3418436" y="6425237"/>
                </a:cubicBezTo>
                <a:cubicBezTo>
                  <a:pt x="3421229" y="6417428"/>
                  <a:pt x="3423392" y="6408482"/>
                  <a:pt x="3424965" y="6398360"/>
                </a:cubicBezTo>
                <a:cubicBezTo>
                  <a:pt x="3426577" y="6388236"/>
                  <a:pt x="3427325" y="6378506"/>
                  <a:pt x="3427325" y="6369207"/>
                </a:cubicBezTo>
                <a:cubicBezTo>
                  <a:pt x="3427325" y="6361399"/>
                  <a:pt x="3426892" y="6353748"/>
                  <a:pt x="3425909" y="6346293"/>
                </a:cubicBezTo>
                <a:cubicBezTo>
                  <a:pt x="3424965" y="6338798"/>
                  <a:pt x="3423549" y="6331657"/>
                  <a:pt x="3421661" y="6324909"/>
                </a:cubicBezTo>
                <a:cubicBezTo>
                  <a:pt x="3419774" y="6318121"/>
                  <a:pt x="3417571" y="6311961"/>
                  <a:pt x="3415014" y="6306389"/>
                </a:cubicBezTo>
                <a:cubicBezTo>
                  <a:pt x="3412498" y="6300817"/>
                  <a:pt x="3409666" y="6296109"/>
                  <a:pt x="3406480" y="6292303"/>
                </a:cubicBezTo>
                <a:cubicBezTo>
                  <a:pt x="3398299" y="6281984"/>
                  <a:pt x="3387523" y="6274529"/>
                  <a:pt x="3374269" y="6270017"/>
                </a:cubicBezTo>
                <a:cubicBezTo>
                  <a:pt x="3361015" y="6265465"/>
                  <a:pt x="3343513" y="6263229"/>
                  <a:pt x="3321842" y="6263229"/>
                </a:cubicBezTo>
                <a:close/>
                <a:moveTo>
                  <a:pt x="3899714" y="5781129"/>
                </a:moveTo>
                <a:cubicBezTo>
                  <a:pt x="3832932" y="5781129"/>
                  <a:pt x="3699368" y="5845359"/>
                  <a:pt x="3699368" y="5845359"/>
                </a:cubicBezTo>
                <a:lnTo>
                  <a:pt x="3699368" y="5846105"/>
                </a:lnTo>
                <a:cubicBezTo>
                  <a:pt x="3736260" y="5846105"/>
                  <a:pt x="3766150" y="5875179"/>
                  <a:pt x="3766150" y="5911081"/>
                </a:cubicBezTo>
                <a:cubicBezTo>
                  <a:pt x="3766150" y="5920851"/>
                  <a:pt x="3763869" y="5930110"/>
                  <a:pt x="3759897" y="5938429"/>
                </a:cubicBezTo>
                <a:cubicBezTo>
                  <a:pt x="3746525" y="5968994"/>
                  <a:pt x="3712308" y="6002973"/>
                  <a:pt x="3665191" y="6059042"/>
                </a:cubicBezTo>
                <a:cubicBezTo>
                  <a:pt x="3620394" y="6112404"/>
                  <a:pt x="3570524" y="6162822"/>
                  <a:pt x="3623187" y="6179341"/>
                </a:cubicBezTo>
                <a:cubicBezTo>
                  <a:pt x="3705779" y="6205159"/>
                  <a:pt x="3829393" y="6139084"/>
                  <a:pt x="3911867" y="6021022"/>
                </a:cubicBezTo>
                <a:cubicBezTo>
                  <a:pt x="3960518" y="5951337"/>
                  <a:pt x="3973811" y="5895896"/>
                  <a:pt x="3973811" y="5853952"/>
                </a:cubicBezTo>
                <a:cubicBezTo>
                  <a:pt x="3973811" y="5824956"/>
                  <a:pt x="3960242" y="5781129"/>
                  <a:pt x="3899714" y="5781129"/>
                </a:cubicBezTo>
                <a:close/>
                <a:moveTo>
                  <a:pt x="3742802" y="5637355"/>
                </a:moveTo>
                <a:cubicBezTo>
                  <a:pt x="3662658" y="5634294"/>
                  <a:pt x="3558996" y="5697796"/>
                  <a:pt x="3486830" y="5801101"/>
                </a:cubicBezTo>
                <a:cubicBezTo>
                  <a:pt x="3438140" y="5870785"/>
                  <a:pt x="3424886" y="5926187"/>
                  <a:pt x="3424886" y="5968170"/>
                </a:cubicBezTo>
                <a:cubicBezTo>
                  <a:pt x="3424886" y="5997166"/>
                  <a:pt x="3438455" y="6040993"/>
                  <a:pt x="3498983" y="6040993"/>
                </a:cubicBezTo>
                <a:cubicBezTo>
                  <a:pt x="3565765" y="6040993"/>
                  <a:pt x="3699368" y="5976763"/>
                  <a:pt x="3699368" y="5976763"/>
                </a:cubicBezTo>
                <a:lnTo>
                  <a:pt x="3699368" y="5976057"/>
                </a:lnTo>
                <a:cubicBezTo>
                  <a:pt x="3662477" y="5976057"/>
                  <a:pt x="3632586" y="5946943"/>
                  <a:pt x="3632586" y="5911081"/>
                </a:cubicBezTo>
                <a:cubicBezTo>
                  <a:pt x="3632586" y="5901311"/>
                  <a:pt x="3634868" y="5892051"/>
                  <a:pt x="3638840" y="5883733"/>
                </a:cubicBezTo>
                <a:cubicBezTo>
                  <a:pt x="3652251" y="5853128"/>
                  <a:pt x="3686429" y="5819189"/>
                  <a:pt x="3733546" y="5763119"/>
                </a:cubicBezTo>
                <a:cubicBezTo>
                  <a:pt x="3778343" y="5709758"/>
                  <a:pt x="3828213" y="5659339"/>
                  <a:pt x="3775550" y="5642820"/>
                </a:cubicBezTo>
                <a:cubicBezTo>
                  <a:pt x="3765221" y="5639588"/>
                  <a:pt x="3754252" y="5637792"/>
                  <a:pt x="3742802" y="5637355"/>
                </a:cubicBezTo>
                <a:close/>
                <a:moveTo>
                  <a:pt x="0" y="0"/>
                </a:moveTo>
                <a:lnTo>
                  <a:pt x="4644572" y="0"/>
                </a:lnTo>
                <a:lnTo>
                  <a:pt x="4644572" y="6858000"/>
                </a:lnTo>
                <a:lnTo>
                  <a:pt x="0" y="6858000"/>
                </a:lnTo>
                <a:close/>
              </a:path>
            </a:pathLst>
          </a:custGeom>
          <a:solidFill>
            <a:schemeClr val="accent2"/>
          </a:solidFill>
        </p:spPr>
        <p:txBody>
          <a:bodyPr wrap="square" tIns="0" bIns="684000" anchor="ctr" anchorCtr="0">
            <a:noAutofit/>
          </a:bodyPr>
          <a:lstStyle>
            <a:lvl1pPr algn="ctr">
              <a:defRPr sz="1800">
                <a:latin typeface="Aptos" panose="020B0004020202020204" pitchFamily="34" charset="0"/>
              </a:defRPr>
            </a:lvl1pPr>
          </a:lstStyle>
          <a:p>
            <a:r>
              <a:rPr lang="en-US"/>
              <a:t>Click icon to add picture</a:t>
            </a:r>
            <a:endParaRPr lang="de-DE"/>
          </a:p>
        </p:txBody>
      </p:sp>
    </p:spTree>
    <p:extLst>
      <p:ext uri="{BB962C8B-B14F-4D97-AF65-F5344CB8AC3E}">
        <p14:creationId xmlns:p14="http://schemas.microsoft.com/office/powerpoint/2010/main" val="248809806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2" orient="horz" pos="900" userDrawn="1">
          <p15:clr>
            <a:srgbClr val="FBAE40"/>
          </p15:clr>
        </p15:guide>
        <p15:guide id="3" orient="horz" pos="4092" userDrawn="1">
          <p15:clr>
            <a:srgbClr val="FBAE40"/>
          </p15:clr>
        </p15:guide>
        <p15:guide id="4" pos="316" userDrawn="1">
          <p15:clr>
            <a:srgbClr val="FBAE40"/>
          </p15:clr>
        </p15:guide>
        <p15:guide id="5" orient="horz" pos="220" userDrawn="1">
          <p15:clr>
            <a:srgbClr val="FBAE40"/>
          </p15:clr>
        </p15:guide>
        <p15:guide id="6" pos="44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brig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C94EF2F-31EC-918F-9265-37E42B834593}"/>
              </a:ext>
            </a:extLst>
          </p:cNvPr>
          <p:cNvSpPr>
            <a:spLocks noGrp="1" noRot="1" noMove="1" noResize="1" noEditPoints="1" noAdjustHandles="1" noChangeArrowheads="1" noChangeShapeType="1"/>
          </p:cNvSpPr>
          <p:nvPr userDrawn="1"/>
        </p:nvSpPr>
        <p:spPr bwMode="gray">
          <a:xfrm flipV="1">
            <a:off x="0" y="0"/>
            <a:ext cx="12192000" cy="6858000"/>
          </a:xfrm>
          <a:prstGeom prst="rect">
            <a:avLst/>
          </a:prstGeom>
          <a:gradFill>
            <a:gsLst>
              <a:gs pos="0">
                <a:srgbClr val="8CBBC9">
                  <a:alpha val="26000"/>
                </a:srgbClr>
              </a:gs>
              <a:gs pos="50000">
                <a:srgbClr val="8CBBC9">
                  <a:alpha val="21000"/>
                </a:srgbClr>
              </a:gs>
              <a:gs pos="100000">
                <a:srgbClr val="8CBBC9">
                  <a:alpha val="61000"/>
                </a:srgbClr>
              </a:gs>
            </a:gsLst>
            <a:lin ang="17400000" scaled="0"/>
          </a:gradFill>
          <a:ln w="50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de-DE">
              <a:solidFill>
                <a:schemeClr val="tx1"/>
              </a:solidFill>
              <a:latin typeface="Aptos" panose="020B0004020202020204" pitchFamily="34" charset="0"/>
            </a:endParaRPr>
          </a:p>
        </p:txBody>
      </p:sp>
      <p:sp>
        <p:nvSpPr>
          <p:cNvPr id="23" name="Freihandform: Form 22">
            <a:extLst>
              <a:ext uri="{FF2B5EF4-FFF2-40B4-BE49-F238E27FC236}">
                <a16:creationId xmlns:a16="http://schemas.microsoft.com/office/drawing/2014/main" id="{71AF9A39-29E1-AA3E-043D-64EA37756BDF}"/>
              </a:ext>
            </a:extLst>
          </p:cNvPr>
          <p:cNvSpPr>
            <a:spLocks noGrp="1" noRot="1" noMove="1" noResize="1" noEditPoints="1" noAdjustHandles="1" noChangeArrowheads="1" noChangeShapeType="1"/>
          </p:cNvSpPr>
          <p:nvPr userDrawn="1"/>
        </p:nvSpPr>
        <p:spPr bwMode="gray">
          <a:xfrm rot="7466482" flipH="1">
            <a:off x="8146916" y="-799962"/>
            <a:ext cx="2789337" cy="2998628"/>
          </a:xfrm>
          <a:custGeom>
            <a:avLst/>
            <a:gdLst>
              <a:gd name="connsiteX0" fmla="*/ 1214478 w 2789337"/>
              <a:gd name="connsiteY0" fmla="*/ 2998628 h 2998628"/>
              <a:gd name="connsiteX1" fmla="*/ 2789337 w 2789337"/>
              <a:gd name="connsiteY1" fmla="*/ 702163 h 2998628"/>
              <a:gd name="connsiteX2" fmla="*/ 2768358 w 2789337"/>
              <a:gd name="connsiteY2" fmla="*/ 667611 h 2998628"/>
              <a:gd name="connsiteX3" fmla="*/ 1513412 w 2789337"/>
              <a:gd name="connsiteY3" fmla="*/ 0 h 2998628"/>
              <a:gd name="connsiteX4" fmla="*/ 0 w 2789337"/>
              <a:gd name="connsiteY4" fmla="*/ 1514233 h 2998628"/>
              <a:gd name="connsiteX5" fmla="*/ 1208407 w 2789337"/>
              <a:gd name="connsiteY5" fmla="*/ 2997701 h 29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9337" h="2998628">
                <a:moveTo>
                  <a:pt x="1214478" y="2998628"/>
                </a:moveTo>
                <a:lnTo>
                  <a:pt x="2789337" y="702163"/>
                </a:lnTo>
                <a:lnTo>
                  <a:pt x="2768358" y="667611"/>
                </a:lnTo>
                <a:cubicBezTo>
                  <a:pt x="2496386" y="264822"/>
                  <a:pt x="2035809" y="0"/>
                  <a:pt x="1513412" y="0"/>
                </a:cubicBezTo>
                <a:cubicBezTo>
                  <a:pt x="677578" y="0"/>
                  <a:pt x="0" y="677945"/>
                  <a:pt x="0" y="1514233"/>
                </a:cubicBezTo>
                <a:cubicBezTo>
                  <a:pt x="0" y="2245984"/>
                  <a:pt x="518771" y="2856505"/>
                  <a:pt x="1208407" y="2997701"/>
                </a:cubicBezTo>
                <a:close/>
              </a:path>
            </a:pathLst>
          </a:custGeom>
          <a:gradFill>
            <a:gsLst>
              <a:gs pos="0">
                <a:srgbClr val="8CBBC9">
                  <a:alpha val="0"/>
                </a:srgbClr>
              </a:gs>
              <a:gs pos="72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24" name="Freihandform: Form 23">
            <a:extLst>
              <a:ext uri="{FF2B5EF4-FFF2-40B4-BE49-F238E27FC236}">
                <a16:creationId xmlns:a16="http://schemas.microsoft.com/office/drawing/2014/main" id="{020530FE-923A-00EE-1B0B-33F21633CABE}"/>
              </a:ext>
            </a:extLst>
          </p:cNvPr>
          <p:cNvSpPr>
            <a:spLocks noGrp="1" noRot="1" noMove="1" noResize="1" noEditPoints="1" noAdjustHandles="1" noChangeArrowheads="1" noChangeShapeType="1"/>
          </p:cNvSpPr>
          <p:nvPr userDrawn="1"/>
        </p:nvSpPr>
        <p:spPr bwMode="gray">
          <a:xfrm rot="5379983" flipH="1">
            <a:off x="9611291" y="1258344"/>
            <a:ext cx="3847138" cy="1336693"/>
          </a:xfrm>
          <a:custGeom>
            <a:avLst/>
            <a:gdLst>
              <a:gd name="connsiteX0" fmla="*/ 3847138 w 3847138"/>
              <a:gd name="connsiteY0" fmla="*/ 126778 h 1336693"/>
              <a:gd name="connsiteX1" fmla="*/ 3846400 w 3847138"/>
              <a:gd name="connsiteY1" fmla="*/ 0 h 1336693"/>
              <a:gd name="connsiteX2" fmla="*/ 0 w 3847138"/>
              <a:gd name="connsiteY2" fmla="*/ 22397 h 1336693"/>
              <a:gd name="connsiteX3" fmla="*/ 11149 w 3847138"/>
              <a:gd name="connsiteY3" fmla="*/ 52876 h 1336693"/>
              <a:gd name="connsiteX4" fmla="*/ 1946934 w 3847138"/>
              <a:gd name="connsiteY4" fmla="*/ 1336693 h 1336693"/>
              <a:gd name="connsiteX5" fmla="*/ 3794252 w 3847138"/>
              <a:gd name="connsiteY5" fmla="*/ 236621 h 1336693"/>
              <a:gd name="connsiteX0" fmla="*/ 3847138 w 3847138"/>
              <a:gd name="connsiteY0" fmla="*/ 126778 h 1336693"/>
              <a:gd name="connsiteX1" fmla="*/ 3846400 w 3847138"/>
              <a:gd name="connsiteY1" fmla="*/ 0 h 1336693"/>
              <a:gd name="connsiteX2" fmla="*/ 1780719 w 3847138"/>
              <a:gd name="connsiteY2" fmla="*/ 2846 h 1336693"/>
              <a:gd name="connsiteX3" fmla="*/ 0 w 3847138"/>
              <a:gd name="connsiteY3" fmla="*/ 22397 h 1336693"/>
              <a:gd name="connsiteX4" fmla="*/ 11149 w 3847138"/>
              <a:gd name="connsiteY4" fmla="*/ 52876 h 1336693"/>
              <a:gd name="connsiteX5" fmla="*/ 1946934 w 3847138"/>
              <a:gd name="connsiteY5" fmla="*/ 1336693 h 1336693"/>
              <a:gd name="connsiteX6" fmla="*/ 3794252 w 3847138"/>
              <a:gd name="connsiteY6" fmla="*/ 236621 h 1336693"/>
              <a:gd name="connsiteX7" fmla="*/ 3847138 w 3847138"/>
              <a:gd name="connsiteY7" fmla="*/ 126778 h 1336693"/>
              <a:gd name="connsiteX0" fmla="*/ 1780719 w 3847138"/>
              <a:gd name="connsiteY0" fmla="*/ 2846 h 1336693"/>
              <a:gd name="connsiteX1" fmla="*/ 0 w 3847138"/>
              <a:gd name="connsiteY1" fmla="*/ 22397 h 1336693"/>
              <a:gd name="connsiteX2" fmla="*/ 11149 w 3847138"/>
              <a:gd name="connsiteY2" fmla="*/ 52876 h 1336693"/>
              <a:gd name="connsiteX3" fmla="*/ 1946934 w 3847138"/>
              <a:gd name="connsiteY3" fmla="*/ 1336693 h 1336693"/>
              <a:gd name="connsiteX4" fmla="*/ 3794252 w 3847138"/>
              <a:gd name="connsiteY4" fmla="*/ 236621 h 1336693"/>
              <a:gd name="connsiteX5" fmla="*/ 3847138 w 3847138"/>
              <a:gd name="connsiteY5" fmla="*/ 126778 h 1336693"/>
              <a:gd name="connsiteX6" fmla="*/ 3846400 w 3847138"/>
              <a:gd name="connsiteY6" fmla="*/ 0 h 1336693"/>
              <a:gd name="connsiteX7" fmla="*/ 1872159 w 3847138"/>
              <a:gd name="connsiteY7" fmla="*/ 94286 h 1336693"/>
              <a:gd name="connsiteX0" fmla="*/ 0 w 3847138"/>
              <a:gd name="connsiteY0" fmla="*/ 22397 h 1336693"/>
              <a:gd name="connsiteX1" fmla="*/ 11149 w 3847138"/>
              <a:gd name="connsiteY1" fmla="*/ 52876 h 1336693"/>
              <a:gd name="connsiteX2" fmla="*/ 1946934 w 3847138"/>
              <a:gd name="connsiteY2" fmla="*/ 1336693 h 1336693"/>
              <a:gd name="connsiteX3" fmla="*/ 3794252 w 3847138"/>
              <a:gd name="connsiteY3" fmla="*/ 236621 h 1336693"/>
              <a:gd name="connsiteX4" fmla="*/ 3847138 w 3847138"/>
              <a:gd name="connsiteY4" fmla="*/ 126778 h 1336693"/>
              <a:gd name="connsiteX5" fmla="*/ 3846400 w 3847138"/>
              <a:gd name="connsiteY5" fmla="*/ 0 h 1336693"/>
              <a:gd name="connsiteX6" fmla="*/ 1872159 w 3847138"/>
              <a:gd name="connsiteY6" fmla="*/ 94286 h 1336693"/>
              <a:gd name="connsiteX0" fmla="*/ 0 w 3847138"/>
              <a:gd name="connsiteY0" fmla="*/ 22397 h 1336693"/>
              <a:gd name="connsiteX1" fmla="*/ 11149 w 3847138"/>
              <a:gd name="connsiteY1" fmla="*/ 52876 h 1336693"/>
              <a:gd name="connsiteX2" fmla="*/ 1946934 w 3847138"/>
              <a:gd name="connsiteY2" fmla="*/ 1336693 h 1336693"/>
              <a:gd name="connsiteX3" fmla="*/ 3794252 w 3847138"/>
              <a:gd name="connsiteY3" fmla="*/ 236621 h 1336693"/>
              <a:gd name="connsiteX4" fmla="*/ 3847138 w 3847138"/>
              <a:gd name="connsiteY4" fmla="*/ 126778 h 1336693"/>
              <a:gd name="connsiteX5" fmla="*/ 3846400 w 3847138"/>
              <a:gd name="connsiteY5" fmla="*/ 0 h 133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7138" h="1336693">
                <a:moveTo>
                  <a:pt x="0" y="22397"/>
                </a:moveTo>
                <a:lnTo>
                  <a:pt x="11149" y="52876"/>
                </a:lnTo>
                <a:cubicBezTo>
                  <a:pt x="330080" y="807321"/>
                  <a:pt x="1076720" y="1336693"/>
                  <a:pt x="1946934" y="1336693"/>
                </a:cubicBezTo>
                <a:cubicBezTo>
                  <a:pt x="2744631" y="1336693"/>
                  <a:pt x="3438490" y="891874"/>
                  <a:pt x="3794252" y="236621"/>
                </a:cubicBezTo>
                <a:lnTo>
                  <a:pt x="3847138" y="126778"/>
                </a:lnTo>
                <a:lnTo>
                  <a:pt x="3846400" y="0"/>
                </a:lnTo>
              </a:path>
            </a:pathLst>
          </a:custGeom>
          <a:noFill/>
          <a:ln w="9525" cap="flat">
            <a:solidFill>
              <a:schemeClr val="accent5"/>
            </a:solidFill>
            <a:prstDash val="solid"/>
            <a:miter/>
          </a:ln>
        </p:spPr>
        <p:txBody>
          <a:bodyPr wrap="square" rtlCol="0" anchor="ctr">
            <a:noAutofit/>
          </a:bodyPr>
          <a:lstStyle/>
          <a:p>
            <a:endParaRPr lang="de-DE">
              <a:latin typeface="Aptos" panose="020B0004020202020204" pitchFamily="34" charset="0"/>
            </a:endParaRPr>
          </a:p>
        </p:txBody>
      </p:sp>
      <p:sp>
        <p:nvSpPr>
          <p:cNvPr id="25" name="Freihandform: Form 24">
            <a:extLst>
              <a:ext uri="{FF2B5EF4-FFF2-40B4-BE49-F238E27FC236}">
                <a16:creationId xmlns:a16="http://schemas.microsoft.com/office/drawing/2014/main" id="{4BE0F670-1220-4DDF-4483-0A579D2996D7}"/>
              </a:ext>
            </a:extLst>
          </p:cNvPr>
          <p:cNvSpPr>
            <a:spLocks noGrp="1" noRot="1" noMove="1" noResize="1" noEditPoints="1" noAdjustHandles="1" noChangeArrowheads="1" noChangeShapeType="1"/>
          </p:cNvSpPr>
          <p:nvPr userDrawn="1"/>
        </p:nvSpPr>
        <p:spPr bwMode="gray">
          <a:xfrm rot="7466482" flipH="1">
            <a:off x="10454318" y="-590725"/>
            <a:ext cx="1617669" cy="1869003"/>
          </a:xfrm>
          <a:custGeom>
            <a:avLst/>
            <a:gdLst>
              <a:gd name="connsiteX0" fmla="*/ 584823 w 1617669"/>
              <a:gd name="connsiteY0" fmla="*/ 1869003 h 1869003"/>
              <a:gd name="connsiteX1" fmla="*/ 1617669 w 1617669"/>
              <a:gd name="connsiteY1" fmla="*/ 362903 h 1869003"/>
              <a:gd name="connsiteX2" fmla="*/ 1108008 w 1617669"/>
              <a:gd name="connsiteY2" fmla="*/ 13390 h 1869003"/>
              <a:gd name="connsiteX3" fmla="*/ 975250 w 1617669"/>
              <a:gd name="connsiteY3" fmla="*/ 0 h 1869003"/>
              <a:gd name="connsiteX4" fmla="*/ 0 w 1617669"/>
              <a:gd name="connsiteY4" fmla="*/ 975779 h 1869003"/>
              <a:gd name="connsiteX5" fmla="*/ 429978 w 1617669"/>
              <a:gd name="connsiteY5" fmla="*/ 1784911 h 186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669" h="1869003">
                <a:moveTo>
                  <a:pt x="584823" y="1869003"/>
                </a:moveTo>
                <a:lnTo>
                  <a:pt x="1617669" y="362903"/>
                </a:lnTo>
                <a:lnTo>
                  <a:pt x="1108008" y="13390"/>
                </a:lnTo>
                <a:lnTo>
                  <a:pt x="975250" y="0"/>
                </a:lnTo>
                <a:cubicBezTo>
                  <a:pt x="436634" y="0"/>
                  <a:pt x="0" y="436871"/>
                  <a:pt x="0" y="975779"/>
                </a:cubicBezTo>
                <a:cubicBezTo>
                  <a:pt x="0" y="1312597"/>
                  <a:pt x="170560" y="1609556"/>
                  <a:pt x="429978" y="1784911"/>
                </a:cubicBezTo>
                <a:close/>
              </a:path>
            </a:pathLst>
          </a:custGeom>
          <a:gradFill>
            <a:gsLst>
              <a:gs pos="0">
                <a:srgbClr val="8CBBC9">
                  <a:alpha val="0"/>
                </a:srgbClr>
              </a:gs>
              <a:gs pos="65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sp>
        <p:nvSpPr>
          <p:cNvPr id="26" name="Freihandform: Form 25">
            <a:extLst>
              <a:ext uri="{FF2B5EF4-FFF2-40B4-BE49-F238E27FC236}">
                <a16:creationId xmlns:a16="http://schemas.microsoft.com/office/drawing/2014/main" id="{97F98E73-C7F8-ECFF-29DD-94BCCCC85782}"/>
              </a:ext>
            </a:extLst>
          </p:cNvPr>
          <p:cNvSpPr>
            <a:spLocks noGrp="1" noRot="1" noMove="1" noResize="1" noEditPoints="1" noAdjustHandles="1" noChangeArrowheads="1" noChangeShapeType="1"/>
          </p:cNvSpPr>
          <p:nvPr userDrawn="1"/>
        </p:nvSpPr>
        <p:spPr bwMode="gray">
          <a:xfrm rot="15100106" flipH="1">
            <a:off x="349587" y="4696292"/>
            <a:ext cx="2262906" cy="3173444"/>
          </a:xfrm>
          <a:custGeom>
            <a:avLst/>
            <a:gdLst>
              <a:gd name="connsiteX0" fmla="*/ 129580 w 2262906"/>
              <a:gd name="connsiteY0" fmla="*/ 1194379 h 3173444"/>
              <a:gd name="connsiteX1" fmla="*/ 2053808 w 2262906"/>
              <a:gd name="connsiteY1" fmla="*/ 3119650 h 3173444"/>
              <a:gd name="connsiteX2" fmla="*/ 2262906 w 2262906"/>
              <a:gd name="connsiteY2" fmla="*/ 3173444 h 3173444"/>
              <a:gd name="connsiteX3" fmla="*/ 1211450 w 2262906"/>
              <a:gd name="connsiteY3" fmla="*/ 0 h 3173444"/>
              <a:gd name="connsiteX4" fmla="*/ 0 w 2262906"/>
              <a:gd name="connsiteY4" fmla="*/ 401390 h 3173444"/>
              <a:gd name="connsiteX5" fmla="*/ 1848 w 2262906"/>
              <a:gd name="connsiteY5" fmla="*/ 474503 h 3173444"/>
              <a:gd name="connsiteX6" fmla="*/ 129580 w 2262906"/>
              <a:gd name="connsiteY6" fmla="*/ 1194379 h 317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906" h="3173444">
                <a:moveTo>
                  <a:pt x="129580" y="1194379"/>
                </a:moveTo>
                <a:cubicBezTo>
                  <a:pt x="414535" y="2111035"/>
                  <a:pt x="1137648" y="2834541"/>
                  <a:pt x="2053808" y="3119650"/>
                </a:cubicBezTo>
                <a:lnTo>
                  <a:pt x="2262906" y="3173444"/>
                </a:lnTo>
                <a:lnTo>
                  <a:pt x="1211450" y="0"/>
                </a:lnTo>
                <a:lnTo>
                  <a:pt x="0" y="401390"/>
                </a:lnTo>
                <a:lnTo>
                  <a:pt x="1848" y="474503"/>
                </a:lnTo>
                <a:cubicBezTo>
                  <a:pt x="14487" y="723979"/>
                  <a:pt x="58341" y="965215"/>
                  <a:pt x="129580" y="1194379"/>
                </a:cubicBezTo>
                <a:close/>
              </a:path>
            </a:pathLst>
          </a:custGeom>
          <a:gradFill>
            <a:gsLst>
              <a:gs pos="0">
                <a:srgbClr val="8CBBC9">
                  <a:alpha val="0"/>
                </a:srgbClr>
              </a:gs>
              <a:gs pos="80000">
                <a:srgbClr val="8CBBC9">
                  <a:alpha val="51000"/>
                </a:srgbClr>
              </a:gs>
              <a:gs pos="100000">
                <a:srgbClr val="8CBBC9"/>
              </a:gs>
            </a:gsLst>
            <a:lin ang="18178740" scaled="1"/>
          </a:gradFill>
          <a:ln w="5044" cap="flat">
            <a:noFill/>
            <a:prstDash val="solid"/>
            <a:miter/>
          </a:ln>
        </p:spPr>
        <p:txBody>
          <a:bodyPr wrap="square" rtlCol="0" anchor="ctr">
            <a:noAutofit/>
          </a:bodyPr>
          <a:lstStyle/>
          <a:p>
            <a:endParaRPr lang="de-DE">
              <a:latin typeface="Aptos" panose="020B0004020202020204" pitchFamily="34" charset="0"/>
            </a:endParaRPr>
          </a:p>
        </p:txBody>
      </p:sp>
      <p:grpSp>
        <p:nvGrpSpPr>
          <p:cNvPr id="3" name="Gruppieren 2">
            <a:extLst>
              <a:ext uri="{FF2B5EF4-FFF2-40B4-BE49-F238E27FC236}">
                <a16:creationId xmlns:a16="http://schemas.microsoft.com/office/drawing/2014/main" id="{DC9E69E8-96DC-5A73-931C-5B9309082987}"/>
              </a:ext>
            </a:extLst>
          </p:cNvPr>
          <p:cNvGrpSpPr>
            <a:grpSpLocks noGrp="1" noUngrp="1" noRot="1" noMove="1" noResize="1"/>
          </p:cNvGrpSpPr>
          <p:nvPr userDrawn="1"/>
        </p:nvGrpSpPr>
        <p:grpSpPr bwMode="gray">
          <a:xfrm>
            <a:off x="10787741" y="5637249"/>
            <a:ext cx="915674" cy="837072"/>
            <a:chOff x="3462337" y="1557433"/>
            <a:chExt cx="2217610" cy="2032062"/>
          </a:xfrm>
          <a:solidFill>
            <a:schemeClr val="tx2"/>
          </a:solidFill>
        </p:grpSpPr>
        <p:sp>
          <p:nvSpPr>
            <p:cNvPr id="4" name="Freihandform: Form 3">
              <a:extLst>
                <a:ext uri="{FF2B5EF4-FFF2-40B4-BE49-F238E27FC236}">
                  <a16:creationId xmlns:a16="http://schemas.microsoft.com/office/drawing/2014/main" id="{5DD63697-C1EE-C6CF-05D5-4F2AD6C9B94D}"/>
                </a:ext>
              </a:extLst>
            </p:cNvPr>
            <p:cNvSpPr>
              <a:spLocks noGrp="1" noRot="1" noMove="1" noResize="1" noEditPoints="1" noAdjustHandles="1" noChangeArrowheads="1" noChangeShapeType="1"/>
            </p:cNvSpPr>
            <p:nvPr/>
          </p:nvSpPr>
          <p:spPr bwMode="gray">
            <a:xfrm>
              <a:off x="3909345" y="1557433"/>
              <a:ext cx="904043" cy="980121"/>
            </a:xfrm>
            <a:custGeom>
              <a:avLst/>
              <a:gdLst>
                <a:gd name="connsiteX0" fmla="*/ 179451 w 904043"/>
                <a:gd name="connsiteY0" fmla="*/ 980121 h 980121"/>
                <a:gd name="connsiteX1" fmla="*/ 664750 w 904043"/>
                <a:gd name="connsiteY1" fmla="*/ 824197 h 980121"/>
                <a:gd name="connsiteX2" fmla="*/ 664750 w 904043"/>
                <a:gd name="connsiteY2" fmla="*/ 822482 h 980121"/>
                <a:gd name="connsiteX3" fmla="*/ 503015 w 904043"/>
                <a:gd name="connsiteY3" fmla="*/ 664748 h 980121"/>
                <a:gd name="connsiteX4" fmla="*/ 518160 w 904043"/>
                <a:gd name="connsiteY4" fmla="*/ 598359 h 980121"/>
                <a:gd name="connsiteX5" fmla="*/ 747522 w 904043"/>
                <a:gd name="connsiteY5" fmla="*/ 305560 h 980121"/>
                <a:gd name="connsiteX6" fmla="*/ 849249 w 904043"/>
                <a:gd name="connsiteY6" fmla="*/ 13524 h 980121"/>
                <a:gd name="connsiteX7" fmla="*/ 150019 w 904043"/>
                <a:gd name="connsiteY7" fmla="*/ 397763 h 980121"/>
                <a:gd name="connsiteX8" fmla="*/ 0 w 904043"/>
                <a:gd name="connsiteY8" fmla="*/ 803337 h 980121"/>
                <a:gd name="connsiteX9" fmla="*/ 179451 w 904043"/>
                <a:gd name="connsiteY9" fmla="*/ 980121 h 9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043" h="980121">
                  <a:moveTo>
                    <a:pt x="179451" y="980121"/>
                  </a:moveTo>
                  <a:cubicBezTo>
                    <a:pt x="341186" y="980121"/>
                    <a:pt x="664750" y="824197"/>
                    <a:pt x="664750" y="824197"/>
                  </a:cubicBezTo>
                  <a:lnTo>
                    <a:pt x="664750" y="822482"/>
                  </a:lnTo>
                  <a:cubicBezTo>
                    <a:pt x="575405" y="822482"/>
                    <a:pt x="503015" y="751807"/>
                    <a:pt x="503015" y="664748"/>
                  </a:cubicBezTo>
                  <a:cubicBezTo>
                    <a:pt x="503015" y="641031"/>
                    <a:pt x="508540" y="618552"/>
                    <a:pt x="518160" y="598359"/>
                  </a:cubicBezTo>
                  <a:cubicBezTo>
                    <a:pt x="550640" y="524064"/>
                    <a:pt x="633413" y="441673"/>
                    <a:pt x="747522" y="305560"/>
                  </a:cubicBezTo>
                  <a:cubicBezTo>
                    <a:pt x="856012" y="176020"/>
                    <a:pt x="976789" y="53624"/>
                    <a:pt x="849249" y="13524"/>
                  </a:cubicBezTo>
                  <a:cubicBezTo>
                    <a:pt x="649129" y="-49246"/>
                    <a:pt x="349758" y="111155"/>
                    <a:pt x="150019" y="397763"/>
                  </a:cubicBezTo>
                  <a:cubicBezTo>
                    <a:pt x="32099" y="566927"/>
                    <a:pt x="0" y="701420"/>
                    <a:pt x="0" y="803337"/>
                  </a:cubicBezTo>
                  <a:cubicBezTo>
                    <a:pt x="0" y="873727"/>
                    <a:pt x="32861" y="980121"/>
                    <a:pt x="179451" y="980121"/>
                  </a:cubicBezTo>
                </a:path>
              </a:pathLst>
            </a:custGeom>
            <a:solidFill>
              <a:schemeClr val="accent5"/>
            </a:solidFill>
            <a:ln w="9525" cap="flat">
              <a:noFill/>
              <a:prstDash val="solid"/>
              <a:miter/>
            </a:ln>
          </p:spPr>
          <p:txBody>
            <a:bodyPr rtlCol="0" anchor="ctr"/>
            <a:lstStyle/>
            <a:p>
              <a:endParaRPr lang="de-DE">
                <a:latin typeface="Aptos" panose="020B0004020202020204" pitchFamily="34" charset="0"/>
              </a:endParaRPr>
            </a:p>
          </p:txBody>
        </p:sp>
        <p:sp>
          <p:nvSpPr>
            <p:cNvPr id="5" name="Freihandform: Form 4">
              <a:extLst>
                <a:ext uri="{FF2B5EF4-FFF2-40B4-BE49-F238E27FC236}">
                  <a16:creationId xmlns:a16="http://schemas.microsoft.com/office/drawing/2014/main" id="{E5B2191C-CB23-731E-16A8-1DF6E7700102}"/>
                </a:ext>
              </a:extLst>
            </p:cNvPr>
            <p:cNvSpPr>
              <a:spLocks noGrp="1" noRot="1" noMove="1" noResize="1" noEditPoints="1" noAdjustHandles="1" noChangeArrowheads="1" noChangeShapeType="1"/>
            </p:cNvSpPr>
            <p:nvPr/>
          </p:nvSpPr>
          <p:spPr bwMode="gray">
            <a:xfrm>
              <a:off x="3462337" y="1906714"/>
              <a:ext cx="2217610" cy="1682781"/>
            </a:xfrm>
            <a:custGeom>
              <a:avLst/>
              <a:gdLst>
                <a:gd name="connsiteX0" fmla="*/ 1676591 w 2217610"/>
                <a:gd name="connsiteY0" fmla="*/ 1170527 h 1682781"/>
                <a:gd name="connsiteX1" fmla="*/ 1564386 w 2217610"/>
                <a:gd name="connsiteY1" fmla="*/ 1170527 h 1682781"/>
                <a:gd name="connsiteX2" fmla="*/ 1564386 w 2217610"/>
                <a:gd name="connsiteY2" fmla="*/ 1682782 h 1682781"/>
                <a:gd name="connsiteX3" fmla="*/ 1676591 w 2217610"/>
                <a:gd name="connsiteY3" fmla="*/ 1682782 h 1682781"/>
                <a:gd name="connsiteX4" fmla="*/ 1676591 w 2217610"/>
                <a:gd name="connsiteY4" fmla="*/ 1170527 h 1682781"/>
                <a:gd name="connsiteX5" fmla="*/ 1148525 w 2217610"/>
                <a:gd name="connsiteY5" fmla="*/ 1378839 h 1682781"/>
                <a:gd name="connsiteX6" fmla="*/ 1148525 w 2217610"/>
                <a:gd name="connsiteY6" fmla="*/ 1474470 h 1682781"/>
                <a:gd name="connsiteX7" fmla="*/ 1086803 w 2217610"/>
                <a:gd name="connsiteY7" fmla="*/ 1474470 h 1682781"/>
                <a:gd name="connsiteX8" fmla="*/ 1103757 w 2217610"/>
                <a:gd name="connsiteY8" fmla="*/ 1553242 h 1682781"/>
                <a:gd name="connsiteX9" fmla="*/ 1163384 w 2217610"/>
                <a:gd name="connsiteY9" fmla="*/ 1638491 h 1682781"/>
                <a:gd name="connsiteX10" fmla="*/ 1239012 w 2217610"/>
                <a:gd name="connsiteY10" fmla="*/ 1674876 h 1682781"/>
                <a:gd name="connsiteX11" fmla="*/ 1322451 w 2217610"/>
                <a:gd name="connsiteY11" fmla="*/ 1682687 h 1682781"/>
                <a:gd name="connsiteX12" fmla="*/ 1479995 w 2217610"/>
                <a:gd name="connsiteY12" fmla="*/ 1682687 h 1682781"/>
                <a:gd name="connsiteX13" fmla="*/ 1479995 w 2217610"/>
                <a:gd name="connsiteY13" fmla="*/ 1594961 h 1682781"/>
                <a:gd name="connsiteX14" fmla="*/ 1320927 w 2217610"/>
                <a:gd name="connsiteY14" fmla="*/ 1594961 h 1682781"/>
                <a:gd name="connsiteX15" fmla="*/ 1307783 w 2217610"/>
                <a:gd name="connsiteY15" fmla="*/ 1593914 h 1682781"/>
                <a:gd name="connsiteX16" fmla="*/ 1227201 w 2217610"/>
                <a:gd name="connsiteY16" fmla="*/ 1543622 h 1682781"/>
                <a:gd name="connsiteX17" fmla="*/ 1202341 w 2217610"/>
                <a:gd name="connsiteY17" fmla="*/ 1426655 h 1682781"/>
                <a:gd name="connsiteX18" fmla="*/ 1227201 w 2217610"/>
                <a:gd name="connsiteY18" fmla="*/ 1309687 h 1682781"/>
                <a:gd name="connsiteX19" fmla="*/ 1307783 w 2217610"/>
                <a:gd name="connsiteY19" fmla="*/ 1259396 h 1682781"/>
                <a:gd name="connsiteX20" fmla="*/ 1320927 w 2217610"/>
                <a:gd name="connsiteY20" fmla="*/ 1258348 h 1682781"/>
                <a:gd name="connsiteX21" fmla="*/ 1479995 w 2217610"/>
                <a:gd name="connsiteY21" fmla="*/ 1258348 h 1682781"/>
                <a:gd name="connsiteX22" fmla="*/ 1479995 w 2217610"/>
                <a:gd name="connsiteY22" fmla="*/ 1170623 h 1682781"/>
                <a:gd name="connsiteX23" fmla="*/ 1322451 w 2217610"/>
                <a:gd name="connsiteY23" fmla="*/ 1170623 h 1682781"/>
                <a:gd name="connsiteX24" fmla="*/ 1239012 w 2217610"/>
                <a:gd name="connsiteY24" fmla="*/ 1178433 h 1682781"/>
                <a:gd name="connsiteX25" fmla="*/ 1163384 w 2217610"/>
                <a:gd name="connsiteY25" fmla="*/ 1214819 h 1682781"/>
                <a:gd name="connsiteX26" fmla="*/ 1103757 w 2217610"/>
                <a:gd name="connsiteY26" fmla="*/ 1300067 h 1682781"/>
                <a:gd name="connsiteX27" fmla="*/ 1086803 w 2217610"/>
                <a:gd name="connsiteY27" fmla="*/ 1378839 h 1682781"/>
                <a:gd name="connsiteX28" fmla="*/ 1148525 w 2217610"/>
                <a:gd name="connsiteY28" fmla="*/ 1378839 h 1682781"/>
                <a:gd name="connsiteX29" fmla="*/ 333566 w 2217610"/>
                <a:gd name="connsiteY29" fmla="*/ 1426940 h 1682781"/>
                <a:gd name="connsiteX30" fmla="*/ 324136 w 2217610"/>
                <a:gd name="connsiteY30" fmla="*/ 1502188 h 1682781"/>
                <a:gd name="connsiteX31" fmla="*/ 298514 w 2217610"/>
                <a:gd name="connsiteY31" fmla="*/ 1557528 h 1682781"/>
                <a:gd name="connsiteX32" fmla="*/ 259175 w 2217610"/>
                <a:gd name="connsiteY32" fmla="*/ 1582960 h 1682781"/>
                <a:gd name="connsiteX33" fmla="*/ 197644 w 2217610"/>
                <a:gd name="connsiteY33" fmla="*/ 1591437 h 1682781"/>
                <a:gd name="connsiteX34" fmla="*/ 108585 w 2217610"/>
                <a:gd name="connsiteY34" fmla="*/ 1591437 h 1682781"/>
                <a:gd name="connsiteX35" fmla="*/ 108585 w 2217610"/>
                <a:gd name="connsiteY35" fmla="*/ 1261777 h 1682781"/>
                <a:gd name="connsiteX36" fmla="*/ 197644 w 2217610"/>
                <a:gd name="connsiteY36" fmla="*/ 1261777 h 1682781"/>
                <a:gd name="connsiteX37" fmla="*/ 251174 w 2217610"/>
                <a:gd name="connsiteY37" fmla="*/ 1267206 h 1682781"/>
                <a:gd name="connsiteX38" fmla="*/ 287084 w 2217610"/>
                <a:gd name="connsiteY38" fmla="*/ 1285685 h 1682781"/>
                <a:gd name="connsiteX39" fmla="*/ 321183 w 2217610"/>
                <a:gd name="connsiteY39" fmla="*/ 1341787 h 1682781"/>
                <a:gd name="connsiteX40" fmla="*/ 333566 w 2217610"/>
                <a:gd name="connsiteY40" fmla="*/ 1426940 h 1682781"/>
                <a:gd name="connsiteX41" fmla="*/ 447199 w 2217610"/>
                <a:gd name="connsiteY41" fmla="*/ 1498378 h 1682781"/>
                <a:gd name="connsiteX42" fmla="*/ 452914 w 2217610"/>
                <a:gd name="connsiteY42" fmla="*/ 1427607 h 1682781"/>
                <a:gd name="connsiteX43" fmla="*/ 449485 w 2217610"/>
                <a:gd name="connsiteY43" fmla="*/ 1371981 h 1682781"/>
                <a:gd name="connsiteX44" fmla="*/ 439198 w 2217610"/>
                <a:gd name="connsiteY44" fmla="*/ 1320070 h 1682781"/>
                <a:gd name="connsiteX45" fmla="*/ 423100 w 2217610"/>
                <a:gd name="connsiteY45" fmla="*/ 1275112 h 1682781"/>
                <a:gd name="connsiteX46" fmla="*/ 402431 w 2217610"/>
                <a:gd name="connsiteY46" fmla="*/ 1240917 h 1682781"/>
                <a:gd name="connsiteX47" fmla="*/ 324422 w 2217610"/>
                <a:gd name="connsiteY47" fmla="*/ 1186815 h 1682781"/>
                <a:gd name="connsiteX48" fmla="*/ 197453 w 2217610"/>
                <a:gd name="connsiteY48" fmla="*/ 1170337 h 1682781"/>
                <a:gd name="connsiteX49" fmla="*/ 0 w 2217610"/>
                <a:gd name="connsiteY49" fmla="*/ 1170337 h 1682781"/>
                <a:gd name="connsiteX50" fmla="*/ 0 w 2217610"/>
                <a:gd name="connsiteY50" fmla="*/ 1682687 h 1682781"/>
                <a:gd name="connsiteX51" fmla="*/ 197549 w 2217610"/>
                <a:gd name="connsiteY51" fmla="*/ 1682687 h 1682781"/>
                <a:gd name="connsiteX52" fmla="*/ 241935 w 2217610"/>
                <a:gd name="connsiteY52" fmla="*/ 1682306 h 1682781"/>
                <a:gd name="connsiteX53" fmla="*/ 275082 w 2217610"/>
                <a:gd name="connsiteY53" fmla="*/ 1680401 h 1682781"/>
                <a:gd name="connsiteX54" fmla="*/ 300704 w 2217610"/>
                <a:gd name="connsiteY54" fmla="*/ 1676972 h 1682781"/>
                <a:gd name="connsiteX55" fmla="*/ 322898 w 2217610"/>
                <a:gd name="connsiteY55" fmla="*/ 1671257 h 1682781"/>
                <a:gd name="connsiteX56" fmla="*/ 390525 w 2217610"/>
                <a:gd name="connsiteY56" fmla="*/ 1632395 h 1682781"/>
                <a:gd name="connsiteX57" fmla="*/ 431387 w 2217610"/>
                <a:gd name="connsiteY57" fmla="*/ 1563624 h 1682781"/>
                <a:gd name="connsiteX58" fmla="*/ 447199 w 2217610"/>
                <a:gd name="connsiteY58" fmla="*/ 1498378 h 1682781"/>
                <a:gd name="connsiteX59" fmla="*/ 898588 w 2217610"/>
                <a:gd name="connsiteY59" fmla="*/ 1170527 h 1682781"/>
                <a:gd name="connsiteX60" fmla="*/ 754571 w 2217610"/>
                <a:gd name="connsiteY60" fmla="*/ 1170527 h 1682781"/>
                <a:gd name="connsiteX61" fmla="*/ 609886 w 2217610"/>
                <a:gd name="connsiteY61" fmla="*/ 1204151 h 1682781"/>
                <a:gd name="connsiteX62" fmla="*/ 531305 w 2217610"/>
                <a:gd name="connsiteY62" fmla="*/ 1314641 h 1682781"/>
                <a:gd name="connsiteX63" fmla="*/ 517398 w 2217610"/>
                <a:gd name="connsiteY63" fmla="*/ 1403128 h 1682781"/>
                <a:gd name="connsiteX64" fmla="*/ 517112 w 2217610"/>
                <a:gd name="connsiteY64" fmla="*/ 1426655 h 1682781"/>
                <a:gd name="connsiteX65" fmla="*/ 517398 w 2217610"/>
                <a:gd name="connsiteY65" fmla="*/ 1450181 h 1682781"/>
                <a:gd name="connsiteX66" fmla="*/ 555403 w 2217610"/>
                <a:gd name="connsiteY66" fmla="*/ 1594009 h 1682781"/>
                <a:gd name="connsiteX67" fmla="*/ 666083 w 2217610"/>
                <a:gd name="connsiteY67" fmla="*/ 1673828 h 1682781"/>
                <a:gd name="connsiteX68" fmla="*/ 754475 w 2217610"/>
                <a:gd name="connsiteY68" fmla="*/ 1682687 h 1682781"/>
                <a:gd name="connsiteX69" fmla="*/ 898493 w 2217610"/>
                <a:gd name="connsiteY69" fmla="*/ 1682687 h 1682781"/>
                <a:gd name="connsiteX70" fmla="*/ 898493 w 2217610"/>
                <a:gd name="connsiteY70" fmla="*/ 1593533 h 1682781"/>
                <a:gd name="connsiteX71" fmla="*/ 759428 w 2217610"/>
                <a:gd name="connsiteY71" fmla="*/ 1593533 h 1682781"/>
                <a:gd name="connsiteX72" fmla="*/ 673037 w 2217610"/>
                <a:gd name="connsiteY72" fmla="*/ 1563434 h 1682781"/>
                <a:gd name="connsiteX73" fmla="*/ 638747 w 2217610"/>
                <a:gd name="connsiteY73" fmla="*/ 1473613 h 1682781"/>
                <a:gd name="connsiteX74" fmla="*/ 856298 w 2217610"/>
                <a:gd name="connsiteY74" fmla="*/ 1473613 h 1682781"/>
                <a:gd name="connsiteX75" fmla="*/ 856298 w 2217610"/>
                <a:gd name="connsiteY75" fmla="*/ 1379411 h 1682781"/>
                <a:gd name="connsiteX76" fmla="*/ 638842 w 2217610"/>
                <a:gd name="connsiteY76" fmla="*/ 1379411 h 1682781"/>
                <a:gd name="connsiteX77" fmla="*/ 673132 w 2217610"/>
                <a:gd name="connsiteY77" fmla="*/ 1289590 h 1682781"/>
                <a:gd name="connsiteX78" fmla="*/ 759524 w 2217610"/>
                <a:gd name="connsiteY78" fmla="*/ 1259491 h 1682781"/>
                <a:gd name="connsiteX79" fmla="*/ 898588 w 2217610"/>
                <a:gd name="connsiteY79" fmla="*/ 1259491 h 1682781"/>
                <a:gd name="connsiteX80" fmla="*/ 898588 w 2217610"/>
                <a:gd name="connsiteY80" fmla="*/ 1170527 h 1682781"/>
                <a:gd name="connsiteX81" fmla="*/ 1626394 w 2217610"/>
                <a:gd name="connsiteY81" fmla="*/ 582359 h 1682781"/>
                <a:gd name="connsiteX82" fmla="*/ 1776413 w 2217610"/>
                <a:gd name="connsiteY82" fmla="*/ 176784 h 1682781"/>
                <a:gd name="connsiteX83" fmla="*/ 1596962 w 2217610"/>
                <a:gd name="connsiteY83" fmla="*/ 0 h 1682781"/>
                <a:gd name="connsiteX84" fmla="*/ 1111758 w 2217610"/>
                <a:gd name="connsiteY84" fmla="*/ 155924 h 1682781"/>
                <a:gd name="connsiteX85" fmla="*/ 1111758 w 2217610"/>
                <a:gd name="connsiteY85" fmla="*/ 157734 h 1682781"/>
                <a:gd name="connsiteX86" fmla="*/ 1273493 w 2217610"/>
                <a:gd name="connsiteY86" fmla="*/ 315468 h 1682781"/>
                <a:gd name="connsiteX87" fmla="*/ 1258348 w 2217610"/>
                <a:gd name="connsiteY87" fmla="*/ 381857 h 1682781"/>
                <a:gd name="connsiteX88" fmla="*/ 1028986 w 2217610"/>
                <a:gd name="connsiteY88" fmla="*/ 674656 h 1682781"/>
                <a:gd name="connsiteX89" fmla="*/ 927259 w 2217610"/>
                <a:gd name="connsiteY89" fmla="*/ 966692 h 1682781"/>
                <a:gd name="connsiteX90" fmla="*/ 1626394 w 2217610"/>
                <a:gd name="connsiteY90" fmla="*/ 582359 h 1682781"/>
                <a:gd name="connsiteX91" fmla="*/ 2046351 w 2217610"/>
                <a:gd name="connsiteY91" fmla="*/ 1426655 h 1682781"/>
                <a:gd name="connsiteX92" fmla="*/ 2217611 w 2217610"/>
                <a:gd name="connsiteY92" fmla="*/ 1170527 h 1682781"/>
                <a:gd name="connsiteX93" fmla="*/ 2082070 w 2217610"/>
                <a:gd name="connsiteY93" fmla="*/ 1170527 h 1682781"/>
                <a:gd name="connsiteX94" fmla="*/ 1979867 w 2217610"/>
                <a:gd name="connsiteY94" fmla="*/ 1329214 h 1682781"/>
                <a:gd name="connsiteX95" fmla="*/ 1877568 w 2217610"/>
                <a:gd name="connsiteY95" fmla="*/ 1170527 h 1682781"/>
                <a:gd name="connsiteX96" fmla="*/ 1741932 w 2217610"/>
                <a:gd name="connsiteY96" fmla="*/ 1170527 h 1682781"/>
                <a:gd name="connsiteX97" fmla="*/ 1913287 w 2217610"/>
                <a:gd name="connsiteY97" fmla="*/ 1426655 h 1682781"/>
                <a:gd name="connsiteX98" fmla="*/ 1741932 w 2217610"/>
                <a:gd name="connsiteY98" fmla="*/ 1682782 h 1682781"/>
                <a:gd name="connsiteX99" fmla="*/ 1877568 w 2217610"/>
                <a:gd name="connsiteY99" fmla="*/ 1682782 h 1682781"/>
                <a:gd name="connsiteX100" fmla="*/ 1979867 w 2217610"/>
                <a:gd name="connsiteY100" fmla="*/ 1524191 h 1682781"/>
                <a:gd name="connsiteX101" fmla="*/ 2082070 w 2217610"/>
                <a:gd name="connsiteY101" fmla="*/ 1682782 h 1682781"/>
                <a:gd name="connsiteX102" fmla="*/ 2217611 w 2217610"/>
                <a:gd name="connsiteY102" fmla="*/ 1682782 h 1682781"/>
                <a:gd name="connsiteX103" fmla="*/ 2046351 w 2217610"/>
                <a:gd name="connsiteY103" fmla="*/ 1426655 h 16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17610" h="1682781">
                  <a:moveTo>
                    <a:pt x="1676591" y="1170527"/>
                  </a:moveTo>
                  <a:lnTo>
                    <a:pt x="1564386" y="1170527"/>
                  </a:lnTo>
                  <a:lnTo>
                    <a:pt x="1564386" y="1682782"/>
                  </a:lnTo>
                  <a:lnTo>
                    <a:pt x="1676591" y="1682782"/>
                  </a:lnTo>
                  <a:lnTo>
                    <a:pt x="1676591" y="1170527"/>
                  </a:lnTo>
                  <a:close/>
                  <a:moveTo>
                    <a:pt x="1148525" y="1378839"/>
                  </a:moveTo>
                  <a:lnTo>
                    <a:pt x="1148525" y="1474470"/>
                  </a:lnTo>
                  <a:lnTo>
                    <a:pt x="1086803" y="1474470"/>
                  </a:lnTo>
                  <a:cubicBezTo>
                    <a:pt x="1089374" y="1501331"/>
                    <a:pt x="1094994" y="1527524"/>
                    <a:pt x="1103757" y="1553242"/>
                  </a:cubicBezTo>
                  <a:cubicBezTo>
                    <a:pt x="1115092" y="1586770"/>
                    <a:pt x="1134999" y="1615154"/>
                    <a:pt x="1163384" y="1638491"/>
                  </a:cubicBezTo>
                  <a:cubicBezTo>
                    <a:pt x="1187101" y="1657541"/>
                    <a:pt x="1212247" y="1669637"/>
                    <a:pt x="1239012" y="1674876"/>
                  </a:cubicBezTo>
                  <a:cubicBezTo>
                    <a:pt x="1265777" y="1680115"/>
                    <a:pt x="1293590" y="1682687"/>
                    <a:pt x="1322451" y="1682687"/>
                  </a:cubicBezTo>
                  <a:lnTo>
                    <a:pt x="1479995" y="1682687"/>
                  </a:lnTo>
                  <a:lnTo>
                    <a:pt x="1479995" y="1594961"/>
                  </a:lnTo>
                  <a:lnTo>
                    <a:pt x="1320927" y="1594961"/>
                  </a:lnTo>
                  <a:cubicBezTo>
                    <a:pt x="1316546" y="1594961"/>
                    <a:pt x="1312164" y="1594104"/>
                    <a:pt x="1307783" y="1593914"/>
                  </a:cubicBezTo>
                  <a:cubicBezTo>
                    <a:pt x="1267206" y="1589627"/>
                    <a:pt x="1240346" y="1572959"/>
                    <a:pt x="1227201" y="1543622"/>
                  </a:cubicBezTo>
                  <a:cubicBezTo>
                    <a:pt x="1212152" y="1510094"/>
                    <a:pt x="1203865" y="1471041"/>
                    <a:pt x="1202341" y="1426655"/>
                  </a:cubicBezTo>
                  <a:cubicBezTo>
                    <a:pt x="1203865" y="1382268"/>
                    <a:pt x="1212152" y="1343216"/>
                    <a:pt x="1227201" y="1309687"/>
                  </a:cubicBezTo>
                  <a:cubicBezTo>
                    <a:pt x="1240346" y="1280351"/>
                    <a:pt x="1267206" y="1263682"/>
                    <a:pt x="1307783" y="1259396"/>
                  </a:cubicBezTo>
                  <a:cubicBezTo>
                    <a:pt x="1312164" y="1259110"/>
                    <a:pt x="1316546" y="1258348"/>
                    <a:pt x="1320927" y="1258348"/>
                  </a:cubicBezTo>
                  <a:lnTo>
                    <a:pt x="1479995" y="1258348"/>
                  </a:lnTo>
                  <a:lnTo>
                    <a:pt x="1479995" y="1170623"/>
                  </a:lnTo>
                  <a:lnTo>
                    <a:pt x="1322451" y="1170623"/>
                  </a:lnTo>
                  <a:cubicBezTo>
                    <a:pt x="1293590" y="1170623"/>
                    <a:pt x="1265777" y="1173194"/>
                    <a:pt x="1239012" y="1178433"/>
                  </a:cubicBezTo>
                  <a:cubicBezTo>
                    <a:pt x="1212247" y="1183672"/>
                    <a:pt x="1187101" y="1195769"/>
                    <a:pt x="1163384" y="1214819"/>
                  </a:cubicBezTo>
                  <a:cubicBezTo>
                    <a:pt x="1135094" y="1238155"/>
                    <a:pt x="1115187" y="1266539"/>
                    <a:pt x="1103757" y="1300067"/>
                  </a:cubicBezTo>
                  <a:cubicBezTo>
                    <a:pt x="1094994" y="1325880"/>
                    <a:pt x="1089470" y="1352169"/>
                    <a:pt x="1086803" y="1378839"/>
                  </a:cubicBezTo>
                  <a:lnTo>
                    <a:pt x="1148525" y="1378839"/>
                  </a:lnTo>
                  <a:close/>
                  <a:moveTo>
                    <a:pt x="333566" y="1426940"/>
                  </a:moveTo>
                  <a:cubicBezTo>
                    <a:pt x="333566" y="1453610"/>
                    <a:pt x="330422" y="1478661"/>
                    <a:pt x="324136" y="1502188"/>
                  </a:cubicBezTo>
                  <a:cubicBezTo>
                    <a:pt x="317659" y="1525810"/>
                    <a:pt x="309182" y="1544193"/>
                    <a:pt x="298514" y="1557528"/>
                  </a:cubicBezTo>
                  <a:cubicBezTo>
                    <a:pt x="289370" y="1568768"/>
                    <a:pt x="276225" y="1577340"/>
                    <a:pt x="259175" y="1582960"/>
                  </a:cubicBezTo>
                  <a:cubicBezTo>
                    <a:pt x="242126" y="1588580"/>
                    <a:pt x="221647" y="1591437"/>
                    <a:pt x="197644" y="1591437"/>
                  </a:cubicBezTo>
                  <a:lnTo>
                    <a:pt x="108585" y="1591437"/>
                  </a:lnTo>
                  <a:lnTo>
                    <a:pt x="108585" y="1261777"/>
                  </a:lnTo>
                  <a:lnTo>
                    <a:pt x="197644" y="1261777"/>
                  </a:lnTo>
                  <a:cubicBezTo>
                    <a:pt x="219551" y="1261777"/>
                    <a:pt x="237363" y="1263587"/>
                    <a:pt x="251174" y="1267206"/>
                  </a:cubicBezTo>
                  <a:cubicBezTo>
                    <a:pt x="264986" y="1270826"/>
                    <a:pt x="276892" y="1277017"/>
                    <a:pt x="287084" y="1285685"/>
                  </a:cubicBezTo>
                  <a:cubicBezTo>
                    <a:pt x="301371" y="1297496"/>
                    <a:pt x="312706" y="1316165"/>
                    <a:pt x="321183" y="1341787"/>
                  </a:cubicBezTo>
                  <a:cubicBezTo>
                    <a:pt x="329470" y="1367314"/>
                    <a:pt x="333566" y="1395794"/>
                    <a:pt x="333566" y="1426940"/>
                  </a:cubicBezTo>
                  <a:moveTo>
                    <a:pt x="447199" y="1498378"/>
                  </a:moveTo>
                  <a:cubicBezTo>
                    <a:pt x="451104" y="1473803"/>
                    <a:pt x="452914" y="1450181"/>
                    <a:pt x="452914" y="1427607"/>
                  </a:cubicBezTo>
                  <a:cubicBezTo>
                    <a:pt x="452914" y="1408652"/>
                    <a:pt x="451866" y="1390079"/>
                    <a:pt x="449485" y="1371981"/>
                  </a:cubicBezTo>
                  <a:cubicBezTo>
                    <a:pt x="447199" y="1353788"/>
                    <a:pt x="443770" y="1336453"/>
                    <a:pt x="439198" y="1320070"/>
                  </a:cubicBezTo>
                  <a:cubicBezTo>
                    <a:pt x="434626" y="1303591"/>
                    <a:pt x="429292" y="1288637"/>
                    <a:pt x="423100" y="1275112"/>
                  </a:cubicBezTo>
                  <a:cubicBezTo>
                    <a:pt x="417005" y="1261586"/>
                    <a:pt x="410147" y="1250156"/>
                    <a:pt x="402431" y="1240917"/>
                  </a:cubicBezTo>
                  <a:cubicBezTo>
                    <a:pt x="382619" y="1215866"/>
                    <a:pt x="356521" y="1197769"/>
                    <a:pt x="324422" y="1186815"/>
                  </a:cubicBezTo>
                  <a:cubicBezTo>
                    <a:pt x="292322" y="1175766"/>
                    <a:pt x="249936" y="1170337"/>
                    <a:pt x="197453" y="1170337"/>
                  </a:cubicBezTo>
                  <a:lnTo>
                    <a:pt x="0" y="1170337"/>
                  </a:lnTo>
                  <a:lnTo>
                    <a:pt x="0" y="1682687"/>
                  </a:lnTo>
                  <a:lnTo>
                    <a:pt x="197549" y="1682687"/>
                  </a:lnTo>
                  <a:cubicBezTo>
                    <a:pt x="214313" y="1682687"/>
                    <a:pt x="229172" y="1682591"/>
                    <a:pt x="241935" y="1682306"/>
                  </a:cubicBezTo>
                  <a:cubicBezTo>
                    <a:pt x="254603" y="1682020"/>
                    <a:pt x="265748" y="1681448"/>
                    <a:pt x="275082" y="1680401"/>
                  </a:cubicBezTo>
                  <a:cubicBezTo>
                    <a:pt x="284512" y="1679353"/>
                    <a:pt x="293084" y="1678210"/>
                    <a:pt x="300704" y="1676972"/>
                  </a:cubicBezTo>
                  <a:cubicBezTo>
                    <a:pt x="308324" y="1675733"/>
                    <a:pt x="315754" y="1673828"/>
                    <a:pt x="322898" y="1671257"/>
                  </a:cubicBezTo>
                  <a:cubicBezTo>
                    <a:pt x="350520" y="1662494"/>
                    <a:pt x="372999" y="1649635"/>
                    <a:pt x="390525" y="1632395"/>
                  </a:cubicBezTo>
                  <a:cubicBezTo>
                    <a:pt x="408146" y="1615250"/>
                    <a:pt x="421862" y="1592390"/>
                    <a:pt x="431387" y="1563624"/>
                  </a:cubicBezTo>
                  <a:cubicBezTo>
                    <a:pt x="438150" y="1544669"/>
                    <a:pt x="443389" y="1522952"/>
                    <a:pt x="447199" y="1498378"/>
                  </a:cubicBezTo>
                  <a:moveTo>
                    <a:pt x="898588" y="1170527"/>
                  </a:moveTo>
                  <a:lnTo>
                    <a:pt x="754571" y="1170527"/>
                  </a:lnTo>
                  <a:cubicBezTo>
                    <a:pt x="704755" y="1170527"/>
                    <a:pt x="652367" y="1175766"/>
                    <a:pt x="609886" y="1204151"/>
                  </a:cubicBezTo>
                  <a:cubicBezTo>
                    <a:pt x="570452" y="1230630"/>
                    <a:pt x="544544" y="1269302"/>
                    <a:pt x="531305" y="1314641"/>
                  </a:cubicBezTo>
                  <a:cubicBezTo>
                    <a:pt x="522827" y="1343311"/>
                    <a:pt x="518160" y="1373124"/>
                    <a:pt x="517398" y="1403128"/>
                  </a:cubicBezTo>
                  <a:cubicBezTo>
                    <a:pt x="516922" y="1410938"/>
                    <a:pt x="516826" y="1418844"/>
                    <a:pt x="517112" y="1426655"/>
                  </a:cubicBezTo>
                  <a:cubicBezTo>
                    <a:pt x="516826" y="1434465"/>
                    <a:pt x="516922" y="1442371"/>
                    <a:pt x="517398" y="1450181"/>
                  </a:cubicBezTo>
                  <a:cubicBezTo>
                    <a:pt x="518732" y="1498949"/>
                    <a:pt x="528638" y="1552480"/>
                    <a:pt x="555403" y="1594009"/>
                  </a:cubicBezTo>
                  <a:cubicBezTo>
                    <a:pt x="580454" y="1632871"/>
                    <a:pt x="620840" y="1663446"/>
                    <a:pt x="666083" y="1673828"/>
                  </a:cubicBezTo>
                  <a:cubicBezTo>
                    <a:pt x="694944" y="1680401"/>
                    <a:pt x="725043" y="1682687"/>
                    <a:pt x="754475" y="1682687"/>
                  </a:cubicBezTo>
                  <a:lnTo>
                    <a:pt x="898493" y="1682687"/>
                  </a:lnTo>
                  <a:lnTo>
                    <a:pt x="898493" y="1593533"/>
                  </a:lnTo>
                  <a:lnTo>
                    <a:pt x="759428" y="1593533"/>
                  </a:lnTo>
                  <a:cubicBezTo>
                    <a:pt x="728472" y="1593152"/>
                    <a:pt x="695706" y="1586198"/>
                    <a:pt x="673037" y="1563434"/>
                  </a:cubicBezTo>
                  <a:cubicBezTo>
                    <a:pt x="649605" y="1539812"/>
                    <a:pt x="640747" y="1505998"/>
                    <a:pt x="638747" y="1473613"/>
                  </a:cubicBezTo>
                  <a:lnTo>
                    <a:pt x="856298" y="1473613"/>
                  </a:lnTo>
                  <a:lnTo>
                    <a:pt x="856298" y="1379411"/>
                  </a:lnTo>
                  <a:lnTo>
                    <a:pt x="638842" y="1379411"/>
                  </a:lnTo>
                  <a:cubicBezTo>
                    <a:pt x="640842" y="1347026"/>
                    <a:pt x="649700" y="1313212"/>
                    <a:pt x="673132" y="1289590"/>
                  </a:cubicBezTo>
                  <a:cubicBezTo>
                    <a:pt x="695801" y="1266825"/>
                    <a:pt x="728567" y="1259872"/>
                    <a:pt x="759524" y="1259491"/>
                  </a:cubicBezTo>
                  <a:lnTo>
                    <a:pt x="898588" y="1259491"/>
                  </a:lnTo>
                  <a:lnTo>
                    <a:pt x="898588" y="1170527"/>
                  </a:lnTo>
                  <a:close/>
                  <a:moveTo>
                    <a:pt x="1626394" y="582359"/>
                  </a:moveTo>
                  <a:cubicBezTo>
                    <a:pt x="1744218" y="413194"/>
                    <a:pt x="1776413" y="278606"/>
                    <a:pt x="1776413" y="176784"/>
                  </a:cubicBezTo>
                  <a:cubicBezTo>
                    <a:pt x="1776413" y="106394"/>
                    <a:pt x="1743551" y="0"/>
                    <a:pt x="1596962" y="0"/>
                  </a:cubicBezTo>
                  <a:cubicBezTo>
                    <a:pt x="1435227" y="0"/>
                    <a:pt x="1111758" y="155924"/>
                    <a:pt x="1111758" y="155924"/>
                  </a:cubicBezTo>
                  <a:lnTo>
                    <a:pt x="1111758" y="157734"/>
                  </a:lnTo>
                  <a:cubicBezTo>
                    <a:pt x="1201103" y="157734"/>
                    <a:pt x="1273493" y="228314"/>
                    <a:pt x="1273493" y="315468"/>
                  </a:cubicBezTo>
                  <a:cubicBezTo>
                    <a:pt x="1273493" y="339185"/>
                    <a:pt x="1267968" y="361664"/>
                    <a:pt x="1258348" y="381857"/>
                  </a:cubicBezTo>
                  <a:cubicBezTo>
                    <a:pt x="1225963" y="456057"/>
                    <a:pt x="1143095" y="538544"/>
                    <a:pt x="1028986" y="674656"/>
                  </a:cubicBezTo>
                  <a:cubicBezTo>
                    <a:pt x="920496" y="804196"/>
                    <a:pt x="799719" y="926592"/>
                    <a:pt x="927259" y="966692"/>
                  </a:cubicBezTo>
                  <a:cubicBezTo>
                    <a:pt x="1127284" y="1029367"/>
                    <a:pt x="1426655" y="868966"/>
                    <a:pt x="1626394" y="582359"/>
                  </a:cubicBezTo>
                  <a:moveTo>
                    <a:pt x="2046351" y="1426655"/>
                  </a:moveTo>
                  <a:lnTo>
                    <a:pt x="2217611" y="1170527"/>
                  </a:lnTo>
                  <a:lnTo>
                    <a:pt x="2082070" y="1170527"/>
                  </a:lnTo>
                  <a:lnTo>
                    <a:pt x="1979867" y="1329214"/>
                  </a:lnTo>
                  <a:lnTo>
                    <a:pt x="1877568" y="1170527"/>
                  </a:lnTo>
                  <a:lnTo>
                    <a:pt x="1741932" y="1170527"/>
                  </a:lnTo>
                  <a:lnTo>
                    <a:pt x="1913287" y="1426655"/>
                  </a:lnTo>
                  <a:lnTo>
                    <a:pt x="1741932" y="1682782"/>
                  </a:lnTo>
                  <a:lnTo>
                    <a:pt x="1877568" y="1682782"/>
                  </a:lnTo>
                  <a:lnTo>
                    <a:pt x="1979867" y="1524191"/>
                  </a:lnTo>
                  <a:lnTo>
                    <a:pt x="2082070" y="1682782"/>
                  </a:lnTo>
                  <a:lnTo>
                    <a:pt x="2217611" y="1682782"/>
                  </a:lnTo>
                  <a:lnTo>
                    <a:pt x="2046351" y="1426655"/>
                  </a:lnTo>
                  <a:close/>
                </a:path>
              </a:pathLst>
            </a:custGeom>
            <a:grpFill/>
            <a:ln w="9525" cap="flat">
              <a:noFill/>
              <a:prstDash val="solid"/>
              <a:miter/>
            </a:ln>
          </p:spPr>
          <p:txBody>
            <a:bodyPr rtlCol="0" anchor="ctr"/>
            <a:lstStyle/>
            <a:p>
              <a:endParaRPr lang="de-DE">
                <a:latin typeface="Aptos" panose="020B0004020202020204" pitchFamily="34" charset="0"/>
              </a:endParaRPr>
            </a:p>
          </p:txBody>
        </p:sp>
      </p:grpSp>
      <p:sp>
        <p:nvSpPr>
          <p:cNvPr id="10" name="Titel 6">
            <a:extLst>
              <a:ext uri="{FF2B5EF4-FFF2-40B4-BE49-F238E27FC236}">
                <a16:creationId xmlns:a16="http://schemas.microsoft.com/office/drawing/2014/main" id="{C6F1E626-33B2-CA60-E766-34E2E024F6F9}"/>
              </a:ext>
            </a:extLst>
          </p:cNvPr>
          <p:cNvSpPr>
            <a:spLocks noGrp="1" noRot="1" noMove="1" noResize="1" noEditPoints="1" noAdjustHandles="1" noChangeArrowheads="1" noChangeShapeType="1"/>
          </p:cNvSpPr>
          <p:nvPr>
            <p:ph type="title"/>
          </p:nvPr>
        </p:nvSpPr>
        <p:spPr bwMode="gray">
          <a:xfrm>
            <a:off x="1775460" y="2905125"/>
            <a:ext cx="8821103" cy="1008884"/>
          </a:xfrm>
        </p:spPr>
        <p:txBody>
          <a:bodyPr anchor="b" anchorCtr="0">
            <a:noAutofit/>
          </a:bodyPr>
          <a:lstStyle>
            <a:lvl1pPr>
              <a:defRPr sz="6000">
                <a:solidFill>
                  <a:schemeClr val="tx2"/>
                </a:solidFill>
              </a:defRPr>
            </a:lvl1pPr>
          </a:lstStyle>
          <a:p>
            <a:r>
              <a:rPr lang="en-US"/>
              <a:t>Click to edit Master title style</a:t>
            </a:r>
            <a:endParaRPr lang="de-DE"/>
          </a:p>
        </p:txBody>
      </p:sp>
      <p:sp>
        <p:nvSpPr>
          <p:cNvPr id="11" name="Textplatzhalter 8">
            <a:extLst>
              <a:ext uri="{FF2B5EF4-FFF2-40B4-BE49-F238E27FC236}">
                <a16:creationId xmlns:a16="http://schemas.microsoft.com/office/drawing/2014/main" id="{C43A986C-3132-D4A0-86D6-1DCF5A2EF54E}"/>
              </a:ext>
            </a:extLst>
          </p:cNvPr>
          <p:cNvSpPr>
            <a:spLocks noGrp="1" noRot="1" noMove="1" noResize="1" noEditPoints="1" noAdjustHandles="1" noChangeArrowheads="1" noChangeShapeType="1"/>
          </p:cNvSpPr>
          <p:nvPr>
            <p:ph type="body" sz="quarter" idx="10"/>
          </p:nvPr>
        </p:nvSpPr>
        <p:spPr bwMode="gray">
          <a:xfrm>
            <a:off x="1775460" y="3933012"/>
            <a:ext cx="8821103" cy="1498381"/>
          </a:xfrm>
          <a:prstGeom prst="rect">
            <a:avLst/>
          </a:prstGeom>
        </p:spPr>
        <p:txBody>
          <a:bodyPr>
            <a:noAutofit/>
          </a:bodyPr>
          <a:lstStyle>
            <a:lvl1pPr marL="0" indent="0">
              <a:buNone/>
              <a:defRPr sz="3200">
                <a:solidFill>
                  <a:schemeClr val="accent3"/>
                </a:solidFill>
                <a:latin typeface="+mj-lt"/>
              </a:defRPr>
            </a:lvl1pPr>
            <a:lvl2pPr marL="350837" indent="0">
              <a:buNone/>
              <a:defRPr sz="2000">
                <a:solidFill>
                  <a:schemeClr val="accent3"/>
                </a:solidFill>
                <a:latin typeface="+mj-lt"/>
              </a:defRPr>
            </a:lvl2pPr>
          </a:lstStyle>
          <a:p>
            <a:pPr lvl="0"/>
            <a:r>
              <a:rPr lang="en-US"/>
              <a:t>Click to edit Master text styles</a:t>
            </a:r>
          </a:p>
        </p:txBody>
      </p:sp>
      <p:sp>
        <p:nvSpPr>
          <p:cNvPr id="14" name="Textplatzhalter 13">
            <a:extLst>
              <a:ext uri="{FF2B5EF4-FFF2-40B4-BE49-F238E27FC236}">
                <a16:creationId xmlns:a16="http://schemas.microsoft.com/office/drawing/2014/main" id="{0BBA7022-0EEF-C867-F91F-E475162BFAC2}"/>
              </a:ext>
            </a:extLst>
          </p:cNvPr>
          <p:cNvSpPr>
            <a:spLocks noGrp="1" noRot="1" noMove="1" noResize="1" noEditPoints="1" noAdjustHandles="1" noChangeArrowheads="1" noChangeShapeType="1"/>
          </p:cNvSpPr>
          <p:nvPr>
            <p:ph type="body" sz="quarter" idx="11" hasCustomPrompt="1"/>
          </p:nvPr>
        </p:nvSpPr>
        <p:spPr bwMode="gray">
          <a:xfrm>
            <a:off x="1775460" y="1130300"/>
            <a:ext cx="2847975" cy="1612900"/>
          </a:xfrm>
        </p:spPr>
        <p:txBody>
          <a:bodyPr lIns="0" tIns="180000" rIns="0" bIns="0" anchor="ctr">
            <a:noAutofit/>
          </a:bodyPr>
          <a:lstStyle>
            <a:lvl1pPr>
              <a:defRPr sz="16600" b="1">
                <a:solidFill>
                  <a:schemeClr val="accent3">
                    <a:alpha val="50000"/>
                  </a:schemeClr>
                </a:solidFill>
                <a:latin typeface="Aptos" panose="020B0004020202020204" pitchFamily="34" charset="0"/>
              </a:defRPr>
            </a:lvl1pPr>
          </a:lstStyle>
          <a:p>
            <a:pPr lvl="0"/>
            <a:r>
              <a:rPr lang="en-US"/>
              <a:t>00</a:t>
            </a:r>
          </a:p>
        </p:txBody>
      </p:sp>
      <p:sp>
        <p:nvSpPr>
          <p:cNvPr id="27" name="Freihandform: Form 26">
            <a:extLst>
              <a:ext uri="{FF2B5EF4-FFF2-40B4-BE49-F238E27FC236}">
                <a16:creationId xmlns:a16="http://schemas.microsoft.com/office/drawing/2014/main" id="{369F4650-88BF-386A-3988-F4411565103D}"/>
              </a:ext>
            </a:extLst>
          </p:cNvPr>
          <p:cNvSpPr>
            <a:spLocks noGrp="1" noRot="1" noMove="1" noResize="1" noEditPoints="1" noAdjustHandles="1" noChangeArrowheads="1" noChangeShapeType="1"/>
          </p:cNvSpPr>
          <p:nvPr userDrawn="1"/>
        </p:nvSpPr>
        <p:spPr bwMode="gray">
          <a:xfrm rot="5379983" flipH="1">
            <a:off x="10983697" y="1076776"/>
            <a:ext cx="70531" cy="70531"/>
          </a:xfrm>
          <a:custGeom>
            <a:avLst/>
            <a:gdLst>
              <a:gd name="connsiteX0" fmla="*/ 47523 w 45887"/>
              <a:gd name="connsiteY0" fmla="*/ 23370 h 45887"/>
              <a:gd name="connsiteX1" fmla="*/ 24579 w 45887"/>
              <a:gd name="connsiteY1" fmla="*/ 46314 h 45887"/>
              <a:gd name="connsiteX2" fmla="*/ 1635 w 45887"/>
              <a:gd name="connsiteY2" fmla="*/ 23370 h 45887"/>
              <a:gd name="connsiteX3" fmla="*/ 24579 w 45887"/>
              <a:gd name="connsiteY3" fmla="*/ 426 h 45887"/>
              <a:gd name="connsiteX4" fmla="*/ 47523 w 45887"/>
              <a:gd name="connsiteY4" fmla="*/ 23370 h 4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7" h="45887">
                <a:moveTo>
                  <a:pt x="47523" y="23370"/>
                </a:moveTo>
                <a:cubicBezTo>
                  <a:pt x="47523" y="36041"/>
                  <a:pt x="37250" y="46314"/>
                  <a:pt x="24579" y="46314"/>
                </a:cubicBezTo>
                <a:cubicBezTo>
                  <a:pt x="11907" y="46314"/>
                  <a:pt x="1635" y="36041"/>
                  <a:pt x="1635" y="23370"/>
                </a:cubicBezTo>
                <a:cubicBezTo>
                  <a:pt x="1635" y="10698"/>
                  <a:pt x="11907" y="426"/>
                  <a:pt x="24579" y="426"/>
                </a:cubicBezTo>
                <a:cubicBezTo>
                  <a:pt x="37250" y="426"/>
                  <a:pt x="47523" y="10698"/>
                  <a:pt x="47523" y="23370"/>
                </a:cubicBezTo>
                <a:close/>
              </a:path>
            </a:pathLst>
          </a:custGeom>
          <a:solidFill>
            <a:schemeClr val="accent5"/>
          </a:solidFill>
          <a:ln w="5044" cap="flat">
            <a:noFill/>
            <a:prstDash val="solid"/>
            <a:miter/>
          </a:ln>
        </p:spPr>
        <p:txBody>
          <a:bodyPr rtlCol="0" anchor="ctr"/>
          <a:lstStyle/>
          <a:p>
            <a:endParaRPr lang="de-DE">
              <a:latin typeface="Aptos" panose="020B0004020202020204" pitchFamily="34" charset="0"/>
            </a:endParaRPr>
          </a:p>
        </p:txBody>
      </p:sp>
    </p:spTree>
    <p:extLst>
      <p:ext uri="{BB962C8B-B14F-4D97-AF65-F5344CB8AC3E}">
        <p14:creationId xmlns:p14="http://schemas.microsoft.com/office/powerpoint/2010/main" val="91465809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2" orient="horz" pos="2478" userDrawn="1">
          <p15:clr>
            <a:srgbClr val="FBAE40"/>
          </p15:clr>
        </p15:guide>
        <p15:guide id="4" pos="1118" userDrawn="1">
          <p15:clr>
            <a:srgbClr val="FBAE40"/>
          </p15:clr>
        </p15:guide>
        <p15:guide id="5" orient="horz" pos="1820" userDrawn="1">
          <p15:clr>
            <a:srgbClr val="FBAE40"/>
          </p15:clr>
        </p15:guide>
        <p15:guide id="6" pos="667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3C372B5-68C5-501B-599B-92B7630BFF9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pic>
        <p:nvPicPr>
          <p:cNvPr id="5" name="Grafik 4">
            <a:extLst>
              <a:ext uri="{FF2B5EF4-FFF2-40B4-BE49-F238E27FC236}">
                <a16:creationId xmlns:a16="http://schemas.microsoft.com/office/drawing/2014/main" id="{2E7C6D2D-47A8-CFC8-8156-0E9C36E544D8}"/>
              </a:ext>
            </a:extLst>
          </p:cNvPr>
          <p:cNvPicPr>
            <a:picLocks noGrp="1" noRot="1" noChangeAspect="1" noMove="1" noResize="1" noEditPoints="1" noAdjustHandles="1" noChangeArrowheads="1" noChangeShapeType="1" noCrop="1"/>
          </p:cNvPicPr>
          <p:nvPr userDrawn="1"/>
        </p:nvPicPr>
        <p:blipFill>
          <a:blip r:embed="rId4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oolsToo_Slide" descr="ToolsToo_Slide">
            <a:extLst>
              <a:ext uri="{FF2B5EF4-FFF2-40B4-BE49-F238E27FC236}">
                <a16:creationId xmlns:a16="http://schemas.microsoft.com/office/drawing/2014/main" id="{BCC27BFD-F896-E83E-5A29-A91641829391}"/>
              </a:ext>
            </a:extLst>
          </p:cNvPr>
          <p:cNvSpPr>
            <a:spLocks noGrp="1" noRot="1" noMove="1" noResize="1" noEditPoints="1" noAdjustHandles="1" noChangeArrowheads="1" noChangeShapeType="1"/>
          </p:cNvSpPr>
          <p:nvPr userDrawn="1"/>
        </p:nvSpPr>
        <p:spPr>
          <a:xfrm>
            <a:off x="0" y="0"/>
            <a:ext cx="12192000" cy="6858000"/>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ptos" panose="020B0004020202020204" pitchFamily="34" charset="0"/>
            </a:endParaRPr>
          </a:p>
        </p:txBody>
      </p:sp>
      <p:sp>
        <p:nvSpPr>
          <p:cNvPr id="2" name="Titelplatzhalter 1">
            <a:extLst>
              <a:ext uri="{FF2B5EF4-FFF2-40B4-BE49-F238E27FC236}">
                <a16:creationId xmlns:a16="http://schemas.microsoft.com/office/drawing/2014/main" id="{B25EDBEB-FC3D-6A11-7A19-331BDC99BA6F}"/>
              </a:ext>
            </a:extLst>
          </p:cNvPr>
          <p:cNvSpPr>
            <a:spLocks noGrp="1" noRot="1" noMove="1" noResize="1" noEditPoints="1" noAdjustHandles="1" noChangeArrowheads="1" noChangeShapeType="1"/>
          </p:cNvSpPr>
          <p:nvPr>
            <p:ph type="title"/>
          </p:nvPr>
        </p:nvSpPr>
        <p:spPr>
          <a:xfrm>
            <a:off x="503998" y="360001"/>
            <a:ext cx="11184002" cy="427618"/>
          </a:xfrm>
          <a:prstGeom prst="rect">
            <a:avLst/>
          </a:prstGeom>
        </p:spPr>
        <p:txBody>
          <a:bodyPr vert="horz" lIns="0" tIns="0" rIns="0" bIns="0" rtlCol="0" anchor="t">
            <a:spAutoFit/>
          </a:bodyPr>
          <a:lstStyle/>
          <a:p>
            <a:r>
              <a:rPr lang="en-US" err="1"/>
              <a:t>Mastertitelformat</a:t>
            </a:r>
            <a:r>
              <a:rPr lang="en-US"/>
              <a:t> </a:t>
            </a:r>
            <a:r>
              <a:rPr lang="en-US" err="1"/>
              <a:t>bearbeiten</a:t>
            </a:r>
            <a:endParaRPr lang="en-US"/>
          </a:p>
        </p:txBody>
      </p:sp>
      <p:sp>
        <p:nvSpPr>
          <p:cNvPr id="3" name="Textplatzhalter 2">
            <a:extLst>
              <a:ext uri="{FF2B5EF4-FFF2-40B4-BE49-F238E27FC236}">
                <a16:creationId xmlns:a16="http://schemas.microsoft.com/office/drawing/2014/main" id="{63220A0E-2341-F991-9779-525B6E9B5613}"/>
              </a:ext>
            </a:extLst>
          </p:cNvPr>
          <p:cNvSpPr>
            <a:spLocks noGrp="1" noRot="1" noMove="1" noResize="1" noEditPoints="1" noAdjustHandles="1" noChangeArrowheads="1" noChangeShapeType="1"/>
          </p:cNvSpPr>
          <p:nvPr>
            <p:ph type="body" idx="1"/>
          </p:nvPr>
        </p:nvSpPr>
        <p:spPr>
          <a:xfrm>
            <a:off x="503998" y="1432561"/>
            <a:ext cx="11184002" cy="5063490"/>
          </a:xfrm>
          <a:prstGeom prst="rect">
            <a:avLst/>
          </a:prstGeom>
        </p:spPr>
        <p:txBody>
          <a:bodyPr vert="horz" lIns="0" tIns="0" rIns="0" bIns="0" rtlCol="0">
            <a:noAutofit/>
          </a:bodyPr>
          <a:lstStyle/>
          <a:p>
            <a:pPr lvl="0"/>
            <a:r>
              <a:rPr lang="en-US"/>
              <a:t>Please use “Increase List Level” in the menu to show bullet points </a:t>
            </a:r>
          </a:p>
          <a:p>
            <a:pPr lvl="1"/>
            <a:r>
              <a:rPr lang="en-US" err="1"/>
              <a:t>Zweite</a:t>
            </a:r>
            <a:r>
              <a:rPr lang="en-US"/>
              <a:t> Ebene</a:t>
            </a:r>
          </a:p>
          <a:p>
            <a:pPr lvl="2"/>
            <a:r>
              <a:rPr lang="en-US" err="1"/>
              <a:t>Dritte</a:t>
            </a:r>
            <a:r>
              <a:rPr lang="en-US"/>
              <a:t> Ebene</a:t>
            </a:r>
          </a:p>
          <a:p>
            <a:pPr lvl="3"/>
            <a:r>
              <a:rPr lang="en-US" err="1"/>
              <a:t>Vierte</a:t>
            </a:r>
            <a:r>
              <a:rPr lang="en-US"/>
              <a:t> Ebene</a:t>
            </a:r>
          </a:p>
          <a:p>
            <a:pPr lvl="4"/>
            <a:r>
              <a:rPr lang="en-US" err="1"/>
              <a:t>Fünfte</a:t>
            </a:r>
            <a:r>
              <a:rPr lang="en-US"/>
              <a:t> Ebene</a:t>
            </a:r>
          </a:p>
        </p:txBody>
      </p:sp>
      <p:pic>
        <p:nvPicPr>
          <p:cNvPr id="9" name="Grafik 8">
            <a:extLst>
              <a:ext uri="{FF2B5EF4-FFF2-40B4-BE49-F238E27FC236}">
                <a16:creationId xmlns:a16="http://schemas.microsoft.com/office/drawing/2014/main" id="{1A1E55B1-FFBD-95BE-D5B7-8251B95B4010}"/>
              </a:ext>
            </a:extLst>
          </p:cNvPr>
          <p:cNvPicPr>
            <a:picLocks noGrp="1" noRot="1" noChangeAspect="1" noMove="1" noResize="1" noEditPoints="1" noAdjustHandles="1" noChangeArrowheads="1" noChangeShapeType="1" noCrop="1"/>
          </p:cNvPicPr>
          <p:nvPr userDrawn="1"/>
        </p:nvPicPr>
        <p:blipFill>
          <a:blip r:embed="rId47">
            <a:extLst>
              <a:ext uri="{96DAC541-7B7A-43D3-8B79-37D633B846F1}">
                <asvg:svgBlip xmlns:asvg="http://schemas.microsoft.com/office/drawing/2016/SVG/main" r:embed="rId48"/>
              </a:ext>
            </a:extLst>
          </a:blip>
          <a:stretch>
            <a:fillRect/>
          </a:stretch>
        </p:blipFill>
        <p:spPr>
          <a:xfrm>
            <a:off x="11447157" y="6161604"/>
            <a:ext cx="494544" cy="494544"/>
          </a:xfrm>
          <a:prstGeom prst="rect">
            <a:avLst/>
          </a:prstGeom>
        </p:spPr>
      </p:pic>
    </p:spTree>
    <p:extLst>
      <p:ext uri="{BB962C8B-B14F-4D97-AF65-F5344CB8AC3E}">
        <p14:creationId xmlns:p14="http://schemas.microsoft.com/office/powerpoint/2010/main" val="2189407411"/>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91" r:id="rId3"/>
    <p:sldLayoutId id="2147483692" r:id="rId4"/>
    <p:sldLayoutId id="2147483693" r:id="rId5"/>
    <p:sldLayoutId id="2147483704" r:id="rId6"/>
    <p:sldLayoutId id="2147483705" r:id="rId7"/>
    <p:sldLayoutId id="2147483706" r:id="rId8"/>
    <p:sldLayoutId id="2147483696" r:id="rId9"/>
    <p:sldLayoutId id="2147483695" r:id="rId10"/>
    <p:sldLayoutId id="2147483703" r:id="rId11"/>
    <p:sldLayoutId id="2147483702" r:id="rId12"/>
    <p:sldLayoutId id="2147483650" r:id="rId13"/>
    <p:sldLayoutId id="2147483661" r:id="rId14"/>
    <p:sldLayoutId id="2147483670" r:id="rId15"/>
    <p:sldLayoutId id="2147483662" r:id="rId16"/>
    <p:sldLayoutId id="2147483676" r:id="rId17"/>
    <p:sldLayoutId id="2147483673" r:id="rId18"/>
    <p:sldLayoutId id="2147483675" r:id="rId19"/>
    <p:sldLayoutId id="2147483672" r:id="rId20"/>
    <p:sldLayoutId id="2147483663" r:id="rId21"/>
    <p:sldLayoutId id="2147483664" r:id="rId22"/>
    <p:sldLayoutId id="2147483671" r:id="rId23"/>
    <p:sldLayoutId id="2147483700" r:id="rId24"/>
    <p:sldLayoutId id="2147483701" r:id="rId25"/>
    <p:sldLayoutId id="2147483674" r:id="rId26"/>
    <p:sldLayoutId id="2147483677" r:id="rId27"/>
    <p:sldLayoutId id="2147483709" r:id="rId28"/>
    <p:sldLayoutId id="2147483713" r:id="rId29"/>
    <p:sldLayoutId id="2147483711" r:id="rId30"/>
    <p:sldLayoutId id="2147483710" r:id="rId31"/>
    <p:sldLayoutId id="2147483690" r:id="rId32"/>
    <p:sldLayoutId id="2147483678" r:id="rId33"/>
    <p:sldLayoutId id="2147483685" r:id="rId34"/>
    <p:sldLayoutId id="2147483694" r:id="rId35"/>
    <p:sldLayoutId id="2147483680" r:id="rId36"/>
    <p:sldLayoutId id="2147483686" r:id="rId37"/>
    <p:sldLayoutId id="2147483681" r:id="rId38"/>
    <p:sldLayoutId id="2147483687" r:id="rId39"/>
    <p:sldLayoutId id="2147483707" r:id="rId40"/>
    <p:sldLayoutId id="2147483708" r:id="rId41"/>
    <p:sldLayoutId id="2147483688" r:id="rId42"/>
    <p:sldLayoutId id="2147483689" r:id="rId43"/>
    <p:sldLayoutId id="2147483712" r:id="rId44"/>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l" defTabSz="914400" rtl="0" eaLnBrk="1" latinLnBrk="0" hangingPunct="1">
        <a:lnSpc>
          <a:spcPct val="85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358A-8D2D-0E3B-7B47-C9BF5886FB0A}"/>
            </a:ext>
          </a:extLst>
        </p:cNvPr>
        <p:cNvGrpSpPr/>
        <p:nvPr/>
      </p:nvGrpSpPr>
      <p:grpSpPr>
        <a:xfrm>
          <a:off x="0" y="0"/>
          <a:ext cx="0" cy="0"/>
          <a:chOff x="0" y="0"/>
          <a:chExt cx="0" cy="0"/>
        </a:xfrm>
      </p:grpSpPr>
      <p:pic>
        <p:nvPicPr>
          <p:cNvPr id="25" name="Bildplatzhalter 24">
            <a:extLst>
              <a:ext uri="{FF2B5EF4-FFF2-40B4-BE49-F238E27FC236}">
                <a16:creationId xmlns:a16="http://schemas.microsoft.com/office/drawing/2014/main" id="{FC576377-A7D1-553F-8C60-47C21210307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778" r="29778"/>
          <a:stretch/>
        </p:blipFill>
        <p:spPr>
          <a:xfrm>
            <a:off x="0" y="0"/>
            <a:ext cx="4623435" cy="6858000"/>
          </a:xfrm>
        </p:spPr>
      </p:pic>
      <p:sp>
        <p:nvSpPr>
          <p:cNvPr id="8" name="Titel 7">
            <a:extLst>
              <a:ext uri="{FF2B5EF4-FFF2-40B4-BE49-F238E27FC236}">
                <a16:creationId xmlns:a16="http://schemas.microsoft.com/office/drawing/2014/main" id="{76641776-85EC-72DB-1050-56CE9CF93521}"/>
              </a:ext>
            </a:extLst>
          </p:cNvPr>
          <p:cNvSpPr>
            <a:spLocks noGrp="1"/>
          </p:cNvSpPr>
          <p:nvPr>
            <p:ph type="title"/>
          </p:nvPr>
        </p:nvSpPr>
        <p:spPr>
          <a:xfrm>
            <a:off x="5280118" y="1883783"/>
            <a:ext cx="6423025" cy="3090434"/>
          </a:xfrm>
        </p:spPr>
        <p:txBody>
          <a:bodyPr/>
          <a:lstStyle/>
          <a:p>
            <a:r>
              <a:rPr lang="en-US" dirty="0"/>
              <a:t>Securing the Backbone: </a:t>
            </a:r>
            <a:br>
              <a:rPr lang="en-US" dirty="0"/>
            </a:br>
            <a:r>
              <a:rPr lang="en-US" sz="5400" b="0" dirty="0"/>
              <a:t>Defending Peering Networks Against DDoS, Blackholing Risks, and VPN Threats</a:t>
            </a:r>
            <a:endParaRPr lang="en-US" b="0" dirty="0"/>
          </a:p>
        </p:txBody>
      </p:sp>
      <p:sp>
        <p:nvSpPr>
          <p:cNvPr id="9" name="Textplatzhalter 8">
            <a:extLst>
              <a:ext uri="{FF2B5EF4-FFF2-40B4-BE49-F238E27FC236}">
                <a16:creationId xmlns:a16="http://schemas.microsoft.com/office/drawing/2014/main" id="{CC99649D-D6BB-09F8-AA5D-40A8365A1AF9}"/>
              </a:ext>
            </a:extLst>
          </p:cNvPr>
          <p:cNvSpPr>
            <a:spLocks noGrp="1"/>
          </p:cNvSpPr>
          <p:nvPr>
            <p:ph type="body" sz="quarter" idx="10"/>
          </p:nvPr>
        </p:nvSpPr>
        <p:spPr>
          <a:xfrm>
            <a:off x="5280390" y="6128952"/>
            <a:ext cx="6422753" cy="446402"/>
          </a:xfrm>
        </p:spPr>
        <p:txBody>
          <a:bodyPr/>
          <a:lstStyle/>
          <a:p>
            <a:r>
              <a:rPr lang="en-US" sz="1400"/>
              <a:t>Yolandi Cloete</a:t>
            </a:r>
          </a:p>
          <a:p>
            <a:r>
              <a:rPr lang="en-US" sz="1400"/>
              <a:t>Interconnection Community &amp; Academy Manager</a:t>
            </a:r>
          </a:p>
        </p:txBody>
      </p:sp>
    </p:spTree>
    <p:extLst>
      <p:ext uri="{BB962C8B-B14F-4D97-AF65-F5344CB8AC3E}">
        <p14:creationId xmlns:p14="http://schemas.microsoft.com/office/powerpoint/2010/main" val="413837506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8B9C-146F-3620-FEAE-AEB89A1EED88}"/>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8BB7E3B-DD66-6F3D-DA71-BFFFF0DC03BD}"/>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8358FF1D-6228-5E2F-FB5D-2A24CD9E62AB}"/>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DE97CB3C-D61E-5DF0-0818-222249A2B420}"/>
              </a:ext>
            </a:extLst>
          </p:cNvPr>
          <p:cNvSpPr txBox="1">
            <a:spLocks/>
          </p:cNvSpPr>
          <p:nvPr/>
        </p:nvSpPr>
        <p:spPr>
          <a:xfrm>
            <a:off x="499933" y="1610815"/>
            <a:ext cx="11192134" cy="31191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Stats &amp; Trends</a:t>
            </a:r>
          </a:p>
          <a:p>
            <a:endParaRPr lang="en-US" sz="2000" b="1" dirty="0"/>
          </a:p>
          <a:p>
            <a:pPr marL="342900" indent="-342900">
              <a:buFont typeface="Arial" panose="020B0604020202020204" pitchFamily="34" charset="0"/>
              <a:buChar char="•"/>
            </a:pPr>
            <a:r>
              <a:rPr lang="en-US" sz="1800" dirty="0"/>
              <a:t>27.8 million DDoS attacks blocked in the first half of 2025 — </a:t>
            </a:r>
            <a:r>
              <a:rPr lang="en-US" sz="1800" b="1" dirty="0"/>
              <a:t>already 130% of all attacks in 2024</a:t>
            </a:r>
            <a:r>
              <a:rPr lang="en-US" sz="1800" dirty="0"/>
              <a:t>.</a:t>
            </a:r>
          </a:p>
          <a:p>
            <a:pPr marL="342900" indent="-342900">
              <a:buFont typeface="Arial" panose="020B0604020202020204" pitchFamily="34" charset="0"/>
              <a:buChar char="•"/>
            </a:pPr>
            <a:r>
              <a:rPr lang="en-US" sz="1800" dirty="0"/>
              <a:t>358% year-over-year increase in attack volume in Q1 2025.</a:t>
            </a:r>
          </a:p>
          <a:p>
            <a:pPr marL="342900" indent="-342900">
              <a:buFont typeface="Arial" panose="020B0604020202020204" pitchFamily="34" charset="0"/>
              <a:buChar char="•"/>
            </a:pPr>
            <a:r>
              <a:rPr lang="en-US" sz="1800" dirty="0"/>
              <a:t>DNS-layer attacks surged by 876%, and HTTPS floods now account for 21% of all DDoS traffic.</a:t>
            </a:r>
          </a:p>
          <a:p>
            <a:pPr marL="342900" indent="-34290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4CEC9ED3-30AF-FD80-B57E-B778D130BC66}"/>
              </a:ext>
            </a:extLst>
          </p:cNvPr>
          <p:cNvPicPr>
            <a:picLocks noChangeAspect="1"/>
          </p:cNvPicPr>
          <p:nvPr/>
        </p:nvPicPr>
        <p:blipFill>
          <a:blip r:embed="rId3"/>
          <a:stretch>
            <a:fillRect/>
          </a:stretch>
        </p:blipFill>
        <p:spPr>
          <a:xfrm>
            <a:off x="931862" y="3429000"/>
            <a:ext cx="4656137" cy="2689682"/>
          </a:xfrm>
          <a:prstGeom prst="rect">
            <a:avLst/>
          </a:prstGeom>
        </p:spPr>
      </p:pic>
      <p:pic>
        <p:nvPicPr>
          <p:cNvPr id="7" name="Picture 6">
            <a:extLst>
              <a:ext uri="{FF2B5EF4-FFF2-40B4-BE49-F238E27FC236}">
                <a16:creationId xmlns:a16="http://schemas.microsoft.com/office/drawing/2014/main" id="{F6975251-6E80-4741-E9A0-0594E0926A93}"/>
              </a:ext>
            </a:extLst>
          </p:cNvPr>
          <p:cNvPicPr>
            <a:picLocks noChangeAspect="1"/>
          </p:cNvPicPr>
          <p:nvPr/>
        </p:nvPicPr>
        <p:blipFill>
          <a:blip r:embed="rId4"/>
          <a:stretch>
            <a:fillRect/>
          </a:stretch>
        </p:blipFill>
        <p:spPr>
          <a:xfrm>
            <a:off x="5982341" y="3429000"/>
            <a:ext cx="4846503" cy="2689682"/>
          </a:xfrm>
          <a:prstGeom prst="rect">
            <a:avLst/>
          </a:prstGeom>
        </p:spPr>
      </p:pic>
    </p:spTree>
    <p:extLst>
      <p:ext uri="{BB962C8B-B14F-4D97-AF65-F5344CB8AC3E}">
        <p14:creationId xmlns:p14="http://schemas.microsoft.com/office/powerpoint/2010/main" val="33268839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2" end="2"/>
                                            </p:txEl>
                                          </p:spTgt>
                                        </p:tgtEl>
                                      </p:cBhvr>
                                    </p:animEffect>
                                    <p:animScale>
                                      <p:cBhvr>
                                        <p:cTn id="7" dur="250" autoRev="1" fill="hold"/>
                                        <p:tgtEl>
                                          <p:spTgt spid="10">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xEl>
                                              <p:pRg st="3" end="3"/>
                                            </p:txEl>
                                          </p:spTgt>
                                        </p:tgtEl>
                                      </p:cBhvr>
                                    </p:animEffect>
                                    <p:animScale>
                                      <p:cBhvr>
                                        <p:cTn id="12" dur="250" autoRev="1" fill="hold"/>
                                        <p:tgtEl>
                                          <p:spTgt spid="10">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xEl>
                                              <p:pRg st="4" end="4"/>
                                            </p:txEl>
                                          </p:spTgt>
                                        </p:tgtEl>
                                      </p:cBhvr>
                                    </p:animEffect>
                                    <p:animScale>
                                      <p:cBhvr>
                                        <p:cTn id="17" dur="250" autoRev="1" fill="hold"/>
                                        <p:tgtEl>
                                          <p:spTgt spid="10">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F22C-67DF-8025-0ADC-AA94EF07579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301D6861-8CA9-9AFE-4ADB-50D4C3E7A983}"/>
              </a:ext>
            </a:extLst>
          </p:cNvPr>
          <p:cNvSpPr>
            <a:spLocks noGrp="1"/>
          </p:cNvSpPr>
          <p:nvPr>
            <p:ph type="title"/>
          </p:nvPr>
        </p:nvSpPr>
        <p:spPr>
          <a:xfrm>
            <a:off x="352550" y="361949"/>
            <a:ext cx="11486900" cy="866633"/>
          </a:xfrm>
        </p:spPr>
        <p:txBody>
          <a:bodyPr/>
          <a:lstStyle/>
          <a:p>
            <a:r>
              <a:rPr lang="en-US" dirty="0"/>
              <a:t>DDoS Attacks in Peering</a:t>
            </a:r>
            <a:endParaRPr lang="en-US" b="0" dirty="0"/>
          </a:p>
        </p:txBody>
      </p:sp>
      <p:sp>
        <p:nvSpPr>
          <p:cNvPr id="4" name="Rectangle 3">
            <a:extLst>
              <a:ext uri="{FF2B5EF4-FFF2-40B4-BE49-F238E27FC236}">
                <a16:creationId xmlns:a16="http://schemas.microsoft.com/office/drawing/2014/main" id="{384B36D5-ADFF-62DE-D719-9B6F14E915D0}"/>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9ACE3B76-CE9A-1CA7-D2D1-F3F6F2A49E91}"/>
              </a:ext>
            </a:extLst>
          </p:cNvPr>
          <p:cNvSpPr txBox="1">
            <a:spLocks/>
          </p:cNvSpPr>
          <p:nvPr/>
        </p:nvSpPr>
        <p:spPr>
          <a:xfrm>
            <a:off x="499933" y="1494307"/>
            <a:ext cx="11192134" cy="31191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t>Emerging Trends to Watch</a:t>
            </a:r>
          </a:p>
          <a:p>
            <a:pPr marL="342900" indent="-342900">
              <a:buFont typeface="Arial" panose="020B0604020202020204" pitchFamily="34" charset="0"/>
              <a:buChar char="•"/>
            </a:pPr>
            <a:r>
              <a:rPr lang="en-ZA" sz="1800" dirty="0"/>
              <a:t>AI-generated DDoS traffic (mimicking human behaviour)</a:t>
            </a:r>
          </a:p>
          <a:p>
            <a:pPr marL="342900" indent="-342900">
              <a:buFont typeface="Arial" panose="020B0604020202020204" pitchFamily="34" charset="0"/>
              <a:buChar char="•"/>
            </a:pPr>
            <a:r>
              <a:rPr lang="en-ZA" sz="1800" dirty="0"/>
              <a:t>Attacks on BGP sessions themselves</a:t>
            </a:r>
          </a:p>
          <a:p>
            <a:pPr marL="342900" indent="-342900">
              <a:buFont typeface="Arial" panose="020B0604020202020204" pitchFamily="34" charset="0"/>
              <a:buChar char="•"/>
            </a:pPr>
            <a:r>
              <a:rPr lang="en-ZA" sz="1800" dirty="0"/>
              <a:t>DDoS-for-hire services becoming more sophisticated</a:t>
            </a:r>
          </a:p>
          <a:p>
            <a:pPr marL="342900" indent="-342900">
              <a:buFont typeface="Arial" panose="020B0604020202020204" pitchFamily="34" charset="0"/>
              <a:buChar char="•"/>
            </a:pPr>
            <a:r>
              <a:rPr lang="en-ZA" sz="1800" dirty="0"/>
              <a:t>IPv6-based DDoS vectors</a:t>
            </a:r>
          </a:p>
        </p:txBody>
      </p:sp>
      <p:sp>
        <p:nvSpPr>
          <p:cNvPr id="2" name="Textplatzhalter 12">
            <a:extLst>
              <a:ext uri="{FF2B5EF4-FFF2-40B4-BE49-F238E27FC236}">
                <a16:creationId xmlns:a16="http://schemas.microsoft.com/office/drawing/2014/main" id="{2BAB91D3-6865-0473-34B0-29F8D09CF450}"/>
              </a:ext>
            </a:extLst>
          </p:cNvPr>
          <p:cNvSpPr txBox="1">
            <a:spLocks/>
          </p:cNvSpPr>
          <p:nvPr/>
        </p:nvSpPr>
        <p:spPr>
          <a:xfrm>
            <a:off x="499933" y="6057913"/>
            <a:ext cx="11192134" cy="440635"/>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i="1" dirty="0"/>
              <a:t>Tomorrow’s attacks won’t look like yesterday’s.</a:t>
            </a:r>
            <a:endParaRPr lang="en-US" sz="2000" b="1" dirty="0"/>
          </a:p>
        </p:txBody>
      </p:sp>
      <p:pic>
        <p:nvPicPr>
          <p:cNvPr id="5" name="Picture 4">
            <a:extLst>
              <a:ext uri="{FF2B5EF4-FFF2-40B4-BE49-F238E27FC236}">
                <a16:creationId xmlns:a16="http://schemas.microsoft.com/office/drawing/2014/main" id="{5F277FAA-6A3B-1101-329B-CD5E966C2C80}"/>
              </a:ext>
            </a:extLst>
          </p:cNvPr>
          <p:cNvPicPr>
            <a:picLocks noChangeAspect="1"/>
          </p:cNvPicPr>
          <p:nvPr/>
        </p:nvPicPr>
        <p:blipFill>
          <a:blip r:embed="rId3"/>
          <a:srcRect l="5586"/>
          <a:stretch>
            <a:fillRect/>
          </a:stretch>
        </p:blipFill>
        <p:spPr>
          <a:xfrm>
            <a:off x="387026" y="3333750"/>
            <a:ext cx="3622188" cy="2559332"/>
          </a:xfrm>
          <a:prstGeom prst="rect">
            <a:avLst/>
          </a:prstGeom>
        </p:spPr>
      </p:pic>
      <p:pic>
        <p:nvPicPr>
          <p:cNvPr id="7" name="Picture 6">
            <a:extLst>
              <a:ext uri="{FF2B5EF4-FFF2-40B4-BE49-F238E27FC236}">
                <a16:creationId xmlns:a16="http://schemas.microsoft.com/office/drawing/2014/main" id="{3331BAF0-ECAD-54AC-2417-4D8731FB8911}"/>
              </a:ext>
            </a:extLst>
          </p:cNvPr>
          <p:cNvPicPr>
            <a:picLocks noChangeAspect="1"/>
          </p:cNvPicPr>
          <p:nvPr/>
        </p:nvPicPr>
        <p:blipFill>
          <a:blip r:embed="rId4"/>
          <a:srcRect l="5498" r="4762"/>
          <a:stretch>
            <a:fillRect/>
          </a:stretch>
        </p:blipFill>
        <p:spPr>
          <a:xfrm>
            <a:off x="7994174" y="3333749"/>
            <a:ext cx="3883322" cy="2559331"/>
          </a:xfrm>
          <a:prstGeom prst="rect">
            <a:avLst/>
          </a:prstGeom>
        </p:spPr>
      </p:pic>
      <p:pic>
        <p:nvPicPr>
          <p:cNvPr id="11" name="Picture 10">
            <a:extLst>
              <a:ext uri="{FF2B5EF4-FFF2-40B4-BE49-F238E27FC236}">
                <a16:creationId xmlns:a16="http://schemas.microsoft.com/office/drawing/2014/main" id="{D5A4A38C-4486-6131-8FC8-063F884D4E62}"/>
              </a:ext>
            </a:extLst>
          </p:cNvPr>
          <p:cNvPicPr>
            <a:picLocks noChangeAspect="1"/>
          </p:cNvPicPr>
          <p:nvPr/>
        </p:nvPicPr>
        <p:blipFill>
          <a:blip r:embed="rId5"/>
          <a:srcRect l="4607" r="1805"/>
          <a:stretch>
            <a:fillRect/>
          </a:stretch>
        </p:blipFill>
        <p:spPr>
          <a:xfrm>
            <a:off x="4303069" y="3333750"/>
            <a:ext cx="3397250" cy="2559331"/>
          </a:xfrm>
          <a:prstGeom prst="rect">
            <a:avLst/>
          </a:prstGeom>
        </p:spPr>
      </p:pic>
    </p:spTree>
    <p:extLst>
      <p:ext uri="{BB962C8B-B14F-4D97-AF65-F5344CB8AC3E}">
        <p14:creationId xmlns:p14="http://schemas.microsoft.com/office/powerpoint/2010/main" val="184149045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9461-786A-A61C-B6F4-92E79921DA2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924BFC79-FE39-B8F7-968B-6338E8A984B3}"/>
              </a:ext>
            </a:extLst>
          </p:cNvPr>
          <p:cNvSpPr>
            <a:spLocks noGrp="1"/>
          </p:cNvSpPr>
          <p:nvPr>
            <p:ph type="title"/>
          </p:nvPr>
        </p:nvSpPr>
        <p:spPr>
          <a:xfrm>
            <a:off x="352550" y="361949"/>
            <a:ext cx="11486900" cy="866633"/>
          </a:xfrm>
        </p:spPr>
        <p:txBody>
          <a:bodyPr/>
          <a:lstStyle/>
          <a:p>
            <a:r>
              <a:rPr lang="en-US" dirty="0"/>
              <a:t>DDoS Attacks in Peering</a:t>
            </a:r>
            <a:endParaRPr lang="en-US" b="0" dirty="0"/>
          </a:p>
        </p:txBody>
      </p:sp>
      <p:sp>
        <p:nvSpPr>
          <p:cNvPr id="4" name="Rectangle 3">
            <a:extLst>
              <a:ext uri="{FF2B5EF4-FFF2-40B4-BE49-F238E27FC236}">
                <a16:creationId xmlns:a16="http://schemas.microsoft.com/office/drawing/2014/main" id="{2A1DB75A-4EA5-B474-018A-8247C7B0320C}"/>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F0AB5C36-6F27-DCF1-A66C-3B5F5B8C03F9}"/>
              </a:ext>
            </a:extLst>
          </p:cNvPr>
          <p:cNvSpPr txBox="1">
            <a:spLocks/>
          </p:cNvSpPr>
          <p:nvPr/>
        </p:nvSpPr>
        <p:spPr>
          <a:xfrm>
            <a:off x="499933" y="1494307"/>
            <a:ext cx="11192134" cy="31191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looking at where the DDoS attacks originate from, specifically HTTP DDoS attacks, there are a few autonomous systems that stand out. </a:t>
            </a:r>
            <a:endParaRPr lang="en-ZA" sz="1800" dirty="0"/>
          </a:p>
        </p:txBody>
      </p:sp>
      <p:pic>
        <p:nvPicPr>
          <p:cNvPr id="6" name="Picture 5">
            <a:extLst>
              <a:ext uri="{FF2B5EF4-FFF2-40B4-BE49-F238E27FC236}">
                <a16:creationId xmlns:a16="http://schemas.microsoft.com/office/drawing/2014/main" id="{5BCB9B8B-7E25-0D86-8F2C-7DBB63621F69}"/>
              </a:ext>
            </a:extLst>
          </p:cNvPr>
          <p:cNvPicPr>
            <a:picLocks noChangeAspect="1"/>
          </p:cNvPicPr>
          <p:nvPr/>
        </p:nvPicPr>
        <p:blipFill>
          <a:blip r:embed="rId3"/>
          <a:stretch>
            <a:fillRect/>
          </a:stretch>
        </p:blipFill>
        <p:spPr>
          <a:xfrm>
            <a:off x="2939256" y="2649884"/>
            <a:ext cx="6313488" cy="3611217"/>
          </a:xfrm>
          <a:prstGeom prst="rect">
            <a:avLst/>
          </a:prstGeom>
        </p:spPr>
      </p:pic>
    </p:spTree>
    <p:extLst>
      <p:ext uri="{BB962C8B-B14F-4D97-AF65-F5344CB8AC3E}">
        <p14:creationId xmlns:p14="http://schemas.microsoft.com/office/powerpoint/2010/main" val="233915574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8A49-AA54-E6BD-5312-A916E5901630}"/>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A3F76FC1-8F04-6EC2-C027-463ED1749C14}"/>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F100C4B5-A6A0-6BA1-098F-016BC1D28A2E}"/>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C56D3320-6A21-6DE5-1421-942C76384295}"/>
              </a:ext>
            </a:extLst>
          </p:cNvPr>
          <p:cNvSpPr txBox="1">
            <a:spLocks/>
          </p:cNvSpPr>
          <p:nvPr/>
        </p:nvSpPr>
        <p:spPr>
          <a:xfrm>
            <a:off x="503997" y="1890215"/>
            <a:ext cx="11192134" cy="460583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Key Considerations</a:t>
            </a:r>
          </a:p>
          <a:p>
            <a:pPr marL="342900" indent="-342900">
              <a:buFont typeface="Arial" panose="020B0604020202020204" pitchFamily="34" charset="0"/>
              <a:buChar char="•"/>
            </a:pPr>
            <a:r>
              <a:rPr lang="en-US" sz="2000"/>
              <a:t>Multi-layered DDoS defenses and early detection.</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Collaboration with upstream providers and peers.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Investment in scalable mitigation infrastructure.</a:t>
            </a:r>
            <a:endParaRPr lang="en-US" sz="1400"/>
          </a:p>
        </p:txBody>
      </p:sp>
      <p:pic>
        <p:nvPicPr>
          <p:cNvPr id="3" name="Picture 2">
            <a:extLst>
              <a:ext uri="{FF2B5EF4-FFF2-40B4-BE49-F238E27FC236}">
                <a16:creationId xmlns:a16="http://schemas.microsoft.com/office/drawing/2014/main" id="{E6C37585-5F08-F80B-2EB2-0E2EE6361C3F}"/>
              </a:ext>
            </a:extLst>
          </p:cNvPr>
          <p:cNvPicPr>
            <a:picLocks noChangeAspect="1"/>
          </p:cNvPicPr>
          <p:nvPr/>
        </p:nvPicPr>
        <p:blipFill>
          <a:blip r:embed="rId3"/>
          <a:stretch>
            <a:fillRect/>
          </a:stretch>
        </p:blipFill>
        <p:spPr>
          <a:xfrm>
            <a:off x="6622505" y="3440964"/>
            <a:ext cx="5128218" cy="2983849"/>
          </a:xfrm>
          <a:prstGeom prst="rect">
            <a:avLst/>
          </a:prstGeom>
        </p:spPr>
      </p:pic>
    </p:spTree>
    <p:extLst>
      <p:ext uri="{BB962C8B-B14F-4D97-AF65-F5344CB8AC3E}">
        <p14:creationId xmlns:p14="http://schemas.microsoft.com/office/powerpoint/2010/main" val="128321871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0DD7-ECC0-3CA1-1E6C-2D3898591017}"/>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69B2D850-331D-3925-8087-FB94CA358CC8}"/>
              </a:ext>
            </a:extLst>
          </p:cNvPr>
          <p:cNvSpPr>
            <a:spLocks noGrp="1"/>
          </p:cNvSpPr>
          <p:nvPr>
            <p:ph type="title"/>
          </p:nvPr>
        </p:nvSpPr>
        <p:spPr>
          <a:xfrm>
            <a:off x="352550" y="361949"/>
            <a:ext cx="11486900" cy="866633"/>
          </a:xfrm>
        </p:spPr>
        <p:txBody>
          <a:bodyPr/>
          <a:lstStyle/>
          <a:p>
            <a:r>
              <a:rPr lang="en-US"/>
              <a:t> Advanced Blackholing</a:t>
            </a:r>
            <a:endParaRPr lang="en-US" b="0"/>
          </a:p>
        </p:txBody>
      </p:sp>
      <p:sp>
        <p:nvSpPr>
          <p:cNvPr id="4" name="Rectangle 3">
            <a:extLst>
              <a:ext uri="{FF2B5EF4-FFF2-40B4-BE49-F238E27FC236}">
                <a16:creationId xmlns:a16="http://schemas.microsoft.com/office/drawing/2014/main" id="{D68CF750-104A-3543-6F22-F84C05601E0E}"/>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81F6F431-C364-303B-9D1B-39351C208620}"/>
              </a:ext>
            </a:extLst>
          </p:cNvPr>
          <p:cNvSpPr txBox="1">
            <a:spLocks/>
          </p:cNvSpPr>
          <p:nvPr/>
        </p:nvSpPr>
        <p:spPr>
          <a:xfrm>
            <a:off x="503997" y="1703540"/>
            <a:ext cx="11192134" cy="4792511"/>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What is it? </a:t>
            </a:r>
            <a:r>
              <a:rPr lang="en-US" sz="2000" dirty="0"/>
              <a:t>Blackholing is a network defense technique where traffic destined for a targeted IP address or prefix is dropped (sent to a “black hole”) to mitigate DDoS attacks. </a:t>
            </a:r>
          </a:p>
          <a:p>
            <a:endParaRPr lang="en-US" sz="2000" dirty="0"/>
          </a:p>
          <a:p>
            <a:r>
              <a:rPr lang="en-US" sz="2000" b="1" dirty="0"/>
              <a:t>Advanced blackholing </a:t>
            </a:r>
            <a:r>
              <a:rPr lang="en-US" sz="2000" dirty="0"/>
              <a:t>allows for more granular and selective filtering - this advanced method allows selective filtering of malicious traffic based on protocols, ports, and packet headers — preserving legitimate traffic and improving mitigation accuracy.</a:t>
            </a:r>
          </a:p>
          <a:p>
            <a:endParaRPr lang="en-US" sz="2000" dirty="0"/>
          </a:p>
          <a:p>
            <a:r>
              <a:rPr lang="en-US" sz="2000" b="1" dirty="0"/>
              <a:t>How It Works</a:t>
            </a:r>
          </a:p>
          <a:p>
            <a:pPr marL="342900" indent="-342900">
              <a:spcBef>
                <a:spcPts val="400"/>
              </a:spcBef>
              <a:spcAft>
                <a:spcPts val="400"/>
              </a:spcAft>
              <a:buFont typeface="+mj-lt"/>
              <a:buAutoNum type="arabicPeriod"/>
            </a:pPr>
            <a:r>
              <a:rPr lang="en-US" sz="1800" b="1" dirty="0"/>
              <a:t>Detection: </a:t>
            </a:r>
            <a:r>
              <a:rPr lang="en-US" sz="1800" dirty="0"/>
              <a:t>Anomaly detection systems identify malicious traffic patterns.</a:t>
            </a:r>
          </a:p>
          <a:p>
            <a:pPr marL="342900" indent="-342900">
              <a:spcBef>
                <a:spcPts val="400"/>
              </a:spcBef>
              <a:spcAft>
                <a:spcPts val="400"/>
              </a:spcAft>
              <a:buFont typeface="+mj-lt"/>
              <a:buAutoNum type="arabicPeriod"/>
            </a:pPr>
            <a:r>
              <a:rPr lang="en-US" sz="1800" b="1" dirty="0"/>
              <a:t>Trigger: </a:t>
            </a:r>
            <a:r>
              <a:rPr lang="en-US" sz="1800" dirty="0"/>
              <a:t>A blackholing request is sent via API or portal.</a:t>
            </a:r>
          </a:p>
          <a:p>
            <a:pPr marL="342900" indent="-342900">
              <a:spcBef>
                <a:spcPts val="400"/>
              </a:spcBef>
              <a:spcAft>
                <a:spcPts val="400"/>
              </a:spcAft>
              <a:buFont typeface="+mj-lt"/>
              <a:buAutoNum type="arabicPeriod"/>
            </a:pPr>
            <a:r>
              <a:rPr lang="en-US" sz="1800" b="1" dirty="0"/>
              <a:t>Filtering:</a:t>
            </a:r>
            <a:r>
              <a:rPr lang="en-US" sz="1800" dirty="0"/>
              <a:t> DE-CIX hardware filters traffic based on Layer 2–4 attributes (e.g., MAC, IP, TCP/UDP ports).</a:t>
            </a:r>
          </a:p>
          <a:p>
            <a:pPr marL="342900" indent="-342900">
              <a:spcBef>
                <a:spcPts val="400"/>
              </a:spcBef>
              <a:spcAft>
                <a:spcPts val="400"/>
              </a:spcAft>
              <a:buFont typeface="+mj-lt"/>
              <a:buAutoNum type="arabicPeriod"/>
            </a:pPr>
            <a:r>
              <a:rPr lang="en-US" sz="1800" b="1" dirty="0"/>
              <a:t>Telemetry: </a:t>
            </a:r>
            <a:r>
              <a:rPr lang="en-US" sz="1800" dirty="0"/>
              <a:t>Real-time visibility into dropped traffic and attack behavior.</a:t>
            </a:r>
          </a:p>
          <a:p>
            <a:pPr marL="342900" indent="-342900">
              <a:spcBef>
                <a:spcPts val="400"/>
              </a:spcBef>
              <a:spcAft>
                <a:spcPts val="400"/>
              </a:spcAft>
              <a:buFont typeface="+mj-lt"/>
              <a:buAutoNum type="arabicPeriod"/>
            </a:pPr>
            <a:r>
              <a:rPr lang="en-US" sz="1800" b="1" dirty="0"/>
              <a:t>Recovery: </a:t>
            </a:r>
            <a:r>
              <a:rPr lang="en-US" sz="1800" dirty="0"/>
              <a:t>Once the attack subsides, filtering is lifted automatically or manually.</a:t>
            </a:r>
            <a:endParaRPr lang="en-US" sz="1600" dirty="0"/>
          </a:p>
        </p:txBody>
      </p:sp>
    </p:spTree>
    <p:extLst>
      <p:ext uri="{BB962C8B-B14F-4D97-AF65-F5344CB8AC3E}">
        <p14:creationId xmlns:p14="http://schemas.microsoft.com/office/powerpoint/2010/main" val="265044274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fade">
                                      <p:cBhvr>
                                        <p:cTn id="26" dur="500"/>
                                        <p:tgtEl>
                                          <p:spTgt spid="10">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animEffect transition="in" filter="fade">
                                      <p:cBhvr>
                                        <p:cTn id="29" dur="500"/>
                                        <p:tgtEl>
                                          <p:spTgt spid="10">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9" end="9"/>
                                            </p:txEl>
                                          </p:spTgt>
                                        </p:tgtEl>
                                        <p:attrNameLst>
                                          <p:attrName>style.visibility</p:attrName>
                                        </p:attrNameLst>
                                      </p:cBhvr>
                                      <p:to>
                                        <p:strVal val="visible"/>
                                      </p:to>
                                    </p:set>
                                    <p:animEffect transition="in" filter="fade">
                                      <p:cBhvr>
                                        <p:cTn id="32"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C91A-3D4F-8076-1E7D-7D44331E2F4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4005824B-AB81-7366-9268-04D889F4992E}"/>
              </a:ext>
            </a:extLst>
          </p:cNvPr>
          <p:cNvSpPr>
            <a:spLocks noGrp="1"/>
          </p:cNvSpPr>
          <p:nvPr>
            <p:ph type="title"/>
          </p:nvPr>
        </p:nvSpPr>
        <p:spPr>
          <a:xfrm>
            <a:off x="352550" y="361949"/>
            <a:ext cx="11486900" cy="866633"/>
          </a:xfrm>
        </p:spPr>
        <p:txBody>
          <a:bodyPr/>
          <a:lstStyle/>
          <a:p>
            <a:r>
              <a:rPr lang="en-US"/>
              <a:t> Advanced Blackholing</a:t>
            </a:r>
            <a:endParaRPr lang="en-US" b="0"/>
          </a:p>
        </p:txBody>
      </p:sp>
      <p:sp>
        <p:nvSpPr>
          <p:cNvPr id="4" name="Rectangle 3">
            <a:extLst>
              <a:ext uri="{FF2B5EF4-FFF2-40B4-BE49-F238E27FC236}">
                <a16:creationId xmlns:a16="http://schemas.microsoft.com/office/drawing/2014/main" id="{BBCEA387-D5EA-3D85-0D3B-52DF35171078}"/>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7DC05FA9-E7CB-33C4-4A85-BD4C575FF07C}"/>
              </a:ext>
            </a:extLst>
          </p:cNvPr>
          <p:cNvSpPr txBox="1">
            <a:spLocks/>
          </p:cNvSpPr>
          <p:nvPr/>
        </p:nvSpPr>
        <p:spPr>
          <a:xfrm>
            <a:off x="503997" y="1609595"/>
            <a:ext cx="11192134" cy="488645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Why it’s different</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1600" dirty="0"/>
          </a:p>
        </p:txBody>
      </p:sp>
      <p:graphicFrame>
        <p:nvGraphicFramePr>
          <p:cNvPr id="2" name="Table 1">
            <a:extLst>
              <a:ext uri="{FF2B5EF4-FFF2-40B4-BE49-F238E27FC236}">
                <a16:creationId xmlns:a16="http://schemas.microsoft.com/office/drawing/2014/main" id="{CD996595-9C19-EBAE-7E9E-268C56590B4A}"/>
              </a:ext>
            </a:extLst>
          </p:cNvPr>
          <p:cNvGraphicFramePr>
            <a:graphicFrameLocks noGrp="1"/>
          </p:cNvGraphicFramePr>
          <p:nvPr>
            <p:extLst>
              <p:ext uri="{D42A27DB-BD31-4B8C-83A1-F6EECF244321}">
                <p14:modId xmlns:p14="http://schemas.microsoft.com/office/powerpoint/2010/main" val="2518306118"/>
              </p:ext>
            </p:extLst>
          </p:nvPr>
        </p:nvGraphicFramePr>
        <p:xfrm>
          <a:off x="2032000" y="2405873"/>
          <a:ext cx="8128000" cy="2225040"/>
        </p:xfrm>
        <a:graphic>
          <a:graphicData uri="http://schemas.openxmlformats.org/drawingml/2006/table">
            <a:tbl>
              <a:tblPr firstRow="1" bandRow="1">
                <a:tableStyleId>{72833802-FEF1-4C79-8D5D-14CF1EAF98D9}</a:tableStyleId>
              </a:tblPr>
              <a:tblGrid>
                <a:gridCol w="4064000">
                  <a:extLst>
                    <a:ext uri="{9D8B030D-6E8A-4147-A177-3AD203B41FA5}">
                      <a16:colId xmlns:a16="http://schemas.microsoft.com/office/drawing/2014/main" val="4264799400"/>
                    </a:ext>
                  </a:extLst>
                </a:gridCol>
                <a:gridCol w="4064000">
                  <a:extLst>
                    <a:ext uri="{9D8B030D-6E8A-4147-A177-3AD203B41FA5}">
                      <a16:colId xmlns:a16="http://schemas.microsoft.com/office/drawing/2014/main" val="3929528676"/>
                    </a:ext>
                  </a:extLst>
                </a:gridCol>
              </a:tblGrid>
              <a:tr h="370840">
                <a:tc>
                  <a:txBody>
                    <a:bodyPr/>
                    <a:lstStyle/>
                    <a:p>
                      <a:r>
                        <a:rPr lang="en-ZA" dirty="0"/>
                        <a:t>Traditional Blackholing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ZA" dirty="0"/>
                        <a:t>DE-CIX Advanced Blackholing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27893"/>
                  </a:ext>
                </a:extLst>
              </a:tr>
              <a:tr h="370840">
                <a:tc>
                  <a:txBody>
                    <a:bodyPr/>
                    <a:lstStyle/>
                    <a:p>
                      <a:r>
                        <a:rPr lang="en-ZA" dirty="0">
                          <a:solidFill>
                            <a:srgbClr val="0A404F"/>
                          </a:solidFill>
                        </a:rPr>
                        <a:t>Drops all traffic to prefix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a:solidFill>
                            <a:srgbClr val="0A404F"/>
                          </a:solidFill>
                        </a:rPr>
                        <a:t>Filters by protocol, port, and prefix</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130530"/>
                  </a:ext>
                </a:extLst>
              </a:tr>
              <a:tr h="370840">
                <a:tc>
                  <a:txBody>
                    <a:bodyPr/>
                    <a:lstStyle/>
                    <a:p>
                      <a:r>
                        <a:rPr lang="en-ZA" dirty="0">
                          <a:solidFill>
                            <a:srgbClr val="0A404F"/>
                          </a:solidFill>
                        </a:rPr>
                        <a:t>Manual Activation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a:solidFill>
                            <a:srgbClr val="0A404F"/>
                          </a:solidFill>
                        </a:rPr>
                        <a:t>Automated triggers via telemetry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256642"/>
                  </a:ext>
                </a:extLst>
              </a:tr>
              <a:tr h="370840">
                <a:tc>
                  <a:txBody>
                    <a:bodyPr/>
                    <a:lstStyle/>
                    <a:p>
                      <a:r>
                        <a:rPr lang="en-ZA" dirty="0">
                          <a:solidFill>
                            <a:srgbClr val="0A404F"/>
                          </a:solidFill>
                        </a:rPr>
                        <a:t>High collateral damage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a:solidFill>
                            <a:srgbClr val="0A404F"/>
                          </a:solidFill>
                        </a:rPr>
                        <a:t>Minimal impact on legitimate traffic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643433"/>
                  </a:ext>
                </a:extLst>
              </a:tr>
              <a:tr h="370840">
                <a:tc>
                  <a:txBody>
                    <a:bodyPr/>
                    <a:lstStyle/>
                    <a:p>
                      <a:r>
                        <a:rPr lang="en-ZA" dirty="0">
                          <a:solidFill>
                            <a:srgbClr val="0A404F"/>
                          </a:solidFill>
                        </a:rPr>
                        <a:t>No visibility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a:solidFill>
                            <a:srgbClr val="0A404F"/>
                          </a:solidFill>
                        </a:rPr>
                        <a:t>Real-time monitoring and analytics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481553"/>
                  </a:ext>
                </a:extLst>
              </a:tr>
              <a:tr h="370840">
                <a:tc>
                  <a:txBody>
                    <a:bodyPr/>
                    <a:lstStyle/>
                    <a:p>
                      <a:r>
                        <a:rPr lang="en-ZA" dirty="0">
                          <a:solidFill>
                            <a:srgbClr val="0A404F"/>
                          </a:solidFill>
                        </a:rPr>
                        <a:t>Peer-dependent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ZA" dirty="0">
                          <a:solidFill>
                            <a:srgbClr val="0A404F"/>
                          </a:solidFill>
                        </a:rPr>
                        <a:t>Hardware-based, peer-independent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2792777"/>
                  </a:ext>
                </a:extLst>
              </a:tr>
            </a:tbl>
          </a:graphicData>
        </a:graphic>
      </p:graphicFrame>
      <p:sp>
        <p:nvSpPr>
          <p:cNvPr id="3" name="Textplatzhalter 12">
            <a:extLst>
              <a:ext uri="{FF2B5EF4-FFF2-40B4-BE49-F238E27FC236}">
                <a16:creationId xmlns:a16="http://schemas.microsoft.com/office/drawing/2014/main" id="{9C3EE468-C811-91D4-4819-AC0D61383CED}"/>
              </a:ext>
            </a:extLst>
          </p:cNvPr>
          <p:cNvSpPr txBox="1">
            <a:spLocks/>
          </p:cNvSpPr>
          <p:nvPr/>
        </p:nvSpPr>
        <p:spPr>
          <a:xfrm>
            <a:off x="503997" y="5427191"/>
            <a:ext cx="11192134" cy="1068860"/>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i="1" dirty="0">
                <a:effectLst/>
                <a:latin typeface="fkGroteskNeue"/>
              </a:rPr>
              <a:t>Precision and automation in blackholing can save your network and your customers.</a:t>
            </a:r>
            <a:endParaRPr lang="en-US" sz="2000" b="1" dirty="0"/>
          </a:p>
        </p:txBody>
      </p:sp>
    </p:spTree>
    <p:extLst>
      <p:ext uri="{BB962C8B-B14F-4D97-AF65-F5344CB8AC3E}">
        <p14:creationId xmlns:p14="http://schemas.microsoft.com/office/powerpoint/2010/main" val="9531684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5B775-6726-9333-8AE0-04E9A3DA8B3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8D3D1544-BA0C-B5B3-D0FE-16F2A771FDA8}"/>
              </a:ext>
            </a:extLst>
          </p:cNvPr>
          <p:cNvSpPr>
            <a:spLocks noGrp="1"/>
          </p:cNvSpPr>
          <p:nvPr>
            <p:ph type="title"/>
          </p:nvPr>
        </p:nvSpPr>
        <p:spPr>
          <a:xfrm>
            <a:off x="352550" y="361949"/>
            <a:ext cx="11486900" cy="866633"/>
          </a:xfrm>
        </p:spPr>
        <p:txBody>
          <a:bodyPr/>
          <a:lstStyle/>
          <a:p>
            <a:r>
              <a:rPr lang="en-US"/>
              <a:t>VPN Encryption in Peering</a:t>
            </a:r>
            <a:endParaRPr lang="en-US" b="0"/>
          </a:p>
        </p:txBody>
      </p:sp>
      <p:sp>
        <p:nvSpPr>
          <p:cNvPr id="4" name="Rectangle 3">
            <a:extLst>
              <a:ext uri="{FF2B5EF4-FFF2-40B4-BE49-F238E27FC236}">
                <a16:creationId xmlns:a16="http://schemas.microsoft.com/office/drawing/2014/main" id="{74D4BCA1-D68D-56D4-26ED-FE81D3484C7B}"/>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CED62411-DCD7-F844-F0D8-22428309D1D4}"/>
              </a:ext>
            </a:extLst>
          </p:cNvPr>
          <p:cNvSpPr txBox="1">
            <a:spLocks/>
          </p:cNvSpPr>
          <p:nvPr/>
        </p:nvSpPr>
        <p:spPr>
          <a:xfrm>
            <a:off x="499933" y="1821322"/>
            <a:ext cx="11192134" cy="460583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What is it? </a:t>
            </a:r>
            <a:r>
              <a:rPr lang="en-US" sz="1800" dirty="0"/>
              <a:t>VPN (Virtual Private Network) encryption secures data traffic between peered networks by creating an encrypted tunnel, ensuring confidentiality and integrity of exchanged data.</a:t>
            </a:r>
          </a:p>
          <a:p>
            <a:endParaRPr lang="en-US" sz="1800" dirty="0"/>
          </a:p>
          <a:p>
            <a:endParaRPr lang="en-US" sz="2000" b="1" dirty="0"/>
          </a:p>
          <a:p>
            <a:r>
              <a:rPr lang="en-US" sz="2000" b="1" dirty="0"/>
              <a:t>Importance</a:t>
            </a:r>
          </a:p>
          <a:p>
            <a:pPr marL="285750" indent="-285750">
              <a:spcBef>
                <a:spcPts val="600"/>
              </a:spcBef>
              <a:spcAft>
                <a:spcPts val="600"/>
              </a:spcAft>
              <a:buFont typeface="Arial" panose="020B0604020202020204" pitchFamily="34" charset="0"/>
              <a:buChar char="•"/>
            </a:pPr>
            <a:r>
              <a:rPr lang="en-US" sz="1800" dirty="0"/>
              <a:t>VPNs protect data confidentiality and integrity between peered networks.</a:t>
            </a:r>
          </a:p>
          <a:p>
            <a:pPr marL="285750" indent="-285750">
              <a:spcBef>
                <a:spcPts val="600"/>
              </a:spcBef>
              <a:spcAft>
                <a:spcPts val="600"/>
              </a:spcAft>
              <a:buFont typeface="Arial" panose="020B0604020202020204" pitchFamily="34" charset="0"/>
              <a:buChar char="•"/>
            </a:pPr>
            <a:r>
              <a:rPr lang="en-US" sz="1800" dirty="0"/>
              <a:t>Critical for compliance and securing sensitive inter-network traffic.</a:t>
            </a:r>
          </a:p>
          <a:p>
            <a:pPr>
              <a:spcBef>
                <a:spcPts val="600"/>
              </a:spcBef>
              <a:spcAft>
                <a:spcPts val="600"/>
              </a:spcAft>
            </a:pPr>
            <a:endParaRPr lang="en-US" sz="1800" dirty="0"/>
          </a:p>
          <a:p>
            <a:pPr>
              <a:spcBef>
                <a:spcPts val="600"/>
              </a:spcBef>
              <a:spcAft>
                <a:spcPts val="600"/>
              </a:spcAft>
            </a:pPr>
            <a:r>
              <a:rPr lang="en-US" sz="2000" b="1" dirty="0"/>
              <a:t>Risks</a:t>
            </a:r>
          </a:p>
          <a:p>
            <a:pPr marL="285750" indent="-285750">
              <a:spcBef>
                <a:spcPts val="600"/>
              </a:spcBef>
              <a:spcAft>
                <a:spcPts val="600"/>
              </a:spcAft>
              <a:buFont typeface="Arial" panose="020B0604020202020204" pitchFamily="34" charset="0"/>
              <a:buChar char="•"/>
            </a:pPr>
            <a:r>
              <a:rPr lang="en-US" sz="1800" dirty="0"/>
              <a:t>Weak or outdated encryption exposes data to interception.</a:t>
            </a:r>
          </a:p>
          <a:p>
            <a:pPr marL="285750" indent="-285750">
              <a:spcBef>
                <a:spcPts val="600"/>
              </a:spcBef>
              <a:spcAft>
                <a:spcPts val="600"/>
              </a:spcAft>
              <a:buFont typeface="Arial" panose="020B0604020202020204" pitchFamily="34" charset="0"/>
              <a:buChar char="•"/>
            </a:pPr>
            <a:r>
              <a:rPr lang="en-US" sz="1800" dirty="0"/>
              <a:t>VPN endpoints can be targeted for attacks, including DDoS.</a:t>
            </a:r>
          </a:p>
          <a:p>
            <a:pPr marL="285750" indent="-285750">
              <a:spcBef>
                <a:spcPts val="600"/>
              </a:spcBef>
              <a:spcAft>
                <a:spcPts val="600"/>
              </a:spcAft>
              <a:buFont typeface="Arial" panose="020B0604020202020204" pitchFamily="34" charset="0"/>
              <a:buChar char="•"/>
            </a:pPr>
            <a:r>
              <a:rPr lang="en-US" sz="1800" dirty="0"/>
              <a:t>Misconfigurations may allow unauthorized access.</a:t>
            </a:r>
          </a:p>
        </p:txBody>
      </p:sp>
    </p:spTree>
    <p:extLst>
      <p:ext uri="{BB962C8B-B14F-4D97-AF65-F5344CB8AC3E}">
        <p14:creationId xmlns:p14="http://schemas.microsoft.com/office/powerpoint/2010/main" val="133023002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fade">
                                      <p:cBhvr>
                                        <p:cTn id="23" dur="500"/>
                                        <p:tgtEl>
                                          <p:spTgt spid="10">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8" end="8"/>
                                            </p:txEl>
                                          </p:spTgt>
                                        </p:tgtEl>
                                        <p:attrNameLst>
                                          <p:attrName>style.visibility</p:attrName>
                                        </p:attrNameLst>
                                      </p:cBhvr>
                                      <p:to>
                                        <p:strVal val="visible"/>
                                      </p:to>
                                    </p:set>
                                    <p:animEffect transition="in" filter="fade">
                                      <p:cBhvr>
                                        <p:cTn id="26" dur="500"/>
                                        <p:tgtEl>
                                          <p:spTgt spid="10">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animEffect transition="in" filter="fade">
                                      <p:cBhvr>
                                        <p:cTn id="29" dur="500"/>
                                        <p:tgtEl>
                                          <p:spTgt spid="10">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A51E-3535-EFD0-C428-F63F1E7D0242}"/>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F05E6CB4-3E9F-35F3-967A-4C81CD296942}"/>
              </a:ext>
            </a:extLst>
          </p:cNvPr>
          <p:cNvSpPr>
            <a:spLocks noGrp="1"/>
          </p:cNvSpPr>
          <p:nvPr>
            <p:ph type="title"/>
          </p:nvPr>
        </p:nvSpPr>
        <p:spPr>
          <a:xfrm>
            <a:off x="352550" y="361949"/>
            <a:ext cx="11486900" cy="866633"/>
          </a:xfrm>
        </p:spPr>
        <p:txBody>
          <a:bodyPr/>
          <a:lstStyle/>
          <a:p>
            <a:r>
              <a:rPr lang="en-US"/>
              <a:t>VPN Encryption in Peering</a:t>
            </a:r>
            <a:endParaRPr lang="en-US" b="0"/>
          </a:p>
        </p:txBody>
      </p:sp>
      <p:sp>
        <p:nvSpPr>
          <p:cNvPr id="4" name="Rectangle 3">
            <a:extLst>
              <a:ext uri="{FF2B5EF4-FFF2-40B4-BE49-F238E27FC236}">
                <a16:creationId xmlns:a16="http://schemas.microsoft.com/office/drawing/2014/main" id="{1CBA7BAB-41C5-1793-E885-ADFBDA413A72}"/>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15F9D1AD-F004-C3F4-51C2-A47684F1D847}"/>
              </a:ext>
            </a:extLst>
          </p:cNvPr>
          <p:cNvSpPr txBox="1">
            <a:spLocks/>
          </p:cNvSpPr>
          <p:nvPr/>
        </p:nvSpPr>
        <p:spPr>
          <a:xfrm>
            <a:off x="503997" y="1890215"/>
            <a:ext cx="11192134" cy="460583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Real-Life Examples &amp; Impact</a:t>
            </a:r>
          </a:p>
          <a:p>
            <a:pPr marL="285750" indent="-285750">
              <a:buFont typeface="Arial" panose="020B0604020202020204" pitchFamily="34" charset="0"/>
              <a:buChar char="•"/>
            </a:pPr>
            <a:r>
              <a:rPr lang="en-US" sz="1800"/>
              <a:t>Colonial Pipeline Attack (2021): Compromised VPN credentials led to ransomware, causing fuel shortages and economic disruption.</a:t>
            </a:r>
          </a:p>
          <a:p>
            <a:pPr marL="285750" indent="-285750">
              <a:buFont typeface="Arial" panose="020B0604020202020204" pitchFamily="34" charset="0"/>
              <a:buChar char="•"/>
            </a:pPr>
            <a:endParaRPr lang="en-US" sz="1800"/>
          </a:p>
          <a:p>
            <a:pPr marL="342900" indent="-342900">
              <a:buFont typeface="Arial" panose="020B0604020202020204" pitchFamily="34" charset="0"/>
              <a:buChar char="•"/>
            </a:pPr>
            <a:r>
              <a:rPr lang="en-US" sz="2000"/>
              <a:t>Brute-Forced VPN Access: Resulted in lateral movement and data breaches.</a:t>
            </a:r>
          </a:p>
          <a:p>
            <a:endParaRPr lang="en-US" sz="2000" b="1"/>
          </a:p>
          <a:p>
            <a:r>
              <a:rPr lang="en-US" sz="2000" b="1"/>
              <a:t>Business Impact: </a:t>
            </a:r>
            <a:r>
              <a:rPr lang="en-US" sz="2000"/>
              <a:t>Direct financial losses, regulatory penalties, reputational damage.</a:t>
            </a:r>
          </a:p>
          <a:p>
            <a:endParaRPr lang="en-US" sz="2000" b="1"/>
          </a:p>
          <a:p>
            <a:r>
              <a:rPr lang="en-US" sz="2000" b="1"/>
              <a:t>Network Impact: </a:t>
            </a:r>
            <a:r>
              <a:rPr lang="en-US" sz="2000"/>
              <a:t>Service outages, compromised network integrity, increased remediation </a:t>
            </a:r>
            <a:r>
              <a:rPr lang="en-US" sz="2000" b="1"/>
              <a:t>costs.</a:t>
            </a:r>
            <a:endParaRPr lang="en-US" sz="1800"/>
          </a:p>
        </p:txBody>
      </p:sp>
    </p:spTree>
    <p:extLst>
      <p:ext uri="{BB962C8B-B14F-4D97-AF65-F5344CB8AC3E}">
        <p14:creationId xmlns:p14="http://schemas.microsoft.com/office/powerpoint/2010/main" val="49507303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03D6-1079-5522-AAAD-1E82BED1ACE0}"/>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3D175E64-5F87-FFF6-FFBD-087999771F61}"/>
              </a:ext>
            </a:extLst>
          </p:cNvPr>
          <p:cNvSpPr>
            <a:spLocks noGrp="1"/>
          </p:cNvSpPr>
          <p:nvPr>
            <p:ph type="title"/>
          </p:nvPr>
        </p:nvSpPr>
        <p:spPr>
          <a:xfrm>
            <a:off x="352550" y="361949"/>
            <a:ext cx="11486900" cy="866633"/>
          </a:xfrm>
        </p:spPr>
        <p:txBody>
          <a:bodyPr/>
          <a:lstStyle/>
          <a:p>
            <a:r>
              <a:rPr lang="en-US" dirty="0"/>
              <a:t>VPN Encryption in Peering</a:t>
            </a:r>
            <a:endParaRPr lang="en-US" b="0" dirty="0"/>
          </a:p>
        </p:txBody>
      </p:sp>
      <p:sp>
        <p:nvSpPr>
          <p:cNvPr id="4" name="Rectangle 3">
            <a:extLst>
              <a:ext uri="{FF2B5EF4-FFF2-40B4-BE49-F238E27FC236}">
                <a16:creationId xmlns:a16="http://schemas.microsoft.com/office/drawing/2014/main" id="{CDD87A3D-5987-805E-D29F-42030AB3A7E4}"/>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B683FAEA-2C4C-6748-1D78-233344DEC435}"/>
              </a:ext>
            </a:extLst>
          </p:cNvPr>
          <p:cNvSpPr txBox="1">
            <a:spLocks/>
          </p:cNvSpPr>
          <p:nvPr/>
        </p:nvSpPr>
        <p:spPr>
          <a:xfrm>
            <a:off x="503997" y="1890215"/>
            <a:ext cx="11192134" cy="24333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Key Considerations</a:t>
            </a:r>
          </a:p>
          <a:p>
            <a:pPr marL="342900" indent="-342900">
              <a:buFont typeface="Arial" panose="020B0604020202020204" pitchFamily="34" charset="0"/>
              <a:buChar char="•"/>
            </a:pPr>
            <a:r>
              <a:rPr lang="en-US" sz="1800"/>
              <a:t>Use strong encryption standards (AES-256, IKEv2).</a:t>
            </a:r>
          </a:p>
          <a:p>
            <a:pPr marL="342900" indent="-342900">
              <a:buFont typeface="Arial" panose="020B0604020202020204" pitchFamily="34" charset="0"/>
              <a:buChar char="•"/>
            </a:pPr>
            <a:endParaRPr lang="en-US" sz="1800"/>
          </a:p>
          <a:p>
            <a:pPr marL="342900" indent="-342900">
              <a:buFont typeface="Arial" panose="020B0604020202020204" pitchFamily="34" charset="0"/>
              <a:buChar char="•"/>
            </a:pPr>
            <a:r>
              <a:rPr lang="en-US" sz="1800"/>
              <a:t>Enforce multi-factor authentication and strict access controls.</a:t>
            </a:r>
          </a:p>
          <a:p>
            <a:pPr marL="342900" indent="-342900">
              <a:buFont typeface="Arial" panose="020B0604020202020204" pitchFamily="34" charset="0"/>
              <a:buChar char="•"/>
            </a:pPr>
            <a:endParaRPr lang="en-US" sz="1800"/>
          </a:p>
          <a:p>
            <a:pPr marL="342900" indent="-342900">
              <a:buFont typeface="Arial" panose="020B0604020202020204" pitchFamily="34" charset="0"/>
              <a:buChar char="•"/>
            </a:pPr>
            <a:r>
              <a:rPr lang="en-US" sz="1800"/>
              <a:t>Regular patching and monitoring of VPN endpoints.</a:t>
            </a:r>
          </a:p>
          <a:p>
            <a:pPr marL="342900" indent="-342900">
              <a:buFont typeface="Arial" panose="020B0604020202020204" pitchFamily="34" charset="0"/>
              <a:buChar char="•"/>
            </a:pPr>
            <a:endParaRPr lang="en-US" sz="1800"/>
          </a:p>
          <a:p>
            <a:pPr marL="342900" indent="-342900">
              <a:buFont typeface="Arial" panose="020B0604020202020204" pitchFamily="34" charset="0"/>
              <a:buChar char="•"/>
            </a:pPr>
            <a:r>
              <a:rPr lang="en-US" sz="1800"/>
              <a:t>Network segmentation to limit exposure.</a:t>
            </a:r>
            <a:endParaRPr lang="en-US" sz="1600"/>
          </a:p>
        </p:txBody>
      </p:sp>
      <p:sp>
        <p:nvSpPr>
          <p:cNvPr id="2" name="Textplatzhalter 12">
            <a:extLst>
              <a:ext uri="{FF2B5EF4-FFF2-40B4-BE49-F238E27FC236}">
                <a16:creationId xmlns:a16="http://schemas.microsoft.com/office/drawing/2014/main" id="{E92260E5-0475-49BF-6477-C529BBC820C8}"/>
              </a:ext>
            </a:extLst>
          </p:cNvPr>
          <p:cNvSpPr txBox="1">
            <a:spLocks/>
          </p:cNvSpPr>
          <p:nvPr/>
        </p:nvSpPr>
        <p:spPr>
          <a:xfrm>
            <a:off x="503997" y="4985154"/>
            <a:ext cx="11192134" cy="1641285"/>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i="1" dirty="0">
                <a:effectLst/>
                <a:latin typeface="fkGroteskNeue"/>
              </a:rPr>
              <a:t>Strong encryption, MFA, and vigilant monitoring are non-negotiable.</a:t>
            </a:r>
            <a:endParaRPr lang="en-US" sz="2000" b="1" dirty="0"/>
          </a:p>
        </p:txBody>
      </p:sp>
    </p:spTree>
    <p:extLst>
      <p:ext uri="{BB962C8B-B14F-4D97-AF65-F5344CB8AC3E}">
        <p14:creationId xmlns:p14="http://schemas.microsoft.com/office/powerpoint/2010/main" val="105756461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41AB4-10A6-C7B1-EF35-8EC2FEB4A54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1799F5AB-C956-D95F-CB57-164D4A293132}"/>
              </a:ext>
            </a:extLst>
          </p:cNvPr>
          <p:cNvSpPr>
            <a:spLocks noGrp="1"/>
          </p:cNvSpPr>
          <p:nvPr>
            <p:ph type="title"/>
          </p:nvPr>
        </p:nvSpPr>
        <p:spPr>
          <a:xfrm>
            <a:off x="352550" y="361949"/>
            <a:ext cx="11486900" cy="1528266"/>
          </a:xfrm>
        </p:spPr>
        <p:txBody>
          <a:bodyPr/>
          <a:lstStyle/>
          <a:p>
            <a:r>
              <a:rPr lang="en-US" dirty="0"/>
              <a:t>Securing the Backbone in the Baltic Region</a:t>
            </a:r>
            <a:endParaRPr lang="en-US" b="0" dirty="0"/>
          </a:p>
        </p:txBody>
      </p:sp>
      <p:sp>
        <p:nvSpPr>
          <p:cNvPr id="4" name="Rectangle 3">
            <a:extLst>
              <a:ext uri="{FF2B5EF4-FFF2-40B4-BE49-F238E27FC236}">
                <a16:creationId xmlns:a16="http://schemas.microsoft.com/office/drawing/2014/main" id="{86020935-FB80-43E6-6D2E-0B8C3B1A0AB3}"/>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C59295CF-C56D-F9D6-8FFC-6085625EE51C}"/>
              </a:ext>
            </a:extLst>
          </p:cNvPr>
          <p:cNvSpPr txBox="1">
            <a:spLocks/>
          </p:cNvSpPr>
          <p:nvPr/>
        </p:nvSpPr>
        <p:spPr>
          <a:xfrm>
            <a:off x="503997" y="2348629"/>
            <a:ext cx="11192134" cy="4147421"/>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000" b="1" dirty="0"/>
              <a:t>Why It Matters</a:t>
            </a:r>
          </a:p>
          <a:p>
            <a:pPr marL="342900" indent="-342900">
              <a:spcBef>
                <a:spcPts val="600"/>
              </a:spcBef>
              <a:spcAft>
                <a:spcPts val="600"/>
              </a:spcAft>
              <a:buFont typeface="Arial" panose="020B0604020202020204" pitchFamily="34" charset="0"/>
              <a:buChar char="•"/>
            </a:pPr>
            <a:r>
              <a:rPr lang="en-US" sz="1800" dirty="0"/>
              <a:t>The Baltic states are strategic digital gateways between Western Europe and Eastern networks.</a:t>
            </a:r>
          </a:p>
          <a:p>
            <a:pPr marL="342900" indent="-342900">
              <a:spcBef>
                <a:spcPts val="600"/>
              </a:spcBef>
              <a:spcAft>
                <a:spcPts val="600"/>
              </a:spcAft>
              <a:buFont typeface="Arial" panose="020B0604020202020204" pitchFamily="34" charset="0"/>
              <a:buChar char="•"/>
            </a:pPr>
            <a:r>
              <a:rPr lang="en-US" sz="1800" dirty="0"/>
              <a:t>Peering infrastructure here is critical for resilience, especially amid rising hybrid threats and geopolitical tensions.</a:t>
            </a:r>
          </a:p>
          <a:p>
            <a:pPr marL="342900" indent="-342900">
              <a:spcBef>
                <a:spcPts val="600"/>
              </a:spcBef>
              <a:spcAft>
                <a:spcPts val="600"/>
              </a:spcAft>
              <a:buFont typeface="Arial" panose="020B0604020202020204" pitchFamily="34" charset="0"/>
              <a:buChar char="•"/>
            </a:pPr>
            <a:endParaRPr lang="en-US" sz="1800" dirty="0"/>
          </a:p>
          <a:p>
            <a:pPr>
              <a:spcBef>
                <a:spcPts val="600"/>
              </a:spcBef>
              <a:spcAft>
                <a:spcPts val="600"/>
              </a:spcAft>
            </a:pPr>
            <a:r>
              <a:rPr lang="en-US" sz="2000" b="1" dirty="0"/>
              <a:t>Regional Trends</a:t>
            </a:r>
          </a:p>
          <a:p>
            <a:pPr marL="285750" indent="-285750">
              <a:spcBef>
                <a:spcPts val="600"/>
              </a:spcBef>
              <a:spcAft>
                <a:spcPts val="600"/>
              </a:spcAft>
              <a:buFont typeface="Arial" panose="020B0604020202020204" pitchFamily="34" charset="0"/>
              <a:buChar char="•"/>
            </a:pPr>
            <a:r>
              <a:rPr lang="en-US" sz="1800" dirty="0"/>
              <a:t>Estonia leads in </a:t>
            </a:r>
            <a:r>
              <a:rPr lang="en-US" sz="1800" b="1" dirty="0"/>
              <a:t>digital governance</a:t>
            </a:r>
            <a:r>
              <a:rPr lang="en-US" sz="1800" dirty="0"/>
              <a:t>, but all Baltic states face </a:t>
            </a:r>
            <a:r>
              <a:rPr lang="en-US" sz="1800" b="1" dirty="0"/>
              <a:t>Russian-linked cyber threats</a:t>
            </a:r>
            <a:r>
              <a:rPr lang="en-US" sz="1800" dirty="0"/>
              <a:t>.</a:t>
            </a:r>
          </a:p>
          <a:p>
            <a:pPr marL="285750" indent="-285750">
              <a:spcBef>
                <a:spcPts val="600"/>
              </a:spcBef>
              <a:spcAft>
                <a:spcPts val="600"/>
              </a:spcAft>
              <a:buFont typeface="Arial" panose="020B0604020202020204" pitchFamily="34" charset="0"/>
              <a:buChar char="•"/>
            </a:pPr>
            <a:r>
              <a:rPr lang="en-US" sz="1800" dirty="0"/>
              <a:t>Increasing use of </a:t>
            </a:r>
            <a:r>
              <a:rPr lang="en-US" sz="1800" b="1" dirty="0"/>
              <a:t>hybrid warfare tactics</a:t>
            </a:r>
            <a:r>
              <a:rPr lang="en-US" sz="1800" dirty="0"/>
              <a:t>, blending cyber attacks with disinformation and kinetic threats.</a:t>
            </a:r>
          </a:p>
          <a:p>
            <a:pPr marL="285750" indent="-285750">
              <a:spcBef>
                <a:spcPts val="600"/>
              </a:spcBef>
              <a:spcAft>
                <a:spcPts val="600"/>
              </a:spcAft>
              <a:buFont typeface="Arial" panose="020B0604020202020204" pitchFamily="34" charset="0"/>
              <a:buChar char="•"/>
            </a:pPr>
            <a:r>
              <a:rPr lang="en-US" sz="1800" dirty="0"/>
              <a:t>Fragmented </a:t>
            </a:r>
            <a:r>
              <a:rPr lang="en-US" sz="1800" b="1" dirty="0"/>
              <a:t>incident response coordination</a:t>
            </a:r>
            <a:r>
              <a:rPr lang="en-US" sz="1800" dirty="0"/>
              <a:t> across borders.</a:t>
            </a:r>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273466828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D0750-0D1B-65B8-DE20-0109C6E98E15}"/>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FFFE422E-2915-1927-EA35-B3B424560C6D}"/>
              </a:ext>
            </a:extLst>
          </p:cNvPr>
          <p:cNvSpPr>
            <a:spLocks noGrp="1"/>
          </p:cNvSpPr>
          <p:nvPr>
            <p:ph type="title"/>
          </p:nvPr>
        </p:nvSpPr>
        <p:spPr>
          <a:xfrm>
            <a:off x="352550" y="361949"/>
            <a:ext cx="11486900" cy="866633"/>
          </a:xfrm>
        </p:spPr>
        <p:txBody>
          <a:bodyPr/>
          <a:lstStyle/>
          <a:p>
            <a:r>
              <a:rPr lang="en-US" dirty="0"/>
              <a:t>Security in Peering Environments</a:t>
            </a:r>
            <a:endParaRPr lang="en-US" b="0" dirty="0"/>
          </a:p>
        </p:txBody>
      </p:sp>
      <p:sp>
        <p:nvSpPr>
          <p:cNvPr id="4" name="Rectangle 3">
            <a:extLst>
              <a:ext uri="{FF2B5EF4-FFF2-40B4-BE49-F238E27FC236}">
                <a16:creationId xmlns:a16="http://schemas.microsoft.com/office/drawing/2014/main" id="{F4947962-7605-0E11-C14D-0DA3DFA00B2C}"/>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6928D63F-C8F0-E8DE-079C-AC7B7C41D45C}"/>
              </a:ext>
            </a:extLst>
          </p:cNvPr>
          <p:cNvSpPr txBox="1">
            <a:spLocks/>
          </p:cNvSpPr>
          <p:nvPr/>
        </p:nvSpPr>
        <p:spPr>
          <a:xfrm>
            <a:off x="503997" y="1753737"/>
            <a:ext cx="11192134" cy="368296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Importance</a:t>
            </a:r>
          </a:p>
          <a:p>
            <a:endParaRPr lang="en-US" sz="2400" b="1" dirty="0"/>
          </a:p>
          <a:p>
            <a:r>
              <a:rPr lang="en-US" sz="2000" b="1" dirty="0"/>
              <a:t>What is it? </a:t>
            </a:r>
            <a:r>
              <a:rPr lang="en-US" sz="2000" dirty="0"/>
              <a:t>Security in peering refers to the measures and controls implemented to protect the interconnected networks that exchange traffic directly. It involves safeguarding routing protocols, access controls, and data integrity between peers.</a:t>
            </a:r>
          </a:p>
          <a:p>
            <a:endParaRPr lang="en-US" sz="2000" dirty="0"/>
          </a:p>
          <a:p>
            <a:r>
              <a:rPr lang="en-US" sz="2000" dirty="0"/>
              <a:t>Peering enables efficient, low-latency data exchange and greater control over traffic routing, improving network performance and reducing costs.</a:t>
            </a:r>
          </a:p>
          <a:p>
            <a:endParaRPr lang="en-US" sz="2000" dirty="0"/>
          </a:p>
          <a:p>
            <a:r>
              <a:rPr lang="en-US" sz="2000" dirty="0"/>
              <a:t>Security is vital to maintain service availability, data confidentiality, and trust between peering partners.</a:t>
            </a:r>
          </a:p>
        </p:txBody>
      </p:sp>
      <p:sp>
        <p:nvSpPr>
          <p:cNvPr id="2" name="Textplatzhalter 12">
            <a:extLst>
              <a:ext uri="{FF2B5EF4-FFF2-40B4-BE49-F238E27FC236}">
                <a16:creationId xmlns:a16="http://schemas.microsoft.com/office/drawing/2014/main" id="{C958C564-F7E9-C60D-5153-EF0B28C15A2B}"/>
              </a:ext>
            </a:extLst>
          </p:cNvPr>
          <p:cNvSpPr txBox="1">
            <a:spLocks/>
          </p:cNvSpPr>
          <p:nvPr/>
        </p:nvSpPr>
        <p:spPr>
          <a:xfrm>
            <a:off x="503997" y="5668438"/>
            <a:ext cx="11192134" cy="460513"/>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i="1">
                <a:effectLst/>
                <a:latin typeface="fkGroteskNeue"/>
              </a:rPr>
              <a:t>What if the attacker is already inside your peering relationship?</a:t>
            </a:r>
            <a:endParaRPr lang="en-US" sz="2000" b="1"/>
          </a:p>
        </p:txBody>
      </p:sp>
    </p:spTree>
    <p:extLst>
      <p:ext uri="{BB962C8B-B14F-4D97-AF65-F5344CB8AC3E}">
        <p14:creationId xmlns:p14="http://schemas.microsoft.com/office/powerpoint/2010/main" val="18349038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66312-8523-4B6E-4BE6-8E20F6ED49DA}"/>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34924047-5E8C-BE1B-025E-E7C4CAFEE27E}"/>
              </a:ext>
            </a:extLst>
          </p:cNvPr>
          <p:cNvSpPr>
            <a:spLocks noGrp="1"/>
          </p:cNvSpPr>
          <p:nvPr>
            <p:ph type="title"/>
          </p:nvPr>
        </p:nvSpPr>
        <p:spPr>
          <a:xfrm>
            <a:off x="352550" y="361949"/>
            <a:ext cx="11486900" cy="1623426"/>
          </a:xfrm>
        </p:spPr>
        <p:txBody>
          <a:bodyPr/>
          <a:lstStyle/>
          <a:p>
            <a:r>
              <a:rPr lang="en-US" dirty="0"/>
              <a:t>Securing the Backbone: </a:t>
            </a:r>
            <a:br>
              <a:rPr lang="en-US" dirty="0"/>
            </a:br>
            <a:r>
              <a:rPr lang="en-US" dirty="0"/>
              <a:t>Strategic Actions</a:t>
            </a:r>
          </a:p>
        </p:txBody>
      </p:sp>
      <p:sp>
        <p:nvSpPr>
          <p:cNvPr id="4" name="Rectangle 3">
            <a:extLst>
              <a:ext uri="{FF2B5EF4-FFF2-40B4-BE49-F238E27FC236}">
                <a16:creationId xmlns:a16="http://schemas.microsoft.com/office/drawing/2014/main" id="{800EEEC2-B696-DDC8-E0C7-290303F447AD}"/>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9819CC87-B25D-E71C-EB50-D3E2F7E9F1E7}"/>
              </a:ext>
            </a:extLst>
          </p:cNvPr>
          <p:cNvSpPr txBox="1">
            <a:spLocks/>
          </p:cNvSpPr>
          <p:nvPr/>
        </p:nvSpPr>
        <p:spPr>
          <a:xfrm>
            <a:off x="503997" y="2342367"/>
            <a:ext cx="6836255" cy="4153684"/>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spcAft>
                <a:spcPts val="1200"/>
              </a:spcAft>
              <a:buFont typeface="+mj-lt"/>
              <a:buAutoNum type="arabicPeriod"/>
            </a:pPr>
            <a:r>
              <a:rPr lang="en-ZA" sz="1800" b="1" dirty="0"/>
              <a:t>Layered DDoS defences</a:t>
            </a:r>
            <a:r>
              <a:rPr lang="en-ZA" sz="1800" dirty="0"/>
              <a:t> at peering points and IXPs.</a:t>
            </a:r>
          </a:p>
          <a:p>
            <a:pPr marL="342900" indent="-342900">
              <a:spcBef>
                <a:spcPts val="1200"/>
              </a:spcBef>
              <a:spcAft>
                <a:spcPts val="1200"/>
              </a:spcAft>
              <a:buFont typeface="+mj-lt"/>
              <a:buAutoNum type="arabicPeriod"/>
            </a:pPr>
            <a:r>
              <a:rPr lang="en-ZA" sz="1800" b="1" dirty="0"/>
              <a:t>Advanced blackholing</a:t>
            </a:r>
            <a:r>
              <a:rPr lang="en-ZA" sz="1800" dirty="0"/>
              <a:t> with automation and telemetry.</a:t>
            </a:r>
          </a:p>
          <a:p>
            <a:pPr marL="342900" indent="-342900">
              <a:spcBef>
                <a:spcPts val="1200"/>
              </a:spcBef>
              <a:spcAft>
                <a:spcPts val="1200"/>
              </a:spcAft>
              <a:buFont typeface="+mj-lt"/>
              <a:buAutoNum type="arabicPeriod"/>
            </a:pPr>
            <a:r>
              <a:rPr lang="en-ZA" sz="1800" b="1" dirty="0"/>
              <a:t>BGP monitoring tools</a:t>
            </a:r>
            <a:r>
              <a:rPr lang="en-ZA" sz="1800" dirty="0"/>
              <a:t> like BGPStream and Cloudflare Radar.</a:t>
            </a:r>
          </a:p>
          <a:p>
            <a:pPr marL="342900" indent="-342900">
              <a:spcBef>
                <a:spcPts val="1200"/>
              </a:spcBef>
              <a:spcAft>
                <a:spcPts val="1200"/>
              </a:spcAft>
              <a:buFont typeface="+mj-lt"/>
              <a:buAutoNum type="arabicPeriod"/>
            </a:pPr>
            <a:r>
              <a:rPr lang="en-ZA" sz="1800" b="1" dirty="0"/>
              <a:t>Regional CTI sharing platforms</a:t>
            </a:r>
            <a:r>
              <a:rPr lang="en-ZA" sz="1800" dirty="0"/>
              <a:t> and joint cyber exercises.</a:t>
            </a:r>
          </a:p>
          <a:p>
            <a:pPr marL="342900" indent="-342900">
              <a:spcBef>
                <a:spcPts val="1200"/>
              </a:spcBef>
              <a:spcAft>
                <a:spcPts val="1200"/>
              </a:spcAft>
              <a:buFont typeface="+mj-lt"/>
              <a:buAutoNum type="arabicPeriod"/>
            </a:pPr>
            <a:r>
              <a:rPr lang="en-ZA" sz="1800" b="1" dirty="0"/>
              <a:t>Zero-trust architectures</a:t>
            </a:r>
            <a:r>
              <a:rPr lang="en-ZA" sz="1800" dirty="0"/>
              <a:t> and endpoint hardening for VPNs.</a:t>
            </a:r>
          </a:p>
        </p:txBody>
      </p:sp>
      <p:sp>
        <p:nvSpPr>
          <p:cNvPr id="2" name="Textplatzhalter 12">
            <a:extLst>
              <a:ext uri="{FF2B5EF4-FFF2-40B4-BE49-F238E27FC236}">
                <a16:creationId xmlns:a16="http://schemas.microsoft.com/office/drawing/2014/main" id="{18E9A1B0-45BF-B723-5B8F-B310E3656E37}"/>
              </a:ext>
            </a:extLst>
          </p:cNvPr>
          <p:cNvSpPr txBox="1">
            <a:spLocks/>
          </p:cNvSpPr>
          <p:nvPr/>
        </p:nvSpPr>
        <p:spPr>
          <a:xfrm>
            <a:off x="503997" y="5557580"/>
            <a:ext cx="11192134" cy="1068859"/>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i="1" dirty="0"/>
              <a:t>In the Baltic region, securing the backbone isn’t just about uptime — it’s about sovereignty, stability, and trust in the digital age.</a:t>
            </a:r>
            <a:endParaRPr lang="en-US" sz="2000" b="1" dirty="0"/>
          </a:p>
        </p:txBody>
      </p:sp>
      <p:pic>
        <p:nvPicPr>
          <p:cNvPr id="5" name="Graphic 4" descr="Shield outline">
            <a:extLst>
              <a:ext uri="{FF2B5EF4-FFF2-40B4-BE49-F238E27FC236}">
                <a16:creationId xmlns:a16="http://schemas.microsoft.com/office/drawing/2014/main" id="{80A5A9A1-411D-02EA-5338-6BF3075C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8039" y="1593937"/>
            <a:ext cx="3670126" cy="3670126"/>
          </a:xfrm>
          <a:prstGeom prst="rect">
            <a:avLst/>
          </a:prstGeom>
        </p:spPr>
      </p:pic>
    </p:spTree>
    <p:extLst>
      <p:ext uri="{BB962C8B-B14F-4D97-AF65-F5344CB8AC3E}">
        <p14:creationId xmlns:p14="http://schemas.microsoft.com/office/powerpoint/2010/main" val="65883476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0417C-4553-DFFE-B2A3-4083F3142500}"/>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F8FD3CF5-C1CA-1245-C233-9AFBD06830B5}"/>
              </a:ext>
            </a:extLst>
          </p:cNvPr>
          <p:cNvSpPr>
            <a:spLocks noGrp="1"/>
          </p:cNvSpPr>
          <p:nvPr>
            <p:ph type="title"/>
          </p:nvPr>
        </p:nvSpPr>
        <p:spPr>
          <a:xfrm>
            <a:off x="352550" y="361949"/>
            <a:ext cx="11486900" cy="709026"/>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266A124C-3B5A-7299-6693-01844BFD125B}"/>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2" name="Table 1">
            <a:extLst>
              <a:ext uri="{FF2B5EF4-FFF2-40B4-BE49-F238E27FC236}">
                <a16:creationId xmlns:a16="http://schemas.microsoft.com/office/drawing/2014/main" id="{CBF3C0FB-A876-5132-8DBD-0614539FA27D}"/>
              </a:ext>
            </a:extLst>
          </p:cNvPr>
          <p:cNvGraphicFramePr>
            <a:graphicFrameLocks noGrp="1"/>
          </p:cNvGraphicFramePr>
          <p:nvPr>
            <p:extLst>
              <p:ext uri="{D42A27DB-BD31-4B8C-83A1-F6EECF244321}">
                <p14:modId xmlns:p14="http://schemas.microsoft.com/office/powerpoint/2010/main" val="3426243295"/>
              </p:ext>
            </p:extLst>
          </p:nvPr>
        </p:nvGraphicFramePr>
        <p:xfrm>
          <a:off x="838200" y="1344931"/>
          <a:ext cx="10515599" cy="5151120"/>
        </p:xfrm>
        <a:graphic>
          <a:graphicData uri="http://schemas.openxmlformats.org/drawingml/2006/table">
            <a:tbl>
              <a:tblPr firstRow="1" bandRow="1">
                <a:tableStyleId>{72833802-FEF1-4C79-8D5D-14CF1EAF98D9}</a:tableStyleId>
              </a:tblPr>
              <a:tblGrid>
                <a:gridCol w="3188893">
                  <a:extLst>
                    <a:ext uri="{9D8B030D-6E8A-4147-A177-3AD203B41FA5}">
                      <a16:colId xmlns:a16="http://schemas.microsoft.com/office/drawing/2014/main" val="650562316"/>
                    </a:ext>
                  </a:extLst>
                </a:gridCol>
                <a:gridCol w="7326706">
                  <a:extLst>
                    <a:ext uri="{9D8B030D-6E8A-4147-A177-3AD203B41FA5}">
                      <a16:colId xmlns:a16="http://schemas.microsoft.com/office/drawing/2014/main" val="434710489"/>
                    </a:ext>
                  </a:extLst>
                </a:gridCol>
              </a:tblGrid>
              <a:tr h="369882">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3708307">
                <a:tc>
                  <a:txBody>
                    <a:bodyPr/>
                    <a:lstStyle/>
                    <a:p>
                      <a:pPr algn="ctr"/>
                      <a:r>
                        <a:rPr lang="en-ZA" b="1" dirty="0">
                          <a:solidFill>
                            <a:srgbClr val="0A404F"/>
                          </a:solidFill>
                        </a:rPr>
                        <a:t>DDoS Mitigation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i="0" kern="1200" dirty="0">
                          <a:solidFill>
                            <a:srgbClr val="0A404F"/>
                          </a:solidFill>
                          <a:effectLst/>
                          <a:latin typeface="+mn-lt"/>
                          <a:ea typeface="+mn-ea"/>
                          <a:cs typeface="+mn-cs"/>
                        </a:rPr>
                        <a:t>Cloudflare Magic Transit </a:t>
                      </a:r>
                      <a:r>
                        <a:rPr lang="en-ZA" sz="1800" b="0" i="0" kern="1200" dirty="0">
                          <a:solidFill>
                            <a:srgbClr val="0A404F"/>
                          </a:solidFill>
                          <a:effectLst/>
                          <a:latin typeface="+mn-lt"/>
                          <a:ea typeface="+mn-ea"/>
                          <a:cs typeface="+mn-cs"/>
                        </a:rPr>
                        <a:t>– Combines DDoS protection with BGP hijack detection .</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Arbor Networks APS </a:t>
                      </a:r>
                      <a:r>
                        <a:rPr lang="en-ZA" sz="1800" b="0" i="0" kern="1200" dirty="0">
                          <a:solidFill>
                            <a:srgbClr val="0A404F"/>
                          </a:solidFill>
                          <a:effectLst/>
                          <a:latin typeface="+mn-lt"/>
                          <a:ea typeface="+mn-ea"/>
                          <a:cs typeface="+mn-cs"/>
                        </a:rPr>
                        <a:t>– Widely used in IXPs for high-volume attack mitigation.</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Radware </a:t>
                      </a:r>
                      <a:r>
                        <a:rPr lang="en-ZA" sz="1800" b="1" i="0" kern="1200" dirty="0" err="1">
                          <a:solidFill>
                            <a:srgbClr val="0A404F"/>
                          </a:solidFill>
                          <a:effectLst/>
                          <a:latin typeface="+mn-lt"/>
                          <a:ea typeface="+mn-ea"/>
                          <a:cs typeface="+mn-cs"/>
                        </a:rPr>
                        <a:t>DefensePro</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a:t>
                      </a:r>
                      <a:r>
                        <a:rPr lang="en-ZA" sz="1800" b="0" i="0" kern="1200" dirty="0" err="1">
                          <a:solidFill>
                            <a:srgbClr val="0A404F"/>
                          </a:solidFill>
                          <a:effectLst/>
                          <a:latin typeface="+mn-lt"/>
                          <a:ea typeface="+mn-ea"/>
                          <a:cs typeface="+mn-cs"/>
                        </a:rPr>
                        <a:t>Behavioral</a:t>
                      </a:r>
                      <a:r>
                        <a:rPr lang="en-ZA" sz="1800" b="0" i="0" kern="1200" dirty="0">
                          <a:solidFill>
                            <a:srgbClr val="0A404F"/>
                          </a:solidFill>
                          <a:effectLst/>
                          <a:latin typeface="+mn-lt"/>
                          <a:ea typeface="+mn-ea"/>
                          <a:cs typeface="+mn-cs"/>
                        </a:rPr>
                        <a:t>-based DDoS detection and mitigation.</a:t>
                      </a:r>
                    </a:p>
                    <a:p>
                      <a:endParaRPr lang="en-ZA" sz="1800" b="1"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NetIX</a:t>
                      </a:r>
                      <a:r>
                        <a:rPr lang="en-ZA" sz="1800" b="1" i="0" kern="1200" dirty="0">
                          <a:solidFill>
                            <a:srgbClr val="0A404F"/>
                          </a:solidFill>
                          <a:effectLst/>
                          <a:latin typeface="+mn-lt"/>
                          <a:ea typeface="+mn-ea"/>
                          <a:cs typeface="+mn-cs"/>
                        </a:rPr>
                        <a:t> Smart Blackholing </a:t>
                      </a:r>
                      <a:r>
                        <a:rPr lang="en-ZA" sz="1800" b="0" i="0" kern="1200" dirty="0">
                          <a:solidFill>
                            <a:srgbClr val="0A404F"/>
                          </a:solidFill>
                          <a:effectLst/>
                          <a:latin typeface="+mn-lt"/>
                          <a:ea typeface="+mn-ea"/>
                          <a:cs typeface="+mn-cs"/>
                        </a:rPr>
                        <a:t>– Automated blackholing based on traffic thresholds</a:t>
                      </a:r>
                    </a:p>
                    <a:p>
                      <a:endParaRPr lang="en-ZA" sz="1800" b="0" i="0" kern="1200" dirty="0">
                        <a:solidFill>
                          <a:srgbClr val="0A404F"/>
                        </a:solidFill>
                        <a:effectLst/>
                        <a:latin typeface="+mn-lt"/>
                        <a:ea typeface="+mn-ea"/>
                        <a:cs typeface="+mn-cs"/>
                      </a:endParaRPr>
                    </a:p>
                    <a:p>
                      <a:r>
                        <a:rPr lang="en-US" b="1" dirty="0">
                          <a:solidFill>
                            <a:srgbClr val="0A404F"/>
                          </a:solidFill>
                        </a:rPr>
                        <a:t>DE-CIX Advanced Blackholing </a:t>
                      </a:r>
                      <a:r>
                        <a:rPr lang="en-US" b="0" dirty="0">
                          <a:solidFill>
                            <a:srgbClr val="0A404F"/>
                          </a:solidFill>
                        </a:rPr>
                        <a:t>– Fine-grained filtering by protocol, port, and prefix</a:t>
                      </a:r>
                    </a:p>
                    <a:p>
                      <a:endParaRPr lang="en-US" b="0" dirty="0">
                        <a:solidFill>
                          <a:srgbClr val="0A404F"/>
                        </a:solidFill>
                      </a:endParaRPr>
                    </a:p>
                    <a:p>
                      <a:r>
                        <a:rPr lang="en-ZA" b="1" dirty="0">
                          <a:solidFill>
                            <a:srgbClr val="0A404F"/>
                          </a:solidFill>
                        </a:rPr>
                        <a:t>Nokia </a:t>
                      </a:r>
                      <a:r>
                        <a:rPr lang="en-ZA" b="1" dirty="0" err="1">
                          <a:solidFill>
                            <a:srgbClr val="0A404F"/>
                          </a:solidFill>
                        </a:rPr>
                        <a:t>Deepfield</a:t>
                      </a:r>
                      <a:r>
                        <a:rPr lang="en-ZA" b="1" dirty="0">
                          <a:solidFill>
                            <a:srgbClr val="0A404F"/>
                          </a:solidFill>
                        </a:rPr>
                        <a:t> Defender </a:t>
                      </a:r>
                      <a:r>
                        <a:rPr lang="en-ZA" b="0" dirty="0">
                          <a:solidFill>
                            <a:srgbClr val="0A404F"/>
                          </a:solidFill>
                        </a:rPr>
                        <a:t>- </a:t>
                      </a:r>
                      <a:r>
                        <a:rPr lang="en-US" b="0" dirty="0">
                          <a:solidFill>
                            <a:srgbClr val="0A404F"/>
                          </a:solidFill>
                        </a:rPr>
                        <a:t>uses AI and big-data analytics to detect and stop DDoS attacks instantly</a:t>
                      </a:r>
                      <a:endParaRPr lang="en-ZA" b="0"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bl>
          </a:graphicData>
        </a:graphic>
      </p:graphicFrame>
    </p:spTree>
    <p:extLst>
      <p:ext uri="{BB962C8B-B14F-4D97-AF65-F5344CB8AC3E}">
        <p14:creationId xmlns:p14="http://schemas.microsoft.com/office/powerpoint/2010/main" val="34976721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D21D-DDB5-0B77-0E10-756603453CD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089DF5C-043D-02C6-2D32-A768CC8F53EF}"/>
              </a:ext>
            </a:extLst>
          </p:cNvPr>
          <p:cNvSpPr>
            <a:spLocks noGrp="1"/>
          </p:cNvSpPr>
          <p:nvPr>
            <p:ph type="title"/>
          </p:nvPr>
        </p:nvSpPr>
        <p:spPr>
          <a:xfrm>
            <a:off x="352550" y="361949"/>
            <a:ext cx="11486900" cy="709026"/>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EA2B5176-B719-C186-9614-DECFC9697F81}"/>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3" name="Table 2">
            <a:extLst>
              <a:ext uri="{FF2B5EF4-FFF2-40B4-BE49-F238E27FC236}">
                <a16:creationId xmlns:a16="http://schemas.microsoft.com/office/drawing/2014/main" id="{5D965951-A34A-FF44-2DFF-507CC65D18D7}"/>
              </a:ext>
            </a:extLst>
          </p:cNvPr>
          <p:cNvGraphicFramePr>
            <a:graphicFrameLocks noGrp="1"/>
          </p:cNvGraphicFramePr>
          <p:nvPr/>
        </p:nvGraphicFramePr>
        <p:xfrm>
          <a:off x="838200" y="1694224"/>
          <a:ext cx="10515599" cy="4080275"/>
        </p:xfrm>
        <a:graphic>
          <a:graphicData uri="http://schemas.openxmlformats.org/drawingml/2006/table">
            <a:tbl>
              <a:tblPr firstRow="1" bandRow="1">
                <a:tableStyleId>{72833802-FEF1-4C79-8D5D-14CF1EAF98D9}</a:tableStyleId>
              </a:tblPr>
              <a:tblGrid>
                <a:gridCol w="3188893">
                  <a:extLst>
                    <a:ext uri="{9D8B030D-6E8A-4147-A177-3AD203B41FA5}">
                      <a16:colId xmlns:a16="http://schemas.microsoft.com/office/drawing/2014/main" val="650562316"/>
                    </a:ext>
                  </a:extLst>
                </a:gridCol>
                <a:gridCol w="7326706">
                  <a:extLst>
                    <a:ext uri="{9D8B030D-6E8A-4147-A177-3AD203B41FA5}">
                      <a16:colId xmlns:a16="http://schemas.microsoft.com/office/drawing/2014/main" val="434710489"/>
                    </a:ext>
                  </a:extLst>
                </a:gridCol>
              </a:tblGrid>
              <a:tr h="422675">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536935">
                <a:tc>
                  <a:txBody>
                    <a:bodyPr/>
                    <a:lstStyle/>
                    <a:p>
                      <a:pPr algn="ctr"/>
                      <a:r>
                        <a:rPr lang="en-ZA" b="1" dirty="0">
                          <a:solidFill>
                            <a:srgbClr val="0A404F"/>
                          </a:solidFill>
                        </a:rPr>
                        <a:t>BGP Monitoring</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i="0" kern="1200" dirty="0">
                          <a:solidFill>
                            <a:srgbClr val="0A404F"/>
                          </a:solidFill>
                          <a:effectLst/>
                          <a:latin typeface="+mn-lt"/>
                          <a:ea typeface="+mn-ea"/>
                          <a:cs typeface="+mn-cs"/>
                        </a:rPr>
                        <a:t>BGPStream</a:t>
                      </a:r>
                      <a:r>
                        <a:rPr lang="en-ZA" sz="1800" b="0" i="0" kern="1200" dirty="0">
                          <a:solidFill>
                            <a:srgbClr val="0A404F"/>
                          </a:solidFill>
                          <a:effectLst/>
                          <a:latin typeface="+mn-lt"/>
                          <a:ea typeface="+mn-ea"/>
                          <a:cs typeface="+mn-cs"/>
                        </a:rPr>
                        <a:t> – Open-source tool for real-time BGP anomaly detection.</a:t>
                      </a:r>
                    </a:p>
                    <a:p>
                      <a:endParaRPr lang="en-ZA" sz="1800" b="0"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Cisco </a:t>
                      </a:r>
                      <a:r>
                        <a:rPr lang="en-ZA" sz="1800" b="1" i="0" kern="1200" dirty="0" err="1">
                          <a:solidFill>
                            <a:srgbClr val="0A404F"/>
                          </a:solidFill>
                          <a:effectLst/>
                          <a:latin typeface="+mn-lt"/>
                          <a:ea typeface="+mn-ea"/>
                          <a:cs typeface="+mn-cs"/>
                        </a:rPr>
                        <a:t>Crosswork</a:t>
                      </a:r>
                      <a:r>
                        <a:rPr lang="en-ZA" sz="1800" b="1" i="0" kern="1200" dirty="0">
                          <a:solidFill>
                            <a:srgbClr val="0A404F"/>
                          </a:solidFill>
                          <a:effectLst/>
                          <a:latin typeface="+mn-lt"/>
                          <a:ea typeface="+mn-ea"/>
                          <a:cs typeface="+mn-cs"/>
                        </a:rPr>
                        <a:t> Cloud Network Insights </a:t>
                      </a:r>
                      <a:r>
                        <a:rPr lang="en-ZA" sz="1800" b="0" i="0" kern="1200" dirty="0">
                          <a:solidFill>
                            <a:srgbClr val="0A404F"/>
                          </a:solidFill>
                          <a:effectLst/>
                          <a:latin typeface="+mn-lt"/>
                          <a:ea typeface="+mn-ea"/>
                          <a:cs typeface="+mn-cs"/>
                        </a:rPr>
                        <a:t>– Formerly </a:t>
                      </a:r>
                      <a:r>
                        <a:rPr lang="en-ZA" sz="1800" b="0" i="0" kern="1200" dirty="0" err="1">
                          <a:solidFill>
                            <a:srgbClr val="0A404F"/>
                          </a:solidFill>
                          <a:effectLst/>
                          <a:latin typeface="+mn-lt"/>
                          <a:ea typeface="+mn-ea"/>
                          <a:cs typeface="+mn-cs"/>
                        </a:rPr>
                        <a:t>BGPmon</a:t>
                      </a:r>
                      <a:r>
                        <a:rPr lang="en-ZA" sz="1800" b="0" i="0" kern="1200" dirty="0">
                          <a:solidFill>
                            <a:srgbClr val="0A404F"/>
                          </a:solidFill>
                          <a:effectLst/>
                          <a:latin typeface="+mn-lt"/>
                          <a:ea typeface="+mn-ea"/>
                          <a:cs typeface="+mn-cs"/>
                        </a:rPr>
                        <a:t>; monitors route anomalies and hijacks.</a:t>
                      </a:r>
                    </a:p>
                    <a:p>
                      <a:endParaRPr lang="en-ZA" sz="1800" b="0"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Kentik</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Offers traffic analytics and BGP anomaly detection with compliance insights.</a:t>
                      </a:r>
                    </a:p>
                    <a:p>
                      <a:endParaRPr lang="en-ZA" sz="1800" b="0"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Site24x7</a:t>
                      </a:r>
                      <a:r>
                        <a:rPr lang="en-ZA" sz="1800" b="0" i="0" kern="1200" dirty="0">
                          <a:solidFill>
                            <a:srgbClr val="0A404F"/>
                          </a:solidFill>
                          <a:effectLst/>
                          <a:latin typeface="+mn-lt"/>
                          <a:ea typeface="+mn-ea"/>
                          <a:cs typeface="+mn-cs"/>
                        </a:rPr>
                        <a:t> – Cloud-based hybrid monitoring with BGP, NetFlow, and SNMP support.</a:t>
                      </a:r>
                    </a:p>
                    <a:p>
                      <a:endParaRPr lang="en-ZA" sz="1800" b="0"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ManageEngine </a:t>
                      </a:r>
                      <a:r>
                        <a:rPr lang="en-ZA" sz="1800" b="1" i="0" kern="1200" dirty="0" err="1">
                          <a:solidFill>
                            <a:srgbClr val="0A404F"/>
                          </a:solidFill>
                          <a:effectLst/>
                          <a:latin typeface="+mn-lt"/>
                          <a:ea typeface="+mn-ea"/>
                          <a:cs typeface="+mn-cs"/>
                        </a:rPr>
                        <a:t>OpManager</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Tracks BGP sessions and alerts on route instability</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bl>
          </a:graphicData>
        </a:graphic>
      </p:graphicFrame>
    </p:spTree>
    <p:extLst>
      <p:ext uri="{BB962C8B-B14F-4D97-AF65-F5344CB8AC3E}">
        <p14:creationId xmlns:p14="http://schemas.microsoft.com/office/powerpoint/2010/main" val="420777105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D643-8F90-5E4B-E5AD-E3D49EF41D44}"/>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07E66D9F-EC07-A0FC-B7EB-B4A1DEB52586}"/>
              </a:ext>
            </a:extLst>
          </p:cNvPr>
          <p:cNvSpPr>
            <a:spLocks noGrp="1"/>
          </p:cNvSpPr>
          <p:nvPr>
            <p:ph type="title"/>
          </p:nvPr>
        </p:nvSpPr>
        <p:spPr>
          <a:xfrm>
            <a:off x="352550" y="361949"/>
            <a:ext cx="11486900" cy="709026"/>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028FC198-98F8-9C77-E123-4F45D885B785}"/>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2" name="Table 1">
            <a:extLst>
              <a:ext uri="{FF2B5EF4-FFF2-40B4-BE49-F238E27FC236}">
                <a16:creationId xmlns:a16="http://schemas.microsoft.com/office/drawing/2014/main" id="{8D8F9789-3B69-8BFB-B2BC-BA4666DA36D6}"/>
              </a:ext>
            </a:extLst>
          </p:cNvPr>
          <p:cNvGraphicFramePr>
            <a:graphicFrameLocks noGrp="1"/>
          </p:cNvGraphicFramePr>
          <p:nvPr>
            <p:extLst>
              <p:ext uri="{D42A27DB-BD31-4B8C-83A1-F6EECF244321}">
                <p14:modId xmlns:p14="http://schemas.microsoft.com/office/powerpoint/2010/main" val="3414972689"/>
              </p:ext>
            </p:extLst>
          </p:nvPr>
        </p:nvGraphicFramePr>
        <p:xfrm>
          <a:off x="838199" y="1694224"/>
          <a:ext cx="10515599" cy="3550424"/>
        </p:xfrm>
        <a:graphic>
          <a:graphicData uri="http://schemas.openxmlformats.org/drawingml/2006/table">
            <a:tbl>
              <a:tblPr firstRow="1" bandRow="1">
                <a:tableStyleId>{72833802-FEF1-4C79-8D5D-14CF1EAF98D9}</a:tableStyleId>
              </a:tblPr>
              <a:tblGrid>
                <a:gridCol w="3188893">
                  <a:extLst>
                    <a:ext uri="{9D8B030D-6E8A-4147-A177-3AD203B41FA5}">
                      <a16:colId xmlns:a16="http://schemas.microsoft.com/office/drawing/2014/main" val="650562316"/>
                    </a:ext>
                  </a:extLst>
                </a:gridCol>
                <a:gridCol w="7326706">
                  <a:extLst>
                    <a:ext uri="{9D8B030D-6E8A-4147-A177-3AD203B41FA5}">
                      <a16:colId xmlns:a16="http://schemas.microsoft.com/office/drawing/2014/main" val="434710489"/>
                    </a:ext>
                  </a:extLst>
                </a:gridCol>
              </a:tblGrid>
              <a:tr h="441464">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536935">
                <a:tc>
                  <a:txBody>
                    <a:bodyPr/>
                    <a:lstStyle/>
                    <a:p>
                      <a:pPr algn="ctr"/>
                      <a:r>
                        <a:rPr lang="en-ZA" b="1" dirty="0">
                          <a:solidFill>
                            <a:srgbClr val="0A404F"/>
                          </a:solidFill>
                        </a:rPr>
                        <a:t>VPN Hardening &amp; Endpoint Security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i="0" kern="1200" dirty="0">
                          <a:solidFill>
                            <a:srgbClr val="0A404F"/>
                          </a:solidFill>
                          <a:effectLst/>
                          <a:latin typeface="+mn-lt"/>
                          <a:ea typeface="+mn-ea"/>
                          <a:cs typeface="+mn-cs"/>
                        </a:rPr>
                        <a:t>Cisco AnyConnect </a:t>
                      </a:r>
                      <a:r>
                        <a:rPr lang="en-ZA" sz="1800" b="0" i="0" kern="1200" dirty="0">
                          <a:solidFill>
                            <a:srgbClr val="0A404F"/>
                          </a:solidFill>
                          <a:effectLst/>
                          <a:latin typeface="+mn-lt"/>
                          <a:ea typeface="+mn-ea"/>
                          <a:cs typeface="+mn-cs"/>
                        </a:rPr>
                        <a:t>– Enterprise-grade VPN with endpoint posture checks.</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OpenVPN + MFA </a:t>
                      </a:r>
                      <a:r>
                        <a:rPr lang="en-ZA" sz="1800" b="0" i="0" kern="1200" dirty="0">
                          <a:solidFill>
                            <a:srgbClr val="0A404F"/>
                          </a:solidFill>
                          <a:effectLst/>
                          <a:latin typeface="+mn-lt"/>
                          <a:ea typeface="+mn-ea"/>
                          <a:cs typeface="+mn-cs"/>
                        </a:rPr>
                        <a:t>– Lightweight and secure with multi-factor authentication.</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Microsoft Defender for Endpoint </a:t>
                      </a:r>
                      <a:r>
                        <a:rPr lang="en-ZA" sz="1800" b="0" i="0" kern="1200" dirty="0">
                          <a:solidFill>
                            <a:srgbClr val="0A404F"/>
                          </a:solidFill>
                          <a:effectLst/>
                          <a:latin typeface="+mn-lt"/>
                          <a:ea typeface="+mn-ea"/>
                          <a:cs typeface="+mn-cs"/>
                        </a:rPr>
                        <a:t>– Integrates VPN security with threat detection.</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CISA/NIST Guidelines </a:t>
                      </a:r>
                      <a:r>
                        <a:rPr lang="en-ZA" sz="1800" b="0" i="0" kern="1200" dirty="0">
                          <a:solidFill>
                            <a:srgbClr val="0A404F"/>
                          </a:solidFill>
                          <a:effectLst/>
                          <a:latin typeface="+mn-lt"/>
                          <a:ea typeface="+mn-ea"/>
                          <a:cs typeface="+mn-cs"/>
                        </a:rPr>
                        <a:t>– Use as a checklist for VPN configuration best practices.</a:t>
                      </a:r>
                      <a:endParaRPr lang="en-ZA" b="0"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bl>
          </a:graphicData>
        </a:graphic>
      </p:graphicFrame>
    </p:spTree>
    <p:extLst>
      <p:ext uri="{BB962C8B-B14F-4D97-AF65-F5344CB8AC3E}">
        <p14:creationId xmlns:p14="http://schemas.microsoft.com/office/powerpoint/2010/main" val="164437023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0AE2-E927-5D92-1A54-D5DC66812A1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EC8F0DDC-119D-FCC9-BAEB-67AA04EF8CA7}"/>
              </a:ext>
            </a:extLst>
          </p:cNvPr>
          <p:cNvSpPr>
            <a:spLocks noGrp="1"/>
          </p:cNvSpPr>
          <p:nvPr>
            <p:ph type="title"/>
          </p:nvPr>
        </p:nvSpPr>
        <p:spPr>
          <a:xfrm>
            <a:off x="352550" y="361949"/>
            <a:ext cx="11486900" cy="709026"/>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820982DC-AABA-2728-2EC9-613118D6E749}"/>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3" name="Table 2">
            <a:extLst>
              <a:ext uri="{FF2B5EF4-FFF2-40B4-BE49-F238E27FC236}">
                <a16:creationId xmlns:a16="http://schemas.microsoft.com/office/drawing/2014/main" id="{F9B102D7-4A78-91AA-8604-B1269EBC527E}"/>
              </a:ext>
            </a:extLst>
          </p:cNvPr>
          <p:cNvGraphicFramePr>
            <a:graphicFrameLocks noGrp="1"/>
          </p:cNvGraphicFramePr>
          <p:nvPr>
            <p:extLst>
              <p:ext uri="{D42A27DB-BD31-4B8C-83A1-F6EECF244321}">
                <p14:modId xmlns:p14="http://schemas.microsoft.com/office/powerpoint/2010/main" val="3155950834"/>
              </p:ext>
            </p:extLst>
          </p:nvPr>
        </p:nvGraphicFramePr>
        <p:xfrm>
          <a:off x="838199" y="1694224"/>
          <a:ext cx="10515599" cy="3505200"/>
        </p:xfrm>
        <a:graphic>
          <a:graphicData uri="http://schemas.openxmlformats.org/drawingml/2006/table">
            <a:tbl>
              <a:tblPr firstRow="1" bandRow="1">
                <a:tableStyleId>{72833802-FEF1-4C79-8D5D-14CF1EAF98D9}</a:tableStyleId>
              </a:tblPr>
              <a:tblGrid>
                <a:gridCol w="3188893">
                  <a:extLst>
                    <a:ext uri="{9D8B030D-6E8A-4147-A177-3AD203B41FA5}">
                      <a16:colId xmlns:a16="http://schemas.microsoft.com/office/drawing/2014/main" val="650562316"/>
                    </a:ext>
                  </a:extLst>
                </a:gridCol>
                <a:gridCol w="7326706">
                  <a:extLst>
                    <a:ext uri="{9D8B030D-6E8A-4147-A177-3AD203B41FA5}">
                      <a16:colId xmlns:a16="http://schemas.microsoft.com/office/drawing/2014/main" val="434710489"/>
                    </a:ext>
                  </a:extLst>
                </a:gridCol>
              </a:tblGrid>
              <a:tr h="385097">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536935">
                <a:tc>
                  <a:txBody>
                    <a:bodyPr/>
                    <a:lstStyle/>
                    <a:p>
                      <a:pPr algn="ctr"/>
                      <a:r>
                        <a:rPr lang="en-ZA" b="1" dirty="0">
                          <a:solidFill>
                            <a:srgbClr val="0A404F"/>
                          </a:solidFill>
                        </a:rPr>
                        <a:t>Threat Intelligence Sharing &amp; Collaboration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i="0" kern="1200" dirty="0">
                          <a:solidFill>
                            <a:srgbClr val="0A404F"/>
                          </a:solidFill>
                          <a:effectLst/>
                          <a:latin typeface="+mn-lt"/>
                          <a:ea typeface="+mn-ea"/>
                          <a:cs typeface="+mn-cs"/>
                        </a:rPr>
                        <a:t>MISP (Malware Information Sharing Platform) </a:t>
                      </a:r>
                      <a:r>
                        <a:rPr lang="en-ZA" sz="1800" b="0" i="0" kern="1200" dirty="0">
                          <a:solidFill>
                            <a:srgbClr val="0A404F"/>
                          </a:solidFill>
                          <a:effectLst/>
                          <a:latin typeface="+mn-lt"/>
                          <a:ea typeface="+mn-ea"/>
                          <a:cs typeface="+mn-cs"/>
                        </a:rPr>
                        <a:t>– Open-source CTI sharing platform.</a:t>
                      </a:r>
                    </a:p>
                    <a:p>
                      <a:endParaRPr lang="en-ZA" sz="1800" b="1"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Cybercation</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Baltic-Nordic initiative for cross-border cybersecurity collaboration.</a:t>
                      </a:r>
                    </a:p>
                    <a:p>
                      <a:endParaRPr lang="en-ZA" sz="1800" b="1"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CyberBazaar</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Baltic-focused platform showcasing cybersecurity innovations and partnerships .</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NKSC Lithuania CTI Framework </a:t>
                      </a:r>
                      <a:r>
                        <a:rPr lang="en-ZA" sz="1800" b="0" i="0" kern="1200" dirty="0">
                          <a:solidFill>
                            <a:srgbClr val="0A404F"/>
                          </a:solidFill>
                          <a:effectLst/>
                          <a:latin typeface="+mn-lt"/>
                          <a:ea typeface="+mn-ea"/>
                          <a:cs typeface="+mn-cs"/>
                        </a:rPr>
                        <a:t>– National-level CTI sharing and incident coordination</a:t>
                      </a:r>
                      <a:endParaRPr lang="en-ZA" b="0"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bl>
          </a:graphicData>
        </a:graphic>
      </p:graphicFrame>
    </p:spTree>
    <p:extLst>
      <p:ext uri="{BB962C8B-B14F-4D97-AF65-F5344CB8AC3E}">
        <p14:creationId xmlns:p14="http://schemas.microsoft.com/office/powerpoint/2010/main" val="388941194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66F4-2222-F15F-DEB9-49BEA4E596FB}"/>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06AD3D1-6208-0CC6-681A-1231140826AB}"/>
              </a:ext>
            </a:extLst>
          </p:cNvPr>
          <p:cNvSpPr>
            <a:spLocks noGrp="1"/>
          </p:cNvSpPr>
          <p:nvPr>
            <p:ph type="title"/>
          </p:nvPr>
        </p:nvSpPr>
        <p:spPr>
          <a:xfrm>
            <a:off x="352550" y="361949"/>
            <a:ext cx="11486900" cy="658922"/>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E371B8F7-70C0-75F4-1045-D780D3A561A7}"/>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3" name="Table 2">
            <a:extLst>
              <a:ext uri="{FF2B5EF4-FFF2-40B4-BE49-F238E27FC236}">
                <a16:creationId xmlns:a16="http://schemas.microsoft.com/office/drawing/2014/main" id="{B8F6D6AE-981C-F709-FB59-2F0D948DF013}"/>
              </a:ext>
            </a:extLst>
          </p:cNvPr>
          <p:cNvGraphicFramePr>
            <a:graphicFrameLocks noGrp="1"/>
          </p:cNvGraphicFramePr>
          <p:nvPr>
            <p:extLst>
              <p:ext uri="{D42A27DB-BD31-4B8C-83A1-F6EECF244321}">
                <p14:modId xmlns:p14="http://schemas.microsoft.com/office/powerpoint/2010/main" val="1523565506"/>
              </p:ext>
            </p:extLst>
          </p:nvPr>
        </p:nvGraphicFramePr>
        <p:xfrm>
          <a:off x="838200" y="1237941"/>
          <a:ext cx="10515599" cy="5425440"/>
        </p:xfrm>
        <a:graphic>
          <a:graphicData uri="http://schemas.openxmlformats.org/drawingml/2006/table">
            <a:tbl>
              <a:tblPr firstRow="1" bandRow="1">
                <a:tableStyleId>{72833802-FEF1-4C79-8D5D-14CF1EAF98D9}</a:tableStyleId>
              </a:tblPr>
              <a:tblGrid>
                <a:gridCol w="3188893">
                  <a:extLst>
                    <a:ext uri="{9D8B030D-6E8A-4147-A177-3AD203B41FA5}">
                      <a16:colId xmlns:a16="http://schemas.microsoft.com/office/drawing/2014/main" val="650562316"/>
                    </a:ext>
                  </a:extLst>
                </a:gridCol>
                <a:gridCol w="7326706">
                  <a:extLst>
                    <a:ext uri="{9D8B030D-6E8A-4147-A177-3AD203B41FA5}">
                      <a16:colId xmlns:a16="http://schemas.microsoft.com/office/drawing/2014/main" val="434710489"/>
                    </a:ext>
                  </a:extLst>
                </a:gridCol>
              </a:tblGrid>
              <a:tr h="385097">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536935">
                <a:tc>
                  <a:txBody>
                    <a:bodyPr/>
                    <a:lstStyle/>
                    <a:p>
                      <a:pPr algn="ctr"/>
                      <a:r>
                        <a:rPr lang="en-ZA" b="1" dirty="0">
                          <a:solidFill>
                            <a:srgbClr val="0A404F"/>
                          </a:solidFill>
                        </a:rPr>
                        <a:t>Threat Detection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1" i="0" kern="1200" dirty="0" err="1">
                          <a:solidFill>
                            <a:srgbClr val="0A404F"/>
                          </a:solidFill>
                          <a:effectLst/>
                          <a:latin typeface="+mn-lt"/>
                          <a:ea typeface="+mn-ea"/>
                          <a:cs typeface="+mn-cs"/>
                        </a:rPr>
                        <a:t>FastNetMon</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Real-time DDoS and anomaly detection using NetFlow/</a:t>
                      </a:r>
                      <a:r>
                        <a:rPr lang="en-ZA" sz="1800" b="0" i="0" kern="1200" dirty="0" err="1">
                          <a:solidFill>
                            <a:srgbClr val="0A404F"/>
                          </a:solidFill>
                          <a:effectLst/>
                          <a:latin typeface="+mn-lt"/>
                          <a:ea typeface="+mn-ea"/>
                          <a:cs typeface="+mn-cs"/>
                        </a:rPr>
                        <a:t>sFlow</a:t>
                      </a:r>
                      <a:r>
                        <a:rPr lang="en-ZA" sz="1800" b="0" i="0" kern="1200" dirty="0">
                          <a:solidFill>
                            <a:srgbClr val="0A404F"/>
                          </a:solidFill>
                          <a:effectLst/>
                          <a:latin typeface="+mn-lt"/>
                          <a:ea typeface="+mn-ea"/>
                          <a:cs typeface="+mn-cs"/>
                        </a:rPr>
                        <a:t>.</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ARTEMIS </a:t>
                      </a:r>
                      <a:r>
                        <a:rPr lang="en-ZA" sz="1800" b="0" i="0" kern="1200" dirty="0">
                          <a:solidFill>
                            <a:srgbClr val="0A404F"/>
                          </a:solidFill>
                          <a:effectLst/>
                          <a:latin typeface="+mn-lt"/>
                          <a:ea typeface="+mn-ea"/>
                          <a:cs typeface="+mn-cs"/>
                        </a:rPr>
                        <a:t>– BGP hijack detection and mitigation automation.</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MANRS (Mutually Agreed Norms for Routing Security</a:t>
                      </a:r>
                      <a:r>
                        <a:rPr lang="en-ZA" sz="1800" b="0" i="0" kern="1200" dirty="0">
                          <a:solidFill>
                            <a:srgbClr val="0A404F"/>
                          </a:solidFill>
                          <a:effectLst/>
                          <a:latin typeface="+mn-lt"/>
                          <a:ea typeface="+mn-ea"/>
                          <a:cs typeface="+mn-cs"/>
                        </a:rPr>
                        <a:t>) – Best practices and monitoring for routing security.</a:t>
                      </a:r>
                    </a:p>
                    <a:p>
                      <a:endParaRPr lang="en-ZA" sz="1800" b="1"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UnderDefense</a:t>
                      </a:r>
                      <a:r>
                        <a:rPr lang="en-ZA" sz="1800" b="1" i="0" kern="1200" dirty="0">
                          <a:solidFill>
                            <a:srgbClr val="0A404F"/>
                          </a:solidFill>
                          <a:effectLst/>
                          <a:latin typeface="+mn-lt"/>
                          <a:ea typeface="+mn-ea"/>
                          <a:cs typeface="+mn-cs"/>
                        </a:rPr>
                        <a:t> MAXI </a:t>
                      </a:r>
                      <a:r>
                        <a:rPr lang="en-ZA" sz="1800" b="0" i="0" kern="1200" dirty="0">
                          <a:solidFill>
                            <a:srgbClr val="0A404F"/>
                          </a:solidFill>
                          <a:effectLst/>
                          <a:latin typeface="+mn-lt"/>
                          <a:ea typeface="+mn-ea"/>
                          <a:cs typeface="+mn-cs"/>
                        </a:rPr>
                        <a:t>– AI-native XDR platform with rapid containment and integration.</a:t>
                      </a:r>
                    </a:p>
                    <a:p>
                      <a:endParaRPr lang="en-ZA" sz="1800" b="1" i="0" kern="1200" dirty="0">
                        <a:solidFill>
                          <a:srgbClr val="0A404F"/>
                        </a:solidFill>
                        <a:effectLst/>
                        <a:latin typeface="+mn-lt"/>
                        <a:ea typeface="+mn-ea"/>
                        <a:cs typeface="+mn-cs"/>
                      </a:endParaRPr>
                    </a:p>
                    <a:p>
                      <a:r>
                        <a:rPr lang="en-ZA" sz="1800" b="1" i="0" kern="1200" dirty="0" err="1">
                          <a:solidFill>
                            <a:srgbClr val="0A404F"/>
                          </a:solidFill>
                          <a:effectLst/>
                          <a:latin typeface="+mn-lt"/>
                          <a:ea typeface="+mn-ea"/>
                          <a:cs typeface="+mn-cs"/>
                        </a:rPr>
                        <a:t>Cynet</a:t>
                      </a:r>
                      <a:r>
                        <a:rPr lang="en-ZA" sz="1800" b="1" i="0" kern="1200" dirty="0">
                          <a:solidFill>
                            <a:srgbClr val="0A404F"/>
                          </a:solidFill>
                          <a:effectLst/>
                          <a:latin typeface="+mn-lt"/>
                          <a:ea typeface="+mn-ea"/>
                          <a:cs typeface="+mn-cs"/>
                        </a:rPr>
                        <a:t> 360 </a:t>
                      </a:r>
                      <a:r>
                        <a:rPr lang="en-ZA" sz="1800" b="1" i="0" kern="1200" dirty="0" err="1">
                          <a:solidFill>
                            <a:srgbClr val="0A404F"/>
                          </a:solidFill>
                          <a:effectLst/>
                          <a:latin typeface="+mn-lt"/>
                          <a:ea typeface="+mn-ea"/>
                          <a:cs typeface="+mn-cs"/>
                        </a:rPr>
                        <a:t>AutoXDR</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Unified detection across endpoints, networks, and users.</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LogRhythm NextGen SIEM </a:t>
                      </a:r>
                      <a:r>
                        <a:rPr lang="en-ZA" sz="1800" b="0" i="0" kern="1200" dirty="0">
                          <a:solidFill>
                            <a:srgbClr val="0A404F"/>
                          </a:solidFill>
                          <a:effectLst/>
                          <a:latin typeface="+mn-lt"/>
                          <a:ea typeface="+mn-ea"/>
                          <a:cs typeface="+mn-cs"/>
                        </a:rPr>
                        <a:t>– Advanced analytics and automated threat response.</a:t>
                      </a:r>
                    </a:p>
                    <a:p>
                      <a:endParaRPr lang="en-ZA" sz="1800" b="1" i="0" kern="1200" dirty="0">
                        <a:solidFill>
                          <a:srgbClr val="0A404F"/>
                        </a:solidFill>
                        <a:effectLst/>
                        <a:latin typeface="+mn-lt"/>
                        <a:ea typeface="+mn-ea"/>
                        <a:cs typeface="+mn-cs"/>
                      </a:endParaRPr>
                    </a:p>
                    <a:p>
                      <a:r>
                        <a:rPr lang="en-ZA" sz="1800" b="1" i="0" kern="1200" dirty="0">
                          <a:solidFill>
                            <a:srgbClr val="0A404F"/>
                          </a:solidFill>
                          <a:effectLst/>
                          <a:latin typeface="+mn-lt"/>
                          <a:ea typeface="+mn-ea"/>
                          <a:cs typeface="+mn-cs"/>
                        </a:rPr>
                        <a:t>Rapid7 </a:t>
                      </a:r>
                      <a:r>
                        <a:rPr lang="en-ZA" sz="1800" b="1" i="0" kern="1200" dirty="0" err="1">
                          <a:solidFill>
                            <a:srgbClr val="0A404F"/>
                          </a:solidFill>
                          <a:effectLst/>
                          <a:latin typeface="+mn-lt"/>
                          <a:ea typeface="+mn-ea"/>
                          <a:cs typeface="+mn-cs"/>
                        </a:rPr>
                        <a:t>InsightIDR</a:t>
                      </a:r>
                      <a:r>
                        <a:rPr lang="en-ZA" sz="1800" b="1" i="0" kern="1200" dirty="0">
                          <a:solidFill>
                            <a:srgbClr val="0A404F"/>
                          </a:solidFill>
                          <a:effectLst/>
                          <a:latin typeface="+mn-lt"/>
                          <a:ea typeface="+mn-ea"/>
                          <a:cs typeface="+mn-cs"/>
                        </a:rPr>
                        <a:t> </a:t>
                      </a:r>
                      <a:r>
                        <a:rPr lang="en-ZA" sz="1800" b="0" i="0" kern="1200" dirty="0">
                          <a:solidFill>
                            <a:srgbClr val="0A404F"/>
                          </a:solidFill>
                          <a:effectLst/>
                          <a:latin typeface="+mn-lt"/>
                          <a:ea typeface="+mn-ea"/>
                          <a:cs typeface="+mn-cs"/>
                        </a:rPr>
                        <a:t>– Detects lateral movement and insider threats.</a:t>
                      </a:r>
                      <a:endParaRPr lang="en-ZA" b="0"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bl>
          </a:graphicData>
        </a:graphic>
      </p:graphicFrame>
    </p:spTree>
    <p:extLst>
      <p:ext uri="{BB962C8B-B14F-4D97-AF65-F5344CB8AC3E}">
        <p14:creationId xmlns:p14="http://schemas.microsoft.com/office/powerpoint/2010/main" val="150102073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DA61-724E-208B-3B4C-ED27EA1C43B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3A7FC34-77E2-7D8B-C66F-8C773340606D}"/>
              </a:ext>
            </a:extLst>
          </p:cNvPr>
          <p:cNvSpPr>
            <a:spLocks noGrp="1"/>
          </p:cNvSpPr>
          <p:nvPr>
            <p:ph type="title"/>
          </p:nvPr>
        </p:nvSpPr>
        <p:spPr>
          <a:xfrm>
            <a:off x="352550" y="361949"/>
            <a:ext cx="11486900" cy="709026"/>
          </a:xfrm>
        </p:spPr>
        <p:txBody>
          <a:bodyPr/>
          <a:lstStyle/>
          <a:p>
            <a:r>
              <a:rPr lang="en-US" sz="4800" dirty="0"/>
              <a:t>Engineer’s Toolkit for Peering Security</a:t>
            </a:r>
          </a:p>
        </p:txBody>
      </p:sp>
      <p:sp>
        <p:nvSpPr>
          <p:cNvPr id="4" name="Rectangle 3">
            <a:extLst>
              <a:ext uri="{FF2B5EF4-FFF2-40B4-BE49-F238E27FC236}">
                <a16:creationId xmlns:a16="http://schemas.microsoft.com/office/drawing/2014/main" id="{B1EB677B-7009-4C26-8938-B9192807CF4D}"/>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2" name="Table 1">
            <a:extLst>
              <a:ext uri="{FF2B5EF4-FFF2-40B4-BE49-F238E27FC236}">
                <a16:creationId xmlns:a16="http://schemas.microsoft.com/office/drawing/2014/main" id="{D056CA35-F380-864A-6DF8-12A5F7D325F5}"/>
              </a:ext>
            </a:extLst>
          </p:cNvPr>
          <p:cNvGraphicFramePr>
            <a:graphicFrameLocks noGrp="1"/>
          </p:cNvGraphicFramePr>
          <p:nvPr>
            <p:extLst>
              <p:ext uri="{D42A27DB-BD31-4B8C-83A1-F6EECF244321}">
                <p14:modId xmlns:p14="http://schemas.microsoft.com/office/powerpoint/2010/main" val="3889695928"/>
              </p:ext>
            </p:extLst>
          </p:nvPr>
        </p:nvGraphicFramePr>
        <p:xfrm>
          <a:off x="1238337" y="1694222"/>
          <a:ext cx="9189233" cy="3975018"/>
        </p:xfrm>
        <a:graphic>
          <a:graphicData uri="http://schemas.openxmlformats.org/drawingml/2006/table">
            <a:tbl>
              <a:tblPr firstRow="1" bandRow="1">
                <a:tableStyleId>{72833802-FEF1-4C79-8D5D-14CF1EAF98D9}</a:tableStyleId>
              </a:tblPr>
              <a:tblGrid>
                <a:gridCol w="2786667">
                  <a:extLst>
                    <a:ext uri="{9D8B030D-6E8A-4147-A177-3AD203B41FA5}">
                      <a16:colId xmlns:a16="http://schemas.microsoft.com/office/drawing/2014/main" val="650562316"/>
                    </a:ext>
                  </a:extLst>
                </a:gridCol>
                <a:gridCol w="6402566">
                  <a:extLst>
                    <a:ext uri="{9D8B030D-6E8A-4147-A177-3AD203B41FA5}">
                      <a16:colId xmlns:a16="http://schemas.microsoft.com/office/drawing/2014/main" val="434710489"/>
                    </a:ext>
                  </a:extLst>
                </a:gridCol>
              </a:tblGrid>
              <a:tr h="487933">
                <a:tc>
                  <a:txBody>
                    <a:bodyPr/>
                    <a:lstStyle/>
                    <a:p>
                      <a:pPr algn="ctr"/>
                      <a:r>
                        <a:rPr lang="en-ZA" sz="2000" dirty="0"/>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2000" dirty="0"/>
                        <a:t>Tools &amp; Platforms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64751"/>
                  </a:ext>
                </a:extLst>
              </a:tr>
              <a:tr h="926765">
                <a:tc>
                  <a:txBody>
                    <a:bodyPr/>
                    <a:lstStyle/>
                    <a:p>
                      <a:r>
                        <a:rPr lang="en-ZA" dirty="0">
                          <a:solidFill>
                            <a:srgbClr val="0A404F"/>
                          </a:solidFill>
                        </a:rPr>
                        <a:t>DDoS Mitigation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kern="1200" dirty="0">
                          <a:solidFill>
                            <a:srgbClr val="0A404F"/>
                          </a:solidFill>
                          <a:effectLst/>
                          <a:latin typeface="+mn-lt"/>
                          <a:ea typeface="+mn-ea"/>
                          <a:cs typeface="+mn-cs"/>
                        </a:rPr>
                        <a:t>Cloudflare Magic Transit, </a:t>
                      </a:r>
                      <a:r>
                        <a:rPr lang="en-ZA" sz="1800" b="0" i="0" kern="1200" dirty="0" err="1">
                          <a:solidFill>
                            <a:srgbClr val="0A404F"/>
                          </a:solidFill>
                          <a:effectLst/>
                          <a:latin typeface="+mn-lt"/>
                          <a:ea typeface="+mn-ea"/>
                          <a:cs typeface="+mn-cs"/>
                        </a:rPr>
                        <a:t>Kentik</a:t>
                      </a:r>
                      <a:r>
                        <a:rPr lang="en-ZA" sz="1800" b="0" i="0" kern="1200" dirty="0">
                          <a:solidFill>
                            <a:srgbClr val="0A404F"/>
                          </a:solidFill>
                          <a:effectLst/>
                          <a:latin typeface="+mn-lt"/>
                          <a:ea typeface="+mn-ea"/>
                          <a:cs typeface="+mn-cs"/>
                        </a:rPr>
                        <a:t> RTBH, DE-CIX Advanced Blackholing, Arbor Networks APS, Radware </a:t>
                      </a:r>
                      <a:r>
                        <a:rPr lang="en-ZA" sz="1800" b="0" i="0" kern="1200" dirty="0" err="1">
                          <a:solidFill>
                            <a:srgbClr val="0A404F"/>
                          </a:solidFill>
                          <a:effectLst/>
                          <a:latin typeface="+mn-lt"/>
                          <a:ea typeface="+mn-ea"/>
                          <a:cs typeface="+mn-cs"/>
                        </a:rPr>
                        <a:t>DefensePro</a:t>
                      </a:r>
                      <a:r>
                        <a:rPr lang="en-ZA" sz="1800" b="0" i="0" kern="1200" dirty="0">
                          <a:solidFill>
                            <a:srgbClr val="0A404F"/>
                          </a:solidFill>
                          <a:effectLst/>
                          <a:latin typeface="+mn-lt"/>
                          <a:ea typeface="+mn-ea"/>
                          <a:cs typeface="+mn-cs"/>
                        </a:rPr>
                        <a:t>, Nokia </a:t>
                      </a:r>
                      <a:r>
                        <a:rPr lang="en-ZA" sz="1800" b="0" i="0" kern="1200" dirty="0" err="1">
                          <a:solidFill>
                            <a:srgbClr val="0A404F"/>
                          </a:solidFill>
                          <a:effectLst/>
                          <a:latin typeface="+mn-lt"/>
                          <a:ea typeface="+mn-ea"/>
                          <a:cs typeface="+mn-cs"/>
                        </a:rPr>
                        <a:t>Deepfield</a:t>
                      </a:r>
                      <a:r>
                        <a:rPr lang="en-ZA" sz="1800" b="0" i="0" kern="1200" dirty="0">
                          <a:solidFill>
                            <a:srgbClr val="0A404F"/>
                          </a:solidFill>
                          <a:effectLst/>
                          <a:latin typeface="+mn-lt"/>
                          <a:ea typeface="+mn-ea"/>
                          <a:cs typeface="+mn-cs"/>
                        </a:rPr>
                        <a:t> Defender</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065707"/>
                  </a:ext>
                </a:extLst>
              </a:tr>
              <a:tr h="536935">
                <a:tc>
                  <a:txBody>
                    <a:bodyPr/>
                    <a:lstStyle/>
                    <a:p>
                      <a:r>
                        <a:rPr lang="en-ZA" dirty="0">
                          <a:solidFill>
                            <a:srgbClr val="0A404F"/>
                          </a:solidFill>
                        </a:rPr>
                        <a:t>BGP Monitoring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kern="1200" dirty="0">
                          <a:solidFill>
                            <a:srgbClr val="0A404F"/>
                          </a:solidFill>
                          <a:effectLst/>
                          <a:latin typeface="+mn-lt"/>
                          <a:ea typeface="+mn-ea"/>
                          <a:cs typeface="+mn-cs"/>
                        </a:rPr>
                        <a:t>BGPStream, Cisco </a:t>
                      </a:r>
                      <a:r>
                        <a:rPr lang="en-ZA" sz="1800" b="0" i="0" kern="1200" dirty="0" err="1">
                          <a:solidFill>
                            <a:srgbClr val="0A404F"/>
                          </a:solidFill>
                          <a:effectLst/>
                          <a:latin typeface="+mn-lt"/>
                          <a:ea typeface="+mn-ea"/>
                          <a:cs typeface="+mn-cs"/>
                        </a:rPr>
                        <a:t>Crosswork</a:t>
                      </a:r>
                      <a:r>
                        <a:rPr lang="en-ZA" sz="1800" b="0" i="0" kern="1200" dirty="0">
                          <a:solidFill>
                            <a:srgbClr val="0A404F"/>
                          </a:solidFill>
                          <a:effectLst/>
                          <a:latin typeface="+mn-lt"/>
                          <a:ea typeface="+mn-ea"/>
                          <a:cs typeface="+mn-cs"/>
                        </a:rPr>
                        <a:t>, Cloudflare Radar, </a:t>
                      </a:r>
                      <a:r>
                        <a:rPr lang="en-ZA" sz="1800" b="0" i="0" kern="1200" dirty="0" err="1">
                          <a:solidFill>
                            <a:srgbClr val="0A404F"/>
                          </a:solidFill>
                          <a:effectLst/>
                          <a:latin typeface="+mn-lt"/>
                          <a:ea typeface="+mn-ea"/>
                          <a:cs typeface="+mn-cs"/>
                        </a:rPr>
                        <a:t>Kentik</a:t>
                      </a:r>
                      <a:r>
                        <a:rPr lang="en-ZA" sz="1800" b="0" i="0" kern="1200" dirty="0">
                          <a:solidFill>
                            <a:srgbClr val="0A404F"/>
                          </a:solidFill>
                          <a:effectLst/>
                          <a:latin typeface="+mn-lt"/>
                          <a:ea typeface="+mn-ea"/>
                          <a:cs typeface="+mn-cs"/>
                        </a:rPr>
                        <a:t>, Site24/7, ManageEngine </a:t>
                      </a:r>
                      <a:r>
                        <a:rPr lang="en-ZA" sz="1800" b="0" i="0" kern="1200" dirty="0" err="1">
                          <a:solidFill>
                            <a:srgbClr val="0A404F"/>
                          </a:solidFill>
                          <a:effectLst/>
                          <a:latin typeface="+mn-lt"/>
                          <a:ea typeface="+mn-ea"/>
                          <a:cs typeface="+mn-cs"/>
                        </a:rPr>
                        <a:t>OpManager</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855952"/>
                  </a:ext>
                </a:extLst>
              </a:tr>
              <a:tr h="536935">
                <a:tc>
                  <a:txBody>
                    <a:bodyPr/>
                    <a:lstStyle/>
                    <a:p>
                      <a:r>
                        <a:rPr lang="en-ZA" dirty="0">
                          <a:solidFill>
                            <a:srgbClr val="0A404F"/>
                          </a:solidFill>
                        </a:rPr>
                        <a:t>VPN Hardening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rgbClr val="0A404F"/>
                          </a:solidFill>
                          <a:effectLst/>
                          <a:latin typeface="+mn-lt"/>
                          <a:ea typeface="+mn-ea"/>
                          <a:cs typeface="+mn-cs"/>
                        </a:rPr>
                        <a:t>Cisco AnyConnect, CISA/NIST Guidelines, OpenVPN &amp; MFA, Microsoft Defender for Endpoint</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966203"/>
                  </a:ext>
                </a:extLst>
              </a:tr>
              <a:tr h="536935">
                <a:tc>
                  <a:txBody>
                    <a:bodyPr/>
                    <a:lstStyle/>
                    <a:p>
                      <a:r>
                        <a:rPr lang="en-ZA" dirty="0">
                          <a:solidFill>
                            <a:srgbClr val="0A404F"/>
                          </a:solidFill>
                        </a:rPr>
                        <a:t>Threat Detection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kern="1200" dirty="0" err="1">
                          <a:solidFill>
                            <a:srgbClr val="0A404F"/>
                          </a:solidFill>
                          <a:effectLst/>
                          <a:latin typeface="+mn-lt"/>
                          <a:ea typeface="+mn-ea"/>
                          <a:cs typeface="+mn-cs"/>
                        </a:rPr>
                        <a:t>FastNetMon</a:t>
                      </a:r>
                      <a:r>
                        <a:rPr lang="en-ZA" sz="1800" b="0" i="0" kern="1200" dirty="0">
                          <a:solidFill>
                            <a:srgbClr val="0A404F"/>
                          </a:solidFill>
                          <a:effectLst/>
                          <a:latin typeface="+mn-lt"/>
                          <a:ea typeface="+mn-ea"/>
                          <a:cs typeface="+mn-cs"/>
                        </a:rPr>
                        <a:t>, ARTEMIS, MANRS, </a:t>
                      </a:r>
                      <a:r>
                        <a:rPr lang="en-ZA" sz="1800" b="0" i="0" kern="1200" dirty="0" err="1">
                          <a:solidFill>
                            <a:srgbClr val="0A404F"/>
                          </a:solidFill>
                          <a:effectLst/>
                          <a:latin typeface="+mn-lt"/>
                          <a:ea typeface="+mn-ea"/>
                          <a:cs typeface="+mn-cs"/>
                        </a:rPr>
                        <a:t>UnderDefense</a:t>
                      </a:r>
                      <a:r>
                        <a:rPr lang="en-ZA" sz="1800" b="0" i="0" kern="1200" dirty="0">
                          <a:solidFill>
                            <a:srgbClr val="0A404F"/>
                          </a:solidFill>
                          <a:effectLst/>
                          <a:latin typeface="+mn-lt"/>
                          <a:ea typeface="+mn-ea"/>
                          <a:cs typeface="+mn-cs"/>
                        </a:rPr>
                        <a:t> MAXI, </a:t>
                      </a:r>
                      <a:r>
                        <a:rPr lang="en-ZA" sz="1800" b="0" i="0" kern="1200" dirty="0" err="1">
                          <a:solidFill>
                            <a:srgbClr val="0A404F"/>
                          </a:solidFill>
                          <a:effectLst/>
                          <a:latin typeface="+mn-lt"/>
                          <a:ea typeface="+mn-ea"/>
                          <a:cs typeface="+mn-cs"/>
                        </a:rPr>
                        <a:t>Cynet</a:t>
                      </a:r>
                      <a:r>
                        <a:rPr lang="en-ZA" sz="1800" b="0" i="0" kern="1200" dirty="0">
                          <a:solidFill>
                            <a:srgbClr val="0A404F"/>
                          </a:solidFill>
                          <a:effectLst/>
                          <a:latin typeface="+mn-lt"/>
                          <a:ea typeface="+mn-ea"/>
                          <a:cs typeface="+mn-cs"/>
                        </a:rPr>
                        <a:t> 360 </a:t>
                      </a:r>
                      <a:r>
                        <a:rPr lang="en-ZA" sz="1800" b="0" i="0" kern="1200" dirty="0" err="1">
                          <a:solidFill>
                            <a:srgbClr val="0A404F"/>
                          </a:solidFill>
                          <a:effectLst/>
                          <a:latin typeface="+mn-lt"/>
                          <a:ea typeface="+mn-ea"/>
                          <a:cs typeface="+mn-cs"/>
                        </a:rPr>
                        <a:t>AutoXDR</a:t>
                      </a:r>
                      <a:r>
                        <a:rPr lang="en-ZA" sz="1800" b="0" i="0" kern="1200" dirty="0">
                          <a:solidFill>
                            <a:srgbClr val="0A404F"/>
                          </a:solidFill>
                          <a:effectLst/>
                          <a:latin typeface="+mn-lt"/>
                          <a:ea typeface="+mn-ea"/>
                          <a:cs typeface="+mn-cs"/>
                        </a:rPr>
                        <a:t>, LogRhythm NextGen SIEM, Rapid7 </a:t>
                      </a:r>
                      <a:r>
                        <a:rPr lang="en-ZA" sz="1800" b="0" i="0" kern="1200" dirty="0" err="1">
                          <a:solidFill>
                            <a:srgbClr val="0A404F"/>
                          </a:solidFill>
                          <a:effectLst/>
                          <a:latin typeface="+mn-lt"/>
                          <a:ea typeface="+mn-ea"/>
                          <a:cs typeface="+mn-cs"/>
                        </a:rPr>
                        <a:t>InsightIDR</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84503"/>
                  </a:ext>
                </a:extLst>
              </a:tr>
              <a:tr h="536935">
                <a:tc>
                  <a:txBody>
                    <a:bodyPr/>
                    <a:lstStyle/>
                    <a:p>
                      <a:r>
                        <a:rPr lang="en-ZA" dirty="0">
                          <a:solidFill>
                            <a:srgbClr val="0A404F"/>
                          </a:solidFill>
                        </a:rPr>
                        <a:t>Community &amp; Learning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ZA" sz="1800" b="0" i="0" kern="1200" dirty="0">
                          <a:solidFill>
                            <a:srgbClr val="0A404F"/>
                          </a:solidFill>
                          <a:effectLst/>
                          <a:latin typeface="+mn-lt"/>
                          <a:ea typeface="+mn-ea"/>
                          <a:cs typeface="+mn-cs"/>
                        </a:rPr>
                        <a:t>RIPE, NANOG, DE-CIX Academy, MISP, </a:t>
                      </a:r>
                      <a:r>
                        <a:rPr lang="en-ZA" sz="1800" b="0" i="0" kern="1200" dirty="0" err="1">
                          <a:solidFill>
                            <a:srgbClr val="0A404F"/>
                          </a:solidFill>
                          <a:effectLst/>
                          <a:latin typeface="+mn-lt"/>
                          <a:ea typeface="+mn-ea"/>
                          <a:cs typeface="+mn-cs"/>
                        </a:rPr>
                        <a:t>Cyberaction</a:t>
                      </a:r>
                      <a:r>
                        <a:rPr lang="en-ZA" sz="1800" b="0" i="0" kern="1200" dirty="0">
                          <a:solidFill>
                            <a:srgbClr val="0A404F"/>
                          </a:solidFill>
                          <a:effectLst/>
                          <a:latin typeface="+mn-lt"/>
                          <a:ea typeface="+mn-ea"/>
                          <a:cs typeface="+mn-cs"/>
                        </a:rPr>
                        <a:t> </a:t>
                      </a:r>
                      <a:r>
                        <a:rPr lang="en-ZA" sz="1800" b="0" i="0" kern="1200" dirty="0" err="1">
                          <a:solidFill>
                            <a:srgbClr val="0A404F"/>
                          </a:solidFill>
                          <a:effectLst/>
                          <a:latin typeface="+mn-lt"/>
                          <a:ea typeface="+mn-ea"/>
                          <a:cs typeface="+mn-cs"/>
                        </a:rPr>
                        <a:t>CyberBazaar</a:t>
                      </a:r>
                      <a:r>
                        <a:rPr lang="en-ZA" sz="1800" b="0" i="0" kern="1200" dirty="0">
                          <a:solidFill>
                            <a:srgbClr val="0A404F"/>
                          </a:solidFill>
                          <a:effectLst/>
                          <a:latin typeface="+mn-lt"/>
                          <a:ea typeface="+mn-ea"/>
                          <a:cs typeface="+mn-cs"/>
                        </a:rPr>
                        <a:t>, NKSC </a:t>
                      </a:r>
                      <a:r>
                        <a:rPr lang="en-ZA" sz="1800" b="0" i="0" kern="1200" dirty="0" err="1">
                          <a:solidFill>
                            <a:srgbClr val="0A404F"/>
                          </a:solidFill>
                          <a:effectLst/>
                          <a:latin typeface="+mn-lt"/>
                          <a:ea typeface="+mn-ea"/>
                          <a:cs typeface="+mn-cs"/>
                        </a:rPr>
                        <a:t>Lituania</a:t>
                      </a:r>
                      <a:r>
                        <a:rPr lang="en-ZA" sz="1800" b="0" i="0" kern="1200" dirty="0">
                          <a:solidFill>
                            <a:srgbClr val="0A404F"/>
                          </a:solidFill>
                          <a:effectLst/>
                          <a:latin typeface="+mn-lt"/>
                          <a:ea typeface="+mn-ea"/>
                          <a:cs typeface="+mn-cs"/>
                        </a:rPr>
                        <a:t> CTI Framework</a:t>
                      </a:r>
                      <a:endParaRPr lang="en-ZA" dirty="0">
                        <a:solidFill>
                          <a:srgbClr val="0A404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018452"/>
                  </a:ext>
                </a:extLst>
              </a:tr>
            </a:tbl>
          </a:graphicData>
        </a:graphic>
      </p:graphicFrame>
    </p:spTree>
    <p:extLst>
      <p:ext uri="{BB962C8B-B14F-4D97-AF65-F5344CB8AC3E}">
        <p14:creationId xmlns:p14="http://schemas.microsoft.com/office/powerpoint/2010/main" val="39000820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0311-4B2E-3D90-05E0-BDFBA0E356C6}"/>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66B1FEDD-BF8A-F352-B3D1-B6E6B24AAE03}"/>
              </a:ext>
            </a:extLst>
          </p:cNvPr>
          <p:cNvSpPr>
            <a:spLocks noGrp="1"/>
          </p:cNvSpPr>
          <p:nvPr>
            <p:ph type="title"/>
          </p:nvPr>
        </p:nvSpPr>
        <p:spPr>
          <a:xfrm>
            <a:off x="352550" y="361949"/>
            <a:ext cx="11486900" cy="866633"/>
          </a:xfrm>
        </p:spPr>
        <p:txBody>
          <a:bodyPr/>
          <a:lstStyle/>
          <a:p>
            <a:r>
              <a:rPr lang="en-US"/>
              <a:t>Summary &amp; Recommendations</a:t>
            </a:r>
            <a:endParaRPr lang="en-US" b="0"/>
          </a:p>
        </p:txBody>
      </p:sp>
      <p:sp>
        <p:nvSpPr>
          <p:cNvPr id="4" name="Rectangle 3">
            <a:extLst>
              <a:ext uri="{FF2B5EF4-FFF2-40B4-BE49-F238E27FC236}">
                <a16:creationId xmlns:a16="http://schemas.microsoft.com/office/drawing/2014/main" id="{A9E023B0-0BD9-C75B-79C9-F26C1C51BDA3}"/>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FC405EE9-C957-41A2-F63F-381206CC2E1C}"/>
              </a:ext>
            </a:extLst>
          </p:cNvPr>
          <p:cNvSpPr txBox="1">
            <a:spLocks/>
          </p:cNvSpPr>
          <p:nvPr/>
        </p:nvSpPr>
        <p:spPr>
          <a:xfrm>
            <a:off x="503997" y="1890215"/>
            <a:ext cx="10537696" cy="460583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Peering enhances performance and reduces costs but introduces security and operational risks that can severely impact business and network health.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Proactive security measures and collaborative mitigation strategies are essential to protect peering infrastructure.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Real-world incidents illustrate the high stakes: downtime costs, reputational damage, and regulatory consequences.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Investing in strong authentication, precise blackholing, layered DDoS defenses, and robust VPN encryption safeguards both network integrity and business continuity.</a:t>
            </a:r>
            <a:endParaRPr lang="en-US" sz="1600" dirty="0"/>
          </a:p>
        </p:txBody>
      </p:sp>
    </p:spTree>
    <p:extLst>
      <p:ext uri="{BB962C8B-B14F-4D97-AF65-F5344CB8AC3E}">
        <p14:creationId xmlns:p14="http://schemas.microsoft.com/office/powerpoint/2010/main" val="191688632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1A6FE-0235-59CC-6A48-848CA01C5048}"/>
            </a:ext>
          </a:extLst>
        </p:cNvPr>
        <p:cNvGrpSpPr/>
        <p:nvPr/>
      </p:nvGrpSpPr>
      <p:grpSpPr>
        <a:xfrm>
          <a:off x="0" y="0"/>
          <a:ext cx="0" cy="0"/>
          <a:chOff x="0" y="0"/>
          <a:chExt cx="0" cy="0"/>
        </a:xfrm>
      </p:grpSpPr>
      <p:pic>
        <p:nvPicPr>
          <p:cNvPr id="25" name="Bildplatzhalter 24">
            <a:extLst>
              <a:ext uri="{FF2B5EF4-FFF2-40B4-BE49-F238E27FC236}">
                <a16:creationId xmlns:a16="http://schemas.microsoft.com/office/drawing/2014/main" id="{E524DBB2-6F8B-AC39-3FC0-AA7AB1B8F12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778" r="29778"/>
          <a:stretch/>
        </p:blipFill>
        <p:spPr>
          <a:xfrm>
            <a:off x="0" y="0"/>
            <a:ext cx="4623435" cy="6858000"/>
          </a:xfrm>
        </p:spPr>
      </p:pic>
      <p:sp>
        <p:nvSpPr>
          <p:cNvPr id="8" name="Titel 7">
            <a:extLst>
              <a:ext uri="{FF2B5EF4-FFF2-40B4-BE49-F238E27FC236}">
                <a16:creationId xmlns:a16="http://schemas.microsoft.com/office/drawing/2014/main" id="{B91CC295-037C-9D8E-A604-5B02C0A3CA06}"/>
              </a:ext>
            </a:extLst>
          </p:cNvPr>
          <p:cNvSpPr>
            <a:spLocks noGrp="1"/>
          </p:cNvSpPr>
          <p:nvPr>
            <p:ph type="title"/>
          </p:nvPr>
        </p:nvSpPr>
        <p:spPr>
          <a:xfrm>
            <a:off x="5280118" y="2276851"/>
            <a:ext cx="6423025" cy="968599"/>
          </a:xfrm>
        </p:spPr>
        <p:txBody>
          <a:bodyPr/>
          <a:lstStyle/>
          <a:p>
            <a:r>
              <a:rPr lang="en-US"/>
              <a:t>Thank You!</a:t>
            </a:r>
            <a:endParaRPr lang="en-US" b="0"/>
          </a:p>
        </p:txBody>
      </p:sp>
      <p:sp>
        <p:nvSpPr>
          <p:cNvPr id="9" name="Textplatzhalter 8">
            <a:extLst>
              <a:ext uri="{FF2B5EF4-FFF2-40B4-BE49-F238E27FC236}">
                <a16:creationId xmlns:a16="http://schemas.microsoft.com/office/drawing/2014/main" id="{96F300FA-C464-47A0-20AB-A3CF99D4D737}"/>
              </a:ext>
            </a:extLst>
          </p:cNvPr>
          <p:cNvSpPr>
            <a:spLocks noGrp="1"/>
          </p:cNvSpPr>
          <p:nvPr>
            <p:ph type="body" sz="quarter" idx="10"/>
          </p:nvPr>
        </p:nvSpPr>
        <p:spPr>
          <a:xfrm>
            <a:off x="5280390" y="6128952"/>
            <a:ext cx="6422753" cy="446402"/>
          </a:xfrm>
        </p:spPr>
        <p:txBody>
          <a:bodyPr/>
          <a:lstStyle/>
          <a:p>
            <a:r>
              <a:rPr lang="en-US" sz="1400"/>
              <a:t>Yolandi Cloete</a:t>
            </a:r>
          </a:p>
          <a:p>
            <a:r>
              <a:rPr lang="en-US" sz="1400"/>
              <a:t>Interconnection Community &amp; Academy Manager</a:t>
            </a:r>
          </a:p>
        </p:txBody>
      </p:sp>
      <p:sp>
        <p:nvSpPr>
          <p:cNvPr id="2" name="Textplatzhalter 12">
            <a:extLst>
              <a:ext uri="{FF2B5EF4-FFF2-40B4-BE49-F238E27FC236}">
                <a16:creationId xmlns:a16="http://schemas.microsoft.com/office/drawing/2014/main" id="{D8C1BE41-7981-F9AF-98B1-4ACB4002BE2A}"/>
              </a:ext>
            </a:extLst>
          </p:cNvPr>
          <p:cNvSpPr txBox="1">
            <a:spLocks/>
          </p:cNvSpPr>
          <p:nvPr/>
        </p:nvSpPr>
        <p:spPr>
          <a:xfrm>
            <a:off x="5280118" y="3061901"/>
            <a:ext cx="4279543" cy="367099"/>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Email: yolandi.cloete@de-cix.net</a:t>
            </a:r>
            <a:endParaRPr lang="en-US" sz="1400"/>
          </a:p>
        </p:txBody>
      </p:sp>
    </p:spTree>
    <p:extLst>
      <p:ext uri="{BB962C8B-B14F-4D97-AF65-F5344CB8AC3E}">
        <p14:creationId xmlns:p14="http://schemas.microsoft.com/office/powerpoint/2010/main" val="357267587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92C328-66CC-62A7-5532-B259018FA7E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9EF43C34-4589-D67B-C937-A29486F7B534}"/>
              </a:ext>
            </a:extLst>
          </p:cNvPr>
          <p:cNvSpPr>
            <a:spLocks noGrp="1"/>
          </p:cNvSpPr>
          <p:nvPr>
            <p:ph type="title"/>
          </p:nvPr>
        </p:nvSpPr>
        <p:spPr>
          <a:xfrm>
            <a:off x="352550" y="361949"/>
            <a:ext cx="11486900" cy="866633"/>
          </a:xfrm>
        </p:spPr>
        <p:txBody>
          <a:bodyPr/>
          <a:lstStyle/>
          <a:p>
            <a:r>
              <a:rPr lang="en-US" sz="3600" i="0" dirty="0">
                <a:effectLst/>
                <a:latin typeface="fkGroteskNeue"/>
              </a:rPr>
              <a:t>Difference Between Traditional Blackholing and DE-CIX Advanced Blackholing</a:t>
            </a:r>
            <a:endParaRPr lang="en-US" sz="3600" dirty="0"/>
          </a:p>
        </p:txBody>
      </p:sp>
      <p:sp>
        <p:nvSpPr>
          <p:cNvPr id="4" name="Rectangle 3">
            <a:extLst>
              <a:ext uri="{FF2B5EF4-FFF2-40B4-BE49-F238E27FC236}">
                <a16:creationId xmlns:a16="http://schemas.microsoft.com/office/drawing/2014/main" id="{255BBC92-C1C8-8932-A0A4-553323661E28}"/>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graphicFrame>
        <p:nvGraphicFramePr>
          <p:cNvPr id="2" name="Table 1">
            <a:extLst>
              <a:ext uri="{FF2B5EF4-FFF2-40B4-BE49-F238E27FC236}">
                <a16:creationId xmlns:a16="http://schemas.microsoft.com/office/drawing/2014/main" id="{71C2ECBA-3971-0FA6-F8CF-80D90EB7F6D9}"/>
              </a:ext>
            </a:extLst>
          </p:cNvPr>
          <p:cNvGraphicFramePr>
            <a:graphicFrameLocks noGrp="1"/>
          </p:cNvGraphicFramePr>
          <p:nvPr>
            <p:extLst>
              <p:ext uri="{D42A27DB-BD31-4B8C-83A1-F6EECF244321}">
                <p14:modId xmlns:p14="http://schemas.microsoft.com/office/powerpoint/2010/main" val="3107310023"/>
              </p:ext>
            </p:extLst>
          </p:nvPr>
        </p:nvGraphicFramePr>
        <p:xfrm>
          <a:off x="977347" y="1410604"/>
          <a:ext cx="10237305" cy="5146407"/>
        </p:xfrm>
        <a:graphic>
          <a:graphicData uri="http://schemas.openxmlformats.org/drawingml/2006/table">
            <a:tbl>
              <a:tblPr/>
              <a:tblGrid>
                <a:gridCol w="1927778">
                  <a:extLst>
                    <a:ext uri="{9D8B030D-6E8A-4147-A177-3AD203B41FA5}">
                      <a16:colId xmlns:a16="http://schemas.microsoft.com/office/drawing/2014/main" val="3250587852"/>
                    </a:ext>
                  </a:extLst>
                </a:gridCol>
                <a:gridCol w="3895725">
                  <a:extLst>
                    <a:ext uri="{9D8B030D-6E8A-4147-A177-3AD203B41FA5}">
                      <a16:colId xmlns:a16="http://schemas.microsoft.com/office/drawing/2014/main" val="2628089683"/>
                    </a:ext>
                  </a:extLst>
                </a:gridCol>
                <a:gridCol w="4413802">
                  <a:extLst>
                    <a:ext uri="{9D8B030D-6E8A-4147-A177-3AD203B41FA5}">
                      <a16:colId xmlns:a16="http://schemas.microsoft.com/office/drawing/2014/main" val="4196580425"/>
                    </a:ext>
                  </a:extLst>
                </a:gridCol>
              </a:tblGrid>
              <a:tr h="181503">
                <a:tc>
                  <a:txBody>
                    <a:bodyPr/>
                    <a:lstStyle/>
                    <a:p>
                      <a:pPr algn="ctr" fontAlgn="t" latinLnBrk="0"/>
                      <a:r>
                        <a:rPr lang="en-ZA" sz="1600" b="1">
                          <a:solidFill>
                            <a:srgbClr val="0A404F"/>
                          </a:solidFill>
                          <a:effectLst/>
                        </a:rPr>
                        <a:t>Aspect</a:t>
                      </a:r>
                    </a:p>
                  </a:txBody>
                  <a:tcPr marL="9973" marR="9973" marT="9973" marB="99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0"/>
                      <a:r>
                        <a:rPr lang="en-ZA" sz="1600" b="1">
                          <a:solidFill>
                            <a:srgbClr val="0A404F"/>
                          </a:solidFill>
                          <a:effectLst/>
                        </a:rPr>
                        <a:t>Traditional Blackholing (RTBH)</a:t>
                      </a:r>
                    </a:p>
                  </a:txBody>
                  <a:tcPr marL="9973" marR="9973" marT="9973" marB="99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0"/>
                      <a:r>
                        <a:rPr lang="en-ZA" sz="1600" b="1">
                          <a:solidFill>
                            <a:srgbClr val="0A404F"/>
                          </a:solidFill>
                          <a:effectLst/>
                        </a:rPr>
                        <a:t>DE-CIX Advanced Blackholing</a:t>
                      </a:r>
                    </a:p>
                  </a:txBody>
                  <a:tcPr marL="9973" marR="9973" marT="9973" marB="99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5616660"/>
                  </a:ext>
                </a:extLst>
              </a:tr>
              <a:tr h="771885">
                <a:tc>
                  <a:txBody>
                    <a:bodyPr/>
                    <a:lstStyle/>
                    <a:p>
                      <a:pPr fontAlgn="base" latinLnBrk="0"/>
                      <a:r>
                        <a:rPr lang="en-ZA" sz="1200" b="0">
                          <a:solidFill>
                            <a:srgbClr val="0A404F"/>
                          </a:solidFill>
                          <a:effectLst/>
                        </a:rPr>
                        <a:t>Basic Concept</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Drops </a:t>
                      </a:r>
                      <a:r>
                        <a:rPr lang="en-US" sz="1200" i="1">
                          <a:solidFill>
                            <a:srgbClr val="0A404F"/>
                          </a:solidFill>
                          <a:effectLst/>
                        </a:rPr>
                        <a:t>all</a:t>
                      </a:r>
                      <a:r>
                        <a:rPr lang="en-US" sz="1200">
                          <a:solidFill>
                            <a:srgbClr val="0A404F"/>
                          </a:solidFill>
                          <a:effectLst/>
                        </a:rPr>
                        <a:t> traffic to a targeted IP prefix by routing it to a null interface, effectively blocking everything (both malicious and legitimate traffic).</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Provides </a:t>
                      </a:r>
                      <a:r>
                        <a:rPr lang="en-US" sz="1200" i="1">
                          <a:solidFill>
                            <a:srgbClr val="0A404F"/>
                          </a:solidFill>
                          <a:effectLst/>
                        </a:rPr>
                        <a:t>fine-grained</a:t>
                      </a:r>
                      <a:r>
                        <a:rPr lang="en-US" sz="1200">
                          <a:solidFill>
                            <a:srgbClr val="0A404F"/>
                          </a:solidFill>
                          <a:effectLst/>
                        </a:rPr>
                        <a:t> filtering by selectively dropping or rate-limiting traffic based on Layer 2-4 header information (e.g., MAC, IP, transport protocol, ports).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142164"/>
                  </a:ext>
                </a:extLst>
              </a:tr>
              <a:tr h="556475">
                <a:tc>
                  <a:txBody>
                    <a:bodyPr/>
                    <a:lstStyle/>
                    <a:p>
                      <a:pPr fontAlgn="base" latinLnBrk="0"/>
                      <a:r>
                        <a:rPr lang="en-ZA" sz="1200" b="0">
                          <a:solidFill>
                            <a:srgbClr val="0A404F"/>
                          </a:solidFill>
                          <a:effectLst/>
                        </a:rPr>
                        <a:t>Granularity</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ZA" sz="1200">
                          <a:solidFill>
                            <a:srgbClr val="0A404F"/>
                          </a:solidFill>
                          <a:effectLst/>
                        </a:rPr>
                        <a:t>Binary, prefix-level (all-or-nothing) filtering.</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Granular filtering by protocol, port, and other header fields, allowing partial blocking and shaping of attack traffic.</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525536"/>
                  </a:ext>
                </a:extLst>
              </a:tr>
              <a:tr h="771885">
                <a:tc>
                  <a:txBody>
                    <a:bodyPr/>
                    <a:lstStyle/>
                    <a:p>
                      <a:pPr fontAlgn="base" latinLnBrk="0"/>
                      <a:r>
                        <a:rPr lang="en-ZA" sz="1200" b="0">
                          <a:solidFill>
                            <a:srgbClr val="0A404F"/>
                          </a:solidFill>
                          <a:effectLst/>
                        </a:rPr>
                        <a:t>Effectiveness</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Depends on cooperation of peering ASes to honor blackhole routes; studies show often only ~50% of targeted traffic is dropped, especially for host routes (/32).</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Drops attack traffic with </a:t>
                      </a:r>
                      <a:r>
                        <a:rPr lang="en-US" sz="1200" i="1">
                          <a:solidFill>
                            <a:srgbClr val="0A404F"/>
                          </a:solidFill>
                          <a:effectLst/>
                        </a:rPr>
                        <a:t>100% reliability</a:t>
                      </a:r>
                      <a:r>
                        <a:rPr lang="en-US" sz="1200">
                          <a:solidFill>
                            <a:srgbClr val="0A404F"/>
                          </a:solidFill>
                          <a:effectLst/>
                        </a:rPr>
                        <a:t> by directly using DE-CIX’s own hardware, independent of peer cooperation.</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438823"/>
                  </a:ext>
                </a:extLst>
              </a:tr>
              <a:tr h="502623">
                <a:tc>
                  <a:txBody>
                    <a:bodyPr/>
                    <a:lstStyle/>
                    <a:p>
                      <a:pPr fontAlgn="base" latinLnBrk="0"/>
                      <a:r>
                        <a:rPr lang="en-ZA" sz="1200" b="0">
                          <a:solidFill>
                            <a:srgbClr val="0A404F"/>
                          </a:solidFill>
                          <a:effectLst/>
                        </a:rPr>
                        <a:t>Collateral Damage</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High collateral damage since all traffic to the prefix is dropped, including legitimate users.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Minimizes collateral damage by filtering only attack-related traffic, preserving legitimate traffic.</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2910439"/>
                  </a:ext>
                </a:extLst>
              </a:tr>
              <a:tr h="664180">
                <a:tc>
                  <a:txBody>
                    <a:bodyPr/>
                    <a:lstStyle/>
                    <a:p>
                      <a:pPr fontAlgn="base" latinLnBrk="0"/>
                      <a:r>
                        <a:rPr lang="en-ZA" sz="1200" b="0">
                          <a:solidFill>
                            <a:srgbClr val="0A404F"/>
                          </a:solidFill>
                          <a:effectLst/>
                        </a:rPr>
                        <a:t>Signaling &amp; Deployment</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Requires customers to announce blackhole prefixes via BGP communities; depends on peers to accept and enforce routes.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Uses a simplified signaling interface directly with DE-CIX’s infrastructure; no need for broad peer cooperation.</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45484"/>
                  </a:ext>
                </a:extLst>
              </a:tr>
              <a:tr h="556475">
                <a:tc>
                  <a:txBody>
                    <a:bodyPr/>
                    <a:lstStyle/>
                    <a:p>
                      <a:pPr fontAlgn="base" latinLnBrk="0"/>
                      <a:r>
                        <a:rPr lang="en-ZA" sz="1200" b="0">
                          <a:solidFill>
                            <a:srgbClr val="0A404F"/>
                          </a:solidFill>
                          <a:effectLst/>
                        </a:rPr>
                        <a:t>Scalability &amp; Performance</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Limited scalability for Tbps-level attacks; slower reaction due to manual or semi-automated processes.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Scales efficiently to Tbps-level attacks; fast reaction times with hardware-accelerated filtering and rate limiting.</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672938"/>
                  </a:ext>
                </a:extLst>
              </a:tr>
              <a:tr h="448770">
                <a:tc>
                  <a:txBody>
                    <a:bodyPr/>
                    <a:lstStyle/>
                    <a:p>
                      <a:pPr fontAlgn="base" latinLnBrk="0"/>
                      <a:r>
                        <a:rPr lang="en-ZA" sz="1200" b="0">
                          <a:solidFill>
                            <a:srgbClr val="0A404F"/>
                          </a:solidFill>
                          <a:effectLst/>
                        </a:rPr>
                        <a:t>Telemetry &amp; Feedback</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No detailed telemetry; traffic is simply dropped without insight.</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Provides telemetry on dropped and shaped traffic, enabling better attack analysis and forensics.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46838"/>
                  </a:ext>
                </a:extLst>
              </a:tr>
              <a:tr h="610328">
                <a:tc>
                  <a:txBody>
                    <a:bodyPr/>
                    <a:lstStyle/>
                    <a:p>
                      <a:pPr fontAlgn="base" latinLnBrk="0"/>
                      <a:r>
                        <a:rPr lang="en-ZA" sz="1200" b="0">
                          <a:solidFill>
                            <a:srgbClr val="0A404F"/>
                          </a:solidFill>
                          <a:effectLst/>
                        </a:rPr>
                        <a:t>Use Cases</a:t>
                      </a:r>
                      <a:endParaRPr lang="en-ZA" sz="1200">
                        <a:solidFill>
                          <a:srgbClr val="0A404F"/>
                        </a:solidFill>
                        <a:effectLst/>
                      </a:endParaRP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Suitable for emergency, blunt mitigation of large attacks when no finer controls are available.</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latinLnBrk="0"/>
                      <a:r>
                        <a:rPr lang="en-US" sz="1200">
                          <a:solidFill>
                            <a:srgbClr val="0A404F"/>
                          </a:solidFill>
                          <a:effectLst/>
                        </a:rPr>
                        <a:t>Enables precise, automated, and scalable mitigation tailored to the attack characteristics, reducing impact on services.</a:t>
                      </a:r>
                    </a:p>
                  </a:txBody>
                  <a:tcPr marL="9973" marR="9973" marT="8975" marB="8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500369"/>
                  </a:ext>
                </a:extLst>
              </a:tr>
            </a:tbl>
          </a:graphicData>
        </a:graphic>
      </p:graphicFrame>
    </p:spTree>
    <p:extLst>
      <p:ext uri="{BB962C8B-B14F-4D97-AF65-F5344CB8AC3E}">
        <p14:creationId xmlns:p14="http://schemas.microsoft.com/office/powerpoint/2010/main" val="185249282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70A5-671A-BBAE-4B57-BDE8FDACA98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4039B5C-F700-5FEF-0A8B-1E665CFD6D34}"/>
              </a:ext>
            </a:extLst>
          </p:cNvPr>
          <p:cNvSpPr>
            <a:spLocks noGrp="1"/>
          </p:cNvSpPr>
          <p:nvPr>
            <p:ph type="title"/>
          </p:nvPr>
        </p:nvSpPr>
        <p:spPr>
          <a:xfrm>
            <a:off x="352550" y="361949"/>
            <a:ext cx="11486900" cy="866633"/>
          </a:xfrm>
        </p:spPr>
        <p:txBody>
          <a:bodyPr/>
          <a:lstStyle/>
          <a:p>
            <a:r>
              <a:rPr lang="en-US" dirty="0"/>
              <a:t>2024 Cyber Security Events</a:t>
            </a:r>
            <a:endParaRPr lang="en-US" b="0" dirty="0"/>
          </a:p>
        </p:txBody>
      </p:sp>
      <p:sp>
        <p:nvSpPr>
          <p:cNvPr id="4" name="Rectangle 3">
            <a:extLst>
              <a:ext uri="{FF2B5EF4-FFF2-40B4-BE49-F238E27FC236}">
                <a16:creationId xmlns:a16="http://schemas.microsoft.com/office/drawing/2014/main" id="{3DB431FC-E8DD-23B1-FA58-906196907742}"/>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pic>
        <p:nvPicPr>
          <p:cNvPr id="5" name="Picture 4">
            <a:extLst>
              <a:ext uri="{FF2B5EF4-FFF2-40B4-BE49-F238E27FC236}">
                <a16:creationId xmlns:a16="http://schemas.microsoft.com/office/drawing/2014/main" id="{A1086869-0492-E126-ADBA-771E30374D1C}"/>
              </a:ext>
            </a:extLst>
          </p:cNvPr>
          <p:cNvPicPr>
            <a:picLocks noChangeAspect="1"/>
          </p:cNvPicPr>
          <p:nvPr/>
        </p:nvPicPr>
        <p:blipFill>
          <a:blip r:embed="rId3"/>
          <a:stretch>
            <a:fillRect/>
          </a:stretch>
        </p:blipFill>
        <p:spPr>
          <a:xfrm>
            <a:off x="2959824" y="1667688"/>
            <a:ext cx="6272351" cy="4434662"/>
          </a:xfrm>
          <a:prstGeom prst="rect">
            <a:avLst/>
          </a:prstGeom>
        </p:spPr>
      </p:pic>
    </p:spTree>
    <p:extLst>
      <p:ext uri="{BB962C8B-B14F-4D97-AF65-F5344CB8AC3E}">
        <p14:creationId xmlns:p14="http://schemas.microsoft.com/office/powerpoint/2010/main" val="24890795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38D5E-0A45-33C8-4121-CE11BCD466FA}"/>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42FF743-7841-B567-A4CA-437F50B6EE6F}"/>
              </a:ext>
            </a:extLst>
          </p:cNvPr>
          <p:cNvSpPr>
            <a:spLocks noGrp="1"/>
          </p:cNvSpPr>
          <p:nvPr>
            <p:ph type="title"/>
          </p:nvPr>
        </p:nvSpPr>
        <p:spPr>
          <a:xfrm>
            <a:off x="352550" y="361949"/>
            <a:ext cx="11486900" cy="866633"/>
          </a:xfrm>
        </p:spPr>
        <p:txBody>
          <a:bodyPr/>
          <a:lstStyle/>
          <a:p>
            <a:r>
              <a:rPr lang="en-US" dirty="0"/>
              <a:t>2024 Cyber Security Events</a:t>
            </a:r>
            <a:endParaRPr lang="en-US" b="0" dirty="0"/>
          </a:p>
        </p:txBody>
      </p:sp>
      <p:sp>
        <p:nvSpPr>
          <p:cNvPr id="4" name="Rectangle 3">
            <a:extLst>
              <a:ext uri="{FF2B5EF4-FFF2-40B4-BE49-F238E27FC236}">
                <a16:creationId xmlns:a16="http://schemas.microsoft.com/office/drawing/2014/main" id="{9C696EAE-270C-37F5-6452-4867C514E13A}"/>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pic>
        <p:nvPicPr>
          <p:cNvPr id="6" name="Picture 5">
            <a:extLst>
              <a:ext uri="{FF2B5EF4-FFF2-40B4-BE49-F238E27FC236}">
                <a16:creationId xmlns:a16="http://schemas.microsoft.com/office/drawing/2014/main" id="{6DFB45C0-31E2-2A47-6D0F-97247DE8399F}"/>
              </a:ext>
            </a:extLst>
          </p:cNvPr>
          <p:cNvPicPr>
            <a:picLocks noChangeAspect="1"/>
          </p:cNvPicPr>
          <p:nvPr/>
        </p:nvPicPr>
        <p:blipFill>
          <a:blip r:embed="rId3"/>
          <a:srcRect t="553" r="531"/>
          <a:stretch>
            <a:fillRect/>
          </a:stretch>
        </p:blipFill>
        <p:spPr>
          <a:xfrm>
            <a:off x="3719571" y="1466850"/>
            <a:ext cx="4752857" cy="4883149"/>
          </a:xfrm>
          <a:prstGeom prst="rect">
            <a:avLst/>
          </a:prstGeom>
        </p:spPr>
      </p:pic>
    </p:spTree>
    <p:extLst>
      <p:ext uri="{BB962C8B-B14F-4D97-AF65-F5344CB8AC3E}">
        <p14:creationId xmlns:p14="http://schemas.microsoft.com/office/powerpoint/2010/main" val="40455450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C81D-1E2F-CE49-98A0-9461F231C130}"/>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15ADDAA2-B54D-FF71-14A8-29DE9363B31D}"/>
              </a:ext>
            </a:extLst>
          </p:cNvPr>
          <p:cNvSpPr>
            <a:spLocks noGrp="1"/>
          </p:cNvSpPr>
          <p:nvPr>
            <p:ph type="title"/>
          </p:nvPr>
        </p:nvSpPr>
        <p:spPr>
          <a:xfrm>
            <a:off x="352550" y="361949"/>
            <a:ext cx="11486900" cy="866633"/>
          </a:xfrm>
        </p:spPr>
        <p:txBody>
          <a:bodyPr/>
          <a:lstStyle/>
          <a:p>
            <a:r>
              <a:rPr lang="en-US" dirty="0"/>
              <a:t>Cyberattacks in the Baltics</a:t>
            </a:r>
            <a:endParaRPr lang="en-US" b="0" dirty="0"/>
          </a:p>
        </p:txBody>
      </p:sp>
      <p:sp>
        <p:nvSpPr>
          <p:cNvPr id="4" name="Rectangle 3">
            <a:extLst>
              <a:ext uri="{FF2B5EF4-FFF2-40B4-BE49-F238E27FC236}">
                <a16:creationId xmlns:a16="http://schemas.microsoft.com/office/drawing/2014/main" id="{5F10AC5A-E34E-1BE6-4AD8-F93DFB915CBE}"/>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pic>
        <p:nvPicPr>
          <p:cNvPr id="11" name="Picture 10">
            <a:extLst>
              <a:ext uri="{FF2B5EF4-FFF2-40B4-BE49-F238E27FC236}">
                <a16:creationId xmlns:a16="http://schemas.microsoft.com/office/drawing/2014/main" id="{7134692C-BC91-3E44-7CDC-EF98E9EF5433}"/>
              </a:ext>
            </a:extLst>
          </p:cNvPr>
          <p:cNvPicPr>
            <a:picLocks noChangeAspect="1"/>
          </p:cNvPicPr>
          <p:nvPr/>
        </p:nvPicPr>
        <p:blipFill>
          <a:blip r:embed="rId3"/>
          <a:stretch>
            <a:fillRect/>
          </a:stretch>
        </p:blipFill>
        <p:spPr>
          <a:xfrm>
            <a:off x="758825" y="1638696"/>
            <a:ext cx="5045075" cy="4694485"/>
          </a:xfrm>
          <a:prstGeom prst="rect">
            <a:avLst/>
          </a:prstGeom>
        </p:spPr>
      </p:pic>
      <p:sp>
        <p:nvSpPr>
          <p:cNvPr id="12" name="Textplatzhalter 12">
            <a:extLst>
              <a:ext uri="{FF2B5EF4-FFF2-40B4-BE49-F238E27FC236}">
                <a16:creationId xmlns:a16="http://schemas.microsoft.com/office/drawing/2014/main" id="{1BE5C9F7-B841-E492-12B5-F876B0CF4815}"/>
              </a:ext>
            </a:extLst>
          </p:cNvPr>
          <p:cNvSpPr txBox="1">
            <a:spLocks/>
          </p:cNvSpPr>
          <p:nvPr/>
        </p:nvSpPr>
        <p:spPr>
          <a:xfrm>
            <a:off x="6388102" y="2406506"/>
            <a:ext cx="5238750" cy="3158863"/>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According to the National Cyber Security Centre:</a:t>
            </a:r>
          </a:p>
          <a:p>
            <a:endParaRPr lang="en-US" sz="2000" b="1" dirty="0"/>
          </a:p>
          <a:p>
            <a:r>
              <a:rPr lang="en-US" sz="1800" dirty="0"/>
              <a:t>‘There had been an increase in targeting of the region ranging from ransomware to sophisticated state sponsored attacks.’</a:t>
            </a:r>
          </a:p>
          <a:p>
            <a:endParaRPr lang="en-US" sz="1800" dirty="0"/>
          </a:p>
          <a:p>
            <a:r>
              <a:rPr lang="en-US" sz="1800" dirty="0"/>
              <a:t>‘The most targeted sectors are energy, especially oil and gas, transportation sector, including maritime and aviation, and communication networks.’</a:t>
            </a:r>
          </a:p>
        </p:txBody>
      </p:sp>
    </p:spTree>
    <p:extLst>
      <p:ext uri="{BB962C8B-B14F-4D97-AF65-F5344CB8AC3E}">
        <p14:creationId xmlns:p14="http://schemas.microsoft.com/office/powerpoint/2010/main" val="33553359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F96B-565F-9C05-91BE-CFC4722FBFA8}"/>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F3E3FB3-82A4-0FD9-E4FB-8BB5A68AC636}"/>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B3DFC407-13D1-896E-78AE-A64C876ADFAC}"/>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3147737F-58BA-67D1-9455-AA7009524414}"/>
              </a:ext>
            </a:extLst>
          </p:cNvPr>
          <p:cNvSpPr txBox="1">
            <a:spLocks/>
          </p:cNvSpPr>
          <p:nvPr/>
        </p:nvSpPr>
        <p:spPr>
          <a:xfrm>
            <a:off x="503997" y="1890215"/>
            <a:ext cx="11192134" cy="460583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What is it? </a:t>
            </a:r>
            <a:r>
              <a:rPr lang="en-US" sz="2000" dirty="0"/>
              <a:t>A Distributed Denial of Service (DDoS) attack is a malicious attempt to overwhelm a network or service by flooding it with excessive traffic from multiple sources, causing disruption or downtime.</a:t>
            </a:r>
          </a:p>
          <a:p>
            <a:endParaRPr lang="en-US" sz="2000" dirty="0"/>
          </a:p>
          <a:p>
            <a:r>
              <a:rPr lang="en-US" sz="2000" b="1" dirty="0"/>
              <a:t>Risks</a:t>
            </a:r>
          </a:p>
          <a:p>
            <a:pPr marL="285750" indent="-285750">
              <a:buFont typeface="Arial" panose="020B0604020202020204" pitchFamily="34" charset="0"/>
              <a:buChar char="•"/>
            </a:pPr>
            <a:r>
              <a:rPr lang="en-US" sz="1800" dirty="0"/>
              <a:t>Overwhelmed peering links lead to network downtime and service degradation.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Collateral damage to other networks sharing peering infrastructure.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Increased operational costs due to mitigation efforts and potential SLA penalties.</a:t>
            </a:r>
          </a:p>
        </p:txBody>
      </p:sp>
    </p:spTree>
    <p:extLst>
      <p:ext uri="{BB962C8B-B14F-4D97-AF65-F5344CB8AC3E}">
        <p14:creationId xmlns:p14="http://schemas.microsoft.com/office/powerpoint/2010/main" val="74012161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fade">
                                      <p:cBhvr>
                                        <p:cTn id="21"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89D94-8492-46F3-6C81-5651E956436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CAA5FBF-7EBB-AA3E-7F68-33F99AB3F4F4}"/>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5508820C-F5CF-4B3B-E68F-2ACBBCE523DF}"/>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BAF19137-8913-1D84-D9DA-98AF287A2A1A}"/>
              </a:ext>
            </a:extLst>
          </p:cNvPr>
          <p:cNvSpPr txBox="1">
            <a:spLocks/>
          </p:cNvSpPr>
          <p:nvPr/>
        </p:nvSpPr>
        <p:spPr>
          <a:xfrm>
            <a:off x="503997" y="1890215"/>
            <a:ext cx="11192134" cy="31191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Real-World Example: Crypto Sector Under Siege</a:t>
            </a:r>
          </a:p>
          <a:p>
            <a:endParaRPr lang="en-US" sz="2000" dirty="0"/>
          </a:p>
          <a:p>
            <a:pPr marL="285750" indent="-285750">
              <a:buFont typeface="Arial" panose="020B0604020202020204" pitchFamily="34" charset="0"/>
              <a:buChar char="•"/>
            </a:pPr>
            <a:r>
              <a:rPr lang="en-US" sz="1600" dirty="0"/>
              <a:t>In Q2 2025, Cloudflare mitigated over 6,500 hyper-volumetric DDoS attacks, averaging 71 per day.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One notable incident involved a crypto exchange targeted during a major token launch, causing multi-hour outages and $12M in trading losses.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Attackers exploited Layer 7 (HTTP) vectors to mimic legitimate traffic, bypassing basic defenses.</a:t>
            </a:r>
          </a:p>
        </p:txBody>
      </p:sp>
    </p:spTree>
    <p:extLst>
      <p:ext uri="{BB962C8B-B14F-4D97-AF65-F5344CB8AC3E}">
        <p14:creationId xmlns:p14="http://schemas.microsoft.com/office/powerpoint/2010/main" val="399929904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3858-9EDF-084A-F55B-6AF758CD22D2}"/>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B3C28C4-76F1-1B59-F1C2-0E14D22B8875}"/>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276BC135-02C1-DDA6-7F93-81E8FF50011F}"/>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1B4A9647-4091-14F0-3702-B9B832D72B20}"/>
              </a:ext>
            </a:extLst>
          </p:cNvPr>
          <p:cNvSpPr txBox="1">
            <a:spLocks/>
          </p:cNvSpPr>
          <p:nvPr/>
        </p:nvSpPr>
        <p:spPr>
          <a:xfrm>
            <a:off x="503997" y="1890215"/>
            <a:ext cx="11192134" cy="311910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Real-Life Examples &amp; Impact</a:t>
            </a:r>
          </a:p>
          <a:p>
            <a:endParaRPr lang="en-US" sz="2000" b="1" dirty="0"/>
          </a:p>
          <a:p>
            <a:pPr marL="457200" indent="-457200">
              <a:buFont typeface="+mj-lt"/>
              <a:buAutoNum type="arabicPeriod"/>
            </a:pPr>
            <a:r>
              <a:rPr lang="en-US" sz="1800" b="1" dirty="0"/>
              <a:t>Dyn DNS Attack (2016): </a:t>
            </a:r>
            <a:r>
              <a:rPr lang="en-US" sz="1800" dirty="0"/>
              <a:t>Disrupted major websites globally.</a:t>
            </a:r>
          </a:p>
          <a:p>
            <a:pPr marL="457200" indent="-457200">
              <a:buFont typeface="+mj-lt"/>
              <a:buAutoNum type="arabicPeriod"/>
            </a:pPr>
            <a:endParaRPr lang="en-US" sz="1800" b="1" dirty="0"/>
          </a:p>
          <a:p>
            <a:pPr marL="457200" indent="-457200">
              <a:buFont typeface="+mj-lt"/>
              <a:buAutoNum type="arabicPeriod"/>
            </a:pPr>
            <a:r>
              <a:rPr lang="en-US" sz="1800" b="1" dirty="0"/>
              <a:t>GitHub DDoS Attack (2018): </a:t>
            </a:r>
            <a:r>
              <a:rPr lang="en-US" sz="1800" dirty="0"/>
              <a:t>Massive attack mitigated quickly but demonstrated threat scale.</a:t>
            </a:r>
          </a:p>
          <a:p>
            <a:endParaRPr lang="en-US" sz="2000" b="1" dirty="0"/>
          </a:p>
          <a:p>
            <a:r>
              <a:rPr lang="en-US" sz="2000" b="1" dirty="0"/>
              <a:t>Business Impact: </a:t>
            </a:r>
            <a:r>
              <a:rPr lang="en-US" sz="2000" dirty="0"/>
              <a:t>Loss of revenue (network downtime costs businesses $5,600+ per minute on average), customer churn, and reputational damage.</a:t>
            </a:r>
          </a:p>
          <a:p>
            <a:endParaRPr lang="en-US" sz="2000" b="1" dirty="0"/>
          </a:p>
          <a:p>
            <a:r>
              <a:rPr lang="en-US" sz="2000" b="1" dirty="0"/>
              <a:t>Network Impact: </a:t>
            </a:r>
            <a:r>
              <a:rPr lang="en-US" sz="2000" dirty="0"/>
              <a:t>Congestion, increased latency, and potential overload of mitigation resources.</a:t>
            </a:r>
          </a:p>
        </p:txBody>
      </p:sp>
      <p:sp>
        <p:nvSpPr>
          <p:cNvPr id="2" name="Textplatzhalter 12">
            <a:extLst>
              <a:ext uri="{FF2B5EF4-FFF2-40B4-BE49-F238E27FC236}">
                <a16:creationId xmlns:a16="http://schemas.microsoft.com/office/drawing/2014/main" id="{988EC799-5C1D-F8FE-133A-F5BDCE889FFE}"/>
              </a:ext>
            </a:extLst>
          </p:cNvPr>
          <p:cNvSpPr txBox="1">
            <a:spLocks/>
          </p:cNvSpPr>
          <p:nvPr/>
        </p:nvSpPr>
        <p:spPr>
          <a:xfrm>
            <a:off x="499933" y="5594522"/>
            <a:ext cx="11192134" cy="440635"/>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i="1" dirty="0">
                <a:effectLst/>
                <a:latin typeface="fkGroteskNeue"/>
              </a:rPr>
              <a:t>Layered defenses and collaboration are your best shields.</a:t>
            </a:r>
            <a:endParaRPr lang="en-US" sz="2000" b="1" dirty="0"/>
          </a:p>
        </p:txBody>
      </p:sp>
    </p:spTree>
    <p:extLst>
      <p:ext uri="{BB962C8B-B14F-4D97-AF65-F5344CB8AC3E}">
        <p14:creationId xmlns:p14="http://schemas.microsoft.com/office/powerpoint/2010/main" val="344190924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animEffect transition="in" filter="fade">
                                      <p:cBhvr>
                                        <p:cTn id="21" dur="500"/>
                                        <p:tgtEl>
                                          <p:spTgt spid="10">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866B-B015-3D56-69D9-BA484FC2876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466385F7-A4E1-D832-45B4-B36FE85CE52B}"/>
              </a:ext>
            </a:extLst>
          </p:cNvPr>
          <p:cNvSpPr>
            <a:spLocks noGrp="1"/>
          </p:cNvSpPr>
          <p:nvPr>
            <p:ph type="title"/>
          </p:nvPr>
        </p:nvSpPr>
        <p:spPr>
          <a:xfrm>
            <a:off x="352550" y="361949"/>
            <a:ext cx="11486900" cy="866633"/>
          </a:xfrm>
        </p:spPr>
        <p:txBody>
          <a:bodyPr/>
          <a:lstStyle/>
          <a:p>
            <a:r>
              <a:rPr lang="en-US"/>
              <a:t>DDoS Attacks in Peering</a:t>
            </a:r>
            <a:endParaRPr lang="en-US" b="0"/>
          </a:p>
        </p:txBody>
      </p:sp>
      <p:sp>
        <p:nvSpPr>
          <p:cNvPr id="4" name="Rectangle 3">
            <a:extLst>
              <a:ext uri="{FF2B5EF4-FFF2-40B4-BE49-F238E27FC236}">
                <a16:creationId xmlns:a16="http://schemas.microsoft.com/office/drawing/2014/main" id="{6CDA72F8-3D88-3DBF-2205-07D1FAD5B621}"/>
              </a:ext>
            </a:extLst>
          </p:cNvPr>
          <p:cNvSpPr/>
          <p:nvPr/>
        </p:nvSpPr>
        <p:spPr>
          <a:xfrm>
            <a:off x="10615101" y="5594522"/>
            <a:ext cx="1291281" cy="1068859"/>
          </a:xfrm>
          <a:prstGeom prst="rect">
            <a:avLst/>
          </a:prstGeom>
          <a:solidFill>
            <a:srgbClr val="C2D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000" err="1"/>
          </a:p>
        </p:txBody>
      </p:sp>
      <p:sp>
        <p:nvSpPr>
          <p:cNvPr id="10" name="Textplatzhalter 12">
            <a:extLst>
              <a:ext uri="{FF2B5EF4-FFF2-40B4-BE49-F238E27FC236}">
                <a16:creationId xmlns:a16="http://schemas.microsoft.com/office/drawing/2014/main" id="{EDE7A987-48CC-2D99-8A86-26246FD3CA35}"/>
              </a:ext>
            </a:extLst>
          </p:cNvPr>
          <p:cNvSpPr txBox="1">
            <a:spLocks/>
          </p:cNvSpPr>
          <p:nvPr/>
        </p:nvSpPr>
        <p:spPr>
          <a:xfrm>
            <a:off x="503997" y="1890215"/>
            <a:ext cx="11192134" cy="361666"/>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What is the motivation?</a:t>
            </a:r>
          </a:p>
          <a:p>
            <a:endParaRPr lang="en-US" sz="2000" b="1" dirty="0"/>
          </a:p>
          <a:p>
            <a:endParaRPr lang="en-US" sz="2000" dirty="0"/>
          </a:p>
        </p:txBody>
      </p:sp>
      <p:grpSp>
        <p:nvGrpSpPr>
          <p:cNvPr id="9" name="Group 8">
            <a:extLst>
              <a:ext uri="{FF2B5EF4-FFF2-40B4-BE49-F238E27FC236}">
                <a16:creationId xmlns:a16="http://schemas.microsoft.com/office/drawing/2014/main" id="{02CC510E-2DFA-C1D0-09AF-B2D9EA77A1C2}"/>
              </a:ext>
            </a:extLst>
          </p:cNvPr>
          <p:cNvGrpSpPr/>
          <p:nvPr/>
        </p:nvGrpSpPr>
        <p:grpSpPr>
          <a:xfrm>
            <a:off x="503997" y="2289735"/>
            <a:ext cx="1593375" cy="2013328"/>
            <a:chOff x="1602472" y="2582838"/>
            <a:chExt cx="1423918" cy="1682355"/>
          </a:xfrm>
        </p:grpSpPr>
        <p:pic>
          <p:nvPicPr>
            <p:cNvPr id="5" name="Graphic 4" descr="Computer with solid fill">
              <a:extLst>
                <a:ext uri="{FF2B5EF4-FFF2-40B4-BE49-F238E27FC236}">
                  <a16:creationId xmlns:a16="http://schemas.microsoft.com/office/drawing/2014/main" id="{C3A79457-AA03-DD18-E6A6-10D81812BF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96" y="2582838"/>
              <a:ext cx="1239671" cy="1239671"/>
            </a:xfrm>
            <a:prstGeom prst="rect">
              <a:avLst/>
            </a:prstGeom>
          </p:spPr>
        </p:pic>
        <p:sp>
          <p:nvSpPr>
            <p:cNvPr id="6" name="TextBox 5">
              <a:extLst>
                <a:ext uri="{FF2B5EF4-FFF2-40B4-BE49-F238E27FC236}">
                  <a16:creationId xmlns:a16="http://schemas.microsoft.com/office/drawing/2014/main" id="{B20D687C-0C63-0D5F-574A-2C23DF2794CD}"/>
                </a:ext>
              </a:extLst>
            </p:cNvPr>
            <p:cNvSpPr txBox="1"/>
            <p:nvPr/>
          </p:nvSpPr>
          <p:spPr>
            <a:xfrm>
              <a:off x="1808327" y="3048785"/>
              <a:ext cx="593678" cy="153888"/>
            </a:xfrm>
            <a:prstGeom prst="rect">
              <a:avLst/>
            </a:prstGeom>
            <a:noFill/>
          </p:spPr>
          <p:txBody>
            <a:bodyPr wrap="square" lIns="0" tIns="0" rIns="0" bIns="0" rtlCol="0">
              <a:spAutoFit/>
            </a:bodyPr>
            <a:lstStyle/>
            <a:p>
              <a:pPr algn="ctr"/>
              <a:r>
                <a:rPr lang="en-ZA" sz="1000" b="1">
                  <a:solidFill>
                    <a:schemeClr val="tx2"/>
                  </a:solidFill>
                </a:rPr>
                <a:t>Revenge</a:t>
              </a:r>
            </a:p>
          </p:txBody>
        </p:sp>
        <p:sp>
          <p:nvSpPr>
            <p:cNvPr id="7" name="TextBox 6">
              <a:extLst>
                <a:ext uri="{FF2B5EF4-FFF2-40B4-BE49-F238E27FC236}">
                  <a16:creationId xmlns:a16="http://schemas.microsoft.com/office/drawing/2014/main" id="{E59907F2-0C12-11A4-2E9A-64C92651347F}"/>
                </a:ext>
              </a:extLst>
            </p:cNvPr>
            <p:cNvSpPr txBox="1"/>
            <p:nvPr/>
          </p:nvSpPr>
          <p:spPr>
            <a:xfrm>
              <a:off x="1602472" y="3649640"/>
              <a:ext cx="1423918" cy="615553"/>
            </a:xfrm>
            <a:prstGeom prst="rect">
              <a:avLst/>
            </a:prstGeom>
            <a:noFill/>
          </p:spPr>
          <p:txBody>
            <a:bodyPr wrap="square" lIns="0" tIns="0" rIns="0" bIns="0" rtlCol="0">
              <a:spAutoFit/>
            </a:bodyPr>
            <a:lstStyle/>
            <a:p>
              <a:pPr marL="228600" indent="-228600">
                <a:buFont typeface="+mj-lt"/>
                <a:buAutoNum type="arabicPeriod"/>
              </a:pPr>
              <a:r>
                <a:rPr lang="en-ZA" sz="1000" dirty="0">
                  <a:solidFill>
                    <a:schemeClr val="tx2"/>
                  </a:solidFill>
                </a:rPr>
                <a:t>Employees</a:t>
              </a:r>
            </a:p>
            <a:p>
              <a:pPr marL="228600" indent="-228600">
                <a:buFont typeface="+mj-lt"/>
                <a:buAutoNum type="arabicPeriod"/>
              </a:pPr>
              <a:r>
                <a:rPr lang="en-ZA" sz="1000" dirty="0">
                  <a:solidFill>
                    <a:schemeClr val="tx2"/>
                  </a:solidFill>
                </a:rPr>
                <a:t>Customers</a:t>
              </a:r>
            </a:p>
            <a:p>
              <a:pPr marL="228600" indent="-228600">
                <a:buFont typeface="+mj-lt"/>
                <a:buAutoNum type="arabicPeriod"/>
              </a:pPr>
              <a:r>
                <a:rPr lang="en-ZA" sz="1000" dirty="0">
                  <a:solidFill>
                    <a:schemeClr val="tx2"/>
                  </a:solidFill>
                </a:rPr>
                <a:t>Litigations</a:t>
              </a:r>
            </a:p>
            <a:p>
              <a:pPr marL="228600" indent="-228600">
                <a:buFont typeface="+mj-lt"/>
                <a:buAutoNum type="arabicPeriod"/>
              </a:pPr>
              <a:r>
                <a:rPr lang="en-ZA" sz="1000" dirty="0">
                  <a:solidFill>
                    <a:schemeClr val="tx2"/>
                  </a:solidFill>
                </a:rPr>
                <a:t>Disgruntled Hackers</a:t>
              </a:r>
            </a:p>
          </p:txBody>
        </p:sp>
      </p:grpSp>
      <p:grpSp>
        <p:nvGrpSpPr>
          <p:cNvPr id="11" name="Group 10">
            <a:extLst>
              <a:ext uri="{FF2B5EF4-FFF2-40B4-BE49-F238E27FC236}">
                <a16:creationId xmlns:a16="http://schemas.microsoft.com/office/drawing/2014/main" id="{83DCD9BB-9C87-D721-4491-E5A709634293}"/>
              </a:ext>
            </a:extLst>
          </p:cNvPr>
          <p:cNvGrpSpPr/>
          <p:nvPr/>
        </p:nvGrpSpPr>
        <p:grpSpPr>
          <a:xfrm>
            <a:off x="2700190" y="2258449"/>
            <a:ext cx="1711660" cy="1887071"/>
            <a:chOff x="1602471" y="2582838"/>
            <a:chExt cx="1479647" cy="1528467"/>
          </a:xfrm>
        </p:grpSpPr>
        <p:pic>
          <p:nvPicPr>
            <p:cNvPr id="12" name="Graphic 11" descr="Computer with solid fill">
              <a:extLst>
                <a:ext uri="{FF2B5EF4-FFF2-40B4-BE49-F238E27FC236}">
                  <a16:creationId xmlns:a16="http://schemas.microsoft.com/office/drawing/2014/main" id="{864B2E28-980A-8634-7492-790E92283C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96" y="2582838"/>
              <a:ext cx="1239671" cy="1239671"/>
            </a:xfrm>
            <a:prstGeom prst="rect">
              <a:avLst/>
            </a:prstGeom>
          </p:spPr>
        </p:pic>
        <p:sp>
          <p:nvSpPr>
            <p:cNvPr id="13" name="TextBox 12">
              <a:extLst>
                <a:ext uri="{FF2B5EF4-FFF2-40B4-BE49-F238E27FC236}">
                  <a16:creationId xmlns:a16="http://schemas.microsoft.com/office/drawing/2014/main" id="{DCE6C682-4C3B-F1EE-75B4-1C083E64D141}"/>
                </a:ext>
              </a:extLst>
            </p:cNvPr>
            <p:cNvSpPr txBox="1"/>
            <p:nvPr/>
          </p:nvSpPr>
          <p:spPr>
            <a:xfrm>
              <a:off x="1808327" y="3048785"/>
              <a:ext cx="593678" cy="123111"/>
            </a:xfrm>
            <a:prstGeom prst="rect">
              <a:avLst/>
            </a:prstGeom>
            <a:noFill/>
          </p:spPr>
          <p:txBody>
            <a:bodyPr wrap="square" lIns="0" tIns="0" rIns="0" bIns="0" rtlCol="0">
              <a:spAutoFit/>
            </a:bodyPr>
            <a:lstStyle/>
            <a:p>
              <a:pPr algn="ctr"/>
              <a:r>
                <a:rPr lang="en-ZA" sz="800" b="1">
                  <a:solidFill>
                    <a:schemeClr val="tx2"/>
                  </a:solidFill>
                </a:rPr>
                <a:t>Competition</a:t>
              </a:r>
            </a:p>
          </p:txBody>
        </p:sp>
        <p:sp>
          <p:nvSpPr>
            <p:cNvPr id="14" name="TextBox 13">
              <a:extLst>
                <a:ext uri="{FF2B5EF4-FFF2-40B4-BE49-F238E27FC236}">
                  <a16:creationId xmlns:a16="http://schemas.microsoft.com/office/drawing/2014/main" id="{5CBC239D-3FD6-B5FA-002E-7A5861E4F255}"/>
                </a:ext>
              </a:extLst>
            </p:cNvPr>
            <p:cNvSpPr txBox="1"/>
            <p:nvPr/>
          </p:nvSpPr>
          <p:spPr>
            <a:xfrm>
              <a:off x="1602471" y="3649640"/>
              <a:ext cx="1479647" cy="461665"/>
            </a:xfrm>
            <a:prstGeom prst="rect">
              <a:avLst/>
            </a:prstGeom>
            <a:noFill/>
          </p:spPr>
          <p:txBody>
            <a:bodyPr wrap="square" lIns="0" tIns="0" rIns="0" bIns="0" rtlCol="0">
              <a:spAutoFit/>
            </a:bodyPr>
            <a:lstStyle/>
            <a:p>
              <a:pPr marL="228600" indent="-228600">
                <a:buFont typeface="+mj-lt"/>
                <a:buAutoNum type="arabicPeriod"/>
              </a:pPr>
              <a:r>
                <a:rPr lang="en-ZA" sz="1000">
                  <a:solidFill>
                    <a:schemeClr val="tx2"/>
                  </a:solidFill>
                </a:rPr>
                <a:t>Reputational Damage</a:t>
              </a:r>
            </a:p>
            <a:p>
              <a:pPr marL="228600" indent="-228600">
                <a:buFont typeface="+mj-lt"/>
                <a:buAutoNum type="arabicPeriod"/>
              </a:pPr>
              <a:r>
                <a:rPr lang="en-ZA" sz="1000">
                  <a:solidFill>
                    <a:schemeClr val="tx2"/>
                  </a:solidFill>
                </a:rPr>
                <a:t>Operations are halted</a:t>
              </a:r>
            </a:p>
            <a:p>
              <a:pPr marL="228600" indent="-228600">
                <a:buFont typeface="+mj-lt"/>
                <a:buAutoNum type="arabicPeriod"/>
              </a:pPr>
              <a:r>
                <a:rPr lang="en-ZA" sz="1000">
                  <a:solidFill>
                    <a:schemeClr val="tx2"/>
                  </a:solidFill>
                </a:rPr>
                <a:t>Decrease in sales</a:t>
              </a:r>
            </a:p>
          </p:txBody>
        </p:sp>
      </p:grpSp>
      <p:grpSp>
        <p:nvGrpSpPr>
          <p:cNvPr id="15" name="Group 14">
            <a:extLst>
              <a:ext uri="{FF2B5EF4-FFF2-40B4-BE49-F238E27FC236}">
                <a16:creationId xmlns:a16="http://schemas.microsoft.com/office/drawing/2014/main" id="{FA86A2E5-968B-49AC-0468-B8EA2D427FC4}"/>
              </a:ext>
            </a:extLst>
          </p:cNvPr>
          <p:cNvGrpSpPr/>
          <p:nvPr/>
        </p:nvGrpSpPr>
        <p:grpSpPr>
          <a:xfrm>
            <a:off x="10002846" y="2258449"/>
            <a:ext cx="1479647" cy="1554158"/>
            <a:chOff x="1694596" y="2582838"/>
            <a:chExt cx="1239671" cy="1239671"/>
          </a:xfrm>
        </p:grpSpPr>
        <p:pic>
          <p:nvPicPr>
            <p:cNvPr id="16" name="Graphic 15" descr="Computer with solid fill">
              <a:extLst>
                <a:ext uri="{FF2B5EF4-FFF2-40B4-BE49-F238E27FC236}">
                  <a16:creationId xmlns:a16="http://schemas.microsoft.com/office/drawing/2014/main" id="{D62601D0-15B8-15A5-482F-5A0C420F7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96" y="2582838"/>
              <a:ext cx="1239671" cy="1239671"/>
            </a:xfrm>
            <a:prstGeom prst="rect">
              <a:avLst/>
            </a:prstGeom>
          </p:spPr>
        </p:pic>
        <p:sp>
          <p:nvSpPr>
            <p:cNvPr id="17" name="TextBox 16">
              <a:extLst>
                <a:ext uri="{FF2B5EF4-FFF2-40B4-BE49-F238E27FC236}">
                  <a16:creationId xmlns:a16="http://schemas.microsoft.com/office/drawing/2014/main" id="{4C1FD81E-E75B-0D27-7C8E-D062E047BABB}"/>
                </a:ext>
              </a:extLst>
            </p:cNvPr>
            <p:cNvSpPr txBox="1"/>
            <p:nvPr/>
          </p:nvSpPr>
          <p:spPr>
            <a:xfrm>
              <a:off x="1808327" y="3048785"/>
              <a:ext cx="593678" cy="153888"/>
            </a:xfrm>
            <a:prstGeom prst="rect">
              <a:avLst/>
            </a:prstGeom>
            <a:noFill/>
          </p:spPr>
          <p:txBody>
            <a:bodyPr wrap="square" lIns="0" tIns="0" rIns="0" bIns="0" rtlCol="0">
              <a:spAutoFit/>
            </a:bodyPr>
            <a:lstStyle/>
            <a:p>
              <a:pPr algn="ctr"/>
              <a:r>
                <a:rPr lang="en-ZA" sz="1000" b="1">
                  <a:solidFill>
                    <a:schemeClr val="tx2"/>
                  </a:solidFill>
                </a:rPr>
                <a:t>War</a:t>
              </a:r>
            </a:p>
          </p:txBody>
        </p:sp>
      </p:grpSp>
      <p:grpSp>
        <p:nvGrpSpPr>
          <p:cNvPr id="19" name="Group 18">
            <a:extLst>
              <a:ext uri="{FF2B5EF4-FFF2-40B4-BE49-F238E27FC236}">
                <a16:creationId xmlns:a16="http://schemas.microsoft.com/office/drawing/2014/main" id="{48C804A8-211E-7F7A-6A7C-00EC6D48A3FC}"/>
              </a:ext>
            </a:extLst>
          </p:cNvPr>
          <p:cNvGrpSpPr/>
          <p:nvPr/>
        </p:nvGrpSpPr>
        <p:grpSpPr>
          <a:xfrm>
            <a:off x="5108316" y="2275377"/>
            <a:ext cx="1784165" cy="1724215"/>
            <a:chOff x="1602471" y="2582838"/>
            <a:chExt cx="1479647" cy="1374579"/>
          </a:xfrm>
        </p:grpSpPr>
        <p:pic>
          <p:nvPicPr>
            <p:cNvPr id="20" name="Graphic 19" descr="Computer with solid fill">
              <a:extLst>
                <a:ext uri="{FF2B5EF4-FFF2-40B4-BE49-F238E27FC236}">
                  <a16:creationId xmlns:a16="http://schemas.microsoft.com/office/drawing/2014/main" id="{2AAA79A1-F3AA-01C9-4F48-76EFFACA0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96" y="2582838"/>
              <a:ext cx="1239671" cy="1239671"/>
            </a:xfrm>
            <a:prstGeom prst="rect">
              <a:avLst/>
            </a:prstGeom>
          </p:spPr>
        </p:pic>
        <p:sp>
          <p:nvSpPr>
            <p:cNvPr id="21" name="TextBox 20">
              <a:extLst>
                <a:ext uri="{FF2B5EF4-FFF2-40B4-BE49-F238E27FC236}">
                  <a16:creationId xmlns:a16="http://schemas.microsoft.com/office/drawing/2014/main" id="{17BE66DA-E88C-2C3E-3ABA-DCBBEE925208}"/>
                </a:ext>
              </a:extLst>
            </p:cNvPr>
            <p:cNvSpPr txBox="1"/>
            <p:nvPr/>
          </p:nvSpPr>
          <p:spPr>
            <a:xfrm>
              <a:off x="1808327" y="3048785"/>
              <a:ext cx="593678" cy="153888"/>
            </a:xfrm>
            <a:prstGeom prst="rect">
              <a:avLst/>
            </a:prstGeom>
            <a:noFill/>
          </p:spPr>
          <p:txBody>
            <a:bodyPr wrap="square" lIns="0" tIns="0" rIns="0" bIns="0" rtlCol="0">
              <a:spAutoFit/>
            </a:bodyPr>
            <a:lstStyle/>
            <a:p>
              <a:pPr algn="ctr"/>
              <a:r>
                <a:rPr lang="en-ZA" sz="1000" b="1">
                  <a:solidFill>
                    <a:schemeClr val="tx2"/>
                  </a:solidFill>
                </a:rPr>
                <a:t>Politics</a:t>
              </a:r>
            </a:p>
          </p:txBody>
        </p:sp>
        <p:sp>
          <p:nvSpPr>
            <p:cNvPr id="22" name="TextBox 21">
              <a:extLst>
                <a:ext uri="{FF2B5EF4-FFF2-40B4-BE49-F238E27FC236}">
                  <a16:creationId xmlns:a16="http://schemas.microsoft.com/office/drawing/2014/main" id="{F12937F8-6F53-C7C4-BEB9-FBEDECB2E1E3}"/>
                </a:ext>
              </a:extLst>
            </p:cNvPr>
            <p:cNvSpPr txBox="1"/>
            <p:nvPr/>
          </p:nvSpPr>
          <p:spPr>
            <a:xfrm>
              <a:off x="1602471" y="3649640"/>
              <a:ext cx="1479647" cy="307777"/>
            </a:xfrm>
            <a:prstGeom prst="rect">
              <a:avLst/>
            </a:prstGeom>
            <a:noFill/>
          </p:spPr>
          <p:txBody>
            <a:bodyPr wrap="square" lIns="0" tIns="0" rIns="0" bIns="0" rtlCol="0">
              <a:spAutoFit/>
            </a:bodyPr>
            <a:lstStyle/>
            <a:p>
              <a:pPr marL="228600" indent="-228600">
                <a:buFont typeface="+mj-lt"/>
                <a:buAutoNum type="arabicPeriod"/>
              </a:pPr>
              <a:r>
                <a:rPr lang="en-ZA" sz="1000">
                  <a:solidFill>
                    <a:schemeClr val="tx2"/>
                  </a:solidFill>
                </a:rPr>
                <a:t>Political Organizations</a:t>
              </a:r>
            </a:p>
            <a:p>
              <a:pPr marL="228600" indent="-228600">
                <a:buFont typeface="+mj-lt"/>
                <a:buAutoNum type="arabicPeriod"/>
              </a:pPr>
              <a:r>
                <a:rPr lang="en-ZA" sz="1000">
                  <a:solidFill>
                    <a:schemeClr val="tx2"/>
                  </a:solidFill>
                </a:rPr>
                <a:t>Terrorists</a:t>
              </a:r>
            </a:p>
          </p:txBody>
        </p:sp>
      </p:grpSp>
      <p:grpSp>
        <p:nvGrpSpPr>
          <p:cNvPr id="23" name="Group 22">
            <a:extLst>
              <a:ext uri="{FF2B5EF4-FFF2-40B4-BE49-F238E27FC236}">
                <a16:creationId xmlns:a16="http://schemas.microsoft.com/office/drawing/2014/main" id="{F12AA2FD-2457-411A-230E-7E4E46CB3F4F}"/>
              </a:ext>
            </a:extLst>
          </p:cNvPr>
          <p:cNvGrpSpPr/>
          <p:nvPr/>
        </p:nvGrpSpPr>
        <p:grpSpPr>
          <a:xfrm>
            <a:off x="7529459" y="2251881"/>
            <a:ext cx="1834484" cy="2666650"/>
            <a:chOff x="1602471" y="2582838"/>
            <a:chExt cx="1479647" cy="2144020"/>
          </a:xfrm>
        </p:grpSpPr>
        <p:pic>
          <p:nvPicPr>
            <p:cNvPr id="24" name="Graphic 23" descr="Computer with solid fill">
              <a:extLst>
                <a:ext uri="{FF2B5EF4-FFF2-40B4-BE49-F238E27FC236}">
                  <a16:creationId xmlns:a16="http://schemas.microsoft.com/office/drawing/2014/main" id="{FA00C926-3C75-9130-0EE3-9BD082281C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96" y="2582838"/>
              <a:ext cx="1239671" cy="1239671"/>
            </a:xfrm>
            <a:prstGeom prst="rect">
              <a:avLst/>
            </a:prstGeom>
          </p:spPr>
        </p:pic>
        <p:sp>
          <p:nvSpPr>
            <p:cNvPr id="25" name="TextBox 24">
              <a:extLst>
                <a:ext uri="{FF2B5EF4-FFF2-40B4-BE49-F238E27FC236}">
                  <a16:creationId xmlns:a16="http://schemas.microsoft.com/office/drawing/2014/main" id="{E7A907A1-0B89-C6A6-83D7-452D87A02DB9}"/>
                </a:ext>
              </a:extLst>
            </p:cNvPr>
            <p:cNvSpPr txBox="1"/>
            <p:nvPr/>
          </p:nvSpPr>
          <p:spPr>
            <a:xfrm>
              <a:off x="1822546" y="2969231"/>
              <a:ext cx="593678" cy="369332"/>
            </a:xfrm>
            <a:prstGeom prst="rect">
              <a:avLst/>
            </a:prstGeom>
            <a:noFill/>
          </p:spPr>
          <p:txBody>
            <a:bodyPr wrap="square" lIns="0" tIns="0" rIns="0" bIns="0" rtlCol="0">
              <a:spAutoFit/>
            </a:bodyPr>
            <a:lstStyle/>
            <a:p>
              <a:pPr algn="ctr"/>
              <a:r>
                <a:rPr lang="en-ZA" sz="800" b="1">
                  <a:solidFill>
                    <a:schemeClr val="tx2"/>
                  </a:solidFill>
                </a:rPr>
                <a:t>Cloaking Criminal Activity</a:t>
              </a:r>
            </a:p>
          </p:txBody>
        </p:sp>
        <p:sp>
          <p:nvSpPr>
            <p:cNvPr id="26" name="TextBox 25">
              <a:extLst>
                <a:ext uri="{FF2B5EF4-FFF2-40B4-BE49-F238E27FC236}">
                  <a16:creationId xmlns:a16="http://schemas.microsoft.com/office/drawing/2014/main" id="{7CB6B812-F517-4557-45C8-914CB263CB9C}"/>
                </a:ext>
              </a:extLst>
            </p:cNvPr>
            <p:cNvSpPr txBox="1"/>
            <p:nvPr/>
          </p:nvSpPr>
          <p:spPr>
            <a:xfrm>
              <a:off x="1602471" y="3649640"/>
              <a:ext cx="1479647" cy="1077218"/>
            </a:xfrm>
            <a:prstGeom prst="rect">
              <a:avLst/>
            </a:prstGeom>
            <a:noFill/>
          </p:spPr>
          <p:txBody>
            <a:bodyPr wrap="square" lIns="0" tIns="0" rIns="0" bIns="0" rtlCol="0">
              <a:spAutoFit/>
            </a:bodyPr>
            <a:lstStyle/>
            <a:p>
              <a:pPr marL="228600" indent="-228600">
                <a:buFont typeface="+mj-lt"/>
                <a:buAutoNum type="arabicPeriod"/>
              </a:pPr>
              <a:r>
                <a:rPr lang="en-ZA" sz="1000">
                  <a:solidFill>
                    <a:schemeClr val="tx2"/>
                  </a:solidFill>
                </a:rPr>
                <a:t>Cloaking other hacking efforts (Distraction)</a:t>
              </a:r>
            </a:p>
            <a:p>
              <a:pPr marL="228600" indent="-228600">
                <a:buFont typeface="+mj-lt"/>
                <a:buAutoNum type="arabicPeriod"/>
              </a:pPr>
              <a:r>
                <a:rPr lang="en-ZA" sz="1000">
                  <a:solidFill>
                    <a:schemeClr val="tx2"/>
                  </a:solidFill>
                </a:rPr>
                <a:t>Used to prevent companies from warning customers of fraud, etc.</a:t>
              </a:r>
            </a:p>
          </p:txBody>
        </p:sp>
      </p:grpSp>
      <p:sp>
        <p:nvSpPr>
          <p:cNvPr id="27" name="Textplatzhalter 12">
            <a:extLst>
              <a:ext uri="{FF2B5EF4-FFF2-40B4-BE49-F238E27FC236}">
                <a16:creationId xmlns:a16="http://schemas.microsoft.com/office/drawing/2014/main" id="{25F95A95-99E7-03CF-33C4-17534AE5198F}"/>
              </a:ext>
            </a:extLst>
          </p:cNvPr>
          <p:cNvSpPr txBox="1">
            <a:spLocks/>
          </p:cNvSpPr>
          <p:nvPr/>
        </p:nvSpPr>
        <p:spPr>
          <a:xfrm>
            <a:off x="503997" y="4800256"/>
            <a:ext cx="11192134" cy="1400127"/>
          </a:xfrm>
          <a:prstGeom prst="rect">
            <a:avLst/>
          </a:prstGeom>
        </p:spPr>
        <p:txBody>
          <a:bodyPr/>
          <a:lstStyle>
            <a:lvl1pPr marL="0" indent="0" algn="l" defTabSz="914400" rtl="0" eaLnBrk="1" latinLnBrk="0" hangingPunct="1">
              <a:lnSpc>
                <a:spcPct val="100000"/>
              </a:lnSpc>
              <a:spcBef>
                <a:spcPts val="0"/>
              </a:spcBef>
              <a:buClr>
                <a:schemeClr val="accent3"/>
              </a:buClr>
              <a:buFont typeface="Arial" panose="020B0604020202020204" pitchFamily="34" charset="0"/>
              <a:buNone/>
              <a:defRPr sz="2200" kern="1200">
                <a:solidFill>
                  <a:schemeClr val="tx2"/>
                </a:solidFill>
                <a:latin typeface="Aptos" panose="020B0004020202020204" pitchFamily="34" charset="0"/>
                <a:ea typeface="+mn-ea"/>
                <a:cs typeface="+mn-cs"/>
              </a:defRPr>
            </a:lvl1pPr>
            <a:lvl2pPr marL="449263" indent="-266700" algn="l" defTabSz="914400" rtl="0" eaLnBrk="1" latinLnBrk="0" hangingPunct="1">
              <a:lnSpc>
                <a:spcPct val="100000"/>
              </a:lnSpc>
              <a:spcBef>
                <a:spcPts val="1000"/>
              </a:spcBef>
              <a:buClr>
                <a:schemeClr val="accent3"/>
              </a:buClr>
              <a:buSzPct val="100000"/>
              <a:buFont typeface="Arial" panose="020B0604020202020204" pitchFamily="34" charset="0"/>
              <a:buChar char="•"/>
              <a:defRPr sz="2000" kern="1200">
                <a:solidFill>
                  <a:schemeClr val="tx2"/>
                </a:solidFill>
                <a:latin typeface="Aptos" panose="020B0004020202020204" pitchFamily="34" charset="0"/>
                <a:ea typeface="+mn-ea"/>
                <a:cs typeface="+mn-cs"/>
              </a:defRPr>
            </a:lvl2pPr>
            <a:lvl3pPr marL="808038" indent="-266700" algn="l" defTabSz="914400" rtl="0" eaLnBrk="1" latinLnBrk="0" hangingPunct="1">
              <a:lnSpc>
                <a:spcPct val="100000"/>
              </a:lnSpc>
              <a:spcBef>
                <a:spcPts val="800"/>
              </a:spcBef>
              <a:buClr>
                <a:schemeClr val="accent3"/>
              </a:buClr>
              <a:buSzPct val="100000"/>
              <a:buFont typeface="Symbol" panose="05050102010706020507" pitchFamily="18" charset="2"/>
              <a:buChar char="-"/>
              <a:defRPr sz="1800" kern="1200">
                <a:solidFill>
                  <a:schemeClr val="tx2"/>
                </a:solidFill>
                <a:latin typeface="Aptos" panose="020B0004020202020204" pitchFamily="34" charset="0"/>
                <a:ea typeface="+mn-ea"/>
                <a:cs typeface="+mn-cs"/>
              </a:defRPr>
            </a:lvl3pPr>
            <a:lvl4pPr marL="1074738" indent="-176213" algn="l" defTabSz="914400" rtl="0" eaLnBrk="1" latinLnBrk="0" hangingPunct="1">
              <a:lnSpc>
                <a:spcPct val="100000"/>
              </a:lnSpc>
              <a:spcBef>
                <a:spcPts val="600"/>
              </a:spcBef>
              <a:buClr>
                <a:schemeClr val="accent3"/>
              </a:buClr>
              <a:buSzPct val="100000"/>
              <a:buFont typeface="Arial" panose="020B0604020202020204" pitchFamily="34" charset="0"/>
              <a:buChar char="•"/>
              <a:defRPr sz="1600" kern="1200">
                <a:solidFill>
                  <a:schemeClr val="tx2"/>
                </a:solidFill>
                <a:latin typeface="Aptos" panose="020B0004020202020204" pitchFamily="34" charset="0"/>
                <a:ea typeface="+mn-ea"/>
                <a:cs typeface="+mn-cs"/>
              </a:defRPr>
            </a:lvl4pPr>
            <a:lvl5pPr marL="1371600" indent="-206375" algn="l" defTabSz="914400" rtl="0" eaLnBrk="1" latinLnBrk="0" hangingPunct="1">
              <a:lnSpc>
                <a:spcPct val="100000"/>
              </a:lnSpc>
              <a:spcBef>
                <a:spcPts val="600"/>
              </a:spcBef>
              <a:buClr>
                <a:schemeClr val="accent3"/>
              </a:buClr>
              <a:buSzPct val="100000"/>
              <a:buFont typeface="Symbol" panose="05050102010706020507" pitchFamily="18" charset="2"/>
              <a:buChar char="-"/>
              <a:tabLst/>
              <a:defRPr sz="1400" kern="1200">
                <a:solidFill>
                  <a:schemeClr val="tx2"/>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There are three common types of DDoS attacks:</a:t>
            </a:r>
          </a:p>
          <a:p>
            <a:pPr marL="285750" indent="-285750">
              <a:buFont typeface="Arial" panose="020B0604020202020204" pitchFamily="34" charset="0"/>
              <a:buChar char="•"/>
            </a:pPr>
            <a:r>
              <a:rPr lang="en-US" sz="1800" dirty="0"/>
              <a:t>Volumetric (Gbps)</a:t>
            </a:r>
          </a:p>
          <a:p>
            <a:pPr marL="285750" indent="-285750">
              <a:buFont typeface="Arial" panose="020B0604020202020204" pitchFamily="34" charset="0"/>
              <a:buChar char="•"/>
            </a:pPr>
            <a:r>
              <a:rPr lang="en-US" sz="1800" dirty="0"/>
              <a:t>Protocol (</a:t>
            </a:r>
            <a:r>
              <a:rPr lang="en-US" sz="1800" dirty="0" err="1"/>
              <a:t>pps</a:t>
            </a:r>
            <a:r>
              <a:rPr lang="en-US" sz="1800" dirty="0"/>
              <a:t>)</a:t>
            </a:r>
          </a:p>
          <a:p>
            <a:pPr marL="285750" indent="-285750">
              <a:buFont typeface="Arial" panose="020B0604020202020204" pitchFamily="34" charset="0"/>
              <a:buChar char="•"/>
            </a:pPr>
            <a:r>
              <a:rPr lang="en-US" sz="1800" dirty="0"/>
              <a:t>Application layer (</a:t>
            </a:r>
            <a:r>
              <a:rPr lang="en-US" sz="1800" dirty="0" err="1"/>
              <a:t>rps</a:t>
            </a:r>
            <a:r>
              <a:rPr lang="en-US" sz="1800" dirty="0"/>
              <a:t>) attacks.</a:t>
            </a:r>
          </a:p>
          <a:p>
            <a:endParaRPr lang="en-US" sz="2000" dirty="0"/>
          </a:p>
        </p:txBody>
      </p:sp>
    </p:spTree>
    <p:extLst>
      <p:ext uri="{BB962C8B-B14F-4D97-AF65-F5344CB8AC3E}">
        <p14:creationId xmlns:p14="http://schemas.microsoft.com/office/powerpoint/2010/main" val="224914053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HEMEIDC" val="4"/>
</p:tagLst>
</file>

<file path=ppt/tags/tag10.xml><?xml version="1.0" encoding="utf-8"?>
<p:tagLst xmlns:a="http://schemas.openxmlformats.org/drawingml/2006/main" xmlns:r="http://schemas.openxmlformats.org/officeDocument/2006/relationships" xmlns:p="http://schemas.openxmlformats.org/presentationml/2006/main">
  <p:tag name="THEMEIDC" val="4"/>
</p:tagLst>
</file>

<file path=ppt/tags/tag11.xml><?xml version="1.0" encoding="utf-8"?>
<p:tagLst xmlns:a="http://schemas.openxmlformats.org/drawingml/2006/main" xmlns:r="http://schemas.openxmlformats.org/officeDocument/2006/relationships" xmlns:p="http://schemas.openxmlformats.org/presentationml/2006/main">
  <p:tag name="THEMEID" val="5"/>
</p:tagLst>
</file>

<file path=ppt/tags/tag12.xml><?xml version="1.0" encoding="utf-8"?>
<p:tagLst xmlns:a="http://schemas.openxmlformats.org/drawingml/2006/main" xmlns:r="http://schemas.openxmlformats.org/officeDocument/2006/relationships" xmlns:p="http://schemas.openxmlformats.org/presentationml/2006/main">
  <p:tag name="THEMEIDC" val="5"/>
</p:tagLst>
</file>

<file path=ppt/tags/tag13.xml><?xml version="1.0" encoding="utf-8"?>
<p:tagLst xmlns:a="http://schemas.openxmlformats.org/drawingml/2006/main" xmlns:r="http://schemas.openxmlformats.org/officeDocument/2006/relationships" xmlns:p="http://schemas.openxmlformats.org/presentationml/2006/main">
  <p:tag name="THEMEID" val="6"/>
</p:tagLst>
</file>

<file path=ppt/tags/tag14.xml><?xml version="1.0" encoding="utf-8"?>
<p:tagLst xmlns:a="http://schemas.openxmlformats.org/drawingml/2006/main" xmlns:r="http://schemas.openxmlformats.org/officeDocument/2006/relationships" xmlns:p="http://schemas.openxmlformats.org/presentationml/2006/main">
  <p:tag name="THEMEIDC" val="6"/>
</p:tagLst>
</file>

<file path=ppt/tags/tag15.xml><?xml version="1.0" encoding="utf-8"?>
<p:tagLst xmlns:a="http://schemas.openxmlformats.org/drawingml/2006/main" xmlns:r="http://schemas.openxmlformats.org/officeDocument/2006/relationships" xmlns:p="http://schemas.openxmlformats.org/presentationml/2006/main">
  <p:tag name="THEMEIDC" val="7"/>
</p:tagLst>
</file>

<file path=ppt/tags/tag16.xml><?xml version="1.0" encoding="utf-8"?>
<p:tagLst xmlns:a="http://schemas.openxmlformats.org/drawingml/2006/main" xmlns:r="http://schemas.openxmlformats.org/officeDocument/2006/relationships" xmlns:p="http://schemas.openxmlformats.org/presentationml/2006/main">
  <p:tag name="THEMEID" val="8"/>
</p:tagLst>
</file>

<file path=ppt/tags/tag17.xml><?xml version="1.0" encoding="utf-8"?>
<p:tagLst xmlns:a="http://schemas.openxmlformats.org/drawingml/2006/main" xmlns:r="http://schemas.openxmlformats.org/officeDocument/2006/relationships" xmlns:p="http://schemas.openxmlformats.org/presentationml/2006/main">
  <p:tag name="THEMEIDC" val="8"/>
</p:tagLst>
</file>

<file path=ppt/tags/tag18.xml><?xml version="1.0" encoding="utf-8"?>
<p:tagLst xmlns:a="http://schemas.openxmlformats.org/drawingml/2006/main" xmlns:r="http://schemas.openxmlformats.org/officeDocument/2006/relationships" xmlns:p="http://schemas.openxmlformats.org/presentationml/2006/main">
  <p:tag name="THEMEID" val="9"/>
</p:tagLst>
</file>

<file path=ppt/tags/tag19.xml><?xml version="1.0" encoding="utf-8"?>
<p:tagLst xmlns:a="http://schemas.openxmlformats.org/drawingml/2006/main" xmlns:r="http://schemas.openxmlformats.org/officeDocument/2006/relationships" xmlns:p="http://schemas.openxmlformats.org/presentationml/2006/main">
  <p:tag name="THEMEIDC" val="9"/>
</p:tagLst>
</file>

<file path=ppt/tags/tag2.xml><?xml version="1.0" encoding="utf-8"?>
<p:tagLst xmlns:a="http://schemas.openxmlformats.org/drawingml/2006/main" xmlns:r="http://schemas.openxmlformats.org/officeDocument/2006/relationships" xmlns:p="http://schemas.openxmlformats.org/presentationml/2006/main">
  <p:tag name="THEMEID" val="7"/>
</p:tagLst>
</file>

<file path=ppt/tags/tag20.xml><?xml version="1.0" encoding="utf-8"?>
<p:tagLst xmlns:a="http://schemas.openxmlformats.org/drawingml/2006/main" xmlns:r="http://schemas.openxmlformats.org/officeDocument/2006/relationships" xmlns:p="http://schemas.openxmlformats.org/presentationml/2006/main">
  <p:tag name="THEMEIDC" val="10"/>
</p:tagLst>
</file>

<file path=ppt/tags/tag21.xml><?xml version="1.0" encoding="utf-8"?>
<p:tagLst xmlns:a="http://schemas.openxmlformats.org/drawingml/2006/main" xmlns:r="http://schemas.openxmlformats.org/officeDocument/2006/relationships" xmlns:p="http://schemas.openxmlformats.org/presentationml/2006/main">
  <p:tag name="THEMEID" val="11"/>
</p:tagLst>
</file>

<file path=ppt/tags/tag22.xml><?xml version="1.0" encoding="utf-8"?>
<p:tagLst xmlns:a="http://schemas.openxmlformats.org/drawingml/2006/main" xmlns:r="http://schemas.openxmlformats.org/officeDocument/2006/relationships" xmlns:p="http://schemas.openxmlformats.org/presentationml/2006/main">
  <p:tag name="THEMEIDC" val="11"/>
</p:tagLst>
</file>

<file path=ppt/tags/tag23.xml><?xml version="1.0" encoding="utf-8"?>
<p:tagLst xmlns:a="http://schemas.openxmlformats.org/drawingml/2006/main" xmlns:r="http://schemas.openxmlformats.org/officeDocument/2006/relationships" xmlns:p="http://schemas.openxmlformats.org/presentationml/2006/main">
  <p:tag name="THEMEIDC" val="12"/>
</p:tagLst>
</file>

<file path=ppt/tags/tag24.xml><?xml version="1.0" encoding="utf-8"?>
<p:tagLst xmlns:a="http://schemas.openxmlformats.org/drawingml/2006/main" xmlns:r="http://schemas.openxmlformats.org/officeDocument/2006/relationships" xmlns:p="http://schemas.openxmlformats.org/presentationml/2006/main">
  <p:tag name="THEMEID" val="11"/>
</p:tagLst>
</file>

<file path=ppt/tags/tag25.xml><?xml version="1.0" encoding="utf-8"?>
<p:tagLst xmlns:a="http://schemas.openxmlformats.org/drawingml/2006/main" xmlns:r="http://schemas.openxmlformats.org/officeDocument/2006/relationships" xmlns:p="http://schemas.openxmlformats.org/presentationml/2006/main">
  <p:tag name="THEMEID" val="4"/>
</p:tagLst>
</file>

<file path=ppt/tags/tag26.xml><?xml version="1.0" encoding="utf-8"?>
<p:tagLst xmlns:a="http://schemas.openxmlformats.org/drawingml/2006/main" xmlns:r="http://schemas.openxmlformats.org/officeDocument/2006/relationships" xmlns:p="http://schemas.openxmlformats.org/presentationml/2006/main">
  <p:tag name="THEMEIDC" val="9"/>
</p:tagLst>
</file>

<file path=ppt/tags/tag27.xml><?xml version="1.0" encoding="utf-8"?>
<p:tagLst xmlns:a="http://schemas.openxmlformats.org/drawingml/2006/main" xmlns:r="http://schemas.openxmlformats.org/officeDocument/2006/relationships" xmlns:p="http://schemas.openxmlformats.org/presentationml/2006/main">
  <p:tag name="THEMEIDC" val="9"/>
</p:tagLst>
</file>

<file path=ppt/tags/tag28.xml><?xml version="1.0" encoding="utf-8"?>
<p:tagLst xmlns:a="http://schemas.openxmlformats.org/drawingml/2006/main" xmlns:r="http://schemas.openxmlformats.org/officeDocument/2006/relationships" xmlns:p="http://schemas.openxmlformats.org/presentationml/2006/main">
  <p:tag name="THEMEIDC" val="7"/>
</p:tagLst>
</file>

<file path=ppt/tags/tag29.xml><?xml version="1.0" encoding="utf-8"?>
<p:tagLst xmlns:a="http://schemas.openxmlformats.org/drawingml/2006/main" xmlns:r="http://schemas.openxmlformats.org/officeDocument/2006/relationships" xmlns:p="http://schemas.openxmlformats.org/presentationml/2006/main">
  <p:tag name="THEMEIDC" val="6"/>
</p:tagLst>
</file>

<file path=ppt/tags/tag3.xml><?xml version="1.0" encoding="utf-8"?>
<p:tagLst xmlns:a="http://schemas.openxmlformats.org/drawingml/2006/main" xmlns:r="http://schemas.openxmlformats.org/officeDocument/2006/relationships" xmlns:p="http://schemas.openxmlformats.org/presentationml/2006/main">
  <p:tag name="THEMEID" val="3"/>
</p:tagLst>
</file>

<file path=ppt/tags/tag30.xml><?xml version="1.0" encoding="utf-8"?>
<p:tagLst xmlns:a="http://schemas.openxmlformats.org/drawingml/2006/main" xmlns:r="http://schemas.openxmlformats.org/officeDocument/2006/relationships" xmlns:p="http://schemas.openxmlformats.org/presentationml/2006/main">
  <p:tag name="THEMEIDC" val="5"/>
</p:tagLst>
</file>

<file path=ppt/tags/tag31.xml><?xml version="1.0" encoding="utf-8"?>
<p:tagLst xmlns:a="http://schemas.openxmlformats.org/drawingml/2006/main" xmlns:r="http://schemas.openxmlformats.org/officeDocument/2006/relationships" xmlns:p="http://schemas.openxmlformats.org/presentationml/2006/main">
  <p:tag name="THEMEIDC" val="3"/>
</p:tagLst>
</file>

<file path=ppt/tags/tag32.xml><?xml version="1.0" encoding="utf-8"?>
<p:tagLst xmlns:a="http://schemas.openxmlformats.org/drawingml/2006/main" xmlns:r="http://schemas.openxmlformats.org/officeDocument/2006/relationships" xmlns:p="http://schemas.openxmlformats.org/presentationml/2006/main">
  <p:tag name="THEMEIDC" val="4"/>
</p:tagLst>
</file>

<file path=ppt/tags/tag33.xml><?xml version="1.0" encoding="utf-8"?>
<p:tagLst xmlns:a="http://schemas.openxmlformats.org/drawingml/2006/main" xmlns:r="http://schemas.openxmlformats.org/officeDocument/2006/relationships" xmlns:p="http://schemas.openxmlformats.org/presentationml/2006/main">
  <p:tag name="THEMEIDC" val="6"/>
</p:tagLst>
</file>

<file path=ppt/tags/tag34.xml><?xml version="1.0" encoding="utf-8"?>
<p:tagLst xmlns:a="http://schemas.openxmlformats.org/drawingml/2006/main" xmlns:r="http://schemas.openxmlformats.org/officeDocument/2006/relationships" xmlns:p="http://schemas.openxmlformats.org/presentationml/2006/main">
  <p:tag name="THEMEIDC" val="7"/>
</p:tagLst>
</file>

<file path=ppt/tags/tag35.xml><?xml version="1.0" encoding="utf-8"?>
<p:tagLst xmlns:a="http://schemas.openxmlformats.org/drawingml/2006/main" xmlns:r="http://schemas.openxmlformats.org/officeDocument/2006/relationships" xmlns:p="http://schemas.openxmlformats.org/presentationml/2006/main">
  <p:tag name="THEMEIDC" val="5"/>
</p:tagLst>
</file>

<file path=ppt/tags/tag36.xml><?xml version="1.0" encoding="utf-8"?>
<p:tagLst xmlns:a="http://schemas.openxmlformats.org/drawingml/2006/main" xmlns:r="http://schemas.openxmlformats.org/officeDocument/2006/relationships" xmlns:p="http://schemas.openxmlformats.org/presentationml/2006/main">
  <p:tag name="THEMEIDC" val="6"/>
</p:tagLst>
</file>

<file path=ppt/tags/tag37.xml><?xml version="1.0" encoding="utf-8"?>
<p:tagLst xmlns:a="http://schemas.openxmlformats.org/drawingml/2006/main" xmlns:r="http://schemas.openxmlformats.org/officeDocument/2006/relationships" xmlns:p="http://schemas.openxmlformats.org/presentationml/2006/main">
  <p:tag name="THEMEIDC" val="5"/>
</p:tagLst>
</file>

<file path=ppt/tags/tag38.xml><?xml version="1.0" encoding="utf-8"?>
<p:tagLst xmlns:a="http://schemas.openxmlformats.org/drawingml/2006/main" xmlns:r="http://schemas.openxmlformats.org/officeDocument/2006/relationships" xmlns:p="http://schemas.openxmlformats.org/presentationml/2006/main">
  <p:tag name="THEMEIDC" val="6"/>
</p:tagLst>
</file>

<file path=ppt/tags/tag39.xml><?xml version="1.0" encoding="utf-8"?>
<p:tagLst xmlns:a="http://schemas.openxmlformats.org/drawingml/2006/main" xmlns:r="http://schemas.openxmlformats.org/officeDocument/2006/relationships" xmlns:p="http://schemas.openxmlformats.org/presentationml/2006/main">
  <p:tag name="THEMEID" val="7"/>
</p:tagLst>
</file>

<file path=ppt/tags/tag4.xml><?xml version="1.0" encoding="utf-8"?>
<p:tagLst xmlns:a="http://schemas.openxmlformats.org/drawingml/2006/main" xmlns:r="http://schemas.openxmlformats.org/officeDocument/2006/relationships" xmlns:p="http://schemas.openxmlformats.org/presentationml/2006/main">
  <p:tag name="THEMEID" val="1"/>
</p:tagLst>
</file>

<file path=ppt/tags/tag40.xml><?xml version="1.0" encoding="utf-8"?>
<p:tagLst xmlns:a="http://schemas.openxmlformats.org/drawingml/2006/main" xmlns:r="http://schemas.openxmlformats.org/officeDocument/2006/relationships" xmlns:p="http://schemas.openxmlformats.org/presentationml/2006/main">
  <p:tag name="THEMEID" val="3"/>
</p:tagLst>
</file>

<file path=ppt/tags/tag41.xml><?xml version="1.0" encoding="utf-8"?>
<p:tagLst xmlns:a="http://schemas.openxmlformats.org/drawingml/2006/main" xmlns:r="http://schemas.openxmlformats.org/officeDocument/2006/relationships" xmlns:p="http://schemas.openxmlformats.org/presentationml/2006/main">
  <p:tag name="THEMEID" val="1"/>
</p:tagLst>
</file>

<file path=ppt/tags/tag42.xml><?xml version="1.0" encoding="utf-8"?>
<p:tagLst xmlns:a="http://schemas.openxmlformats.org/drawingml/2006/main" xmlns:r="http://schemas.openxmlformats.org/officeDocument/2006/relationships" xmlns:p="http://schemas.openxmlformats.org/presentationml/2006/main">
  <p:tag name="THEMEID" val="5"/>
</p:tagLst>
</file>

<file path=ppt/tags/tag43.xml><?xml version="1.0" encoding="utf-8"?>
<p:tagLst xmlns:a="http://schemas.openxmlformats.org/drawingml/2006/main" xmlns:r="http://schemas.openxmlformats.org/officeDocument/2006/relationships" xmlns:p="http://schemas.openxmlformats.org/presentationml/2006/main">
  <p:tag name="THEMEID" val="8"/>
</p:tagLst>
</file>

<file path=ppt/tags/tag44.xml><?xml version="1.0" encoding="utf-8"?>
<p:tagLst xmlns:a="http://schemas.openxmlformats.org/drawingml/2006/main" xmlns:r="http://schemas.openxmlformats.org/officeDocument/2006/relationships" xmlns:p="http://schemas.openxmlformats.org/presentationml/2006/main">
  <p:tag name="THEMEID" val="11"/>
</p:tagLst>
</file>

<file path=ppt/tags/tag45.xml><?xml version="1.0" encoding="utf-8"?>
<p:tagLst xmlns:a="http://schemas.openxmlformats.org/drawingml/2006/main" xmlns:r="http://schemas.openxmlformats.org/officeDocument/2006/relationships" xmlns:p="http://schemas.openxmlformats.org/presentationml/2006/main">
  <p:tag name="THEMEID" val="4"/>
</p:tagLst>
</file>

<file path=ppt/tags/tag46.xml><?xml version="1.0" encoding="utf-8"?>
<p:tagLst xmlns:a="http://schemas.openxmlformats.org/drawingml/2006/main" xmlns:r="http://schemas.openxmlformats.org/officeDocument/2006/relationships" xmlns:p="http://schemas.openxmlformats.org/presentationml/2006/main">
  <p:tag name="THEMEID" val="9"/>
</p:tagLst>
</file>

<file path=ppt/tags/tag5.xml><?xml version="1.0" encoding="utf-8"?>
<p:tagLst xmlns:a="http://schemas.openxmlformats.org/drawingml/2006/main" xmlns:r="http://schemas.openxmlformats.org/officeDocument/2006/relationships" xmlns:p="http://schemas.openxmlformats.org/presentationml/2006/main">
  <p:tag name="THEMEIDC" val="1"/>
</p:tagLst>
</file>

<file path=ppt/tags/tag6.xml><?xml version="1.0" encoding="utf-8"?>
<p:tagLst xmlns:a="http://schemas.openxmlformats.org/drawingml/2006/main" xmlns:r="http://schemas.openxmlformats.org/officeDocument/2006/relationships" xmlns:p="http://schemas.openxmlformats.org/presentationml/2006/main">
  <p:tag name="THEMEID" val="2"/>
</p:tagLst>
</file>

<file path=ppt/tags/tag7.xml><?xml version="1.0" encoding="utf-8"?>
<p:tagLst xmlns:a="http://schemas.openxmlformats.org/drawingml/2006/main" xmlns:r="http://schemas.openxmlformats.org/officeDocument/2006/relationships" xmlns:p="http://schemas.openxmlformats.org/presentationml/2006/main">
  <p:tag name="THEMEIDC" val="2"/>
</p:tagLst>
</file>

<file path=ppt/tags/tag8.xml><?xml version="1.0" encoding="utf-8"?>
<p:tagLst xmlns:a="http://schemas.openxmlformats.org/drawingml/2006/main" xmlns:r="http://schemas.openxmlformats.org/officeDocument/2006/relationships" xmlns:p="http://schemas.openxmlformats.org/presentationml/2006/main">
  <p:tag name="THEMEIDC" val="3"/>
</p:tagLst>
</file>

<file path=ppt/tags/tag9.xml><?xml version="1.0" encoding="utf-8"?>
<p:tagLst xmlns:a="http://schemas.openxmlformats.org/drawingml/2006/main" xmlns:r="http://schemas.openxmlformats.org/officeDocument/2006/relationships" xmlns:p="http://schemas.openxmlformats.org/presentationml/2006/main">
  <p:tag name="THEMEID" val="4"/>
</p:tagLst>
</file>

<file path=ppt/theme/theme1.xml><?xml version="1.0" encoding="utf-8"?>
<a:theme xmlns:a="http://schemas.openxmlformats.org/drawingml/2006/main" name="DE-CIX">
  <a:themeElements>
    <a:clrScheme name="Benutzerdefiniert 4">
      <a:dk1>
        <a:srgbClr val="000000"/>
      </a:dk1>
      <a:lt1>
        <a:srgbClr val="FFFFFF"/>
      </a:lt1>
      <a:dk2>
        <a:srgbClr val="0A404F"/>
      </a:dk2>
      <a:lt2>
        <a:srgbClr val="C9E1E7"/>
      </a:lt2>
      <a:accent1>
        <a:srgbClr val="002A3A"/>
      </a:accent1>
      <a:accent2>
        <a:srgbClr val="0A404F"/>
      </a:accent2>
      <a:accent3>
        <a:srgbClr val="57A6BB"/>
      </a:accent3>
      <a:accent4>
        <a:srgbClr val="B2D4DD"/>
      </a:accent4>
      <a:accent5>
        <a:srgbClr val="FA001B"/>
      </a:accent5>
      <a:accent6>
        <a:srgbClr val="F0F7F8"/>
      </a:accent6>
      <a:hlink>
        <a:srgbClr val="57A6BB"/>
      </a:hlink>
      <a:folHlink>
        <a:srgbClr val="0A404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1" id="{597298AC-6A09-4369-8183-385EC3337A22}" vid="{AFE7F32C-F092-4AB3-8AFD-5664CE343BD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2025 DE-CIX template and corporate presentation loaded 04062025 (1)</Template>
  <TotalTime>0</TotalTime>
  <Words>4572</Words>
  <Application>Microsoft Office PowerPoint</Application>
  <PresentationFormat>Widescreen</PresentationFormat>
  <Paragraphs>436</Paragraphs>
  <Slides>29</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Calibri</vt:lpstr>
      <vt:lpstr>fkGroteskNeue</vt:lpstr>
      <vt:lpstr>Symbol</vt:lpstr>
      <vt:lpstr>DE-CIX</vt:lpstr>
      <vt:lpstr>Securing the Backbone:  Defending Peering Networks Against DDoS, Blackholing Risks, and VPN Threats</vt:lpstr>
      <vt:lpstr>Security in Peering Environments</vt:lpstr>
      <vt:lpstr>2024 Cyber Security Events</vt:lpstr>
      <vt:lpstr>2024 Cyber Security Events</vt:lpstr>
      <vt:lpstr>Cyberattacks in the Baltics</vt:lpstr>
      <vt:lpstr>DDoS Attacks in Peering</vt:lpstr>
      <vt:lpstr>DDoS Attacks in Peering</vt:lpstr>
      <vt:lpstr>DDoS Attacks in Peering</vt:lpstr>
      <vt:lpstr>DDoS Attacks in Peering</vt:lpstr>
      <vt:lpstr>DDoS Attacks in Peering</vt:lpstr>
      <vt:lpstr>DDoS Attacks in Peering</vt:lpstr>
      <vt:lpstr>DDoS Attacks in Peering</vt:lpstr>
      <vt:lpstr>DDoS Attacks in Peering</vt:lpstr>
      <vt:lpstr> Advanced Blackholing</vt:lpstr>
      <vt:lpstr> Advanced Blackholing</vt:lpstr>
      <vt:lpstr>VPN Encryption in Peering</vt:lpstr>
      <vt:lpstr>VPN Encryption in Peering</vt:lpstr>
      <vt:lpstr>VPN Encryption in Peering</vt:lpstr>
      <vt:lpstr>Securing the Backbone in the Baltic Region</vt:lpstr>
      <vt:lpstr>Securing the Backbone:  Strategic Actions</vt:lpstr>
      <vt:lpstr>Engineer’s Toolkit for Peering Security</vt:lpstr>
      <vt:lpstr>Engineer’s Toolkit for Peering Security</vt:lpstr>
      <vt:lpstr>Engineer’s Toolkit for Peering Security</vt:lpstr>
      <vt:lpstr>Engineer’s Toolkit for Peering Security</vt:lpstr>
      <vt:lpstr>Engineer’s Toolkit for Peering Security</vt:lpstr>
      <vt:lpstr>Engineer’s Toolkit for Peering Security</vt:lpstr>
      <vt:lpstr>Summary &amp; Recommendations</vt:lpstr>
      <vt:lpstr>Thank You!</vt:lpstr>
      <vt:lpstr>Difference Between Traditional Blackholing and DE-CIX Advanced Blackholing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Master Template</dc:subject>
  <dc:creator>Yolandi Cloete</dc:creator>
  <cp:lastModifiedBy>Yolandi Cloete</cp:lastModifiedBy>
  <cp:revision>1</cp:revision>
  <dcterms:created xsi:type="dcterms:W3CDTF">2025-07-06T12:14:09Z</dcterms:created>
  <dcterms:modified xsi:type="dcterms:W3CDTF">2025-09-18T08:31:26Z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49db95-76e0-4a2a-ad0f-ae7279377aec_Enabled">
    <vt:lpwstr>true</vt:lpwstr>
  </property>
  <property fmtid="{D5CDD505-2E9C-101B-9397-08002B2CF9AE}" pid="3" name="MSIP_Label_0549db95-76e0-4a2a-ad0f-ae7279377aec_SetDate">
    <vt:lpwstr>2025-06-03T08:33:12Z</vt:lpwstr>
  </property>
  <property fmtid="{D5CDD505-2E9C-101B-9397-08002B2CF9AE}" pid="4" name="MSIP_Label_0549db95-76e0-4a2a-ad0f-ae7279377aec_Method">
    <vt:lpwstr>Standard</vt:lpwstr>
  </property>
  <property fmtid="{D5CDD505-2E9C-101B-9397-08002B2CF9AE}" pid="5" name="MSIP_Label_0549db95-76e0-4a2a-ad0f-ae7279377aec_Name">
    <vt:lpwstr>Public</vt:lpwstr>
  </property>
  <property fmtid="{D5CDD505-2E9C-101B-9397-08002B2CF9AE}" pid="6" name="MSIP_Label_0549db95-76e0-4a2a-ad0f-ae7279377aec_SiteId">
    <vt:lpwstr>442d55f0-10e0-4a5d-9894-57c58a5de2c0</vt:lpwstr>
  </property>
  <property fmtid="{D5CDD505-2E9C-101B-9397-08002B2CF9AE}" pid="7" name="MSIP_Label_0549db95-76e0-4a2a-ad0f-ae7279377aec_ActionId">
    <vt:lpwstr>759d7da5-0463-4d47-874d-b37dfbb72bb1</vt:lpwstr>
  </property>
  <property fmtid="{D5CDD505-2E9C-101B-9397-08002B2CF9AE}" pid="8" name="MSIP_Label_0549db95-76e0-4a2a-ad0f-ae7279377aec_ContentBits">
    <vt:lpwstr>0</vt:lpwstr>
  </property>
  <property fmtid="{D5CDD505-2E9C-101B-9397-08002B2CF9AE}" pid="9" name="MSIP_Label_0549db95-76e0-4a2a-ad0f-ae7279377aec_Tag">
    <vt:lpwstr>10, 3, 0, 1</vt:lpwstr>
  </property>
</Properties>
</file>