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  <p:sldMasterId id="2147484179" r:id="rId2"/>
    <p:sldMasterId id="2147484471" r:id="rId3"/>
    <p:sldMasterId id="2147484439" r:id="rId4"/>
    <p:sldMasterId id="2147484409" r:id="rId5"/>
  </p:sldMasterIdLst>
  <p:handoutMasterIdLst>
    <p:handoutMasterId r:id="rId18"/>
  </p:handoutMasterIdLst>
  <p:sldIdLst>
    <p:sldId id="256" r:id="rId6"/>
    <p:sldId id="260" r:id="rId7"/>
    <p:sldId id="257" r:id="rId8"/>
    <p:sldId id="261" r:id="rId9"/>
    <p:sldId id="258" r:id="rId10"/>
    <p:sldId id="263" r:id="rId11"/>
    <p:sldId id="270" r:id="rId12"/>
    <p:sldId id="264" r:id="rId13"/>
    <p:sldId id="269" r:id="rId14"/>
    <p:sldId id="265" r:id="rId15"/>
    <p:sldId id="26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2"/>
    <a:srgbClr val="F4E0FF"/>
    <a:srgbClr val="FB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47BC3-895A-4FD4-AA9F-9D9AF37133FC}" v="171" dt="2025-09-02T09:53:17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39" autoAdjust="0"/>
  </p:normalViewPr>
  <p:slideViewPr>
    <p:cSldViewPr snapToGrid="0">
      <p:cViewPr varScale="1">
        <p:scale>
          <a:sx n="107" d="100"/>
          <a:sy n="107" d="100"/>
        </p:scale>
        <p:origin x="84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76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F6747BC3-895A-4FD4-AA9F-9D9AF37133FC}"/>
    <pc:docChg chg="undo custSel addSld delSld modSld">
      <pc:chgData name="Jarlskov, Lasse" userId="2e308608-b117-4b2a-a6c4-87206870d13c" providerId="ADAL" clId="{F6747BC3-895A-4FD4-AA9F-9D9AF37133FC}" dt="2025-09-24T20:28:58.833" v="1076" actId="47"/>
      <pc:docMkLst>
        <pc:docMk/>
      </pc:docMkLst>
      <pc:sldChg chg="modSp mod">
        <pc:chgData name="Jarlskov, Lasse" userId="2e308608-b117-4b2a-a6c4-87206870d13c" providerId="ADAL" clId="{F6747BC3-895A-4FD4-AA9F-9D9AF37133FC}" dt="2025-09-02T09:30:26.148" v="812" actId="20577"/>
        <pc:sldMkLst>
          <pc:docMk/>
          <pc:sldMk cId="52509734" sldId="256"/>
        </pc:sldMkLst>
        <pc:spChg chg="mod">
          <ac:chgData name="Jarlskov, Lasse" userId="2e308608-b117-4b2a-a6c4-87206870d13c" providerId="ADAL" clId="{F6747BC3-895A-4FD4-AA9F-9D9AF37133FC}" dt="2025-09-02T09:30:26.148" v="812" actId="20577"/>
          <ac:spMkLst>
            <pc:docMk/>
            <pc:sldMk cId="52509734" sldId="256"/>
            <ac:spMk id="3" creationId="{BDB1CA4D-92F4-B77A-ABE8-167831CBEC2A}"/>
          </ac:spMkLst>
        </pc:spChg>
        <pc:spChg chg="mod">
          <ac:chgData name="Jarlskov, Lasse" userId="2e308608-b117-4b2a-a6c4-87206870d13c" providerId="ADAL" clId="{F6747BC3-895A-4FD4-AA9F-9D9AF37133FC}" dt="2025-09-02T09:30:16.081" v="796" actId="20577"/>
          <ac:spMkLst>
            <pc:docMk/>
            <pc:sldMk cId="52509734" sldId="256"/>
            <ac:spMk id="4" creationId="{C64A8F3A-D3B7-49D5-BA15-CFB50C9204ED}"/>
          </ac:spMkLst>
        </pc:spChg>
      </pc:sldChg>
      <pc:sldChg chg="modAnim">
        <pc:chgData name="Jarlskov, Lasse" userId="2e308608-b117-4b2a-a6c4-87206870d13c" providerId="ADAL" clId="{F6747BC3-895A-4FD4-AA9F-9D9AF37133FC}" dt="2025-09-02T09:37:36.234" v="838"/>
        <pc:sldMkLst>
          <pc:docMk/>
          <pc:sldMk cId="2625047029" sldId="257"/>
        </pc:sldMkLst>
      </pc:sldChg>
      <pc:sldChg chg="modSp mod modAnim">
        <pc:chgData name="Jarlskov, Lasse" userId="2e308608-b117-4b2a-a6c4-87206870d13c" providerId="ADAL" clId="{F6747BC3-895A-4FD4-AA9F-9D9AF37133FC}" dt="2025-09-02T09:36:02.672" v="836"/>
        <pc:sldMkLst>
          <pc:docMk/>
          <pc:sldMk cId="3832107255" sldId="260"/>
        </pc:sldMkLst>
        <pc:spChg chg="mod">
          <ac:chgData name="Jarlskov, Lasse" userId="2e308608-b117-4b2a-a6c4-87206870d13c" providerId="ADAL" clId="{F6747BC3-895A-4FD4-AA9F-9D9AF37133FC}" dt="2025-09-02T09:32:59.336" v="815" actId="14100"/>
          <ac:spMkLst>
            <pc:docMk/>
            <pc:sldMk cId="3832107255" sldId="260"/>
            <ac:spMk id="2" creationId="{5E9D14E3-A672-97EE-D8B5-86383889B66F}"/>
          </ac:spMkLst>
        </pc:spChg>
        <pc:spChg chg="mod">
          <ac:chgData name="Jarlskov, Lasse" userId="2e308608-b117-4b2a-a6c4-87206870d13c" providerId="ADAL" clId="{F6747BC3-895A-4FD4-AA9F-9D9AF37133FC}" dt="2025-09-02T09:35:07.067" v="831" actId="20577"/>
          <ac:spMkLst>
            <pc:docMk/>
            <pc:sldMk cId="3832107255" sldId="260"/>
            <ac:spMk id="3" creationId="{ABACFDEC-2611-827A-C5ED-1A4A5C55A017}"/>
          </ac:spMkLst>
        </pc:spChg>
        <pc:spChg chg="mod">
          <ac:chgData name="Jarlskov, Lasse" userId="2e308608-b117-4b2a-a6c4-87206870d13c" providerId="ADAL" clId="{F6747BC3-895A-4FD4-AA9F-9D9AF37133FC}" dt="2025-09-02T09:33:15.119" v="816" actId="14100"/>
          <ac:spMkLst>
            <pc:docMk/>
            <pc:sldMk cId="3832107255" sldId="260"/>
            <ac:spMk id="5" creationId="{A6E6A796-9489-816A-66DE-BA5872A31BDD}"/>
          </ac:spMkLst>
        </pc:spChg>
      </pc:sldChg>
      <pc:sldChg chg="addSp modSp mod modAnim">
        <pc:chgData name="Jarlskov, Lasse" userId="2e308608-b117-4b2a-a6c4-87206870d13c" providerId="ADAL" clId="{F6747BC3-895A-4FD4-AA9F-9D9AF37133FC}" dt="2025-09-02T09:46:11.306" v="868"/>
        <pc:sldMkLst>
          <pc:docMk/>
          <pc:sldMk cId="1179161546" sldId="261"/>
        </pc:sldMkLst>
        <pc:spChg chg="add mod">
          <ac:chgData name="Jarlskov, Lasse" userId="2e308608-b117-4b2a-a6c4-87206870d13c" providerId="ADAL" clId="{F6747BC3-895A-4FD4-AA9F-9D9AF37133FC}" dt="2025-09-02T09:07:41.413" v="676" actId="1076"/>
          <ac:spMkLst>
            <pc:docMk/>
            <pc:sldMk cId="1179161546" sldId="261"/>
            <ac:spMk id="11" creationId="{E93CC8FE-47D1-0833-729E-4815043BAAF7}"/>
          </ac:spMkLst>
        </pc:spChg>
      </pc:sldChg>
      <pc:sldChg chg="addSp delSp modSp mod modAnim">
        <pc:chgData name="Jarlskov, Lasse" userId="2e308608-b117-4b2a-a6c4-87206870d13c" providerId="ADAL" clId="{F6747BC3-895A-4FD4-AA9F-9D9AF37133FC}" dt="2025-09-24T20:28:35.642" v="1075"/>
        <pc:sldMkLst>
          <pc:docMk/>
          <pc:sldMk cId="891061867" sldId="266"/>
        </pc:sldMkLst>
        <pc:spChg chg="mod">
          <ac:chgData name="Jarlskov, Lasse" userId="2e308608-b117-4b2a-a6c4-87206870d13c" providerId="ADAL" clId="{F6747BC3-895A-4FD4-AA9F-9D9AF37133FC}" dt="2025-09-02T09:51:17.083" v="1020" actId="14100"/>
          <ac:spMkLst>
            <pc:docMk/>
            <pc:sldMk cId="891061867" sldId="266"/>
            <ac:spMk id="2" creationId="{EF959C0C-7363-51A9-F32F-39257DFA11B2}"/>
          </ac:spMkLst>
        </pc:spChg>
        <pc:spChg chg="mod">
          <ac:chgData name="Jarlskov, Lasse" userId="2e308608-b117-4b2a-a6c4-87206870d13c" providerId="ADAL" clId="{F6747BC3-895A-4FD4-AA9F-9D9AF37133FC}" dt="2025-09-02T09:50:59.814" v="1018" actId="1076"/>
          <ac:spMkLst>
            <pc:docMk/>
            <pc:sldMk cId="891061867" sldId="266"/>
            <ac:spMk id="3" creationId="{FFA126A4-4C0F-AC94-FD3C-31BCBD2DF9D3}"/>
          </ac:spMkLst>
        </pc:spChg>
        <pc:spChg chg="add mod">
          <ac:chgData name="Jarlskov, Lasse" userId="2e308608-b117-4b2a-a6c4-87206870d13c" providerId="ADAL" clId="{F6747BC3-895A-4FD4-AA9F-9D9AF37133FC}" dt="2025-09-02T09:51:34.959" v="1036" actId="20577"/>
          <ac:spMkLst>
            <pc:docMk/>
            <pc:sldMk cId="891061867" sldId="266"/>
            <ac:spMk id="5" creationId="{C2BC7750-EC66-7A75-376B-D37BFAE4BA3F}"/>
          </ac:spMkLst>
        </pc:spChg>
        <pc:spChg chg="add mod">
          <ac:chgData name="Jarlskov, Lasse" userId="2e308608-b117-4b2a-a6c4-87206870d13c" providerId="ADAL" clId="{F6747BC3-895A-4FD4-AA9F-9D9AF37133FC}" dt="2025-09-02T09:51:53.135" v="1043" actId="1076"/>
          <ac:spMkLst>
            <pc:docMk/>
            <pc:sldMk cId="891061867" sldId="266"/>
            <ac:spMk id="7" creationId="{DB5DEAFB-6BD1-4E2C-04EB-478DA9FA1CC2}"/>
          </ac:spMkLst>
        </pc:spChg>
        <pc:spChg chg="add mod">
          <ac:chgData name="Jarlskov, Lasse" userId="2e308608-b117-4b2a-a6c4-87206870d13c" providerId="ADAL" clId="{F6747BC3-895A-4FD4-AA9F-9D9AF37133FC}" dt="2025-09-02T09:53:13.850" v="1058" actId="20577"/>
          <ac:spMkLst>
            <pc:docMk/>
            <pc:sldMk cId="891061867" sldId="266"/>
            <ac:spMk id="8" creationId="{E10692BD-E8E8-EC8A-DAAA-C23C45CB0D09}"/>
          </ac:spMkLst>
        </pc:spChg>
        <pc:picChg chg="add mod">
          <ac:chgData name="Jarlskov, Lasse" userId="2e308608-b117-4b2a-a6c4-87206870d13c" providerId="ADAL" clId="{F6747BC3-895A-4FD4-AA9F-9D9AF37133FC}" dt="2025-09-02T09:53:17.161" v="1059" actId="1076"/>
          <ac:picMkLst>
            <pc:docMk/>
            <pc:sldMk cId="891061867" sldId="266"/>
            <ac:picMk id="1026" creationId="{3A12CC63-9CD7-BB81-7F1D-D329AD2F5996}"/>
          </ac:picMkLst>
        </pc:picChg>
      </pc:sldChg>
      <pc:sldChg chg="addSp delSp modSp del mod modShow">
        <pc:chgData name="Jarlskov, Lasse" userId="2e308608-b117-4b2a-a6c4-87206870d13c" providerId="ADAL" clId="{F6747BC3-895A-4FD4-AA9F-9D9AF37133FC}" dt="2025-09-24T20:28:58.833" v="1076" actId="47"/>
        <pc:sldMkLst>
          <pc:docMk/>
          <pc:sldMk cId="1698481865" sldId="267"/>
        </pc:sldMkLst>
        <pc:spChg chg="mod">
          <ac:chgData name="Jarlskov, Lasse" userId="2e308608-b117-4b2a-a6c4-87206870d13c" providerId="ADAL" clId="{F6747BC3-895A-4FD4-AA9F-9D9AF37133FC}" dt="2025-08-31T13:43:19.841" v="100" actId="20577"/>
          <ac:spMkLst>
            <pc:docMk/>
            <pc:sldMk cId="1698481865" sldId="267"/>
            <ac:spMk id="3" creationId="{6E2F8EED-C5A5-6F17-556A-E92E7BF6DFB8}"/>
          </ac:spMkLst>
        </pc:spChg>
        <pc:spChg chg="add mod">
          <ac:chgData name="Jarlskov, Lasse" userId="2e308608-b117-4b2a-a6c4-87206870d13c" providerId="ADAL" clId="{F6747BC3-895A-4FD4-AA9F-9D9AF37133FC}" dt="2025-08-31T13:42:51.001" v="85" actId="1076"/>
          <ac:spMkLst>
            <pc:docMk/>
            <pc:sldMk cId="1698481865" sldId="267"/>
            <ac:spMk id="4" creationId="{255F3FE1-BDC7-782F-117C-1E44EA86707C}"/>
          </ac:spMkLst>
        </pc:spChg>
        <pc:spChg chg="mod">
          <ac:chgData name="Jarlskov, Lasse" userId="2e308608-b117-4b2a-a6c4-87206870d13c" providerId="ADAL" clId="{F6747BC3-895A-4FD4-AA9F-9D9AF37133FC}" dt="2025-09-02T07:58:21.215" v="231" actId="20577"/>
          <ac:spMkLst>
            <pc:docMk/>
            <pc:sldMk cId="1698481865" sldId="267"/>
            <ac:spMk id="5" creationId="{C4B9ECDD-DF1F-E1B7-1075-DE837CCF73F7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2" creationId="{06F032D1-9B23-FBFA-C054-698FA119632B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3" creationId="{594CBAD0-9511-6B89-C682-1EE767ECBA27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4" creationId="{E9C8CEA3-47B7-981C-6DC5-0DB9EC31A33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5" creationId="{A1A79CA9-E380-1F50-F9CB-F7B2AD648462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6" creationId="{7F78BAFE-9990-37C9-3F55-DA209AFBA403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18" creationId="{4C792F98-BADC-4326-B0E4-97BCFE38C931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0" creationId="{3B2CE43F-ADCE-41EB-82C2-590DE54B50F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1" creationId="{16D6FE13-C77F-E045-F4CF-C528244FAD9B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2" creationId="{2E2B9F12-D4B4-FBDE-13D5-8A888EE32439}"/>
          </ac:spMkLst>
        </pc:spChg>
        <pc:spChg chg="mod">
          <ac:chgData name="Jarlskov, Lasse" userId="2e308608-b117-4b2a-a6c4-87206870d13c" providerId="ADAL" clId="{F6747BC3-895A-4FD4-AA9F-9D9AF37133FC}" dt="2025-08-31T13:42:41.942" v="83" actId="1036"/>
          <ac:spMkLst>
            <pc:docMk/>
            <pc:sldMk cId="1698481865" sldId="267"/>
            <ac:spMk id="23" creationId="{9BECC2D6-CB6E-12D0-351D-067D8F3AF225}"/>
          </ac:spMkLst>
        </pc:spChg>
      </pc:sldChg>
      <pc:sldChg chg="addSp modSp mod modAnim">
        <pc:chgData name="Jarlskov, Lasse" userId="2e308608-b117-4b2a-a6c4-87206870d13c" providerId="ADAL" clId="{F6747BC3-895A-4FD4-AA9F-9D9AF37133FC}" dt="2025-09-24T20:28:08.614" v="1072"/>
        <pc:sldMkLst>
          <pc:docMk/>
          <pc:sldMk cId="1466469065" sldId="268"/>
        </pc:sldMkLst>
        <pc:spChg chg="mod">
          <ac:chgData name="Jarlskov, Lasse" userId="2e308608-b117-4b2a-a6c4-87206870d13c" providerId="ADAL" clId="{F6747BC3-895A-4FD4-AA9F-9D9AF37133FC}" dt="2025-09-02T09:31:41.347" v="814"/>
          <ac:spMkLst>
            <pc:docMk/>
            <pc:sldMk cId="1466469065" sldId="268"/>
            <ac:spMk id="2" creationId="{4D1F0FD4-9E73-C763-015F-6059FD4ABD5A}"/>
          </ac:spMkLst>
        </pc:spChg>
        <pc:spChg chg="mod">
          <ac:chgData name="Jarlskov, Lasse" userId="2e308608-b117-4b2a-a6c4-87206870d13c" providerId="ADAL" clId="{F6747BC3-895A-4FD4-AA9F-9D9AF37133FC}" dt="2025-09-02T09:50:13.151" v="1012" actId="20577"/>
          <ac:spMkLst>
            <pc:docMk/>
            <pc:sldMk cId="1466469065" sldId="268"/>
            <ac:spMk id="3" creationId="{E19DC898-F4A3-791C-D3AB-608A0A982F59}"/>
          </ac:spMkLst>
        </pc:spChg>
        <pc:spChg chg="add mod">
          <ac:chgData name="Jarlskov, Lasse" userId="2e308608-b117-4b2a-a6c4-87206870d13c" providerId="ADAL" clId="{F6747BC3-895A-4FD4-AA9F-9D9AF37133FC}" dt="2025-09-02T09:50:30.901" v="1013"/>
          <ac:spMkLst>
            <pc:docMk/>
            <pc:sldMk cId="1466469065" sldId="268"/>
            <ac:spMk id="7" creationId="{1D046511-8FA1-B233-672C-0E0EE589DD4F}"/>
          </ac:spMkLst>
        </pc:spChg>
        <pc:picChg chg="add mod">
          <ac:chgData name="Jarlskov, Lasse" userId="2e308608-b117-4b2a-a6c4-87206870d13c" providerId="ADAL" clId="{F6747BC3-895A-4FD4-AA9F-9D9AF37133FC}" dt="2025-09-02T09:48:55.305" v="870" actId="1076"/>
          <ac:picMkLst>
            <pc:docMk/>
            <pc:sldMk cId="1466469065" sldId="268"/>
            <ac:picMk id="6" creationId="{D0BC1D23-AA00-CEE7-DA61-338E34C11C43}"/>
          </ac:picMkLst>
        </pc:picChg>
      </pc:sldChg>
      <pc:sldChg chg="addSp delSp modSp mod modAnim">
        <pc:chgData name="Jarlskov, Lasse" userId="2e308608-b117-4b2a-a6c4-87206870d13c" providerId="ADAL" clId="{F6747BC3-895A-4FD4-AA9F-9D9AF37133FC}" dt="2025-09-24T20:23:35.494" v="1063"/>
        <pc:sldMkLst>
          <pc:docMk/>
          <pc:sldMk cId="151994704" sldId="269"/>
        </pc:sldMkLst>
        <pc:spChg chg="mod">
          <ac:chgData name="Jarlskov, Lasse" userId="2e308608-b117-4b2a-a6c4-87206870d13c" providerId="ADAL" clId="{F6747BC3-895A-4FD4-AA9F-9D9AF37133FC}" dt="2025-09-02T08:36:35.824" v="674" actId="20577"/>
          <ac:spMkLst>
            <pc:docMk/>
            <pc:sldMk cId="151994704" sldId="269"/>
            <ac:spMk id="3" creationId="{D39C6A1C-F992-5295-976A-1F0A2840DCF0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6" creationId="{07265796-A0D0-7874-72CD-BFB48A2F1D54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7" creationId="{CAD954F4-8166-7052-7336-2A60B0AB5D8F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8" creationId="{B357BBD5-E80A-AD63-CC6F-F4FF0A37892E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11" creationId="{99E46544-BA9B-3B93-F7E9-C06CDF82F0BF}"/>
          </ac:spMkLst>
        </pc:spChg>
        <pc:spChg chg="mod">
          <ac:chgData name="Jarlskov, Lasse" userId="2e308608-b117-4b2a-a6c4-87206870d13c" providerId="ADAL" clId="{F6747BC3-895A-4FD4-AA9F-9D9AF37133FC}" dt="2025-09-02T08:30:54.560" v="557" actId="14100"/>
          <ac:spMkLst>
            <pc:docMk/>
            <pc:sldMk cId="151994704" sldId="269"/>
            <ac:spMk id="13" creationId="{AB436301-F519-A794-D988-C55567C199EE}"/>
          </ac:spMkLst>
        </pc:spChg>
        <pc:spChg chg="mod">
          <ac:chgData name="Jarlskov, Lasse" userId="2e308608-b117-4b2a-a6c4-87206870d13c" providerId="ADAL" clId="{F6747BC3-895A-4FD4-AA9F-9D9AF37133FC}" dt="2025-09-02T08:30:14.187" v="551" actId="1076"/>
          <ac:spMkLst>
            <pc:docMk/>
            <pc:sldMk cId="151994704" sldId="269"/>
            <ac:spMk id="15" creationId="{A011DEFD-6841-59E5-1ABA-0F4BE401E360}"/>
          </ac:spMkLst>
        </pc:spChg>
        <pc:spChg chg="mod">
          <ac:chgData name="Jarlskov, Lasse" userId="2e308608-b117-4b2a-a6c4-87206870d13c" providerId="ADAL" clId="{F6747BC3-895A-4FD4-AA9F-9D9AF37133FC}" dt="2025-09-02T08:30:54.560" v="557" actId="14100"/>
          <ac:spMkLst>
            <pc:docMk/>
            <pc:sldMk cId="151994704" sldId="269"/>
            <ac:spMk id="24" creationId="{EB4D0A61-C53B-7E6C-312E-E00F21041481}"/>
          </ac:spMkLst>
        </pc:spChg>
        <pc:picChg chg="add mod">
          <ac:chgData name="Jarlskov, Lasse" userId="2e308608-b117-4b2a-a6c4-87206870d13c" providerId="ADAL" clId="{F6747BC3-895A-4FD4-AA9F-9D9AF37133FC}" dt="2025-09-02T08:34:40.291" v="562" actId="1076"/>
          <ac:picMkLst>
            <pc:docMk/>
            <pc:sldMk cId="151994704" sldId="269"/>
            <ac:picMk id="28" creationId="{3F3AA501-08F1-A8BE-95DE-37E2B3D3F640}"/>
          </ac:picMkLst>
        </pc:picChg>
        <pc:cxnChg chg="mod">
          <ac:chgData name="Jarlskov, Lasse" userId="2e308608-b117-4b2a-a6c4-87206870d13c" providerId="ADAL" clId="{F6747BC3-895A-4FD4-AA9F-9D9AF37133FC}" dt="2025-09-02T08:30:14.187" v="551" actId="1076"/>
          <ac:cxnSpMkLst>
            <pc:docMk/>
            <pc:sldMk cId="151994704" sldId="269"/>
            <ac:cxnSpMk id="9" creationId="{8EE3B800-B196-8863-CD2C-F7981C27E452}"/>
          </ac:cxnSpMkLst>
        </pc:cxnChg>
        <pc:cxnChg chg="mod">
          <ac:chgData name="Jarlskov, Lasse" userId="2e308608-b117-4b2a-a6c4-87206870d13c" providerId="ADAL" clId="{F6747BC3-895A-4FD4-AA9F-9D9AF37133FC}" dt="2025-09-02T08:30:14.187" v="551" actId="1076"/>
          <ac:cxnSpMkLst>
            <pc:docMk/>
            <pc:sldMk cId="151994704" sldId="269"/>
            <ac:cxnSpMk id="10" creationId="{349860B2-125A-193D-6A52-982C87E783D9}"/>
          </ac:cxnSpMkLst>
        </pc:cxnChg>
        <pc:cxnChg chg="mod">
          <ac:chgData name="Jarlskov, Lasse" userId="2e308608-b117-4b2a-a6c4-87206870d13c" providerId="ADAL" clId="{F6747BC3-895A-4FD4-AA9F-9D9AF37133FC}" dt="2025-09-02T08:31:04.133" v="559" actId="14100"/>
          <ac:cxnSpMkLst>
            <pc:docMk/>
            <pc:sldMk cId="151994704" sldId="269"/>
            <ac:cxnSpMk id="21" creationId="{20E0293F-0A6F-67E0-9DB6-D00E79F6A123}"/>
          </ac:cxnSpMkLst>
        </pc:cxnChg>
        <pc:cxnChg chg="mod">
          <ac:chgData name="Jarlskov, Lasse" userId="2e308608-b117-4b2a-a6c4-87206870d13c" providerId="ADAL" clId="{F6747BC3-895A-4FD4-AA9F-9D9AF37133FC}" dt="2025-09-02T08:30:59.802" v="558" actId="14100"/>
          <ac:cxnSpMkLst>
            <pc:docMk/>
            <pc:sldMk cId="151994704" sldId="269"/>
            <ac:cxnSpMk id="25" creationId="{547BC63D-AADA-FA1D-EF2E-9694FC244E03}"/>
          </ac:cxnSpMkLst>
        </pc:cxnChg>
      </pc:sldChg>
      <pc:sldChg chg="addSp delSp modSp new mod modAnim">
        <pc:chgData name="Jarlskov, Lasse" userId="2e308608-b117-4b2a-a6c4-87206870d13c" providerId="ADAL" clId="{F6747BC3-895A-4FD4-AA9F-9D9AF37133FC}" dt="2025-09-24T20:27:12.242" v="1070"/>
        <pc:sldMkLst>
          <pc:docMk/>
          <pc:sldMk cId="3907239010" sldId="270"/>
        </pc:sldMkLst>
        <pc:spChg chg="mod">
          <ac:chgData name="Jarlskov, Lasse" userId="2e308608-b117-4b2a-a6c4-87206870d13c" providerId="ADAL" clId="{F6747BC3-895A-4FD4-AA9F-9D9AF37133FC}" dt="2025-09-02T07:57:42.358" v="224"/>
          <ac:spMkLst>
            <pc:docMk/>
            <pc:sldMk cId="3907239010" sldId="270"/>
            <ac:spMk id="2" creationId="{7D4F86DD-2D7A-3A96-06C3-E82CDE8BA34D}"/>
          </ac:spMkLst>
        </pc:spChg>
        <pc:spChg chg="mod">
          <ac:chgData name="Jarlskov, Lasse" userId="2e308608-b117-4b2a-a6c4-87206870d13c" providerId="ADAL" clId="{F6747BC3-895A-4FD4-AA9F-9D9AF37133FC}" dt="2025-09-02T08:21:07.549" v="452" actId="113"/>
          <ac:spMkLst>
            <pc:docMk/>
            <pc:sldMk cId="3907239010" sldId="270"/>
            <ac:spMk id="3" creationId="{FFB6331B-F0B7-4FF6-8109-48556C43C23C}"/>
          </ac:spMkLst>
        </pc:spChg>
        <pc:spChg chg="add mod">
          <ac:chgData name="Jarlskov, Lasse" userId="2e308608-b117-4b2a-a6c4-87206870d13c" providerId="ADAL" clId="{F6747BC3-895A-4FD4-AA9F-9D9AF37133FC}" dt="2025-09-02T07:57:57.611" v="227" actId="14100"/>
          <ac:spMkLst>
            <pc:docMk/>
            <pc:sldMk cId="3907239010" sldId="270"/>
            <ac:spMk id="5" creationId="{16CABF74-1EEC-9F77-841B-49703E071E2A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8" creationId="{BC703C46-74B3-8F97-C95F-4AA940962EA8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9" creationId="{FF8631C7-25FD-D295-FAF6-3C32EE9111C9}"/>
          </ac:spMkLst>
        </pc:spChg>
        <pc:spChg chg="add mod">
          <ac:chgData name="Jarlskov, Lasse" userId="2e308608-b117-4b2a-a6c4-87206870d13c" providerId="ADAL" clId="{F6747BC3-895A-4FD4-AA9F-9D9AF37133FC}" dt="2025-09-02T08:20:55.044" v="450" actId="1038"/>
          <ac:spMkLst>
            <pc:docMk/>
            <pc:sldMk cId="3907239010" sldId="270"/>
            <ac:spMk id="10" creationId="{6CDAB1D5-4689-D36E-3DCC-EB556FD38E68}"/>
          </ac:spMkLst>
        </pc:spChg>
        <pc:spChg chg="add mod">
          <ac:chgData name="Jarlskov, Lasse" userId="2e308608-b117-4b2a-a6c4-87206870d13c" providerId="ADAL" clId="{F6747BC3-895A-4FD4-AA9F-9D9AF37133FC}" dt="2025-09-02T08:15:11.663" v="409" actId="1076"/>
          <ac:spMkLst>
            <pc:docMk/>
            <pc:sldMk cId="3907239010" sldId="270"/>
            <ac:spMk id="11" creationId="{D41AF7C3-9679-6AA9-AF4B-D2F25EF9A169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3" creationId="{62891825-70AA-A856-C8A2-52E4E4ADA217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4" creationId="{468CB3B7-535B-BDD3-A886-28AABB86D9EC}"/>
          </ac:spMkLst>
        </pc:spChg>
        <pc:spChg chg="mod">
          <ac:chgData name="Jarlskov, Lasse" userId="2e308608-b117-4b2a-a6c4-87206870d13c" providerId="ADAL" clId="{F6747BC3-895A-4FD4-AA9F-9D9AF37133FC}" dt="2025-09-02T07:59:42.531" v="241"/>
          <ac:spMkLst>
            <pc:docMk/>
            <pc:sldMk cId="3907239010" sldId="270"/>
            <ac:spMk id="15" creationId="{03A7B36F-51CD-BB1C-5BF0-B4FF076EB739}"/>
          </ac:spMkLst>
        </pc:spChg>
        <pc:spChg chg="add mod">
          <ac:chgData name="Jarlskov, Lasse" userId="2e308608-b117-4b2a-a6c4-87206870d13c" providerId="ADAL" clId="{F6747BC3-895A-4FD4-AA9F-9D9AF37133FC}" dt="2025-09-02T08:20:18.035" v="438" actId="12788"/>
          <ac:spMkLst>
            <pc:docMk/>
            <pc:sldMk cId="3907239010" sldId="270"/>
            <ac:spMk id="16" creationId="{140CC132-4CD2-AEA1-01B1-6BEFF870BBB9}"/>
          </ac:spMkLst>
        </pc:spChg>
        <pc:spChg chg="add mod">
          <ac:chgData name="Jarlskov, Lasse" userId="2e308608-b117-4b2a-a6c4-87206870d13c" providerId="ADAL" clId="{F6747BC3-895A-4FD4-AA9F-9D9AF37133FC}" dt="2025-09-02T08:17:27.050" v="412" actId="1076"/>
          <ac:spMkLst>
            <pc:docMk/>
            <pc:sldMk cId="3907239010" sldId="270"/>
            <ac:spMk id="17" creationId="{C3F959B2-E98B-4D89-863C-919EE11B753A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18" creationId="{BAED390D-1F58-498D-EB5A-92F9477A7AA9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19" creationId="{3AFB6CA3-4120-5958-1646-81AF32E6B15F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0" creationId="{7D7D603B-838E-306B-0379-EDA251629748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1" creationId="{DAD95B02-1D81-FBCC-2B0C-8EB5DE5C19B9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2" creationId="{4DF0CD8C-5B83-ECCC-7B77-46F8ADB35453}"/>
          </ac:spMkLst>
        </pc:spChg>
        <pc:spChg chg="add mod">
          <ac:chgData name="Jarlskov, Lasse" userId="2e308608-b117-4b2a-a6c4-87206870d13c" providerId="ADAL" clId="{F6747BC3-895A-4FD4-AA9F-9D9AF37133FC}" dt="2025-09-02T08:19:06.042" v="427" actId="1076"/>
          <ac:spMkLst>
            <pc:docMk/>
            <pc:sldMk cId="3907239010" sldId="270"/>
            <ac:spMk id="24" creationId="{24BAA4CD-F41B-B845-6F59-00B1E60EDCCE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5" creationId="{6E8DC274-6A5C-1F9E-3C9C-32B9674B50C6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6" creationId="{11A2CBAB-CBEC-51A3-62F8-3E9F55514AFE}"/>
          </ac:spMkLst>
        </pc:spChg>
        <pc:spChg chg="add mod">
          <ac:chgData name="Jarlskov, Lasse" userId="2e308608-b117-4b2a-a6c4-87206870d13c" providerId="ADAL" clId="{F6747BC3-895A-4FD4-AA9F-9D9AF37133FC}" dt="2025-09-02T08:20:36.788" v="439" actId="465"/>
          <ac:spMkLst>
            <pc:docMk/>
            <pc:sldMk cId="3907239010" sldId="270"/>
            <ac:spMk id="27" creationId="{26FBC954-6491-E7F2-853E-1C035E914097}"/>
          </ac:spMkLst>
        </pc:spChg>
        <pc:spChg chg="add mod">
          <ac:chgData name="Jarlskov, Lasse" userId="2e308608-b117-4b2a-a6c4-87206870d13c" providerId="ADAL" clId="{F6747BC3-895A-4FD4-AA9F-9D9AF37133FC}" dt="2025-09-02T08:19:43.748" v="435" actId="1076"/>
          <ac:spMkLst>
            <pc:docMk/>
            <pc:sldMk cId="3907239010" sldId="270"/>
            <ac:spMk id="28" creationId="{D36BD65F-238F-3B03-2CBC-AA932F6EBE55}"/>
          </ac:spMkLst>
        </pc:spChg>
        <pc:spChg chg="add mod">
          <ac:chgData name="Jarlskov, Lasse" userId="2e308608-b117-4b2a-a6c4-87206870d13c" providerId="ADAL" clId="{F6747BC3-895A-4FD4-AA9F-9D9AF37133FC}" dt="2025-09-02T08:20:18.035" v="438" actId="12788"/>
          <ac:spMkLst>
            <pc:docMk/>
            <pc:sldMk cId="3907239010" sldId="270"/>
            <ac:spMk id="29" creationId="{2200863B-63B9-4B49-EB0B-AE0D6B918E5F}"/>
          </ac:spMkLst>
        </pc:spChg>
        <pc:grpChg chg="add mod">
          <ac:chgData name="Jarlskov, Lasse" userId="2e308608-b117-4b2a-a6c4-87206870d13c" providerId="ADAL" clId="{F6747BC3-895A-4FD4-AA9F-9D9AF37133FC}" dt="2025-09-02T08:15:03.733" v="408" actId="1076"/>
          <ac:grpSpMkLst>
            <pc:docMk/>
            <pc:sldMk cId="3907239010" sldId="270"/>
            <ac:grpSpMk id="12" creationId="{80F70DEF-7382-9936-BAC1-D94AA0FE87D0}"/>
          </ac:grpSpMkLst>
        </pc:grpChg>
        <pc:picChg chg="add mod">
          <ac:chgData name="Jarlskov, Lasse" userId="2e308608-b117-4b2a-a6c4-87206870d13c" providerId="ADAL" clId="{F6747BC3-895A-4FD4-AA9F-9D9AF37133FC}" dt="2025-09-02T08:14:04.341" v="269" actId="1076"/>
          <ac:picMkLst>
            <pc:docMk/>
            <pc:sldMk cId="3907239010" sldId="270"/>
            <ac:picMk id="7" creationId="{7A7B2305-6681-5F16-9A5C-25381382C66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0E5F2-587A-4666-8615-7CA30B48B54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85B98F-AAD0-4D9F-8F5B-CBE33F79B1AB}">
      <dgm:prSet/>
      <dgm:spPr/>
      <dgm:t>
        <a:bodyPr/>
        <a:lstStyle/>
        <a:p>
          <a:r>
            <a:rPr lang="en-GB" dirty="0"/>
            <a:t>1. Customers</a:t>
          </a:r>
          <a:endParaRPr lang="en-US" dirty="0"/>
        </a:p>
      </dgm:t>
    </dgm:pt>
    <dgm:pt modelId="{133D1111-C482-4662-924F-599567AFEAD5}" type="parTrans" cxnId="{22BA5D9C-2848-4913-8BE0-ADFA2EB39F56}">
      <dgm:prSet/>
      <dgm:spPr/>
      <dgm:t>
        <a:bodyPr/>
        <a:lstStyle/>
        <a:p>
          <a:endParaRPr lang="en-US"/>
        </a:p>
      </dgm:t>
    </dgm:pt>
    <dgm:pt modelId="{B4E0C5EF-79E5-47DF-AF62-7F53804FF81C}" type="sibTrans" cxnId="{22BA5D9C-2848-4913-8BE0-ADFA2EB39F56}">
      <dgm:prSet/>
      <dgm:spPr/>
      <dgm:t>
        <a:bodyPr/>
        <a:lstStyle/>
        <a:p>
          <a:endParaRPr lang="en-US"/>
        </a:p>
      </dgm:t>
    </dgm:pt>
    <dgm:pt modelId="{A4781E94-2902-43E5-B391-3E9BC4FF4A32}">
      <dgm:prSet/>
      <dgm:spPr/>
      <dgm:t>
        <a:bodyPr/>
        <a:lstStyle/>
        <a:p>
          <a:r>
            <a:rPr lang="en-GB"/>
            <a:t>Announcements towards IP transit</a:t>
          </a:r>
          <a:endParaRPr lang="en-US"/>
        </a:p>
      </dgm:t>
    </dgm:pt>
    <dgm:pt modelId="{CD0817A1-8424-4940-A2F6-3B67F3534D90}" type="parTrans" cxnId="{1A67C18D-04CD-4BB7-B8F1-CB9B0AB86BE6}">
      <dgm:prSet/>
      <dgm:spPr/>
      <dgm:t>
        <a:bodyPr/>
        <a:lstStyle/>
        <a:p>
          <a:endParaRPr lang="en-US"/>
        </a:p>
      </dgm:t>
    </dgm:pt>
    <dgm:pt modelId="{EC738C91-028A-4FF8-AB37-38DBC0A0EC94}" type="sibTrans" cxnId="{1A67C18D-04CD-4BB7-B8F1-CB9B0AB86BE6}">
      <dgm:prSet/>
      <dgm:spPr/>
      <dgm:t>
        <a:bodyPr/>
        <a:lstStyle/>
        <a:p>
          <a:endParaRPr lang="en-US"/>
        </a:p>
      </dgm:t>
    </dgm:pt>
    <dgm:pt modelId="{458C41DC-FA44-42A3-8B53-7B8682B2982A}">
      <dgm:prSet/>
      <dgm:spPr/>
      <dgm:t>
        <a:bodyPr/>
        <a:lstStyle/>
        <a:p>
          <a:r>
            <a:rPr lang="en-GB"/>
            <a:t>Most common use-case by far.</a:t>
          </a:r>
          <a:endParaRPr lang="en-US"/>
        </a:p>
      </dgm:t>
    </dgm:pt>
    <dgm:pt modelId="{69773DD0-AD1B-42D7-A83C-523421B0B475}" type="parTrans" cxnId="{6D0BD262-1D5D-4279-A260-7E3E97FA0901}">
      <dgm:prSet/>
      <dgm:spPr/>
      <dgm:t>
        <a:bodyPr/>
        <a:lstStyle/>
        <a:p>
          <a:endParaRPr lang="en-US"/>
        </a:p>
      </dgm:t>
    </dgm:pt>
    <dgm:pt modelId="{93833551-4BC8-41B5-99F9-C53ABEE4EAFA}" type="sibTrans" cxnId="{6D0BD262-1D5D-4279-A260-7E3E97FA0901}">
      <dgm:prSet/>
      <dgm:spPr/>
      <dgm:t>
        <a:bodyPr/>
        <a:lstStyle/>
        <a:p>
          <a:endParaRPr lang="en-US"/>
        </a:p>
      </dgm:t>
    </dgm:pt>
    <dgm:pt modelId="{0B620509-5568-4A05-93BC-ADB7B3D9C0B1}">
      <dgm:prSet/>
      <dgm:spPr/>
      <dgm:t>
        <a:bodyPr/>
        <a:lstStyle/>
        <a:p>
          <a:r>
            <a:rPr lang="en-GB" dirty="0"/>
            <a:t>2. Peers / Peering-routes</a:t>
          </a:r>
          <a:endParaRPr lang="en-US" dirty="0"/>
        </a:p>
      </dgm:t>
    </dgm:pt>
    <dgm:pt modelId="{432B147C-918D-4540-B5A7-C3F9B5EC0DA0}" type="parTrans" cxnId="{BF0A5A53-57A9-411D-B7DA-23729F0694FE}">
      <dgm:prSet/>
      <dgm:spPr/>
      <dgm:t>
        <a:bodyPr/>
        <a:lstStyle/>
        <a:p>
          <a:endParaRPr lang="en-US"/>
        </a:p>
      </dgm:t>
    </dgm:pt>
    <dgm:pt modelId="{2BE26CDA-97DE-46D4-90A6-BACCD831020A}" type="sibTrans" cxnId="{BF0A5A53-57A9-411D-B7DA-23729F0694FE}">
      <dgm:prSet/>
      <dgm:spPr/>
      <dgm:t>
        <a:bodyPr/>
        <a:lstStyle/>
        <a:p>
          <a:endParaRPr lang="en-US"/>
        </a:p>
      </dgm:t>
    </dgm:pt>
    <dgm:pt modelId="{5DD30E77-989E-402D-A330-65BA279B33CB}">
      <dgm:prSet/>
      <dgm:spPr/>
      <dgm:t>
        <a:bodyPr/>
        <a:lstStyle/>
        <a:p>
          <a:r>
            <a:rPr lang="en-GB" dirty="0"/>
            <a:t>Useful for whom?</a:t>
          </a:r>
          <a:endParaRPr lang="en-US" dirty="0"/>
        </a:p>
      </dgm:t>
    </dgm:pt>
    <dgm:pt modelId="{3196C430-17CA-4885-BC46-70865E7276DE}" type="parTrans" cxnId="{82C1D75C-EDAB-4D3E-AFD8-5765BFB17670}">
      <dgm:prSet/>
      <dgm:spPr/>
      <dgm:t>
        <a:bodyPr/>
        <a:lstStyle/>
        <a:p>
          <a:endParaRPr lang="en-US"/>
        </a:p>
      </dgm:t>
    </dgm:pt>
    <dgm:pt modelId="{0EF98412-676D-4A84-9C83-954766951513}" type="sibTrans" cxnId="{82C1D75C-EDAB-4D3E-AFD8-5765BFB17670}">
      <dgm:prSet/>
      <dgm:spPr/>
      <dgm:t>
        <a:bodyPr/>
        <a:lstStyle/>
        <a:p>
          <a:endParaRPr lang="en-US"/>
        </a:p>
      </dgm:t>
    </dgm:pt>
    <dgm:pt modelId="{5325E262-BD46-4764-A1E2-35C4E74F2052}">
      <dgm:prSet/>
      <dgm:spPr/>
      <dgm:t>
        <a:bodyPr/>
        <a:lstStyle/>
        <a:p>
          <a:r>
            <a:rPr lang="en-GB"/>
            <a:t>Neat RPSL definitions, and so what?</a:t>
          </a:r>
          <a:endParaRPr lang="en-US"/>
        </a:p>
      </dgm:t>
    </dgm:pt>
    <dgm:pt modelId="{19F144A4-D91D-4157-ADF2-260F5693DE3A}" type="parTrans" cxnId="{97532A90-586E-4415-A5B3-9A143DE50E71}">
      <dgm:prSet/>
      <dgm:spPr/>
      <dgm:t>
        <a:bodyPr/>
        <a:lstStyle/>
        <a:p>
          <a:endParaRPr lang="en-US"/>
        </a:p>
      </dgm:t>
    </dgm:pt>
    <dgm:pt modelId="{B2FD15D8-873F-40DF-98D2-CE9B0EE933AB}" type="sibTrans" cxnId="{97532A90-586E-4415-A5B3-9A143DE50E71}">
      <dgm:prSet/>
      <dgm:spPr/>
      <dgm:t>
        <a:bodyPr/>
        <a:lstStyle/>
        <a:p>
          <a:endParaRPr lang="en-US"/>
        </a:p>
      </dgm:t>
    </dgm:pt>
    <dgm:pt modelId="{8C68DEF9-6257-4160-94DF-50A9DD3376D5}">
      <dgm:prSet/>
      <dgm:spPr/>
      <dgm:t>
        <a:bodyPr/>
        <a:lstStyle/>
        <a:p>
          <a:r>
            <a:rPr lang="en-GB" dirty="0"/>
            <a:t>3. IXP members</a:t>
          </a:r>
          <a:endParaRPr lang="en-US" dirty="0"/>
        </a:p>
      </dgm:t>
    </dgm:pt>
    <dgm:pt modelId="{92D0934A-E773-43A2-A432-2949D3A4D05E}" type="parTrans" cxnId="{CE242575-9A62-4D2B-B944-3551BADB840B}">
      <dgm:prSet/>
      <dgm:spPr/>
      <dgm:t>
        <a:bodyPr/>
        <a:lstStyle/>
        <a:p>
          <a:endParaRPr lang="en-US"/>
        </a:p>
      </dgm:t>
    </dgm:pt>
    <dgm:pt modelId="{F60274A3-B718-4BA7-B4F0-0B9E85A5DEFB}" type="sibTrans" cxnId="{CE242575-9A62-4D2B-B944-3551BADB840B}">
      <dgm:prSet/>
      <dgm:spPr/>
      <dgm:t>
        <a:bodyPr/>
        <a:lstStyle/>
        <a:p>
          <a:endParaRPr lang="en-US"/>
        </a:p>
      </dgm:t>
    </dgm:pt>
    <dgm:pt modelId="{87C770F8-5C39-4AC2-99E0-6B46868A90BB}">
      <dgm:prSet/>
      <dgm:spPr/>
      <dgm:t>
        <a:bodyPr/>
        <a:lstStyle/>
        <a:p>
          <a:r>
            <a:rPr lang="da-DK" dirty="0" err="1"/>
            <a:t>Used</a:t>
          </a:r>
          <a:r>
            <a:rPr lang="da-DK" dirty="0"/>
            <a:t> to filter </a:t>
          </a:r>
          <a:r>
            <a:rPr lang="da-DK" dirty="0" err="1"/>
            <a:t>your</a:t>
          </a:r>
          <a:r>
            <a:rPr lang="da-DK" dirty="0"/>
            <a:t> BGP session to the route-server</a:t>
          </a:r>
          <a:endParaRPr lang="en-US" dirty="0"/>
        </a:p>
      </dgm:t>
    </dgm:pt>
    <dgm:pt modelId="{63898A27-FA93-4407-AD26-EA428630112E}" type="parTrans" cxnId="{EF3E48E4-E48F-4B61-BC28-15BB4095108E}">
      <dgm:prSet/>
      <dgm:spPr/>
      <dgm:t>
        <a:bodyPr/>
        <a:lstStyle/>
        <a:p>
          <a:endParaRPr lang="en-US"/>
        </a:p>
      </dgm:t>
    </dgm:pt>
    <dgm:pt modelId="{E44E975D-D1E5-4CD6-BE53-4DA73CB5BC6C}" type="sibTrans" cxnId="{EF3E48E4-E48F-4B61-BC28-15BB4095108E}">
      <dgm:prSet/>
      <dgm:spPr/>
      <dgm:t>
        <a:bodyPr/>
        <a:lstStyle/>
        <a:p>
          <a:endParaRPr lang="en-US"/>
        </a:p>
      </dgm:t>
    </dgm:pt>
    <dgm:pt modelId="{60F43CAF-6A6D-4434-B388-26906D9E7BAD}" type="pres">
      <dgm:prSet presAssocID="{DFE0E5F2-587A-4666-8615-7CA30B48B549}" presName="linear" presStyleCnt="0">
        <dgm:presLayoutVars>
          <dgm:dir/>
          <dgm:animLvl val="lvl"/>
          <dgm:resizeHandles val="exact"/>
        </dgm:presLayoutVars>
      </dgm:prSet>
      <dgm:spPr/>
    </dgm:pt>
    <dgm:pt modelId="{BB09C48C-23B5-4BD7-AEA9-CB029304ADCA}" type="pres">
      <dgm:prSet presAssocID="{7585B98F-AAD0-4D9F-8F5B-CBE33F79B1AB}" presName="parentLin" presStyleCnt="0"/>
      <dgm:spPr/>
    </dgm:pt>
    <dgm:pt modelId="{FA4C2C4B-BFD4-4CCE-8BBC-C56F3A9A74F5}" type="pres">
      <dgm:prSet presAssocID="{7585B98F-AAD0-4D9F-8F5B-CBE33F79B1AB}" presName="parentLeftMargin" presStyleLbl="node1" presStyleIdx="0" presStyleCnt="3"/>
      <dgm:spPr/>
    </dgm:pt>
    <dgm:pt modelId="{6A3A5DF0-9AC7-4B41-958B-37EA648BC46F}" type="pres">
      <dgm:prSet presAssocID="{7585B98F-AAD0-4D9F-8F5B-CBE33F79B1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5D5343-5A58-4218-8CC2-64F3D768D9AB}" type="pres">
      <dgm:prSet presAssocID="{7585B98F-AAD0-4D9F-8F5B-CBE33F79B1AB}" presName="negativeSpace" presStyleCnt="0"/>
      <dgm:spPr/>
    </dgm:pt>
    <dgm:pt modelId="{436D0A09-2CDE-4486-BE89-86D80B94C0AE}" type="pres">
      <dgm:prSet presAssocID="{7585B98F-AAD0-4D9F-8F5B-CBE33F79B1AB}" presName="childText" presStyleLbl="conFgAcc1" presStyleIdx="0" presStyleCnt="3">
        <dgm:presLayoutVars>
          <dgm:bulletEnabled val="1"/>
        </dgm:presLayoutVars>
      </dgm:prSet>
      <dgm:spPr/>
    </dgm:pt>
    <dgm:pt modelId="{9E6F96FD-404E-4062-B2AD-419F67939838}" type="pres">
      <dgm:prSet presAssocID="{B4E0C5EF-79E5-47DF-AF62-7F53804FF81C}" presName="spaceBetweenRectangles" presStyleCnt="0"/>
      <dgm:spPr/>
    </dgm:pt>
    <dgm:pt modelId="{8366EFE4-1811-4D66-89BB-4BB2B959061F}" type="pres">
      <dgm:prSet presAssocID="{0B620509-5568-4A05-93BC-ADB7B3D9C0B1}" presName="parentLin" presStyleCnt="0"/>
      <dgm:spPr/>
    </dgm:pt>
    <dgm:pt modelId="{D70E4688-86B0-4D2E-B533-BC726B691B23}" type="pres">
      <dgm:prSet presAssocID="{0B620509-5568-4A05-93BC-ADB7B3D9C0B1}" presName="parentLeftMargin" presStyleLbl="node1" presStyleIdx="0" presStyleCnt="3"/>
      <dgm:spPr/>
    </dgm:pt>
    <dgm:pt modelId="{B066B89D-DA12-49DE-96AC-5BE236CBA36F}" type="pres">
      <dgm:prSet presAssocID="{0B620509-5568-4A05-93BC-ADB7B3D9C0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66C9E4-1420-4876-80FE-E4EB49695B3A}" type="pres">
      <dgm:prSet presAssocID="{0B620509-5568-4A05-93BC-ADB7B3D9C0B1}" presName="negativeSpace" presStyleCnt="0"/>
      <dgm:spPr/>
    </dgm:pt>
    <dgm:pt modelId="{4CD3435D-5716-436A-9542-36CC8EB9166C}" type="pres">
      <dgm:prSet presAssocID="{0B620509-5568-4A05-93BC-ADB7B3D9C0B1}" presName="childText" presStyleLbl="conFgAcc1" presStyleIdx="1" presStyleCnt="3">
        <dgm:presLayoutVars>
          <dgm:bulletEnabled val="1"/>
        </dgm:presLayoutVars>
      </dgm:prSet>
      <dgm:spPr/>
    </dgm:pt>
    <dgm:pt modelId="{3A4C45B2-F8CC-4D13-B181-E26A6573DA9A}" type="pres">
      <dgm:prSet presAssocID="{2BE26CDA-97DE-46D4-90A6-BACCD831020A}" presName="spaceBetweenRectangles" presStyleCnt="0"/>
      <dgm:spPr/>
    </dgm:pt>
    <dgm:pt modelId="{34FDA746-A6D6-45D8-9A4C-4FA3881FE830}" type="pres">
      <dgm:prSet presAssocID="{8C68DEF9-6257-4160-94DF-50A9DD3376D5}" presName="parentLin" presStyleCnt="0"/>
      <dgm:spPr/>
    </dgm:pt>
    <dgm:pt modelId="{BB3C9350-196A-4671-B107-EF9C0219D6AA}" type="pres">
      <dgm:prSet presAssocID="{8C68DEF9-6257-4160-94DF-50A9DD3376D5}" presName="parentLeftMargin" presStyleLbl="node1" presStyleIdx="1" presStyleCnt="3"/>
      <dgm:spPr/>
    </dgm:pt>
    <dgm:pt modelId="{66F0D74F-90EB-4C9A-A7CB-CB0A02378133}" type="pres">
      <dgm:prSet presAssocID="{8C68DEF9-6257-4160-94DF-50A9DD3376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5DC88-0167-488F-9299-F96423BE0EC8}" type="pres">
      <dgm:prSet presAssocID="{8C68DEF9-6257-4160-94DF-50A9DD3376D5}" presName="negativeSpace" presStyleCnt="0"/>
      <dgm:spPr/>
    </dgm:pt>
    <dgm:pt modelId="{C4EB0E6D-AFC0-4164-B6F9-4214E6002C42}" type="pres">
      <dgm:prSet presAssocID="{8C68DEF9-6257-4160-94DF-50A9DD3376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045608-3DE7-4966-B132-0F6EBBF4AE38}" type="presOf" srcId="{0B620509-5568-4A05-93BC-ADB7B3D9C0B1}" destId="{B066B89D-DA12-49DE-96AC-5BE236CBA36F}" srcOrd="1" destOrd="0" presId="urn:microsoft.com/office/officeart/2005/8/layout/list1"/>
    <dgm:cxn modelId="{76360527-C955-4B46-9363-4717F2886686}" type="presOf" srcId="{5DD30E77-989E-402D-A330-65BA279B33CB}" destId="{4CD3435D-5716-436A-9542-36CC8EB9166C}" srcOrd="0" destOrd="0" presId="urn:microsoft.com/office/officeart/2005/8/layout/list1"/>
    <dgm:cxn modelId="{A6FB1F32-CB01-4BCC-AF2C-A29754246C48}" type="presOf" srcId="{7585B98F-AAD0-4D9F-8F5B-CBE33F79B1AB}" destId="{6A3A5DF0-9AC7-4B41-958B-37EA648BC46F}" srcOrd="1" destOrd="0" presId="urn:microsoft.com/office/officeart/2005/8/layout/list1"/>
    <dgm:cxn modelId="{82C1D75C-EDAB-4D3E-AFD8-5765BFB17670}" srcId="{0B620509-5568-4A05-93BC-ADB7B3D9C0B1}" destId="{5DD30E77-989E-402D-A330-65BA279B33CB}" srcOrd="0" destOrd="0" parTransId="{3196C430-17CA-4885-BC46-70865E7276DE}" sibTransId="{0EF98412-676D-4A84-9C83-954766951513}"/>
    <dgm:cxn modelId="{6D0BD262-1D5D-4279-A260-7E3E97FA0901}" srcId="{7585B98F-AAD0-4D9F-8F5B-CBE33F79B1AB}" destId="{458C41DC-FA44-42A3-8B53-7B8682B2982A}" srcOrd="1" destOrd="0" parTransId="{69773DD0-AD1B-42D7-A83C-523421B0B475}" sibTransId="{93833551-4BC8-41B5-99F9-C53ABEE4EAFA}"/>
    <dgm:cxn modelId="{765DD04D-E1D4-44F8-B0BE-0A537155A137}" type="presOf" srcId="{458C41DC-FA44-42A3-8B53-7B8682B2982A}" destId="{436D0A09-2CDE-4486-BE89-86D80B94C0AE}" srcOrd="0" destOrd="1" presId="urn:microsoft.com/office/officeart/2005/8/layout/list1"/>
    <dgm:cxn modelId="{BF0A5A53-57A9-411D-B7DA-23729F0694FE}" srcId="{DFE0E5F2-587A-4666-8615-7CA30B48B549}" destId="{0B620509-5568-4A05-93BC-ADB7B3D9C0B1}" srcOrd="1" destOrd="0" parTransId="{432B147C-918D-4540-B5A7-C3F9B5EC0DA0}" sibTransId="{2BE26CDA-97DE-46D4-90A6-BACCD831020A}"/>
    <dgm:cxn modelId="{CE242575-9A62-4D2B-B944-3551BADB840B}" srcId="{DFE0E5F2-587A-4666-8615-7CA30B48B549}" destId="{8C68DEF9-6257-4160-94DF-50A9DD3376D5}" srcOrd="2" destOrd="0" parTransId="{92D0934A-E773-43A2-A432-2949D3A4D05E}" sibTransId="{F60274A3-B718-4BA7-B4F0-0B9E85A5DEFB}"/>
    <dgm:cxn modelId="{2A2A4F77-0BD8-402E-B6D6-AFA687E91BC5}" type="presOf" srcId="{0B620509-5568-4A05-93BC-ADB7B3D9C0B1}" destId="{D70E4688-86B0-4D2E-B533-BC726B691B23}" srcOrd="0" destOrd="0" presId="urn:microsoft.com/office/officeart/2005/8/layout/list1"/>
    <dgm:cxn modelId="{72DC2F58-26E0-4033-84F9-0A4A7A29A706}" type="presOf" srcId="{5325E262-BD46-4764-A1E2-35C4E74F2052}" destId="{4CD3435D-5716-436A-9542-36CC8EB9166C}" srcOrd="0" destOrd="1" presId="urn:microsoft.com/office/officeart/2005/8/layout/list1"/>
    <dgm:cxn modelId="{A2D16985-9666-4170-A4B9-1A573D4B254A}" type="presOf" srcId="{8C68DEF9-6257-4160-94DF-50A9DD3376D5}" destId="{BB3C9350-196A-4671-B107-EF9C0219D6AA}" srcOrd="0" destOrd="0" presId="urn:microsoft.com/office/officeart/2005/8/layout/list1"/>
    <dgm:cxn modelId="{1A67C18D-04CD-4BB7-B8F1-CB9B0AB86BE6}" srcId="{7585B98F-AAD0-4D9F-8F5B-CBE33F79B1AB}" destId="{A4781E94-2902-43E5-B391-3E9BC4FF4A32}" srcOrd="0" destOrd="0" parTransId="{CD0817A1-8424-4940-A2F6-3B67F3534D90}" sibTransId="{EC738C91-028A-4FF8-AB37-38DBC0A0EC94}"/>
    <dgm:cxn modelId="{97532A90-586E-4415-A5B3-9A143DE50E71}" srcId="{0B620509-5568-4A05-93BC-ADB7B3D9C0B1}" destId="{5325E262-BD46-4764-A1E2-35C4E74F2052}" srcOrd="1" destOrd="0" parTransId="{19F144A4-D91D-4157-ADF2-260F5693DE3A}" sibTransId="{B2FD15D8-873F-40DF-98D2-CE9B0EE933AB}"/>
    <dgm:cxn modelId="{22BA5D9C-2848-4913-8BE0-ADFA2EB39F56}" srcId="{DFE0E5F2-587A-4666-8615-7CA30B48B549}" destId="{7585B98F-AAD0-4D9F-8F5B-CBE33F79B1AB}" srcOrd="0" destOrd="0" parTransId="{133D1111-C482-4662-924F-599567AFEAD5}" sibTransId="{B4E0C5EF-79E5-47DF-AF62-7F53804FF81C}"/>
    <dgm:cxn modelId="{7A865DA6-B6AB-4CF3-BDBA-0991D048216A}" type="presOf" srcId="{DFE0E5F2-587A-4666-8615-7CA30B48B549}" destId="{60F43CAF-6A6D-4434-B388-26906D9E7BAD}" srcOrd="0" destOrd="0" presId="urn:microsoft.com/office/officeart/2005/8/layout/list1"/>
    <dgm:cxn modelId="{0AA72FB5-E885-4A86-AFAF-23BBC5C547F9}" type="presOf" srcId="{7585B98F-AAD0-4D9F-8F5B-CBE33F79B1AB}" destId="{FA4C2C4B-BFD4-4CCE-8BBC-C56F3A9A74F5}" srcOrd="0" destOrd="0" presId="urn:microsoft.com/office/officeart/2005/8/layout/list1"/>
    <dgm:cxn modelId="{5925A1CB-D59D-4012-ACCC-FA9E1736BFBE}" type="presOf" srcId="{8C68DEF9-6257-4160-94DF-50A9DD3376D5}" destId="{66F0D74F-90EB-4C9A-A7CB-CB0A02378133}" srcOrd="1" destOrd="0" presId="urn:microsoft.com/office/officeart/2005/8/layout/list1"/>
    <dgm:cxn modelId="{EF3E48E4-E48F-4B61-BC28-15BB4095108E}" srcId="{8C68DEF9-6257-4160-94DF-50A9DD3376D5}" destId="{87C770F8-5C39-4AC2-99E0-6B46868A90BB}" srcOrd="0" destOrd="0" parTransId="{63898A27-FA93-4407-AD26-EA428630112E}" sibTransId="{E44E975D-D1E5-4CD6-BE53-4DA73CB5BC6C}"/>
    <dgm:cxn modelId="{7612C3E4-E0F3-4C7E-906F-5622258C1991}" type="presOf" srcId="{87C770F8-5C39-4AC2-99E0-6B46868A90BB}" destId="{C4EB0E6D-AFC0-4164-B6F9-4214E6002C42}" srcOrd="0" destOrd="0" presId="urn:microsoft.com/office/officeart/2005/8/layout/list1"/>
    <dgm:cxn modelId="{932E62F7-D77F-4A84-A4D7-217EAFDE9509}" type="presOf" srcId="{A4781E94-2902-43E5-B391-3E9BC4FF4A32}" destId="{436D0A09-2CDE-4486-BE89-86D80B94C0AE}" srcOrd="0" destOrd="0" presId="urn:microsoft.com/office/officeart/2005/8/layout/list1"/>
    <dgm:cxn modelId="{E6641C4F-4742-40A1-92E0-A05AEF2E86D4}" type="presParOf" srcId="{60F43CAF-6A6D-4434-B388-26906D9E7BAD}" destId="{BB09C48C-23B5-4BD7-AEA9-CB029304ADCA}" srcOrd="0" destOrd="0" presId="urn:microsoft.com/office/officeart/2005/8/layout/list1"/>
    <dgm:cxn modelId="{7F63CCC1-C4F4-441D-A856-9B6A2CD66608}" type="presParOf" srcId="{BB09C48C-23B5-4BD7-AEA9-CB029304ADCA}" destId="{FA4C2C4B-BFD4-4CCE-8BBC-C56F3A9A74F5}" srcOrd="0" destOrd="0" presId="urn:microsoft.com/office/officeart/2005/8/layout/list1"/>
    <dgm:cxn modelId="{65A5290F-BA08-4D3E-8DFE-69E5FA36A034}" type="presParOf" srcId="{BB09C48C-23B5-4BD7-AEA9-CB029304ADCA}" destId="{6A3A5DF0-9AC7-4B41-958B-37EA648BC46F}" srcOrd="1" destOrd="0" presId="urn:microsoft.com/office/officeart/2005/8/layout/list1"/>
    <dgm:cxn modelId="{6431C330-40E2-45E0-857C-8C3DB8DF355D}" type="presParOf" srcId="{60F43CAF-6A6D-4434-B388-26906D9E7BAD}" destId="{BD5D5343-5A58-4218-8CC2-64F3D768D9AB}" srcOrd="1" destOrd="0" presId="urn:microsoft.com/office/officeart/2005/8/layout/list1"/>
    <dgm:cxn modelId="{5045BB91-CBBD-4642-BCD0-7A8B81CAACA6}" type="presParOf" srcId="{60F43CAF-6A6D-4434-B388-26906D9E7BAD}" destId="{436D0A09-2CDE-4486-BE89-86D80B94C0AE}" srcOrd="2" destOrd="0" presId="urn:microsoft.com/office/officeart/2005/8/layout/list1"/>
    <dgm:cxn modelId="{FC5B7335-3BF3-410D-9EC9-BD5502413D40}" type="presParOf" srcId="{60F43CAF-6A6D-4434-B388-26906D9E7BAD}" destId="{9E6F96FD-404E-4062-B2AD-419F67939838}" srcOrd="3" destOrd="0" presId="urn:microsoft.com/office/officeart/2005/8/layout/list1"/>
    <dgm:cxn modelId="{B8612296-0042-4748-A4B3-F2502E6FBF7E}" type="presParOf" srcId="{60F43CAF-6A6D-4434-B388-26906D9E7BAD}" destId="{8366EFE4-1811-4D66-89BB-4BB2B959061F}" srcOrd="4" destOrd="0" presId="urn:microsoft.com/office/officeart/2005/8/layout/list1"/>
    <dgm:cxn modelId="{CD94A46F-EF2D-49A1-A773-946392EE87F3}" type="presParOf" srcId="{8366EFE4-1811-4D66-89BB-4BB2B959061F}" destId="{D70E4688-86B0-4D2E-B533-BC726B691B23}" srcOrd="0" destOrd="0" presId="urn:microsoft.com/office/officeart/2005/8/layout/list1"/>
    <dgm:cxn modelId="{E6E4DB45-9F19-4ECA-8F61-7A197FACBFCB}" type="presParOf" srcId="{8366EFE4-1811-4D66-89BB-4BB2B959061F}" destId="{B066B89D-DA12-49DE-96AC-5BE236CBA36F}" srcOrd="1" destOrd="0" presId="urn:microsoft.com/office/officeart/2005/8/layout/list1"/>
    <dgm:cxn modelId="{485A027D-F429-423B-8D5B-912322A344F3}" type="presParOf" srcId="{60F43CAF-6A6D-4434-B388-26906D9E7BAD}" destId="{AC66C9E4-1420-4876-80FE-E4EB49695B3A}" srcOrd="5" destOrd="0" presId="urn:microsoft.com/office/officeart/2005/8/layout/list1"/>
    <dgm:cxn modelId="{5DCF40CA-1273-4016-80F1-ABBD3C54D230}" type="presParOf" srcId="{60F43CAF-6A6D-4434-B388-26906D9E7BAD}" destId="{4CD3435D-5716-436A-9542-36CC8EB9166C}" srcOrd="6" destOrd="0" presId="urn:microsoft.com/office/officeart/2005/8/layout/list1"/>
    <dgm:cxn modelId="{8B1DAE95-8469-422F-A5D2-6CA9BFE44203}" type="presParOf" srcId="{60F43CAF-6A6D-4434-B388-26906D9E7BAD}" destId="{3A4C45B2-F8CC-4D13-B181-E26A6573DA9A}" srcOrd="7" destOrd="0" presId="urn:microsoft.com/office/officeart/2005/8/layout/list1"/>
    <dgm:cxn modelId="{F9F4598A-E40D-493C-845B-D2EC4C9EE5C5}" type="presParOf" srcId="{60F43CAF-6A6D-4434-B388-26906D9E7BAD}" destId="{34FDA746-A6D6-45D8-9A4C-4FA3881FE830}" srcOrd="8" destOrd="0" presId="urn:microsoft.com/office/officeart/2005/8/layout/list1"/>
    <dgm:cxn modelId="{5F61DDE1-3997-4DC7-A92C-6F08619B0EF3}" type="presParOf" srcId="{34FDA746-A6D6-45D8-9A4C-4FA3881FE830}" destId="{BB3C9350-196A-4671-B107-EF9C0219D6AA}" srcOrd="0" destOrd="0" presId="urn:microsoft.com/office/officeart/2005/8/layout/list1"/>
    <dgm:cxn modelId="{1A0BA10F-227F-433B-84F6-30C642AB75FC}" type="presParOf" srcId="{34FDA746-A6D6-45D8-9A4C-4FA3881FE830}" destId="{66F0D74F-90EB-4C9A-A7CB-CB0A02378133}" srcOrd="1" destOrd="0" presId="urn:microsoft.com/office/officeart/2005/8/layout/list1"/>
    <dgm:cxn modelId="{A65DA3DF-A23D-4E64-8363-2430421AA552}" type="presParOf" srcId="{60F43CAF-6A6D-4434-B388-26906D9E7BAD}" destId="{3A35DC88-0167-488F-9299-F96423BE0EC8}" srcOrd="9" destOrd="0" presId="urn:microsoft.com/office/officeart/2005/8/layout/list1"/>
    <dgm:cxn modelId="{3E878B14-EAF9-4BB2-AAE2-73ABDF646F46}" type="presParOf" srcId="{60F43CAF-6A6D-4434-B388-26906D9E7BAD}" destId="{C4EB0E6D-AFC0-4164-B6F9-4214E6002C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0A09-2CDE-4486-BE89-86D80B94C0AE}">
      <dsp:nvSpPr>
        <dsp:cNvPr id="0" name=""/>
        <dsp:cNvSpPr/>
      </dsp:nvSpPr>
      <dsp:spPr>
        <a:xfrm>
          <a:off x="0" y="371324"/>
          <a:ext cx="1168082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Announcements towards IP transit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Most common use-case by far.</a:t>
          </a:r>
          <a:endParaRPr lang="en-US" sz="2000" kern="1200"/>
        </a:p>
      </dsp:txBody>
      <dsp:txXfrm>
        <a:off x="0" y="371324"/>
        <a:ext cx="11680824" cy="1165500"/>
      </dsp:txXfrm>
    </dsp:sp>
    <dsp:sp modelId="{6A3A5DF0-9AC7-4B41-958B-37EA648BC46F}">
      <dsp:nvSpPr>
        <dsp:cNvPr id="0" name=""/>
        <dsp:cNvSpPr/>
      </dsp:nvSpPr>
      <dsp:spPr>
        <a:xfrm>
          <a:off x="584041" y="76124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1. Customers</a:t>
          </a:r>
          <a:endParaRPr lang="en-US" sz="2000" kern="1200" dirty="0"/>
        </a:p>
      </dsp:txBody>
      <dsp:txXfrm>
        <a:off x="612862" y="104945"/>
        <a:ext cx="8118934" cy="532758"/>
      </dsp:txXfrm>
    </dsp:sp>
    <dsp:sp modelId="{4CD3435D-5716-436A-9542-36CC8EB9166C}">
      <dsp:nvSpPr>
        <dsp:cNvPr id="0" name=""/>
        <dsp:cNvSpPr/>
      </dsp:nvSpPr>
      <dsp:spPr>
        <a:xfrm>
          <a:off x="0" y="1940025"/>
          <a:ext cx="11680824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Useful for whom?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Neat RPSL definitions, and so what?</a:t>
          </a:r>
          <a:endParaRPr lang="en-US" sz="2000" kern="1200"/>
        </a:p>
      </dsp:txBody>
      <dsp:txXfrm>
        <a:off x="0" y="1940025"/>
        <a:ext cx="11680824" cy="1165500"/>
      </dsp:txXfrm>
    </dsp:sp>
    <dsp:sp modelId="{B066B89D-DA12-49DE-96AC-5BE236CBA36F}">
      <dsp:nvSpPr>
        <dsp:cNvPr id="0" name=""/>
        <dsp:cNvSpPr/>
      </dsp:nvSpPr>
      <dsp:spPr>
        <a:xfrm>
          <a:off x="584041" y="1644825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2. Peers / Peering-routes</a:t>
          </a:r>
          <a:endParaRPr lang="en-US" sz="2000" kern="1200" dirty="0"/>
        </a:p>
      </dsp:txBody>
      <dsp:txXfrm>
        <a:off x="612862" y="1673646"/>
        <a:ext cx="8118934" cy="532758"/>
      </dsp:txXfrm>
    </dsp:sp>
    <dsp:sp modelId="{C4EB0E6D-AFC0-4164-B6F9-4214E6002C42}">
      <dsp:nvSpPr>
        <dsp:cNvPr id="0" name=""/>
        <dsp:cNvSpPr/>
      </dsp:nvSpPr>
      <dsp:spPr>
        <a:xfrm>
          <a:off x="0" y="3508725"/>
          <a:ext cx="11680824" cy="83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562" tIns="416560" rIns="9065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2000" kern="1200" dirty="0" err="1"/>
            <a:t>Used</a:t>
          </a:r>
          <a:r>
            <a:rPr lang="da-DK" sz="2000" kern="1200" dirty="0"/>
            <a:t> to filter </a:t>
          </a:r>
          <a:r>
            <a:rPr lang="da-DK" sz="2000" kern="1200" dirty="0" err="1"/>
            <a:t>your</a:t>
          </a:r>
          <a:r>
            <a:rPr lang="da-DK" sz="2000" kern="1200" dirty="0"/>
            <a:t> BGP session to the route-server</a:t>
          </a:r>
          <a:endParaRPr lang="en-US" sz="2000" kern="1200" dirty="0"/>
        </a:p>
      </dsp:txBody>
      <dsp:txXfrm>
        <a:off x="0" y="3508725"/>
        <a:ext cx="11680824" cy="834750"/>
      </dsp:txXfrm>
    </dsp:sp>
    <dsp:sp modelId="{66F0D74F-90EB-4C9A-A7CB-CB0A02378133}">
      <dsp:nvSpPr>
        <dsp:cNvPr id="0" name=""/>
        <dsp:cNvSpPr/>
      </dsp:nvSpPr>
      <dsp:spPr>
        <a:xfrm>
          <a:off x="584041" y="3213525"/>
          <a:ext cx="817657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55" tIns="0" rIns="3090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3. IXP members</a:t>
          </a:r>
          <a:endParaRPr lang="en-US" sz="2000" kern="1200" dirty="0"/>
        </a:p>
      </dsp:txBody>
      <dsp:txXfrm>
        <a:off x="612862" y="3242346"/>
        <a:ext cx="811893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2025-09-24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0789CD-BCD5-6518-5862-405871E4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C2E6DC9C-D2F7-9711-E4B2-8403B80BD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818CB18-B113-CC0C-CC09-488D09EC7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BF2FC7-2E25-AF66-336A-942E47154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A3A9C3E-D36B-030A-88EF-18B3B79C5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4BA45487-5AAB-991D-F4B8-309F41AB3B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E41EEE-E4FC-6898-5CBC-3A924D26C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423AC27A-98C9-35E1-CE5F-087559CA5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BC91F961-F5E9-C0A1-DC16-F797934D62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C3E1E8-AFE6-C2AB-9D48-37A5A9B46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250FA2-E305-2CB7-46C5-EDDF6FACC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173E53-B24C-E2F2-1A17-3885FE830E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1F414D-4E90-5C57-2FC2-1C589EF95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085C2EC-7633-E3D1-7894-944531566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E006F6F-6818-3B00-D742-E515F8E4D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7E10593-3B67-9C26-27DD-C5888A4BB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055279FD-3376-8A00-FDB3-93D544D93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2753C54-0724-B51B-A9B8-197321BAF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34AFDBB-2CDF-7914-E796-345E35BE1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DD368746-EF21-808C-7E7A-843EF7122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FDF5177-7DA0-1F0B-0D2B-9026823C5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E585C4-4A05-C9EB-96F3-37C911BD2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1FE0E70-BFA2-2482-D00E-8C0EA7F2F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7C73AA9-1B06-5B29-4B9C-3BC3BEBFF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F37C30-0E4A-5E71-34DD-1AFEFABA0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A28E01-F938-2AE6-FBA0-DABBDF8AD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78056351-51C2-E68B-B8B7-D32BFD39E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73342FB-04F3-8CB9-9826-2D08F0B26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4E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4E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BCB6FF-3AFB-4096-773E-E21A5EE8B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FEEAA0BD-5E11-9E0E-8C0E-F5B69EA1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978279-6E84-79F1-E1DB-DE796A2AD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9134EDF-DB40-2853-3B7B-14E16C5E3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0E5A8B52-0736-000E-0D8A-36CD70801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E9DD1665-FBFB-7EAA-5AA9-67558CED9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BA3504A-BF41-E5C1-9669-776CCE0CD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961F97B-3C74-C585-4D65-A0EDE0C0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88C4F4-06BB-C723-06DF-AD56BECB9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02DBB04-7E1B-34F2-1FD7-7F9CAC0D3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AA64381-D423-8137-7A4B-164761761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DF549D7-C054-AC0E-CB38-F9365BFCC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400D728-2021-71FC-EE07-5A57C6A92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6088726-5910-0C5C-8736-28C709149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414976-6008-04C1-5F5D-673E706EA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94B3837-35BA-C99F-A7A1-5DD1F12CC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910B9D-9F25-9776-4C61-7F275110C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5E1E6D6-D79F-5365-5CA5-89A51BEF9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768821B-E294-ADFA-4358-EFDD8C124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B3C63E7-A9FF-DC9C-C438-604EDAA87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8FA05FF6-C059-FAA6-82C3-6A4FDC40E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103CA42-85E7-B44D-594B-211C1AD87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6FE10E93-B1B8-E6A8-42EF-19FFB8CCF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4E0FF"/>
                </a:solidFill>
              </a:defRPr>
            </a:lvl1pPr>
            <a:lvl2pPr marL="324000" indent="0">
              <a:buNone/>
              <a:defRPr>
                <a:solidFill>
                  <a:srgbClr val="F4E0FF"/>
                </a:solidFill>
              </a:defRPr>
            </a:lvl2pPr>
            <a:lvl3pPr marL="612000" indent="0">
              <a:buNone/>
              <a:defRPr>
                <a:solidFill>
                  <a:srgbClr val="F4E0FF"/>
                </a:solidFill>
              </a:defRPr>
            </a:lvl3pPr>
            <a:lvl4pPr marL="864000" indent="0">
              <a:buNone/>
              <a:defRPr>
                <a:solidFill>
                  <a:srgbClr val="F4E0FF"/>
                </a:solidFill>
              </a:defRPr>
            </a:lvl4pPr>
            <a:lvl5pPr marL="1044000" indent="0">
              <a:buNone/>
              <a:defRPr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CD510C-B68A-7C62-C5DC-AF2378D4C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5F7F5E7-CE06-1159-ED58-C63F053B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D8EDF15-1369-318C-4599-65895F20A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7F8B2CFB-E340-8A47-C40A-0DED8FB78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1B4145C-26CF-3F3F-0305-F6E93CE09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A0546EB-1625-42FD-407F-9F9617FF7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F94F669-775A-9D4A-2516-6C6B7FBE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5928576-E1B8-FF7B-3488-C78630E5A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C860B75-7820-6DEF-4FDE-ED9774ABF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2A8E2B4-4ED2-10DA-4AA2-B2C5C707D4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95F2BB5-3E46-ABD2-244A-F144885F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18ED61C-8DCE-8A71-4741-2C8EBEB10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FE2504-4712-0D99-BBA1-AD61AB82C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A0BD7DB-684B-9266-6D78-248461EED2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DC0E5E1-4D40-A68D-DE6E-D3432A033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067B351-F887-AB04-89DD-1F97C8EEA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3F9E332-AA84-06F5-18C1-8D678759A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A664D3B-8A8B-9C85-107C-95DD6A11B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A5A2998-776B-47DD-52C0-40F2CF294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C0B1906-F368-07AA-1817-4F9A8EF9D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07ECEF2-4591-7CED-9635-D9569FA2A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95BEF6-863D-9988-5B5D-F45D2118A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>
                <a:solidFill>
                  <a:srgbClr val="F4E0FF"/>
                </a:solidFill>
              </a:defRPr>
            </a:lvl1pPr>
            <a:lvl2pPr marL="684000">
              <a:spcBef>
                <a:spcPts val="200"/>
              </a:spcBef>
              <a:defRPr sz="2000">
                <a:solidFill>
                  <a:srgbClr val="F4E0FF"/>
                </a:solidFill>
              </a:defRPr>
            </a:lvl2pPr>
            <a:lvl3pPr marL="900000">
              <a:spcBef>
                <a:spcPts val="200"/>
              </a:spcBef>
              <a:defRPr sz="1800">
                <a:solidFill>
                  <a:srgbClr val="F4E0FF"/>
                </a:solidFill>
              </a:defRPr>
            </a:lvl3pPr>
            <a:lvl4pPr marL="1152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4pPr>
            <a:lvl5pPr marL="1368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7D29D07-500D-1678-08AD-34FF277D0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6A85F620-DB91-312C-3552-DF0188E30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9ADFDCDC-14B2-6C2A-7E96-8A52E18E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4D80DD3-5B6C-B16D-E95C-6469699DA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2E6EC1A-A20F-1A95-6D89-1A2146FC4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606A0EF3-42BE-155A-CAA7-0D306646C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14DC5B5-5155-3F2F-0BAF-8A13C4C7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6114452-5184-ECA8-422E-BE38D0D72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27E8434-369C-4F78-551D-01C809E4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7DC1808-F00A-6130-C166-A1260BFC9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8F7F940-4912-0C3C-048F-00E69BD77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0082D51-7F73-4BF3-D4E8-CFFF1E30C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593AD6A-D474-9432-F02C-5CFB171C4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40FC0B8-B107-2B33-ED9F-255D6DEB5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EB08620-8BB1-5A46-25D1-C729EF8C60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B671CC-2F50-DB3B-40B2-1E43D998B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2D98AA4-0E7C-F0B7-DBB3-925F49EE83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4E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452CAB7-8923-98CB-0786-04F040998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65C7D04-8F77-4291-0EE1-77282203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793EC47-77F9-4434-8202-8B91ED7C9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3337C8-98A9-E12B-C087-4E22161410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9955128-700D-5608-C49B-868169289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4C0A4A1-F2D0-22F4-6895-CACEAFEFC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86CAE0FC-DCE1-27C7-864A-105CC7BD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FD20450-08CD-FBF9-83EF-1A5ED7422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DA13EF4-0DC0-CB86-2692-8AA61846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D1BCA27-955F-DB49-2792-6B716335C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877C178-8DFF-FAEC-C604-88493581A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F2F284-48E9-C1AA-EF32-4F9F6873E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0C6EF3C-6278-CD50-A2B1-6B7D10142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873AF2F-639E-3D7B-A8E0-A6783182D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F0DB4696-0F15-3DF2-E703-2AA3C48B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AC5E53B3-7194-061A-BF65-7D3579867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7654C66-A859-CF83-1B90-058DF0E42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2BBFE127-4822-FC02-6E30-096698908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92C18F28-4E1D-CAF7-1A05-BC9B484CD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CBA5D8D-6745-F1DB-D90C-74B4574C8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CF79FE7C-060F-F3C0-D7C6-7C30A36AC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CB18D7D-E9D5-12A8-6AAF-B8B50A6FA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82F58C6-C43E-EF58-D6ED-2999D109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C9B5866-88A0-E926-45DF-5564FD379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4E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1E416BA-DF3C-1354-165F-3CB05549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B985B8F-2E1D-3476-9723-AE2E333C4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0B14A83-BC4E-DCC5-5014-420FD3FEC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0D2B660-7C98-17A4-B396-DF37AB9B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BA74E29-AA17-2CDE-71E4-83BCE9412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F3355B5E-8DB2-CDAA-BD6D-A37D4DDA3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6C7558B-FA56-36D0-6FE3-51555BEE3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A9D7FA1-9758-49D0-8C7E-722C28894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CDCDF4A-7171-B16E-1828-8B59BE98B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5F43F7-65BE-A137-6AD0-9393F5365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534AC6-129C-5C30-F63E-1E6170AD6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AF971D4-7886-659C-CC46-D79DD928F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CCE5990-B7D2-CD3A-5824-64A7777E0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951DD4-3A03-BF04-F222-0164F3748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C0379E-DBCB-3B75-AB59-F2E824F04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5F711B48-8890-A91D-B05F-31F5C4B494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7F0C8FC-CB0F-1CD9-2D74-E8CF9C0B5C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D6B11FC9-151E-6725-EB19-9D8A7FC92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00617792-14B1-C236-0A56-C30A6642D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D4EC1B-DA93-F027-A7D2-3BFBCB7D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EF1B55D-BDF8-1C2C-4CEA-5B488B16A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3C23D423-C633-0E4A-CD71-51B325A981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E0529-D30C-CD05-B533-EDE95764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3456DD6-1587-9230-EB40-2540BE35D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3738A97-B4D3-B38B-7C7C-383CAFD50F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9ADFE7-9D43-A2CB-FF0F-6FBE0966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B938058-199E-809E-6F9B-A58D2F664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91110D0-673C-FE59-E525-A7D92C2115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2483102-E628-5B0F-512D-7699257CE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501F2C-32AF-9FDD-0A67-E7EE24E32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A6E0AD1-6D38-C703-116F-68B434EBD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2D1B0B5-BE11-36B6-892B-3D2125CC61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365034FE-D397-E544-E704-A0195506E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E63C868-0A3A-0027-8236-C92944A46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BBAC44F-34FA-F973-8EE8-1B0FECC81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7CFBD5C-613E-C341-7925-EAE29C33F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473324-7D8B-B841-0C34-ED32F836B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F0C6784-3F5E-834C-7433-53D630772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1A0ABAA-CDC6-66BA-A113-B66EA8AC1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9BFC11F1-1F31-3A44-9922-AF981370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D6DC304-6AAE-D464-523D-0D72CEE7B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C6A1642-4FF3-82E8-2DC3-B17BB187A2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445DAC8-E063-E88C-983E-2371E8559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633B534-707D-111A-0356-7603E84E1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6C967317-772F-9C23-1141-BBD49042C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D3E8A0A-6EC7-5D41-12BE-077AADF41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27A06B7-E1BF-B73C-8E60-95CD47EF4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D826D92-0FC4-5FF0-D745-EC8217F31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167E824D-89E2-143A-FF30-BB907ABB8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15D336B9-7EF7-F570-8B50-C7533D52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4232579-73EB-1620-13E2-887018707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CA29705-E716-1A87-5B64-85723E0CD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368D96F-44F4-0AD0-3B34-943D37E1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0ADC07-3593-947D-8642-27DDC30ED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D027CB1-D12F-B97D-32DC-62EF6BC2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FBECFF3-016C-F444-D0FA-9E7F328A9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7710DD5-E63F-4208-03B6-F10039DDA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C16B3E0-5EF0-F2AD-87B6-53510FB5A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E0D58B5-575E-0576-FE96-7C21F8C5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4B2C6C-5DB5-E08A-64CA-9C0521F2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6DE4EB0-CDC5-7DAF-6882-7A4117C5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A551A780-ADBB-496A-E7E1-4E2065C13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03F938A-3B9E-3BFC-57BC-E2C78831A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8A9CA64-CF4B-B88E-54A9-0B3060BA51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D4525A84-9A4F-C3A7-6CDF-0D2B3C958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18249B-4511-6068-BE3D-2F078A816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8BFFBDBA-94C8-70C0-B5AA-AA33C16C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CA4EDC0-D27F-A305-5C84-2A7AF338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ECA5EC1-59CD-3486-5FBF-3F45B863F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D4CF9FA-4B04-8F7A-7D0D-E03D46506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6C0A4A2-D410-B48B-C95E-7FAD67F9B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7F38F80-D152-8DD2-D248-BBC612D18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2DEAD81-ECDF-446C-1F1D-2FFF9CF8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E4FFB44-5661-4C9D-A689-2CAC63E06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E651097-D0B6-A132-713A-3689B49D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250C900-696D-F6E0-AECA-D807E58F9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FA8F45-F36B-1CB3-762C-4E2581FF5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29D38639-9081-EEEA-AEE9-86E449D0E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D9FE3D1-C41C-7B8D-11AB-FEA161B0D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A5E27D2-CB2C-67EB-9A12-522D398D2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FCB85518-C33F-CF53-5292-C284879CF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845300F-A7A2-FD6E-395A-234D3A6F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400A8E5-2F66-FA12-4966-2363C306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A41163-C1E3-6E70-F67D-DF7EEE476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1A3C9180-3E50-6FBB-7EC5-5EE95CC53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C9D38867-280B-A526-ACE4-407082C54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 </a:t>
            </a:r>
            <a:r>
              <a:rPr lang="en-GB" dirty="0" err="1"/>
              <a:t>pt</a:t>
            </a:r>
            <a:r>
              <a:rPr lang="en-GB" dirty="0"/>
              <a:t>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BBAD6FFE-4D9F-40D6-C5FF-6F7FE1470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2D7692C-35FD-FCB9-F057-8C41E017E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481EA16-88A3-B9FD-911B-51AD30FE1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A3FE573-E2A1-25AB-054F-1073235EB6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C230ED4-8C8D-1349-022B-96EB08DADF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038BB-91B0-DDC0-54BA-6FA08F50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04F6752-8CE8-C28D-4A0F-3ADCF7D3C3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2AC608C-9FC3-80E5-0862-20F92C918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4E3677-7745-2538-F4E9-44E2FB9A7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B81AEF8-E105-1CFC-62F6-62CE10E77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787DB5-C6E7-0FCB-BC72-00A4B227F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8D847A-49A1-9A3B-987D-D88366EE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E928988-C1FF-98F2-390A-E470B7FC5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146E6EB5-5DB7-C09C-3C6F-6456A95F3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255E4BB8-F94D-2C75-1E6B-B126E96AC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EA49042-0994-9C91-B991-79963AC26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06676E9-67DC-089A-2009-F1C8CEA7B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4E0D8DF-3C92-ABD3-0227-8E61DE537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97F063AC-9E7C-C8AC-D2BE-03C6A6D70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1942FAD-B796-E8EB-518C-9994349AF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90D31EA6-4DB3-EBAD-7BF7-044C48237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1F06310-E543-2A97-7FA9-A5AD8D7A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8017096-D4FC-EBFD-C0A7-9521EABF5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72C4CED-D235-622E-00EF-5606CEFDB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C9E12EA-40D9-C15B-7C74-C6B8C7198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595CCAF-2BB2-3ACC-CD43-444D830A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5C19D68-1E19-ABCC-F1EF-5A261BB22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07A331-BFEF-48B8-264D-7D87C8ED1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EFBA8B-DDA4-F37E-0421-1A44DE2F9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CBC9E15-047F-1F19-FDCB-F533D4F41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C52D7EA-2A05-29A4-2525-A65945E0B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3D4B0BD-57BC-8690-8693-90CD59937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7F3993-BF69-9273-7F69-4926FBD02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D7DCE2B-53BB-7451-662C-2DA3C47F0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726A6A1-4420-40B9-1590-08FECDAB3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0C54894-553D-6621-04F0-54A1545A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CA1AC64-144F-716D-A536-2E48E4ADD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A8524B7-C0EF-ABE5-C0EC-80EE821DA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B2A076F-61D2-67C2-C491-635B927B4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BB08B24-42EF-2249-027C-6A22F523C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29DFBBC-12F4-85E4-4C33-4EDA8E39C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5587DC8-E74B-1F3A-E19D-FDBCB1510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226543F-8908-13AF-8D7D-D2ACB11CD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42DA6F0F-5C50-FDBC-1657-506E43B96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005122-C9BF-68A9-026E-C95405097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EABDB764-38C5-E629-B839-BBFE8C48E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0E6FFDA-9C94-DD07-94F4-A91A6E202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Date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B93C2E-80B8-17B2-2FC3-4C5A631CB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6" name="Bildobjekt 15" descr="palettR">
            <a:extLst>
              <a:ext uri="{FF2B5EF4-FFF2-40B4-BE49-F238E27FC236}">
                <a16:creationId xmlns:a16="http://schemas.microsoft.com/office/drawing/2014/main" id="{693B7F33-1AB1-0C2C-F7CA-14B917F217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1DBCE9F-049C-E3A5-0660-091DA5152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7A20EB3-7D2D-8F25-EF5D-92FAD4AE4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F7F01FDF-B5FC-6FDB-F7A9-02398CFFB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0BD522CC-36C4-32E4-D43B-8E367DD25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99EF17AA-A5A7-ED0E-CBBC-CBB8D9B53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ABA186F-57A6-B970-86D8-6096BE830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D334F4C-AAA1-A8FA-0B23-4CA004359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21CADDB-5DE7-CB27-4C47-9AC7B90F2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9AF6CEE-3D18-94F7-BBA4-B197E0BC3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1051D0-6855-0CA7-222F-3C69F3A02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CEF5701-4268-6B8C-AAAD-F940831DD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F1515D5D-F7C3-0F4E-AEF8-B6AB331C9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45C10C7-CF48-2535-636F-986B52A63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E587C4C-1FBF-8961-48F5-3A63C86F5B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ADB38D-D4C8-B950-A129-672196901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0D99A3EB-A76C-B88A-3BCC-D812DE557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5CFCA3F-B876-E41A-BFC7-0F54E2385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D6B6D07-BEF4-DEE0-4274-99F090CA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2511854-7350-09E2-ADCA-19E3BF882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FBFC243-697B-3461-B4CF-5D3E9340F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73F45B32-EE6B-65EE-4A9D-61BC4FBFE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4E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4E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4E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4E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24/09/2025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ik.com/blog/the-scourge-of-excessive-as-sets/" TargetMode="External"/><Relationship Id="rId2" Type="http://schemas.openxmlformats.org/officeDocument/2006/relationships/hyperlink" Target="https://events.dknog.dk/event/32/contributions/297/" TargetMode="Externa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6.jpeg"/><Relationship Id="rId4" Type="http://schemas.openxmlformats.org/officeDocument/2006/relationships/hyperlink" Target="https://manrs.org/resources/training/tutorials/irrs-rpki-peeringd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E3DD-4FDB-0F53-02F8-F445A292D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1671638"/>
            <a:ext cx="10084817" cy="2091424"/>
          </a:xfrm>
        </p:spPr>
        <p:txBody>
          <a:bodyPr/>
          <a:lstStyle/>
          <a:p>
            <a:r>
              <a:rPr lang="sv-SE" dirty="0"/>
              <a:t>3 tips for </a:t>
            </a:r>
            <a:r>
              <a:rPr lang="sv-SE" dirty="0" err="1"/>
              <a:t>securing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AS-SET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1CA4D-92F4-B77A-ABE8-167831CBE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BalticNOG1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A8F3A-D3B7-49D5-BA15-CFB50C920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Lasse Jarlskov</a:t>
            </a:r>
          </a:p>
          <a:p>
            <a:r>
              <a:rPr lang="sv-SE" dirty="0"/>
              <a:t>Lasse.Jarlskov@teliacompany.com</a:t>
            </a:r>
          </a:p>
          <a:p>
            <a:r>
              <a:rPr lang="sv-SE" dirty="0"/>
              <a:t>2025-09-25</a:t>
            </a:r>
          </a:p>
        </p:txBody>
      </p:sp>
    </p:spTree>
    <p:extLst>
      <p:ext uri="{BB962C8B-B14F-4D97-AF65-F5344CB8AC3E}">
        <p14:creationId xmlns:p14="http://schemas.microsoft.com/office/powerpoint/2010/main" val="5250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DE804-BBB3-4F71-CE93-62A64837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3DADD2-6390-6E7A-156D-DB22FE4F88DF}"/>
              </a:ext>
            </a:extLst>
          </p:cNvPr>
          <p:cNvSpPr/>
          <p:nvPr/>
        </p:nvSpPr>
        <p:spPr>
          <a:xfrm>
            <a:off x="150367" y="3059969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579EE-E06D-38B3-747D-629824A5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97F5-D21B-79AF-8366-FA595901F7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A6AD8-FE02-1B8A-2E2E-BF5D94A909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/>
              <a:t>This is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get</a:t>
            </a:r>
            <a:r>
              <a:rPr lang="da-DK" dirty="0"/>
              <a:t> to police </a:t>
            </a:r>
            <a:r>
              <a:rPr lang="da-DK" dirty="0" err="1"/>
              <a:t>everyone</a:t>
            </a:r>
            <a:r>
              <a:rPr lang="da-DK" dirty="0"/>
              <a:t> </a:t>
            </a:r>
            <a:r>
              <a:rPr lang="da-DK" dirty="0" err="1"/>
              <a:t>else</a:t>
            </a:r>
            <a:r>
              <a:rPr lang="da-DK" dirty="0"/>
              <a:t>.</a:t>
            </a:r>
          </a:p>
          <a:p>
            <a:r>
              <a:rPr lang="da-DK" dirty="0" err="1"/>
              <a:t>Unfortunately</a:t>
            </a:r>
            <a:r>
              <a:rPr lang="da-DK" dirty="0"/>
              <a:t> </a:t>
            </a:r>
            <a:r>
              <a:rPr lang="da-DK" dirty="0" err="1"/>
              <a:t>no</a:t>
            </a:r>
            <a:r>
              <a:rPr lang="da-DK" dirty="0"/>
              <a:t> </a:t>
            </a:r>
            <a:r>
              <a:rPr lang="da-DK" dirty="0" err="1"/>
              <a:t>automatic</a:t>
            </a:r>
            <a:r>
              <a:rPr lang="da-DK" dirty="0"/>
              <a:t> </a:t>
            </a:r>
            <a:r>
              <a:rPr lang="da-DK" dirty="0" err="1"/>
              <a:t>approval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your</a:t>
            </a:r>
            <a:r>
              <a:rPr lang="da-DK" dirty="0"/>
              <a:t> ASN/</a:t>
            </a:r>
            <a:r>
              <a:rPr lang="da-DK" dirty="0" err="1"/>
              <a:t>AS-set</a:t>
            </a:r>
            <a:r>
              <a:rPr lang="da-DK" dirty="0"/>
              <a:t> is </a:t>
            </a:r>
            <a:r>
              <a:rPr lang="da-DK" dirty="0" err="1"/>
              <a:t>included</a:t>
            </a:r>
            <a:r>
              <a:rPr lang="da-DK" dirty="0"/>
              <a:t> in </a:t>
            </a:r>
            <a:r>
              <a:rPr lang="da-DK" dirty="0" err="1"/>
              <a:t>someone</a:t>
            </a:r>
            <a:r>
              <a:rPr lang="da-DK" dirty="0"/>
              <a:t> </a:t>
            </a:r>
            <a:r>
              <a:rPr lang="da-DK" dirty="0" err="1"/>
              <a:t>elses</a:t>
            </a:r>
            <a:r>
              <a:rPr lang="da-DK" dirty="0"/>
              <a:t> policy,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routes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accepted</a:t>
            </a:r>
            <a:r>
              <a:rPr lang="da-DK" dirty="0"/>
              <a:t> by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inclusion</a:t>
            </a:r>
            <a:r>
              <a:rPr lang="da-DK" dirty="0"/>
              <a:t>, is a potential BGP </a:t>
            </a:r>
            <a:r>
              <a:rPr lang="da-DK" dirty="0" err="1"/>
              <a:t>hijack</a:t>
            </a:r>
            <a:r>
              <a:rPr lang="da-DK" dirty="0"/>
              <a:t>/</a:t>
            </a:r>
            <a:r>
              <a:rPr lang="da-DK" dirty="0" err="1"/>
              <a:t>leak</a:t>
            </a:r>
            <a:r>
              <a:rPr lang="da-DK" dirty="0"/>
              <a:t> </a:t>
            </a:r>
            <a:r>
              <a:rPr lang="da-DK" dirty="0" err="1"/>
              <a:t>affecting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9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5CAA7-F3F9-01E4-0952-CF98F04F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0FD4-9E73-C763-015F-6059FD4A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C898-F4A3-791C-D3AB-608A0A982F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BGP.tools</a:t>
            </a:r>
            <a:r>
              <a:rPr lang="da-DK" dirty="0"/>
              <a:t> ”</a:t>
            </a:r>
            <a:r>
              <a:rPr lang="da-DK" dirty="0" err="1"/>
              <a:t>reverse</a:t>
            </a:r>
            <a:r>
              <a:rPr lang="da-DK" dirty="0"/>
              <a:t>” features to </a:t>
            </a:r>
            <a:r>
              <a:rPr lang="da-DK" dirty="0" err="1"/>
              <a:t>easily</a:t>
            </a:r>
            <a:r>
              <a:rPr lang="da-DK" dirty="0"/>
              <a:t> discover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.</a:t>
            </a:r>
          </a:p>
          <a:p>
            <a:r>
              <a:rPr lang="da-DK" dirty="0"/>
              <a:t>All </a:t>
            </a:r>
            <a:r>
              <a:rPr lang="da-DK" dirty="0" err="1"/>
              <a:t>inclusions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a potential BGP </a:t>
            </a:r>
            <a:r>
              <a:rPr lang="da-DK" dirty="0" err="1"/>
              <a:t>hijack</a:t>
            </a:r>
            <a:endParaRPr lang="da-DK" dirty="0"/>
          </a:p>
          <a:p>
            <a:endParaRPr lang="da-DK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EC910-8B5E-F6CF-E0B6-A8AA7E055A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C1D23-AA00-CEE7-DA61-338E34C1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70" y="0"/>
            <a:ext cx="339785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046511-8FA1-B233-672C-0E0EE589DD4F}"/>
              </a:ext>
            </a:extLst>
          </p:cNvPr>
          <p:cNvSpPr txBox="1"/>
          <p:nvPr/>
        </p:nvSpPr>
        <p:spPr>
          <a:xfrm>
            <a:off x="1290039" y="5880399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9C0C-7363-51A9-F32F-39257DFA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3" y="501649"/>
            <a:ext cx="5715001" cy="919163"/>
          </a:xfrm>
        </p:spPr>
        <p:txBody>
          <a:bodyPr/>
          <a:lstStyle/>
          <a:p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26A4-4C0F-AC94-FD3C-31BCBD2DF9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3001" y="1698532"/>
            <a:ext cx="5715001" cy="4419600"/>
          </a:xfrm>
        </p:spPr>
        <p:txBody>
          <a:bodyPr/>
          <a:lstStyle/>
          <a:p>
            <a:r>
              <a:rPr lang="en-US" dirty="0">
                <a:hlinkClick r:id="rId2"/>
              </a:rPr>
              <a:t>DKNOG15: Prelude to a BGP hijack? </a:t>
            </a:r>
            <a:endParaRPr lang="en-US" dirty="0"/>
          </a:p>
          <a:p>
            <a:r>
              <a:rPr lang="en-US" sz="1200" dirty="0">
                <a:hlinkClick r:id="rId2"/>
              </a:rPr>
              <a:t>https://events.dknog.dk/event/32/contributions/297/</a:t>
            </a:r>
            <a:endParaRPr lang="en-US" sz="1200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The Scourge of Excessive AS-SETs | </a:t>
            </a:r>
            <a:r>
              <a:rPr lang="en-US" dirty="0" err="1">
                <a:hlinkClick r:id="rId3"/>
              </a:rPr>
              <a:t>Kentik</a:t>
            </a:r>
            <a:r>
              <a:rPr lang="en-US" dirty="0">
                <a:hlinkClick r:id="rId3"/>
              </a:rPr>
              <a:t> Blog</a:t>
            </a:r>
            <a:endParaRPr lang="en-US" dirty="0"/>
          </a:p>
          <a:p>
            <a:r>
              <a:rPr lang="en-US" sz="1200" dirty="0">
                <a:hlinkClick r:id="rId3"/>
              </a:rPr>
              <a:t>https://www.kentik.com/blog/the-scourge-of-excessive-as-sets/</a:t>
            </a:r>
            <a:endParaRPr lang="en-US" sz="1200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Module 2: IRRs, RPKI, and </a:t>
            </a:r>
            <a:r>
              <a:rPr lang="en-US" dirty="0" err="1">
                <a:hlinkClick r:id="rId4"/>
              </a:rPr>
              <a:t>PeeringDB</a:t>
            </a:r>
            <a:r>
              <a:rPr lang="en-US" dirty="0">
                <a:hlinkClick r:id="rId4"/>
              </a:rPr>
              <a:t> – MANRS</a:t>
            </a:r>
            <a:endParaRPr lang="en-US" dirty="0"/>
          </a:p>
          <a:p>
            <a:r>
              <a:rPr lang="en-US" sz="1200" dirty="0">
                <a:hlinkClick r:id="rId4"/>
              </a:rPr>
              <a:t>https://manrs.org/resources/training/tutorials/irrs-rpki-peeringdb/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BC7750-EC66-7A75-376B-D37BFAE4BA3F}"/>
              </a:ext>
            </a:extLst>
          </p:cNvPr>
          <p:cNvSpPr txBox="1">
            <a:spLocks/>
          </p:cNvSpPr>
          <p:nvPr/>
        </p:nvSpPr>
        <p:spPr>
          <a:xfrm>
            <a:off x="253997" y="501648"/>
            <a:ext cx="5715001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Summary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DEAFB-6BD1-4E2C-04EB-478DA9FA1CC2}"/>
              </a:ext>
            </a:extLst>
          </p:cNvPr>
          <p:cNvSpPr txBox="1"/>
          <p:nvPr/>
        </p:nvSpPr>
        <p:spPr>
          <a:xfrm>
            <a:off x="832839" y="1420811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pic>
        <p:nvPicPr>
          <p:cNvPr id="1026" name="Picture 2" descr="294 Any Questions Cartoon Stock Vectors and Vector Art | Shutterstock">
            <a:extLst>
              <a:ext uri="{FF2B5EF4-FFF2-40B4-BE49-F238E27FC236}">
                <a16:creationId xmlns:a16="http://schemas.microsoft.com/office/drawing/2014/main" id="{3A12CC63-9CD7-BB81-7F1D-D329AD2F5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23" y="4266210"/>
            <a:ext cx="18954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0692BD-E8E8-EC8A-DAAA-C23C45CB0D09}"/>
              </a:ext>
            </a:extLst>
          </p:cNvPr>
          <p:cNvSpPr txBox="1">
            <a:spLocks/>
          </p:cNvSpPr>
          <p:nvPr/>
        </p:nvSpPr>
        <p:spPr>
          <a:xfrm>
            <a:off x="253997" y="3594697"/>
            <a:ext cx="5715001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400" kern="1200">
                <a:solidFill>
                  <a:srgbClr val="2900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/>
              <a:t>Questions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14E3-A672-97EE-D8B5-86383889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71638"/>
            <a:ext cx="5445224" cy="3251200"/>
          </a:xfrm>
        </p:spPr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i="1" dirty="0"/>
              <a:t>is</a:t>
            </a:r>
            <a:r>
              <a:rPr lang="da-DK" dirty="0"/>
              <a:t> an AS-SET?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CFDEC-2611-827A-C5ED-1A4A5C55A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5052" y="470726"/>
            <a:ext cx="6279773" cy="239439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da-DK" dirty="0"/>
              <a:t>BGP: AS_SET</a:t>
            </a:r>
          </a:p>
          <a:p>
            <a:pPr lvl="1"/>
            <a:r>
              <a:rPr lang="en-US" dirty="0"/>
              <a:t>Will show up in { } in your router</a:t>
            </a:r>
          </a:p>
          <a:p>
            <a:pPr lvl="1"/>
            <a:r>
              <a:rPr lang="en-US" dirty="0"/>
              <a:t>Never used - deprecated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6E6A796-9489-816A-66DE-BA5872A31BDD}"/>
              </a:ext>
            </a:extLst>
          </p:cNvPr>
          <p:cNvSpPr txBox="1">
            <a:spLocks/>
          </p:cNvSpPr>
          <p:nvPr/>
        </p:nvSpPr>
        <p:spPr>
          <a:xfrm>
            <a:off x="5589667" y="3429000"/>
            <a:ext cx="2822813" cy="2958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Autofit/>
          </a:bodyPr>
          <a:lstStyle>
            <a:lvl1pPr marL="342000" indent="-342000" algn="l" defTabSz="914400" rtl="0" eaLnBrk="1" latinLnBrk="0" hangingPunct="1">
              <a:lnSpc>
                <a:spcPct val="106000"/>
              </a:lnSpc>
              <a:spcBef>
                <a:spcPts val="200"/>
              </a:spcBef>
              <a:spcAft>
                <a:spcPts val="400"/>
              </a:spcAft>
              <a:buFont typeface="Telia Sans" pitchFamily="50" charset="0"/>
              <a:buChar char="—"/>
              <a:defRPr sz="2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1pPr>
            <a:lvl2pPr marL="684000" indent="-288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20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2pPr>
            <a:lvl3pPr marL="900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3pPr>
            <a:lvl4pPr marL="1152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4pPr>
            <a:lvl5pPr marL="1368000" indent="-2160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IRR DB: AS-SET</a:t>
            </a:r>
          </a:p>
          <a:p>
            <a:pPr lvl="1"/>
            <a:r>
              <a:rPr lang="da-DK" dirty="0" err="1"/>
              <a:t>e.g</a:t>
            </a:r>
            <a:r>
              <a:rPr lang="da-DK" dirty="0"/>
              <a:t>. RIPE DB</a:t>
            </a:r>
          </a:p>
          <a:p>
            <a:pPr lvl="1"/>
            <a:endParaRPr lang="da-DK" dirty="0"/>
          </a:p>
          <a:p>
            <a:pPr lvl="1"/>
            <a:r>
              <a:rPr lang="da-DK" b="1" dirty="0" err="1"/>
              <a:t>Used</a:t>
            </a:r>
            <a:r>
              <a:rPr lang="da-DK" b="1" dirty="0"/>
              <a:t> to </a:t>
            </a:r>
            <a:r>
              <a:rPr lang="da-DK" b="1" dirty="0" err="1"/>
              <a:t>create</a:t>
            </a:r>
            <a:r>
              <a:rPr lang="da-DK" b="1" dirty="0"/>
              <a:t> route-filters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F8329-6F7D-3282-82FA-C592F9B37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77" y="1582039"/>
            <a:ext cx="4401155" cy="1102297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234A7F23-748C-6801-8954-0BB7CF479D1E}"/>
              </a:ext>
            </a:extLst>
          </p:cNvPr>
          <p:cNvSpPr/>
          <p:nvPr/>
        </p:nvSpPr>
        <p:spPr>
          <a:xfrm>
            <a:off x="8229600" y="384842"/>
            <a:ext cx="2822813" cy="23943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5EDDE0-772D-783A-AD89-2512D1852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299" y="3039529"/>
            <a:ext cx="3458058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CEAA-C3EA-4B28-B8BA-B317C8B7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</p:spPr>
        <p:txBody>
          <a:bodyPr anchor="t">
            <a:normAutofit/>
          </a:bodyPr>
          <a:lstStyle/>
          <a:p>
            <a:r>
              <a:rPr lang="en-GB" dirty="0"/>
              <a:t>AS-SET use-cases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AC511C42-CA0F-8184-EA41-FCCA822E5E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152713"/>
              </p:ext>
            </p:extLst>
          </p:nvPr>
        </p:nvGraphicFramePr>
        <p:xfrm>
          <a:off x="254000" y="1671638"/>
          <a:ext cx="1168082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0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3A5DF0-9AC7-4B41-958B-37EA648BC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6D0A09-2CDE-4486-BE89-86D80B94C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66B89D-DA12-49DE-96AC-5BE236CBA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D3435D-5716-436A-9542-36CC8EB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F0D74F-90EB-4C9A-A7CB-CB0A02378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EB0E6D-AFC0-4164-B6F9-4214E600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1B54-4B5E-EED9-7AE9-77767963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AS-SET use-cases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9581-9CBE-C109-93C1-E17732572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Documents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announcements</a:t>
            </a:r>
            <a:endParaRPr lang="da-DK" dirty="0"/>
          </a:p>
          <a:p>
            <a:r>
              <a:rPr lang="en-US" dirty="0"/>
              <a:t>Upstream providers will use this to create filters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AS-SETs are this type!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90E52-45C4-C351-1126-6D246F376D3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Documenting</a:t>
            </a:r>
            <a:r>
              <a:rPr lang="da-DK" dirty="0"/>
              <a:t> </a:t>
            </a:r>
            <a:r>
              <a:rPr lang="da-DK" dirty="0" err="1"/>
              <a:t>peerings</a:t>
            </a:r>
            <a:endParaRPr lang="da-DK" dirty="0"/>
          </a:p>
          <a:p>
            <a:r>
              <a:rPr lang="da-DK" dirty="0" err="1"/>
              <a:t>Used</a:t>
            </a:r>
            <a:r>
              <a:rPr lang="da-DK" dirty="0"/>
              <a:t> in RPSL </a:t>
            </a:r>
            <a:r>
              <a:rPr lang="da-DK" dirty="0" err="1"/>
              <a:t>documentation</a:t>
            </a:r>
            <a:endParaRPr lang="da-DK" dirty="0"/>
          </a:p>
          <a:p>
            <a:endParaRPr lang="da-DK" dirty="0"/>
          </a:p>
          <a:p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anyone</a:t>
            </a:r>
            <a:r>
              <a:rPr lang="da-DK" dirty="0"/>
              <a:t> </a:t>
            </a:r>
            <a:r>
              <a:rPr lang="da-DK" i="1" dirty="0" err="1"/>
              <a:t>actually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for </a:t>
            </a:r>
            <a:r>
              <a:rPr lang="da-DK" dirty="0" err="1"/>
              <a:t>filtering</a:t>
            </a:r>
            <a:r>
              <a:rPr lang="da-DK" dirty="0"/>
              <a:t>??</a:t>
            </a:r>
          </a:p>
          <a:p>
            <a:r>
              <a:rPr lang="da-DK" dirty="0" err="1"/>
              <a:t>Cause</a:t>
            </a:r>
            <a:r>
              <a:rPr lang="da-DK" dirty="0"/>
              <a:t> for </a:t>
            </a:r>
            <a:r>
              <a:rPr lang="da-DK" dirty="0" err="1"/>
              <a:t>confusion</a:t>
            </a:r>
            <a:endParaRPr lang="da-DK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FC045-3C97-C7D2-3764-1DEB06EAAC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/>
              <a:t>IXP</a:t>
            </a:r>
          </a:p>
          <a:p>
            <a:r>
              <a:rPr lang="da-DK" dirty="0" err="1"/>
              <a:t>Used</a:t>
            </a:r>
            <a:r>
              <a:rPr lang="da-DK" dirty="0"/>
              <a:t> to filter </a:t>
            </a:r>
            <a:r>
              <a:rPr lang="da-DK" dirty="0" err="1"/>
              <a:t>your</a:t>
            </a:r>
            <a:r>
              <a:rPr lang="da-DK" dirty="0"/>
              <a:t> BGP session to the route-server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66A527-592A-2394-6931-95F234A9C9C9}"/>
              </a:ext>
            </a:extLst>
          </p:cNvPr>
          <p:cNvSpPr/>
          <p:nvPr/>
        </p:nvSpPr>
        <p:spPr>
          <a:xfrm>
            <a:off x="253999" y="1158017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1. Customers</a:t>
            </a:r>
            <a:endParaRPr lang="en-US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F6774-EBD4-107C-5572-6F2E239C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3" y="3154828"/>
            <a:ext cx="3975101" cy="234398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1E7A0C-4876-83DF-E7AC-A9D48D63502C}"/>
              </a:ext>
            </a:extLst>
          </p:cNvPr>
          <p:cNvSpPr/>
          <p:nvPr/>
        </p:nvSpPr>
        <p:spPr>
          <a:xfrm>
            <a:off x="4229100" y="1146048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2. Peers</a:t>
            </a:r>
            <a:endParaRPr lang="en-US" sz="19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4FA59D-BEB3-92EF-C3EC-C61D110EF8FF}"/>
              </a:ext>
            </a:extLst>
          </p:cNvPr>
          <p:cNvSpPr/>
          <p:nvPr/>
        </p:nvSpPr>
        <p:spPr>
          <a:xfrm>
            <a:off x="8204201" y="1146048"/>
            <a:ext cx="2560320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da-DK" sz="1900" dirty="0"/>
              <a:t>3. IXP </a:t>
            </a:r>
            <a:r>
              <a:rPr lang="da-DK" sz="1900" dirty="0" err="1"/>
              <a:t>members</a:t>
            </a:r>
            <a:endParaRPr lang="en-US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849CD-8EC3-BEAA-2C1D-F949E61B7A87}"/>
              </a:ext>
            </a:extLst>
          </p:cNvPr>
          <p:cNvSpPr/>
          <p:nvPr/>
        </p:nvSpPr>
        <p:spPr>
          <a:xfrm rot="19584879">
            <a:off x="3762980" y="2112516"/>
            <a:ext cx="48069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Harmful?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CC8FE-47D1-0833-729E-4815043BAAF7}"/>
              </a:ext>
            </a:extLst>
          </p:cNvPr>
          <p:cNvSpPr/>
          <p:nvPr/>
        </p:nvSpPr>
        <p:spPr>
          <a:xfrm rot="19584879">
            <a:off x="7490430" y="2206018"/>
            <a:ext cx="48069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Harmful?</a:t>
            </a:r>
          </a:p>
        </p:txBody>
      </p:sp>
    </p:spTree>
    <p:extLst>
      <p:ext uri="{BB962C8B-B14F-4D97-AF65-F5344CB8AC3E}">
        <p14:creationId xmlns:p14="http://schemas.microsoft.com/office/powerpoint/2010/main" val="11791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animBg="1"/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9360-0BC2-4909-AC7A-313FB7A7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71638"/>
            <a:ext cx="5716588" cy="3251200"/>
          </a:xfrm>
        </p:spPr>
        <p:txBody>
          <a:bodyPr anchor="t">
            <a:normAutofit fontScale="90000"/>
          </a:bodyPr>
          <a:lstStyle/>
          <a:p>
            <a:r>
              <a:rPr lang="en-GB" dirty="0"/>
              <a:t>3 tips for securing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B821-E534-469A-BE40-A5193B4BDB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0544" y="1671638"/>
            <a:ext cx="4534281" cy="4419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Your AS-set purpose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What are you including?</a:t>
            </a:r>
          </a:p>
          <a:p>
            <a:pPr marL="799200" lvl="1" indent="-457200">
              <a:lnSpc>
                <a:spcPct val="96000"/>
              </a:lnSpc>
            </a:pPr>
            <a:r>
              <a:rPr lang="en-GB" dirty="0"/>
              <a:t>Beware of the size! </a:t>
            </a:r>
          </a:p>
          <a:p>
            <a:pPr marL="799200" lvl="1" indent="-457200">
              <a:lnSpc>
                <a:spcPct val="96000"/>
              </a:lnSpc>
            </a:pPr>
            <a:r>
              <a:rPr lang="en-GB" dirty="0"/>
              <a:t>Bigger is not better!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97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10CD1-7603-3E69-40DC-670C429C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98849-0D40-4B2E-9632-A3EE71A785DB}"/>
              </a:ext>
            </a:extLst>
          </p:cNvPr>
          <p:cNvSpPr/>
          <p:nvPr/>
        </p:nvSpPr>
        <p:spPr>
          <a:xfrm>
            <a:off x="168655" y="1566449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AC84A-0074-93D1-D7B0-522C8DDD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EDA6-CAB0-CE6E-E5DE-E1CE90F8B1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E579-36B9-8322-FEAD-0B4FEEE4FE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documenting</a:t>
            </a:r>
            <a:r>
              <a:rPr lang="da-DK" dirty="0"/>
              <a:t> </a:t>
            </a:r>
            <a:r>
              <a:rPr lang="da-DK" dirty="0" err="1"/>
              <a:t>here</a:t>
            </a:r>
            <a:r>
              <a:rPr lang="da-DK" dirty="0"/>
              <a:t>?</a:t>
            </a:r>
          </a:p>
          <a:p>
            <a:r>
              <a:rPr lang="da-DK" dirty="0"/>
              <a:t>Will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actually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</a:t>
            </a:r>
            <a:r>
              <a:rPr lang="da-DK" dirty="0" err="1"/>
              <a:t>anyone</a:t>
            </a:r>
            <a:r>
              <a:rPr lang="da-DK" dirty="0"/>
              <a:t> to generate filters?</a:t>
            </a:r>
          </a:p>
          <a:p>
            <a:pPr lvl="1"/>
            <a:r>
              <a:rPr lang="da-DK" dirty="0"/>
              <a:t>If not, </a:t>
            </a:r>
            <a:r>
              <a:rPr lang="da-DK" dirty="0" err="1"/>
              <a:t>maybe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just </a:t>
            </a:r>
            <a:r>
              <a:rPr lang="da-DK" dirty="0" err="1"/>
              <a:t>creating</a:t>
            </a:r>
            <a:r>
              <a:rPr lang="da-DK" dirty="0"/>
              <a:t> more </a:t>
            </a:r>
            <a:r>
              <a:rPr lang="da-DK" dirty="0" err="1"/>
              <a:t>confusion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86DD-2D7A-3A96-06C3-E82CDE8B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Understand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6331B-F0B7-4FF6-8109-48556C43C2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 err="1"/>
              <a:t>Example</a:t>
            </a:r>
            <a:r>
              <a:rPr lang="da-DK" b="1" dirty="0"/>
              <a:t>: </a:t>
            </a:r>
            <a:r>
              <a:rPr lang="da-DK" dirty="0"/>
              <a:t>AS-SOX (</a:t>
            </a:r>
            <a:r>
              <a:rPr lang="da-DK" dirty="0" err="1"/>
              <a:t>Serbian</a:t>
            </a:r>
            <a:r>
              <a:rPr lang="da-DK" dirty="0"/>
              <a:t> Open Exchange)</a:t>
            </a:r>
          </a:p>
          <a:p>
            <a:pPr lvl="1"/>
            <a:r>
              <a:rPr lang="da-DK" dirty="0" err="1"/>
              <a:t>Includes</a:t>
            </a:r>
            <a:r>
              <a:rPr lang="da-DK" dirty="0"/>
              <a:t> far more </a:t>
            </a:r>
            <a:r>
              <a:rPr lang="da-DK" dirty="0" err="1"/>
              <a:t>ASNs</a:t>
            </a:r>
            <a:r>
              <a:rPr lang="da-DK" dirty="0"/>
              <a:t> and </a:t>
            </a:r>
            <a:r>
              <a:rPr lang="da-DK" dirty="0" err="1"/>
              <a:t>prefixes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the global routing </a:t>
            </a:r>
            <a:r>
              <a:rPr lang="da-DK" dirty="0" err="1"/>
              <a:t>table</a:t>
            </a:r>
            <a:r>
              <a:rPr lang="da-DK" dirty="0"/>
              <a:t>.</a:t>
            </a:r>
          </a:p>
          <a:p>
            <a:pPr lvl="1"/>
            <a:r>
              <a:rPr lang="da-DK" b="1" dirty="0" err="1"/>
              <a:t>Example</a:t>
            </a:r>
            <a:r>
              <a:rPr lang="da-DK" b="1" dirty="0"/>
              <a:t>:</a:t>
            </a:r>
            <a:r>
              <a:rPr lang="da-DK" dirty="0"/>
              <a:t> </a:t>
            </a:r>
            <a:r>
              <a:rPr lang="da-DK" dirty="0" err="1"/>
              <a:t>Includes</a:t>
            </a:r>
            <a:r>
              <a:rPr lang="da-DK" dirty="0"/>
              <a:t> </a:t>
            </a:r>
            <a:r>
              <a:rPr lang="da-DK" dirty="0" err="1"/>
              <a:t>local</a:t>
            </a:r>
            <a:r>
              <a:rPr lang="da-DK" dirty="0"/>
              <a:t> </a:t>
            </a:r>
            <a:r>
              <a:rPr lang="da-DK" dirty="0" err="1"/>
              <a:t>company</a:t>
            </a:r>
            <a:r>
              <a:rPr lang="da-DK" dirty="0"/>
              <a:t> </a:t>
            </a:r>
            <a:r>
              <a:rPr lang="da-DK" dirty="0" err="1"/>
              <a:t>Melbicom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3 </a:t>
            </a:r>
            <a:r>
              <a:rPr lang="da-DK" dirty="0" err="1"/>
              <a:t>different</a:t>
            </a:r>
            <a:r>
              <a:rPr lang="da-DK" dirty="0"/>
              <a:t> types of </a:t>
            </a:r>
            <a:r>
              <a:rPr lang="da-DK" dirty="0" err="1"/>
              <a:t>AS-SETs</a:t>
            </a:r>
            <a:r>
              <a:rPr lang="da-DK" dirty="0"/>
              <a:t>:</a:t>
            </a:r>
          </a:p>
          <a:p>
            <a:pPr lvl="1"/>
            <a:r>
              <a:rPr lang="da-DK" dirty="0"/>
              <a:t>Customers</a:t>
            </a:r>
          </a:p>
          <a:p>
            <a:pPr lvl="1"/>
            <a:r>
              <a:rPr lang="da-DK" dirty="0"/>
              <a:t>Peers</a:t>
            </a:r>
          </a:p>
          <a:p>
            <a:pPr lvl="1"/>
            <a:r>
              <a:rPr lang="da-DK" dirty="0"/>
              <a:t>IXP </a:t>
            </a:r>
            <a:r>
              <a:rPr lang="da-DK" dirty="0" err="1"/>
              <a:t>Members</a:t>
            </a:r>
            <a:endParaRPr lang="da-DK" dirty="0"/>
          </a:p>
          <a:p>
            <a:endParaRPr lang="da-DK" dirty="0"/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</a:t>
            </a:r>
            <a:r>
              <a:rPr lang="da-DK" dirty="0" err="1"/>
              <a:t>customers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include</a:t>
            </a:r>
            <a:r>
              <a:rPr lang="da-DK" dirty="0"/>
              <a:t> an IXP.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peers</a:t>
            </a:r>
          </a:p>
          <a:p>
            <a:pPr lvl="1"/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even</a:t>
            </a:r>
            <a:r>
              <a:rPr lang="da-DK" dirty="0"/>
              <a:t> </a:t>
            </a:r>
            <a:r>
              <a:rPr lang="da-DK" dirty="0" err="1"/>
              <a:t>doing</a:t>
            </a:r>
            <a:r>
              <a:rPr lang="da-DK" dirty="0"/>
              <a:t> it?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listing IXP </a:t>
            </a:r>
            <a:r>
              <a:rPr lang="da-DK" dirty="0" err="1"/>
              <a:t>members</a:t>
            </a:r>
            <a:r>
              <a:rPr lang="da-DK" dirty="0"/>
              <a:t>.</a:t>
            </a:r>
          </a:p>
          <a:p>
            <a:pPr lvl="1"/>
            <a:r>
              <a:rPr lang="da-DK" dirty="0" err="1"/>
              <a:t>Don’t</a:t>
            </a:r>
            <a:r>
              <a:rPr lang="da-DK" dirty="0"/>
              <a:t> list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’ peers.</a:t>
            </a:r>
          </a:p>
          <a:p>
            <a:endParaRPr lang="da-DK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6CABF74-1EEC-9F77-841B-49703E07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867" y="43458"/>
            <a:ext cx="3856830" cy="67710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06000" indent="-306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400"/>
              </a:spcAft>
              <a:buFont typeface="Telia Sans" pitchFamily="50" charset="0"/>
              <a:buChar char="—"/>
              <a:defRPr sz="20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1pPr>
            <a:lvl2pPr marL="612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8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2pPr>
            <a:lvl3pPr marL="828000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6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3pPr>
            <a:lvl4pPr marL="104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4pPr>
            <a:lvl5pPr marL="1224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Telia Sans" pitchFamily="50" charset="0"/>
              <a:buChar char="—"/>
              <a:defRPr sz="1400" kern="1200">
                <a:solidFill>
                  <a:srgbClr val="2900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AS-SOX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AS-DATAIX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</a:t>
            </a:r>
            <a:r>
              <a:rPr lang="en-US" altLang="en-US" sz="1400" dirty="0" err="1">
                <a:solidFill>
                  <a:srgbClr val="0B0C0C"/>
                </a:solidFill>
                <a:latin typeface="Arial Unicode MS"/>
              </a:rPr>
              <a:t>cais</a:t>
            </a: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(RADB)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as3491:as-customers-eu (RADB)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AS-BROADNETIL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AS-DIGICOMMPS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as200455:as-peers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AS-LOCIX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AS-BALKAN-IX (RIPE)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 -&gt;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AS-NETIX-INT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AS-SET-UTG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AS-ARMENTEL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AS-TELARM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AS-SOVAM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AS-MMTS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-&gt;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B0C0C"/>
                </a:solidFill>
                <a:latin typeface="Arial Unicode MS"/>
              </a:rPr>
              <a:t>AS-MELBICOM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7B2305-6681-5F16-9A5C-25381382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22" y="2237910"/>
            <a:ext cx="2147834" cy="27718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03C46-74B3-8F97-C95F-4AA940962EA8}"/>
              </a:ext>
            </a:extLst>
          </p:cNvPr>
          <p:cNvSpPr/>
          <p:nvPr/>
        </p:nvSpPr>
        <p:spPr>
          <a:xfrm>
            <a:off x="8409564" y="569518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8631C7-25FD-D295-FAF6-3C32EE9111C9}"/>
              </a:ext>
            </a:extLst>
          </p:cNvPr>
          <p:cNvSpPr/>
          <p:nvPr/>
        </p:nvSpPr>
        <p:spPr>
          <a:xfrm>
            <a:off x="8409564" y="2693078"/>
            <a:ext cx="276045" cy="2242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DAB1D5-4689-D36E-3DCC-EB556FD38E68}"/>
              </a:ext>
            </a:extLst>
          </p:cNvPr>
          <p:cNvSpPr/>
          <p:nvPr/>
        </p:nvSpPr>
        <p:spPr>
          <a:xfrm>
            <a:off x="8173091" y="1418942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AF7C3-9679-6AA9-AF4B-D2F25EF9A169}"/>
              </a:ext>
            </a:extLst>
          </p:cNvPr>
          <p:cNvSpPr txBox="1"/>
          <p:nvPr/>
        </p:nvSpPr>
        <p:spPr>
          <a:xfrm>
            <a:off x="4101294" y="5433021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F70DEF-7382-9936-BAC1-D94AA0FE87D0}"/>
              </a:ext>
            </a:extLst>
          </p:cNvPr>
          <p:cNvGrpSpPr/>
          <p:nvPr/>
        </p:nvGrpSpPr>
        <p:grpSpPr>
          <a:xfrm>
            <a:off x="521959" y="3467205"/>
            <a:ext cx="278922" cy="738865"/>
            <a:chOff x="556794" y="2058970"/>
            <a:chExt cx="278922" cy="73886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2891825-70AA-A856-C8A2-52E4E4ADA217}"/>
                </a:ext>
              </a:extLst>
            </p:cNvPr>
            <p:cNvSpPr/>
            <p:nvPr/>
          </p:nvSpPr>
          <p:spPr>
            <a:xfrm>
              <a:off x="556794" y="2058970"/>
              <a:ext cx="276045" cy="2242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68CB3B7-535B-BDD3-A886-28AABB86D9EC}"/>
                </a:ext>
              </a:extLst>
            </p:cNvPr>
            <p:cNvSpPr/>
            <p:nvPr/>
          </p:nvSpPr>
          <p:spPr>
            <a:xfrm>
              <a:off x="556795" y="2309796"/>
              <a:ext cx="276045" cy="2242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3A7B36F-51CD-BB1C-5BF0-B4FF076EB739}"/>
                </a:ext>
              </a:extLst>
            </p:cNvPr>
            <p:cNvSpPr/>
            <p:nvPr/>
          </p:nvSpPr>
          <p:spPr>
            <a:xfrm>
              <a:off x="559671" y="2573548"/>
              <a:ext cx="276045" cy="224287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0CC132-4CD2-AEA1-01B1-6BEFF870BBB9}"/>
              </a:ext>
            </a:extLst>
          </p:cNvPr>
          <p:cNvSpPr/>
          <p:nvPr/>
        </p:nvSpPr>
        <p:spPr>
          <a:xfrm>
            <a:off x="8409564" y="144806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F959B2-E98B-4D89-863C-919EE11B753A}"/>
              </a:ext>
            </a:extLst>
          </p:cNvPr>
          <p:cNvSpPr/>
          <p:nvPr/>
        </p:nvSpPr>
        <p:spPr>
          <a:xfrm>
            <a:off x="8409564" y="994230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ED390D-1F58-498D-EB5A-92F9477A7AA9}"/>
              </a:ext>
            </a:extLst>
          </p:cNvPr>
          <p:cNvSpPr/>
          <p:nvPr/>
        </p:nvSpPr>
        <p:spPr>
          <a:xfrm>
            <a:off x="8409564" y="1843654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FB6CA3-4120-5958-1646-81AF32E6B15F}"/>
              </a:ext>
            </a:extLst>
          </p:cNvPr>
          <p:cNvSpPr/>
          <p:nvPr/>
        </p:nvSpPr>
        <p:spPr>
          <a:xfrm>
            <a:off x="8409564" y="2268366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7D603B-838E-306B-0379-EDA251629748}"/>
              </a:ext>
            </a:extLst>
          </p:cNvPr>
          <p:cNvSpPr/>
          <p:nvPr/>
        </p:nvSpPr>
        <p:spPr>
          <a:xfrm>
            <a:off x="8409564" y="3117790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D95B02-1D81-FBCC-2B0C-8EB5DE5C19B9}"/>
              </a:ext>
            </a:extLst>
          </p:cNvPr>
          <p:cNvSpPr/>
          <p:nvPr/>
        </p:nvSpPr>
        <p:spPr>
          <a:xfrm>
            <a:off x="8409564" y="3542502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F0CD8C-5B83-ECCC-7B77-46F8ADB35453}"/>
              </a:ext>
            </a:extLst>
          </p:cNvPr>
          <p:cNvSpPr/>
          <p:nvPr/>
        </p:nvSpPr>
        <p:spPr>
          <a:xfrm>
            <a:off x="8409564" y="3967214"/>
            <a:ext cx="276045" cy="22428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4BAA4CD-F41B-B845-6F59-00B1E60EDCCE}"/>
              </a:ext>
            </a:extLst>
          </p:cNvPr>
          <p:cNvSpPr/>
          <p:nvPr/>
        </p:nvSpPr>
        <p:spPr>
          <a:xfrm>
            <a:off x="8409564" y="4391926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E8DC274-6A5C-1F9E-3C9C-32B9674B50C6}"/>
              </a:ext>
            </a:extLst>
          </p:cNvPr>
          <p:cNvSpPr/>
          <p:nvPr/>
        </p:nvSpPr>
        <p:spPr>
          <a:xfrm>
            <a:off x="8409564" y="4816638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A2CBAB-CBEC-51A3-62F8-3E9F55514AFE}"/>
              </a:ext>
            </a:extLst>
          </p:cNvPr>
          <p:cNvSpPr/>
          <p:nvPr/>
        </p:nvSpPr>
        <p:spPr>
          <a:xfrm>
            <a:off x="8409564" y="5241350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6FBC954-6491-E7F2-853E-1C035E914097}"/>
              </a:ext>
            </a:extLst>
          </p:cNvPr>
          <p:cNvSpPr/>
          <p:nvPr/>
        </p:nvSpPr>
        <p:spPr>
          <a:xfrm>
            <a:off x="8409564" y="5666062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6BD65F-238F-3B03-2CBC-AA932F6EBE55}"/>
              </a:ext>
            </a:extLst>
          </p:cNvPr>
          <p:cNvSpPr/>
          <p:nvPr/>
        </p:nvSpPr>
        <p:spPr>
          <a:xfrm>
            <a:off x="8409564" y="6090774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200863B-63B9-4B49-EB0B-AE0D6B918E5F}"/>
              </a:ext>
            </a:extLst>
          </p:cNvPr>
          <p:cNvSpPr/>
          <p:nvPr/>
        </p:nvSpPr>
        <p:spPr>
          <a:xfrm>
            <a:off x="8409564" y="6515493"/>
            <a:ext cx="276045" cy="2242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5997B-49A3-A452-56C5-E47A8FFB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6DC641-D8C6-DB32-013B-E3C513E8D82B}"/>
              </a:ext>
            </a:extLst>
          </p:cNvPr>
          <p:cNvSpPr/>
          <p:nvPr/>
        </p:nvSpPr>
        <p:spPr>
          <a:xfrm>
            <a:off x="150367" y="2322353"/>
            <a:ext cx="4945889" cy="525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489F4-5E21-DA90-CBF3-1368E8C5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tips for managing your AS-Set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DCFDC-028D-3809-0BAA-7933C3B2E0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4"/>
                </a:solidFill>
              </a:rPr>
              <a:t>Understand your AS-set purpose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What are you including?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lnSpc>
                <a:spcPct val="96000"/>
              </a:lnSpc>
              <a:buFont typeface="+mj-lt"/>
              <a:buAutoNum type="arabicPeriod"/>
            </a:pPr>
            <a:r>
              <a:rPr lang="en-GB" dirty="0"/>
              <a:t>Who are including you?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42B02-B9ED-59C2-2E87-AA4AA35DE02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dirty="0" err="1"/>
              <a:t>Beware</a:t>
            </a:r>
            <a:r>
              <a:rPr lang="da-DK" dirty="0"/>
              <a:t> of the </a:t>
            </a:r>
            <a:r>
              <a:rPr lang="da-DK" dirty="0" err="1"/>
              <a:t>size</a:t>
            </a:r>
            <a:r>
              <a:rPr lang="da-DK" dirty="0"/>
              <a:t>!</a:t>
            </a:r>
          </a:p>
          <a:p>
            <a:r>
              <a:rPr lang="da-DK" dirty="0" err="1"/>
              <a:t>Bigger</a:t>
            </a:r>
            <a:r>
              <a:rPr lang="da-DK" dirty="0"/>
              <a:t> is not </a:t>
            </a:r>
            <a:r>
              <a:rPr lang="da-DK" dirty="0" err="1"/>
              <a:t>better</a:t>
            </a:r>
            <a:r>
              <a:rPr lang="da-DK" dirty="0"/>
              <a:t>.</a:t>
            </a:r>
          </a:p>
          <a:p>
            <a:r>
              <a:rPr lang="da-DK" dirty="0" err="1"/>
              <a:t>Recursive</a:t>
            </a:r>
            <a:r>
              <a:rPr lang="da-DK" dirty="0"/>
              <a:t> references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powerful</a:t>
            </a:r>
            <a:r>
              <a:rPr lang="da-DK" dirty="0"/>
              <a:t> and </a:t>
            </a:r>
            <a:r>
              <a:rPr lang="da-DK" dirty="0" err="1"/>
              <a:t>dangerous</a:t>
            </a:r>
            <a:r>
              <a:rPr lang="da-DK" dirty="0"/>
              <a:t>.</a:t>
            </a:r>
          </a:p>
          <a:p>
            <a:r>
              <a:rPr lang="da-DK" dirty="0"/>
              <a:t>The </a:t>
            </a:r>
            <a:r>
              <a:rPr lang="da-DK" dirty="0" err="1"/>
              <a:t>bigger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, the more </a:t>
            </a:r>
            <a:r>
              <a:rPr lang="da-DK" dirty="0" err="1"/>
              <a:t>threat</a:t>
            </a:r>
            <a:r>
              <a:rPr lang="da-DK" dirty="0"/>
              <a:t> to routing </a:t>
            </a:r>
            <a:r>
              <a:rPr lang="da-DK" dirty="0" err="1"/>
              <a:t>security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Clean</a:t>
            </a:r>
            <a:r>
              <a:rPr lang="da-DK" dirty="0"/>
              <a:t> up </a:t>
            </a:r>
            <a:r>
              <a:rPr lang="da-DK" dirty="0" err="1"/>
              <a:t>regularly</a:t>
            </a:r>
            <a:r>
              <a:rPr lang="da-DK" dirty="0"/>
              <a:t>.</a:t>
            </a:r>
          </a:p>
          <a:p>
            <a:r>
              <a:rPr lang="da-DK" dirty="0"/>
              <a:t>A </a:t>
            </a:r>
            <a:r>
              <a:rPr lang="da-DK" dirty="0" err="1"/>
              <a:t>lean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improves</a:t>
            </a:r>
            <a:r>
              <a:rPr lang="da-DK" dirty="0"/>
              <a:t> routing </a:t>
            </a:r>
            <a:r>
              <a:rPr lang="da-DK" dirty="0" err="1"/>
              <a:t>security</a:t>
            </a:r>
            <a:r>
              <a:rPr lang="da-DK" dirty="0"/>
              <a:t>!</a:t>
            </a:r>
          </a:p>
          <a:p>
            <a:endParaRPr lang="da-DK" dirty="0"/>
          </a:p>
          <a:p>
            <a:r>
              <a:rPr lang="da-DK" dirty="0"/>
              <a:t>This is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contribution</a:t>
            </a:r>
            <a:r>
              <a:rPr lang="da-DK" dirty="0"/>
              <a:t> to the routing </a:t>
            </a:r>
            <a:r>
              <a:rPr lang="da-DK" dirty="0" err="1"/>
              <a:t>security</a:t>
            </a:r>
            <a:r>
              <a:rPr lang="da-DK" dirty="0"/>
              <a:t> for </a:t>
            </a:r>
            <a:r>
              <a:rPr lang="da-DK" dirty="0" err="1"/>
              <a:t>everyone</a:t>
            </a:r>
            <a:r>
              <a:rPr lang="da-DK" dirty="0"/>
              <a:t> </a:t>
            </a:r>
            <a:r>
              <a:rPr lang="da-DK" dirty="0" err="1"/>
              <a:t>else</a:t>
            </a:r>
            <a:r>
              <a:rPr lang="da-D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7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8BF3-30B4-8652-2352-F4A4505F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F4C-2DE7-E4E4-4F44-CE72FE4C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including</a:t>
            </a:r>
            <a:r>
              <a:rPr lang="da-DK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6A1C-F992-5295-976A-1F0A2840DC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Include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advertise</a:t>
            </a:r>
            <a:endParaRPr lang="da-DK" dirty="0"/>
          </a:p>
          <a:p>
            <a:endParaRPr lang="da-DK" dirty="0"/>
          </a:p>
          <a:p>
            <a:r>
              <a:rPr lang="da-DK" dirty="0"/>
              <a:t>Check and double-check the </a:t>
            </a:r>
            <a:r>
              <a:rPr lang="da-DK" dirty="0" err="1"/>
              <a:t>size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customers</a:t>
            </a:r>
            <a:r>
              <a:rPr lang="da-DK" dirty="0"/>
              <a:t>’ </a:t>
            </a:r>
            <a:r>
              <a:rPr lang="da-DK" dirty="0" err="1"/>
              <a:t>AS-sets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 err="1"/>
              <a:t>BGP.tools</a:t>
            </a:r>
            <a:r>
              <a:rPr lang="da-DK" dirty="0"/>
              <a:t> has an excellent </a:t>
            </a:r>
            <a:r>
              <a:rPr lang="da-DK" dirty="0" err="1"/>
              <a:t>tool</a:t>
            </a:r>
            <a:r>
              <a:rPr lang="da-DK" dirty="0"/>
              <a:t> to </a:t>
            </a:r>
            <a:r>
              <a:rPr lang="da-DK" dirty="0" err="1"/>
              <a:t>view</a:t>
            </a:r>
            <a:r>
              <a:rPr lang="da-DK" dirty="0"/>
              <a:t> the </a:t>
            </a:r>
            <a:r>
              <a:rPr lang="da-DK" dirty="0" err="1"/>
              <a:t>size</a:t>
            </a:r>
            <a:r>
              <a:rPr lang="da-DK" dirty="0"/>
              <a:t> of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AS-set</a:t>
            </a:r>
            <a:r>
              <a:rPr lang="da-DK" dirty="0"/>
              <a:t> </a:t>
            </a:r>
            <a:r>
              <a:rPr lang="da-DK" dirty="0" err="1"/>
              <a:t>member</a:t>
            </a:r>
            <a:r>
              <a:rPr lang="da-DK" dirty="0"/>
              <a:t> </a:t>
            </a:r>
            <a:r>
              <a:rPr lang="da-DK" dirty="0" err="1"/>
              <a:t>AS-sets</a:t>
            </a:r>
            <a:r>
              <a:rPr lang="da-DK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6526D-EA1E-3FB6-3AD9-9F9E7ACC64E6}"/>
              </a:ext>
            </a:extLst>
          </p:cNvPr>
          <p:cNvSpPr txBox="1"/>
          <p:nvPr/>
        </p:nvSpPr>
        <p:spPr>
          <a:xfrm>
            <a:off x="1290039" y="5880399"/>
            <a:ext cx="4237057" cy="923330"/>
          </a:xfrm>
          <a:prstGeom prst="rect">
            <a:avLst/>
          </a:prstGeom>
          <a:solidFill>
            <a:srgbClr val="EAEEF2"/>
          </a:solidFill>
          <a:ln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4237057"/>
                      <a:gd name="connsiteY0" fmla="*/ 0 h 923330"/>
                      <a:gd name="connsiteX1" fmla="*/ 4237057 w 4237057"/>
                      <a:gd name="connsiteY1" fmla="*/ 0 h 923330"/>
                      <a:gd name="connsiteX2" fmla="*/ 4237057 w 4237057"/>
                      <a:gd name="connsiteY2" fmla="*/ 923330 h 923330"/>
                      <a:gd name="connsiteX3" fmla="*/ 0 w 4237057"/>
                      <a:gd name="connsiteY3" fmla="*/ 923330 h 923330"/>
                      <a:gd name="connsiteX4" fmla="*/ 0 w 4237057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7057" h="923330" fill="none" extrusionOk="0">
                        <a:moveTo>
                          <a:pt x="0" y="0"/>
                        </a:moveTo>
                        <a:cubicBezTo>
                          <a:pt x="1316218" y="-33775"/>
                          <a:pt x="3371004" y="138873"/>
                          <a:pt x="4237057" y="0"/>
                        </a:cubicBezTo>
                        <a:cubicBezTo>
                          <a:pt x="4190285" y="106763"/>
                          <a:pt x="4161528" y="622231"/>
                          <a:pt x="4237057" y="923330"/>
                        </a:cubicBezTo>
                        <a:cubicBezTo>
                          <a:pt x="3620819" y="786000"/>
                          <a:pt x="1986483" y="785474"/>
                          <a:pt x="0" y="923330"/>
                        </a:cubicBezTo>
                        <a:cubicBezTo>
                          <a:pt x="16351" y="764650"/>
                          <a:pt x="68017" y="365266"/>
                          <a:pt x="0" y="0"/>
                        </a:cubicBezTo>
                        <a:close/>
                      </a:path>
                      <a:path w="4237057" h="923330" stroke="0" extrusionOk="0">
                        <a:moveTo>
                          <a:pt x="0" y="0"/>
                        </a:moveTo>
                        <a:cubicBezTo>
                          <a:pt x="761091" y="-101487"/>
                          <a:pt x="3652926" y="-162162"/>
                          <a:pt x="4237057" y="0"/>
                        </a:cubicBezTo>
                        <a:cubicBezTo>
                          <a:pt x="4244453" y="222365"/>
                          <a:pt x="4228785" y="746844"/>
                          <a:pt x="4237057" y="923330"/>
                        </a:cubicBezTo>
                        <a:cubicBezTo>
                          <a:pt x="2888157" y="973395"/>
                          <a:pt x="874766" y="764881"/>
                          <a:pt x="0" y="923330"/>
                        </a:cubicBezTo>
                        <a:cubicBezTo>
                          <a:pt x="-72368" y="663757"/>
                          <a:pt x="-62015" y="2545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da-DK" dirty="0" err="1"/>
              <a:t>Rule</a:t>
            </a:r>
            <a:r>
              <a:rPr lang="da-DK" dirty="0"/>
              <a:t> of </a:t>
            </a:r>
            <a:r>
              <a:rPr lang="da-DK" dirty="0" err="1"/>
              <a:t>thumb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readvertise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in BGP?</a:t>
            </a:r>
          </a:p>
          <a:p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265796-A0D0-7874-72CD-BFB48A2F1D54}"/>
              </a:ext>
            </a:extLst>
          </p:cNvPr>
          <p:cNvSpPr/>
          <p:nvPr/>
        </p:nvSpPr>
        <p:spPr>
          <a:xfrm>
            <a:off x="9786042" y="185939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IP Transit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D954F4-8166-7052-7336-2A60B0AB5D8F}"/>
              </a:ext>
            </a:extLst>
          </p:cNvPr>
          <p:cNvSpPr/>
          <p:nvPr/>
        </p:nvSpPr>
        <p:spPr>
          <a:xfrm>
            <a:off x="9786041" y="3679799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Your</a:t>
            </a:r>
            <a:r>
              <a:rPr lang="da-DK" dirty="0"/>
              <a:t> AS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57BBD5-E80A-AD63-CC6F-F4FF0A37892E}"/>
              </a:ext>
            </a:extLst>
          </p:cNvPr>
          <p:cNvSpPr/>
          <p:nvPr/>
        </p:nvSpPr>
        <p:spPr>
          <a:xfrm>
            <a:off x="9917968" y="4795531"/>
            <a:ext cx="1668579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Customer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E3B800-B196-8863-CD2C-F7981C27E452}"/>
              </a:ext>
            </a:extLst>
          </p:cNvPr>
          <p:cNvCxnSpPr>
            <a:cxnSpLocks/>
            <a:stCxn id="7" idx="0"/>
            <a:endCxn id="6" idx="4"/>
          </p:cNvCxnSpPr>
          <p:nvPr/>
        </p:nvCxnSpPr>
        <p:spPr>
          <a:xfrm flipV="1">
            <a:off x="10752257" y="2725022"/>
            <a:ext cx="1" cy="954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9860B2-125A-193D-6A52-982C87E783D9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H="1" flipV="1">
            <a:off x="10752257" y="4545431"/>
            <a:ext cx="1" cy="25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E46544-BA9B-3B93-F7E9-C06CDF82F0BF}"/>
              </a:ext>
            </a:extLst>
          </p:cNvPr>
          <p:cNvSpPr txBox="1"/>
          <p:nvPr/>
        </p:nvSpPr>
        <p:spPr>
          <a:xfrm>
            <a:off x="9847202" y="2782973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36301-F519-A794-D988-C55567C199EE}"/>
              </a:ext>
            </a:extLst>
          </p:cNvPr>
          <p:cNvSpPr txBox="1"/>
          <p:nvPr/>
        </p:nvSpPr>
        <p:spPr>
          <a:xfrm>
            <a:off x="7969999" y="3239185"/>
            <a:ext cx="19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Accidental</a:t>
            </a:r>
            <a:r>
              <a:rPr lang="da-DK" sz="1400" dirty="0"/>
              <a:t> route </a:t>
            </a:r>
            <a:r>
              <a:rPr lang="da-DK" sz="1400" dirty="0" err="1"/>
              <a:t>leak</a:t>
            </a:r>
            <a:r>
              <a:rPr lang="da-DK" sz="1400" dirty="0"/>
              <a:t>?</a:t>
            </a:r>
            <a:endParaRPr lang="en-US" sz="1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011DEFD-6841-59E5-1ABA-0F4BE401E360}"/>
              </a:ext>
            </a:extLst>
          </p:cNvPr>
          <p:cNvSpPr/>
          <p:nvPr/>
        </p:nvSpPr>
        <p:spPr>
          <a:xfrm>
            <a:off x="9870925" y="2565192"/>
            <a:ext cx="1877934" cy="737616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E0293F-0A6F-67E0-9DB6-D00E79F6A12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917968" y="3393074"/>
            <a:ext cx="654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B4D0A61-C53B-7E6C-312E-E00F21041481}"/>
              </a:ext>
            </a:extLst>
          </p:cNvPr>
          <p:cNvSpPr txBox="1"/>
          <p:nvPr/>
        </p:nvSpPr>
        <p:spPr>
          <a:xfrm>
            <a:off x="8103738" y="4578020"/>
            <a:ext cx="194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/>
              <a:t>Accidental</a:t>
            </a:r>
            <a:r>
              <a:rPr lang="da-DK" sz="1400" dirty="0"/>
              <a:t> route </a:t>
            </a:r>
            <a:r>
              <a:rPr lang="da-DK" sz="1400" dirty="0" err="1"/>
              <a:t>leak</a:t>
            </a:r>
            <a:r>
              <a:rPr lang="da-DK" sz="1400" dirty="0"/>
              <a:t>?</a:t>
            </a:r>
            <a:endParaRPr lang="en-US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7BC63D-AADA-FA1D-EF2E-9694FC244E0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0051707" y="4659086"/>
            <a:ext cx="598876" cy="72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F3AA501-08F1-A8BE-95DE-37E2B3D3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119" y="0"/>
            <a:ext cx="4466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3" grpId="0"/>
      <p:bldP spid="15" grpId="0" animBg="1"/>
      <p:bldP spid="24" grpId="0"/>
    </p:bldLst>
  </p:timing>
</p:sld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7D0428A-C092-43F1-AB3F-22CFFC344443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E6457BB-6250-4EA0-BDD6-6BBB976DA946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3B7F4C5B-881C-4E41-8923-D74D108F0337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779C5AE8-7C84-4E1E-84A4-5C3EDF993315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666616A2-3228-4BA5-B49B-0CADF7D41D14}" vid="{3669D7FD-A9A3-4018-A3EC-E20F15AD6344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00_Telia Company</Template>
  <TotalTime>52803</TotalTime>
  <Words>728</Words>
  <Application>Microsoft Office PowerPoint</Application>
  <PresentationFormat>Widescreen</PresentationFormat>
  <Paragraphs>170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Unicode MS</vt:lpstr>
      <vt:lpstr>Calibri</vt:lpstr>
      <vt:lpstr>Telia Sans</vt:lpstr>
      <vt:lpstr>Telia Sans Heading Heading</vt:lpstr>
      <vt:lpstr>Telia Sans Medium</vt:lpstr>
      <vt:lpstr>Full bleed images and special slides</vt:lpstr>
      <vt:lpstr>Deep purple</vt:lpstr>
      <vt:lpstr>Light purple</vt:lpstr>
      <vt:lpstr>Light beige</vt:lpstr>
      <vt:lpstr>White</vt:lpstr>
      <vt:lpstr>3 tips for securing your AS-SET</vt:lpstr>
      <vt:lpstr>What is an AS-SET?</vt:lpstr>
      <vt:lpstr>AS-SET use-cases</vt:lpstr>
      <vt:lpstr>AS-SET use-cases</vt:lpstr>
      <vt:lpstr>3 tips for securing your AS-Set</vt:lpstr>
      <vt:lpstr>3 tips for managing your AS-Set</vt:lpstr>
      <vt:lpstr>Understand your AS-set purpose</vt:lpstr>
      <vt:lpstr>3 tips for managing your AS-Set</vt:lpstr>
      <vt:lpstr>What are you including?</vt:lpstr>
      <vt:lpstr>3 tips for managing your AS-Set</vt:lpstr>
      <vt:lpstr>Who are including you?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3</cp:revision>
  <dcterms:created xsi:type="dcterms:W3CDTF">2025-05-03T10:43:15Z</dcterms:created>
  <dcterms:modified xsi:type="dcterms:W3CDTF">2025-09-24T20:33:20Z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b2f2a9-aeee-49a2-a4a9-62232b8732e5_Enabled">
    <vt:lpwstr>true</vt:lpwstr>
  </property>
  <property fmtid="{D5CDD505-2E9C-101B-9397-08002B2CF9AE}" pid="3" name="MSIP_Label_7ab2f2a9-aeee-49a2-a4a9-62232b8732e5_SetDate">
    <vt:lpwstr>2025-05-03T10:43:23Z</vt:lpwstr>
  </property>
  <property fmtid="{D5CDD505-2E9C-101B-9397-08002B2CF9AE}" pid="4" name="MSIP_Label_7ab2f2a9-aeee-49a2-a4a9-62232b8732e5_Method">
    <vt:lpwstr>Privileged</vt:lpwstr>
  </property>
  <property fmtid="{D5CDD505-2E9C-101B-9397-08002B2CF9AE}" pid="5" name="MSIP_Label_7ab2f2a9-aeee-49a2-a4a9-62232b8732e5_Name">
    <vt:lpwstr>7ab2f2a9-aeee-49a2-a4a9-62232b8732e5</vt:lpwstr>
  </property>
  <property fmtid="{D5CDD505-2E9C-101B-9397-08002B2CF9AE}" pid="6" name="MSIP_Label_7ab2f2a9-aeee-49a2-a4a9-62232b8732e5_SiteId">
    <vt:lpwstr>05764a73-8c6f-4538-83cd-413f1e1b5665</vt:lpwstr>
  </property>
  <property fmtid="{D5CDD505-2E9C-101B-9397-08002B2CF9AE}" pid="7" name="MSIP_Label_7ab2f2a9-aeee-49a2-a4a9-62232b8732e5_ActionId">
    <vt:lpwstr>2ee4043e-cd19-48d5-ae38-e47dfc4335b1</vt:lpwstr>
  </property>
  <property fmtid="{D5CDD505-2E9C-101B-9397-08002B2CF9AE}" pid="8" name="MSIP_Label_7ab2f2a9-aeee-49a2-a4a9-62232b8732e5_ContentBits">
    <vt:lpwstr>0</vt:lpwstr>
  </property>
  <property fmtid="{D5CDD505-2E9C-101B-9397-08002B2CF9AE}" pid="9" name="MSIP_Label_7ab2f2a9-aeee-49a2-a4a9-62232b8732e5_Tag">
    <vt:lpwstr>10, 0, 1, 1</vt:lpwstr>
  </property>
</Properties>
</file>