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29" r:id="rId2"/>
  </p:sldMasterIdLst>
  <p:notesMasterIdLst>
    <p:notesMasterId r:id="rId20"/>
  </p:notesMasterIdLst>
  <p:sldIdLst>
    <p:sldId id="258" r:id="rId3"/>
    <p:sldId id="2147469651" r:id="rId4"/>
    <p:sldId id="268" r:id="rId5"/>
    <p:sldId id="2147472132" r:id="rId6"/>
    <p:sldId id="2147469633" r:id="rId7"/>
    <p:sldId id="273" r:id="rId8"/>
    <p:sldId id="2147469560" r:id="rId9"/>
    <p:sldId id="2147469628" r:id="rId10"/>
    <p:sldId id="2147469543" r:id="rId11"/>
    <p:sldId id="2147469653" r:id="rId12"/>
    <p:sldId id="2147469652" r:id="rId13"/>
    <p:sldId id="2147469661" r:id="rId14"/>
    <p:sldId id="2147469660" r:id="rId15"/>
    <p:sldId id="2147469654" r:id="rId16"/>
    <p:sldId id="2147469655" r:id="rId17"/>
    <p:sldId id="2147469662"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1097B5-54BD-8110-AC63-0DB906603655}" name="Chris Bright" initials="CB" userId="S::chbright@extremenetworks.com::78ce638a-bc05-4f6d-b4c8-fca9e9e0c88b" providerId="AD"/>
  <p188:author id="{FB9ADDDB-B83A-E14E-48D1-1E16906ED906}" name="Lauren Duda" initials="LD" userId="S::lduda@extremenetworks.com::2f08e3a2-b0ee-413d-b66d-0804b646bc3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p:restoredTop sz="94618"/>
  </p:normalViewPr>
  <p:slideViewPr>
    <p:cSldViewPr snapToGrid="0">
      <p:cViewPr varScale="1">
        <p:scale>
          <a:sx n="104" d="100"/>
          <a:sy n="104" d="100"/>
        </p:scale>
        <p:origin x="1728" y="20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AC284-5A2F-49D8-9A5C-959D1771393A}" type="datetimeFigureOut">
              <a:rPr lang="en-US" smtClean="0"/>
              <a:t>8/11/25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3EB47-1650-45B9-A596-4CE34615C1A2}" type="slidenum">
              <a:rPr lang="en-US" smtClean="0"/>
              <a:t>‹#›</a:t>
            </a:fld>
            <a:endParaRPr lang="en-US"/>
          </a:p>
        </p:txBody>
      </p:sp>
    </p:spTree>
    <p:extLst>
      <p:ext uri="{BB962C8B-B14F-4D97-AF65-F5344CB8AC3E}">
        <p14:creationId xmlns:p14="http://schemas.microsoft.com/office/powerpoint/2010/main" val="19664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09C7F-6BA4-128E-F2FE-21AA675D3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DA85D-6C0F-7E7F-67E2-69B90A3B2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E3773-8AFE-D346-1A3B-BB5ABE5A2D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E608F6-BE9C-CE25-759C-5A1C79E3E7C5}"/>
              </a:ext>
            </a:extLst>
          </p:cNvPr>
          <p:cNvSpPr>
            <a:spLocks noGrp="1"/>
          </p:cNvSpPr>
          <p:nvPr>
            <p:ph type="sldNum" sz="quarter" idx="5"/>
          </p:nvPr>
        </p:nvSpPr>
        <p:spPr/>
        <p:txBody>
          <a:bodyPr/>
          <a:lstStyle/>
          <a:p>
            <a:fld id="{68D3EB47-1650-45B9-A596-4CE34615C1A2}" type="slidenum">
              <a:rPr lang="en-US" smtClean="0"/>
              <a:t>1</a:t>
            </a:fld>
            <a:endParaRPr lang="en-US"/>
          </a:p>
        </p:txBody>
      </p:sp>
    </p:spTree>
    <p:extLst>
      <p:ext uri="{BB962C8B-B14F-4D97-AF65-F5344CB8AC3E}">
        <p14:creationId xmlns:p14="http://schemas.microsoft.com/office/powerpoint/2010/main" val="284678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C01BA-B7F0-A9A8-BF2D-3B1145E48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43A4F-8FCB-B533-E04D-B281B77A4C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B8914-9FB8-E92F-F06A-CF2E83D1E7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D2BC09-700E-A163-4613-D9B409A59BAF}"/>
              </a:ext>
            </a:extLst>
          </p:cNvPr>
          <p:cNvSpPr>
            <a:spLocks noGrp="1"/>
          </p:cNvSpPr>
          <p:nvPr>
            <p:ph type="sldNum" sz="quarter" idx="5"/>
          </p:nvPr>
        </p:nvSpPr>
        <p:spPr/>
        <p:txBody>
          <a:bodyPr/>
          <a:lstStyle/>
          <a:p>
            <a:fld id="{16D452EF-56B8-0742-BC71-007E607EB6BF}" type="slidenum">
              <a:rPr lang="en-US" smtClean="0"/>
              <a:t>10</a:t>
            </a:fld>
            <a:endParaRPr lang="en-US" dirty="0"/>
          </a:p>
        </p:txBody>
      </p:sp>
    </p:spTree>
    <p:extLst>
      <p:ext uri="{BB962C8B-B14F-4D97-AF65-F5344CB8AC3E}">
        <p14:creationId xmlns:p14="http://schemas.microsoft.com/office/powerpoint/2010/main" val="2614120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B1224-3191-4AD8-0F13-068E8A27F2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E241B-D6BE-D5EC-1C71-48A2EEDCE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9D76E-7129-FC36-9BBF-4033F748DA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39E422-E3DD-0792-C986-3C966D8A8108}"/>
              </a:ext>
            </a:extLst>
          </p:cNvPr>
          <p:cNvSpPr>
            <a:spLocks noGrp="1"/>
          </p:cNvSpPr>
          <p:nvPr>
            <p:ph type="sldNum" sz="quarter" idx="5"/>
          </p:nvPr>
        </p:nvSpPr>
        <p:spPr/>
        <p:txBody>
          <a:bodyPr/>
          <a:lstStyle/>
          <a:p>
            <a:fld id="{16D452EF-56B8-0742-BC71-007E607EB6BF}" type="slidenum">
              <a:rPr lang="en-US" smtClean="0"/>
              <a:t>11</a:t>
            </a:fld>
            <a:endParaRPr lang="en-US" dirty="0"/>
          </a:p>
        </p:txBody>
      </p:sp>
    </p:spTree>
    <p:extLst>
      <p:ext uri="{BB962C8B-B14F-4D97-AF65-F5344CB8AC3E}">
        <p14:creationId xmlns:p14="http://schemas.microsoft.com/office/powerpoint/2010/main" val="86767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E6129-8B52-1B88-ABD0-D7CCECB14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FD445-3CC6-68DB-2629-FEDEF6018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AF31B3-EADA-ECCA-7B98-8826C96FCB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568FEB-C2AE-593A-9E1E-8E9A20E84E04}"/>
              </a:ext>
            </a:extLst>
          </p:cNvPr>
          <p:cNvSpPr>
            <a:spLocks noGrp="1"/>
          </p:cNvSpPr>
          <p:nvPr>
            <p:ph type="sldNum" sz="quarter" idx="5"/>
          </p:nvPr>
        </p:nvSpPr>
        <p:spPr/>
        <p:txBody>
          <a:bodyPr/>
          <a:lstStyle/>
          <a:p>
            <a:fld id="{16D452EF-56B8-0742-BC71-007E607EB6BF}" type="slidenum">
              <a:rPr lang="en-US" smtClean="0"/>
              <a:t>12</a:t>
            </a:fld>
            <a:endParaRPr lang="en-US" dirty="0"/>
          </a:p>
        </p:txBody>
      </p:sp>
    </p:spTree>
    <p:extLst>
      <p:ext uri="{BB962C8B-B14F-4D97-AF65-F5344CB8AC3E}">
        <p14:creationId xmlns:p14="http://schemas.microsoft.com/office/powerpoint/2010/main" val="2068788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A070B-0B23-7698-273E-BA42AAE18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5214B-02D2-2FB4-0BF5-58D6395B21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649C8C-B8C1-E92C-8EE2-DCDF3FFB26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FE2A2C-BED3-A5C3-69F5-0E3BFE2D35FA}"/>
              </a:ext>
            </a:extLst>
          </p:cNvPr>
          <p:cNvSpPr>
            <a:spLocks noGrp="1"/>
          </p:cNvSpPr>
          <p:nvPr>
            <p:ph type="sldNum" sz="quarter" idx="5"/>
          </p:nvPr>
        </p:nvSpPr>
        <p:spPr/>
        <p:txBody>
          <a:bodyPr/>
          <a:lstStyle/>
          <a:p>
            <a:fld id="{16D452EF-56B8-0742-BC71-007E607EB6BF}" type="slidenum">
              <a:rPr lang="en-US" smtClean="0"/>
              <a:t>13</a:t>
            </a:fld>
            <a:endParaRPr lang="en-US" dirty="0"/>
          </a:p>
        </p:txBody>
      </p:sp>
    </p:spTree>
    <p:extLst>
      <p:ext uri="{BB962C8B-B14F-4D97-AF65-F5344CB8AC3E}">
        <p14:creationId xmlns:p14="http://schemas.microsoft.com/office/powerpoint/2010/main" val="3545220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7A829-C354-2EC2-DBB9-45565A4ED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683C2-0190-3ADC-2D20-2E20CA544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F407F-F734-7008-C806-DEA24D18A4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D02B17-2103-64FE-ED50-AC8F0762D2D7}"/>
              </a:ext>
            </a:extLst>
          </p:cNvPr>
          <p:cNvSpPr>
            <a:spLocks noGrp="1"/>
          </p:cNvSpPr>
          <p:nvPr>
            <p:ph type="sldNum" sz="quarter" idx="5"/>
          </p:nvPr>
        </p:nvSpPr>
        <p:spPr/>
        <p:txBody>
          <a:bodyPr/>
          <a:lstStyle/>
          <a:p>
            <a:fld id="{16D452EF-56B8-0742-BC71-007E607EB6BF}" type="slidenum">
              <a:rPr lang="en-US" smtClean="0"/>
              <a:t>14</a:t>
            </a:fld>
            <a:endParaRPr lang="en-US" dirty="0"/>
          </a:p>
        </p:txBody>
      </p:sp>
    </p:spTree>
    <p:extLst>
      <p:ext uri="{BB962C8B-B14F-4D97-AF65-F5344CB8AC3E}">
        <p14:creationId xmlns:p14="http://schemas.microsoft.com/office/powerpoint/2010/main" val="399120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8E23D-6893-67A7-1E3A-C4B1669E6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6677E-0C4A-9E7C-B5C9-F5696F6B1D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9A0B12-8593-A222-4207-086CB7719E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70883F-DC6F-1836-AB3F-2A1B3A50548F}"/>
              </a:ext>
            </a:extLst>
          </p:cNvPr>
          <p:cNvSpPr>
            <a:spLocks noGrp="1"/>
          </p:cNvSpPr>
          <p:nvPr>
            <p:ph type="sldNum" sz="quarter" idx="5"/>
          </p:nvPr>
        </p:nvSpPr>
        <p:spPr/>
        <p:txBody>
          <a:bodyPr/>
          <a:lstStyle/>
          <a:p>
            <a:fld id="{16D452EF-56B8-0742-BC71-007E607EB6BF}" type="slidenum">
              <a:rPr lang="en-US" smtClean="0"/>
              <a:t>15</a:t>
            </a:fld>
            <a:endParaRPr lang="en-US" dirty="0"/>
          </a:p>
        </p:txBody>
      </p:sp>
    </p:spTree>
    <p:extLst>
      <p:ext uri="{BB962C8B-B14F-4D97-AF65-F5344CB8AC3E}">
        <p14:creationId xmlns:p14="http://schemas.microsoft.com/office/powerpoint/2010/main" val="2607689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9BCD6-16C2-DF27-185E-7C2BBE024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29C62-F93E-E91E-A8AF-C8440E719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DC5A2C-BE99-23BD-E81B-26BDB99D80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21C510-F4F3-2C03-5A2A-80800BABFA08}"/>
              </a:ext>
            </a:extLst>
          </p:cNvPr>
          <p:cNvSpPr>
            <a:spLocks noGrp="1"/>
          </p:cNvSpPr>
          <p:nvPr>
            <p:ph type="sldNum" sz="quarter" idx="5"/>
          </p:nvPr>
        </p:nvSpPr>
        <p:spPr/>
        <p:txBody>
          <a:bodyPr/>
          <a:lstStyle/>
          <a:p>
            <a:fld id="{16D452EF-56B8-0742-BC71-007E607EB6BF}" type="slidenum">
              <a:rPr lang="en-US" smtClean="0"/>
              <a:t>16</a:t>
            </a:fld>
            <a:endParaRPr lang="en-US" dirty="0"/>
          </a:p>
        </p:txBody>
      </p:sp>
    </p:spTree>
    <p:extLst>
      <p:ext uri="{BB962C8B-B14F-4D97-AF65-F5344CB8AC3E}">
        <p14:creationId xmlns:p14="http://schemas.microsoft.com/office/powerpoint/2010/main" val="295151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7DC5F-1833-4136-6879-BF9A0800A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3FA4A-A99D-D503-252F-A2C1342B2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22C1A-EEE9-B4C9-1F6F-45C8DA191A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BE65E5-558C-BCEA-F7F5-90D2B1F4B419}"/>
              </a:ext>
            </a:extLst>
          </p:cNvPr>
          <p:cNvSpPr>
            <a:spLocks noGrp="1"/>
          </p:cNvSpPr>
          <p:nvPr>
            <p:ph type="sldNum" sz="quarter" idx="5"/>
          </p:nvPr>
        </p:nvSpPr>
        <p:spPr/>
        <p:txBody>
          <a:bodyPr/>
          <a:lstStyle/>
          <a:p>
            <a:fld id="{16D452EF-56B8-0742-BC71-007E607EB6BF}" type="slidenum">
              <a:rPr lang="en-US" smtClean="0"/>
              <a:t>2</a:t>
            </a:fld>
            <a:endParaRPr lang="en-US" dirty="0"/>
          </a:p>
        </p:txBody>
      </p:sp>
    </p:spTree>
    <p:extLst>
      <p:ext uri="{BB962C8B-B14F-4D97-AF65-F5344CB8AC3E}">
        <p14:creationId xmlns:p14="http://schemas.microsoft.com/office/powerpoint/2010/main" val="24250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315F6-24E7-2BF6-E07E-480F678D1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FCD70-8741-03CF-7365-3C1401611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A16881-7DF5-0493-7F0E-32B58E415B67}"/>
              </a:ext>
            </a:extLst>
          </p:cNvPr>
          <p:cNvSpPr>
            <a:spLocks noGrp="1"/>
          </p:cNvSpPr>
          <p:nvPr>
            <p:ph type="body" idx="1"/>
          </p:nvPr>
        </p:nvSpPr>
        <p:spPr/>
        <p:txBody>
          <a:bodyPr/>
          <a:lstStyle/>
          <a:p>
            <a:pPr marL="171450" indent="-171450">
              <a:buFont typeface="Symbol"/>
              <a:buChar char="•"/>
            </a:pPr>
            <a:endParaRPr lang="en-US" dirty="0">
              <a:ea typeface="Calibri"/>
              <a:cs typeface="Calibri"/>
            </a:endParaRPr>
          </a:p>
        </p:txBody>
      </p:sp>
      <p:sp>
        <p:nvSpPr>
          <p:cNvPr id="4" name="Slide Number Placeholder 3">
            <a:extLst>
              <a:ext uri="{FF2B5EF4-FFF2-40B4-BE49-F238E27FC236}">
                <a16:creationId xmlns:a16="http://schemas.microsoft.com/office/drawing/2014/main" id="{72F0636C-9801-FEE4-A3E3-171DC71C56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452EF-56B8-0742-BC71-007E607EB6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2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F118E-32A0-41A0-2FB4-6D5C4C04D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A273B-4B92-70DC-9DBF-1D7D2FA11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29AFD-378B-EE6B-E2F5-1C9A90D1A3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07F215-EEA2-A20A-EA25-DC95C53503CD}"/>
              </a:ext>
            </a:extLst>
          </p:cNvPr>
          <p:cNvSpPr>
            <a:spLocks noGrp="1"/>
          </p:cNvSpPr>
          <p:nvPr>
            <p:ph type="sldNum" sz="quarter" idx="5"/>
          </p:nvPr>
        </p:nvSpPr>
        <p:spPr/>
        <p:txBody>
          <a:bodyPr/>
          <a:lstStyle/>
          <a:p>
            <a:fld id="{16D452EF-56B8-0742-BC71-007E607EB6BF}" type="slidenum">
              <a:rPr lang="en-US" smtClean="0"/>
              <a:t>4</a:t>
            </a:fld>
            <a:endParaRPr lang="en-US"/>
          </a:p>
        </p:txBody>
      </p:sp>
    </p:spTree>
    <p:extLst>
      <p:ext uri="{BB962C8B-B14F-4D97-AF65-F5344CB8AC3E}">
        <p14:creationId xmlns:p14="http://schemas.microsoft.com/office/powerpoint/2010/main" val="349398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FI"/>
          </a:p>
        </p:txBody>
      </p:sp>
      <p:sp>
        <p:nvSpPr>
          <p:cNvPr id="4" name="Slide Number Placeholder 3"/>
          <p:cNvSpPr>
            <a:spLocks noGrp="1"/>
          </p:cNvSpPr>
          <p:nvPr>
            <p:ph type="sldNum" sz="quarter" idx="5"/>
          </p:nvPr>
        </p:nvSpPr>
        <p:spPr/>
        <p:txBody>
          <a:bodyPr/>
          <a:lstStyle/>
          <a:p>
            <a:fld id="{16D452EF-56B8-0742-BC71-007E607EB6BF}" type="slidenum">
              <a:rPr lang="en-US" smtClean="0"/>
              <a:t>5</a:t>
            </a:fld>
            <a:endParaRPr lang="en-US" dirty="0"/>
          </a:p>
        </p:txBody>
      </p:sp>
    </p:spTree>
    <p:extLst>
      <p:ext uri="{BB962C8B-B14F-4D97-AF65-F5344CB8AC3E}">
        <p14:creationId xmlns:p14="http://schemas.microsoft.com/office/powerpoint/2010/main" val="3167977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FI" dirty="0"/>
          </a:p>
        </p:txBody>
      </p:sp>
      <p:sp>
        <p:nvSpPr>
          <p:cNvPr id="4" name="Slide Number Placeholder 3"/>
          <p:cNvSpPr>
            <a:spLocks noGrp="1"/>
          </p:cNvSpPr>
          <p:nvPr>
            <p:ph type="sldNum" sz="quarter" idx="5"/>
          </p:nvPr>
        </p:nvSpPr>
        <p:spPr/>
        <p:txBody>
          <a:bodyPr/>
          <a:lstStyle/>
          <a:p>
            <a:fld id="{16D452EF-56B8-0742-BC71-007E607EB6BF}" type="slidenum">
              <a:rPr lang="en-US" smtClean="0"/>
              <a:t>6</a:t>
            </a:fld>
            <a:endParaRPr lang="en-US" dirty="0"/>
          </a:p>
        </p:txBody>
      </p:sp>
    </p:spTree>
    <p:extLst>
      <p:ext uri="{BB962C8B-B14F-4D97-AF65-F5344CB8AC3E}">
        <p14:creationId xmlns:p14="http://schemas.microsoft.com/office/powerpoint/2010/main" val="4065059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D452EF-56B8-0742-BC71-007E607EB6BF}" type="slidenum">
              <a:rPr lang="en-US" smtClean="0"/>
              <a:t>7</a:t>
            </a:fld>
            <a:endParaRPr lang="en-US" dirty="0"/>
          </a:p>
        </p:txBody>
      </p:sp>
    </p:spTree>
    <p:extLst>
      <p:ext uri="{BB962C8B-B14F-4D97-AF65-F5344CB8AC3E}">
        <p14:creationId xmlns:p14="http://schemas.microsoft.com/office/powerpoint/2010/main" val="60891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9F754-F089-698E-69C6-62C7FB5D4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3070B-055E-EFCE-5823-500C3C18B3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13B278-47B3-A324-6026-C6412EFDE3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6D0C3A-712E-D5A3-531D-78C1E5C57193}"/>
              </a:ext>
            </a:extLst>
          </p:cNvPr>
          <p:cNvSpPr>
            <a:spLocks noGrp="1"/>
          </p:cNvSpPr>
          <p:nvPr>
            <p:ph type="sldNum" sz="quarter" idx="5"/>
          </p:nvPr>
        </p:nvSpPr>
        <p:spPr/>
        <p:txBody>
          <a:bodyPr/>
          <a:lstStyle/>
          <a:p>
            <a:fld id="{16D452EF-56B8-0742-BC71-007E607EB6BF}" type="slidenum">
              <a:rPr lang="en-US" smtClean="0"/>
              <a:t>8</a:t>
            </a:fld>
            <a:endParaRPr lang="en-US" dirty="0"/>
          </a:p>
        </p:txBody>
      </p:sp>
    </p:spTree>
    <p:extLst>
      <p:ext uri="{BB962C8B-B14F-4D97-AF65-F5344CB8AC3E}">
        <p14:creationId xmlns:p14="http://schemas.microsoft.com/office/powerpoint/2010/main" val="3287668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2F7EB-889C-CFEF-7331-815344962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BBF51-368F-47A4-B0E8-A7C667D77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1FB3D2-7CEE-E5CB-1A48-5B0DB3BE81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E7D7F7-6D39-7557-9FEE-DDE4DFF6AB53}"/>
              </a:ext>
            </a:extLst>
          </p:cNvPr>
          <p:cNvSpPr>
            <a:spLocks noGrp="1"/>
          </p:cNvSpPr>
          <p:nvPr>
            <p:ph type="sldNum" sz="quarter" idx="5"/>
          </p:nvPr>
        </p:nvSpPr>
        <p:spPr/>
        <p:txBody>
          <a:bodyPr/>
          <a:lstStyle/>
          <a:p>
            <a:fld id="{16D452EF-56B8-0742-BC71-007E607EB6BF}" type="slidenum">
              <a:rPr lang="en-US" smtClean="0"/>
              <a:t>9</a:t>
            </a:fld>
            <a:endParaRPr lang="en-US" dirty="0"/>
          </a:p>
        </p:txBody>
      </p:sp>
    </p:spTree>
    <p:extLst>
      <p:ext uri="{BB962C8B-B14F-4D97-AF65-F5344CB8AC3E}">
        <p14:creationId xmlns:p14="http://schemas.microsoft.com/office/powerpoint/2010/main" val="4203730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4.tif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No Image Slide">
    <p:spTree>
      <p:nvGrpSpPr>
        <p:cNvPr id="1" name=""/>
        <p:cNvGrpSpPr/>
        <p:nvPr/>
      </p:nvGrpSpPr>
      <p:grpSpPr>
        <a:xfrm>
          <a:off x="0" y="0"/>
          <a:ext cx="0" cy="0"/>
          <a:chOff x="0" y="0"/>
          <a:chExt cx="0" cy="0"/>
        </a:xfrm>
      </p:grpSpPr>
      <p:sp>
        <p:nvSpPr>
          <p:cNvPr id="4" name="Process 4">
            <a:extLst>
              <a:ext uri="{FF2B5EF4-FFF2-40B4-BE49-F238E27FC236}">
                <a16:creationId xmlns:a16="http://schemas.microsoft.com/office/drawing/2014/main" id="{E5DBCDEA-AA2C-D86E-CA1D-818B99B7F053}"/>
              </a:ext>
            </a:extLst>
          </p:cNvPr>
          <p:cNvSpPr/>
          <p:nvPr/>
        </p:nvSpPr>
        <p:spPr>
          <a:xfrm>
            <a:off x="0" y="0"/>
            <a:ext cx="11125526" cy="126328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 h="10000">
                <a:moveTo>
                  <a:pt x="0" y="0"/>
                </a:moveTo>
                <a:lnTo>
                  <a:pt x="10000" y="0"/>
                </a:lnTo>
                <a:cubicBezTo>
                  <a:pt x="10858" y="2998"/>
                  <a:pt x="11685" y="6298"/>
                  <a:pt x="12479" y="9975"/>
                </a:cubicBezTo>
                <a:lnTo>
                  <a:pt x="0" y="1000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pic>
        <p:nvPicPr>
          <p:cNvPr id="6" name="Graphic 5">
            <a:extLst>
              <a:ext uri="{FF2B5EF4-FFF2-40B4-BE49-F238E27FC236}">
                <a16:creationId xmlns:a16="http://schemas.microsoft.com/office/drawing/2014/main" id="{6FB836D5-B76E-04E0-DFC1-7B0306FA1F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sp>
        <p:nvSpPr>
          <p:cNvPr id="25" name="Slide Number Placeholder 5">
            <a:extLst>
              <a:ext uri="{FF2B5EF4-FFF2-40B4-BE49-F238E27FC236}">
                <a16:creationId xmlns:a16="http://schemas.microsoft.com/office/drawing/2014/main" id="{8191957A-9026-2049-A3BB-811CF4984E6C}"/>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9" name="Slide Number Placeholder 5">
            <a:extLst>
              <a:ext uri="{FF2B5EF4-FFF2-40B4-BE49-F238E27FC236}">
                <a16:creationId xmlns:a16="http://schemas.microsoft.com/office/drawing/2014/main" id="{A20BDD43-DB39-CB46-ABC3-7C1CDD213A47}"/>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3" name="TextBox 2">
            <a:extLst>
              <a:ext uri="{FF2B5EF4-FFF2-40B4-BE49-F238E27FC236}">
                <a16:creationId xmlns:a16="http://schemas.microsoft.com/office/drawing/2014/main" id="{FA5B5B53-FE58-9939-AEAA-6B92394971D9}"/>
              </a:ext>
            </a:extLst>
          </p:cNvPr>
          <p:cNvSpPr txBox="1"/>
          <p:nvPr/>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©2025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
        <p:nvSpPr>
          <p:cNvPr id="2" name="Slide Number Placeholder 5">
            <a:extLst>
              <a:ext uri="{FF2B5EF4-FFF2-40B4-BE49-F238E27FC236}">
                <a16:creationId xmlns:a16="http://schemas.microsoft.com/office/drawing/2014/main" id="{987D4471-99BA-0BE5-AA4B-C524E9C7DE79}"/>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7" name="Arc 11">
            <a:extLst>
              <a:ext uri="{FF2B5EF4-FFF2-40B4-BE49-F238E27FC236}">
                <a16:creationId xmlns:a16="http://schemas.microsoft.com/office/drawing/2014/main" id="{4D89BA5C-BDD2-487D-48A1-074508553B78}"/>
              </a:ext>
            </a:extLst>
          </p:cNvPr>
          <p:cNvSpPr/>
          <p:nvPr/>
        </p:nvSpPr>
        <p:spPr>
          <a:xfrm>
            <a:off x="9266237" y="-9525"/>
            <a:ext cx="2151063" cy="1270000"/>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Lst>
            <a:ahLst/>
            <a:cxnLst>
              <a:cxn ang="0">
                <a:pos x="connsiteX0" y="connsiteY0"/>
              </a:cxn>
              <a:cxn ang="0">
                <a:pos x="connsiteX1" y="connsiteY1"/>
              </a:cxn>
            </a:cxnLst>
            <a:rect l="l" t="t" r="r" b="b"/>
            <a:pathLst>
              <a:path w="2151063" h="1270000" stroke="0" extrusionOk="0">
                <a:moveTo>
                  <a:pt x="1085850" y="9525"/>
                </a:moveTo>
                <a:cubicBezTo>
                  <a:pt x="1674151" y="9525"/>
                  <a:pt x="2151063" y="292403"/>
                  <a:pt x="2151063" y="641350"/>
                </a:cubicBezTo>
                <a:lnTo>
                  <a:pt x="1085851" y="641350"/>
                </a:lnTo>
                <a:cubicBezTo>
                  <a:pt x="1085851" y="430742"/>
                  <a:pt x="1085850" y="220133"/>
                  <a:pt x="1085850" y="9525"/>
                </a:cubicBezTo>
                <a:close/>
              </a:path>
              <a:path w="2151063" h="1270000" fill="none">
                <a:moveTo>
                  <a:pt x="0" y="0"/>
                </a:moveTo>
                <a:cubicBezTo>
                  <a:pt x="635926" y="304800"/>
                  <a:pt x="1627188" y="879778"/>
                  <a:pt x="2151063" y="1270000"/>
                </a:cubicBezTo>
              </a:path>
            </a:pathLst>
          </a:custGeom>
          <a:ln w="9525">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sp>
        <p:nvSpPr>
          <p:cNvPr id="8" name="Arc 11">
            <a:extLst>
              <a:ext uri="{FF2B5EF4-FFF2-40B4-BE49-F238E27FC236}">
                <a16:creationId xmlns:a16="http://schemas.microsoft.com/office/drawing/2014/main" id="{B310161E-D156-31E9-8E98-A36F77B89496}"/>
              </a:ext>
            </a:extLst>
          </p:cNvPr>
          <p:cNvSpPr/>
          <p:nvPr/>
        </p:nvSpPr>
        <p:spPr>
          <a:xfrm>
            <a:off x="7886110" y="-12701"/>
            <a:ext cx="2487613" cy="1273175"/>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381125 w 2471738"/>
              <a:gd name="connsiteY0" fmla="*/ 0 h 1273175"/>
              <a:gd name="connsiteX1" fmla="*/ 2471738 w 2471738"/>
              <a:gd name="connsiteY1" fmla="*/ 644525 h 1273175"/>
              <a:gd name="connsiteX2" fmla="*/ 1406526 w 2471738"/>
              <a:gd name="connsiteY2" fmla="*/ 644525 h 1273175"/>
              <a:gd name="connsiteX3" fmla="*/ 1381125 w 2471738"/>
              <a:gd name="connsiteY3" fmla="*/ 0 h 1273175"/>
              <a:gd name="connsiteX0" fmla="*/ 0 w 2471738"/>
              <a:gd name="connsiteY0" fmla="*/ 9525 h 1273175"/>
              <a:gd name="connsiteX1" fmla="*/ 2471738 w 2471738"/>
              <a:gd name="connsiteY1" fmla="*/ 1273175 h 1273175"/>
              <a:gd name="connsiteX0" fmla="*/ 1397000 w 2487613"/>
              <a:gd name="connsiteY0" fmla="*/ 0 h 1273175"/>
              <a:gd name="connsiteX1" fmla="*/ 2487613 w 2487613"/>
              <a:gd name="connsiteY1" fmla="*/ 644525 h 1273175"/>
              <a:gd name="connsiteX2" fmla="*/ 1422401 w 2487613"/>
              <a:gd name="connsiteY2" fmla="*/ 644525 h 1273175"/>
              <a:gd name="connsiteX3" fmla="*/ 1397000 w 2487613"/>
              <a:gd name="connsiteY3" fmla="*/ 0 h 1273175"/>
              <a:gd name="connsiteX0" fmla="*/ 0 w 2487613"/>
              <a:gd name="connsiteY0" fmla="*/ 3175 h 1273175"/>
              <a:gd name="connsiteX1" fmla="*/ 2487613 w 2487613"/>
              <a:gd name="connsiteY1" fmla="*/ 1273175 h 1273175"/>
            </a:gdLst>
            <a:ahLst/>
            <a:cxnLst>
              <a:cxn ang="0">
                <a:pos x="connsiteX0" y="connsiteY0"/>
              </a:cxn>
              <a:cxn ang="0">
                <a:pos x="connsiteX1" y="connsiteY1"/>
              </a:cxn>
            </a:cxnLst>
            <a:rect l="l" t="t" r="r" b="b"/>
            <a:pathLst>
              <a:path w="2487613" h="1273175" stroke="0" extrusionOk="0">
                <a:moveTo>
                  <a:pt x="1397000" y="0"/>
                </a:moveTo>
                <a:cubicBezTo>
                  <a:pt x="1985301" y="0"/>
                  <a:pt x="2487613" y="295578"/>
                  <a:pt x="2487613" y="644525"/>
                </a:cubicBezTo>
                <a:lnTo>
                  <a:pt x="1422401" y="644525"/>
                </a:lnTo>
                <a:cubicBezTo>
                  <a:pt x="1422401" y="433917"/>
                  <a:pt x="1397000" y="210608"/>
                  <a:pt x="1397000" y="0"/>
                </a:cubicBezTo>
                <a:close/>
              </a:path>
              <a:path w="2487613" h="1273175" fill="none">
                <a:moveTo>
                  <a:pt x="0" y="3175"/>
                </a:moveTo>
                <a:cubicBezTo>
                  <a:pt x="661326" y="269875"/>
                  <a:pt x="1744663" y="800403"/>
                  <a:pt x="2487613" y="1273175"/>
                </a:cubicBezTo>
              </a:path>
            </a:pathLst>
          </a:custGeom>
          <a:ln w="9525">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sp>
        <p:nvSpPr>
          <p:cNvPr id="11" name="Text Placeholder 6">
            <a:extLst>
              <a:ext uri="{FF2B5EF4-FFF2-40B4-BE49-F238E27FC236}">
                <a16:creationId xmlns:a16="http://schemas.microsoft.com/office/drawing/2014/main" id="{579276DD-C6EB-40AC-4B6E-B1A5ABC3718E}"/>
              </a:ext>
            </a:extLst>
          </p:cNvPr>
          <p:cNvSpPr txBox="1">
            <a:spLocks/>
          </p:cNvSpPr>
          <p:nvPr/>
        </p:nvSpPr>
        <p:spPr>
          <a:xfrm>
            <a:off x="449351" y="398928"/>
            <a:ext cx="10745992" cy="381001"/>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200" b="0" i="0" kern="1200">
                <a:solidFill>
                  <a:schemeClr val="tx2"/>
                </a:solidFill>
                <a:latin typeface="Montserrat SemiBold"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400" b="0" i="0" kern="120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Font typeface="Arial"/>
              <a:buChar char="-"/>
              <a:defRPr sz="3400" b="0" i="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a:buChar char="-"/>
              <a:defRPr sz="3400" b="0" i="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34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srgbClr val="440099"/>
                </a:solidFill>
                <a:effectLst/>
                <a:uLnTx/>
                <a:uFillTx/>
                <a:latin typeface="Montserrat SemiBold" pitchFamily="2" charset="77"/>
                <a:ea typeface="+mn-ea"/>
                <a:cs typeface="+mn-cs"/>
              </a:rPr>
              <a:t>Safe Harbor Statement </a:t>
            </a:r>
          </a:p>
        </p:txBody>
      </p:sp>
      <p:sp>
        <p:nvSpPr>
          <p:cNvPr id="12" name="Content Placeholder 6">
            <a:extLst>
              <a:ext uri="{FF2B5EF4-FFF2-40B4-BE49-F238E27FC236}">
                <a16:creationId xmlns:a16="http://schemas.microsoft.com/office/drawing/2014/main" id="{66EEF37F-729D-1289-BBEE-86F4FFA3F3C2}"/>
              </a:ext>
            </a:extLst>
          </p:cNvPr>
          <p:cNvSpPr txBox="1">
            <a:spLocks/>
          </p:cNvSpPr>
          <p:nvPr/>
        </p:nvSpPr>
        <p:spPr>
          <a:xfrm>
            <a:off x="438872" y="1662896"/>
            <a:ext cx="11314255" cy="4572000"/>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Montserrat" pitchFamily="2" charset="77"/>
                <a:ea typeface="+mn-ea"/>
                <a:cs typeface="+mn-cs"/>
              </a:defRPr>
            </a:lvl1pPr>
            <a:lvl2pPr marL="11113" indent="0" algn="l" defTabSz="914400" rtl="0" eaLnBrk="1" latinLnBrk="0" hangingPunct="1">
              <a:lnSpc>
                <a:spcPct val="100000"/>
              </a:lnSpc>
              <a:spcBef>
                <a:spcPts val="500"/>
              </a:spcBef>
              <a:buFont typeface="Arial" panose="020B0604020202020204" pitchFamily="34" charset="0"/>
              <a:buNone/>
              <a:tabLst/>
              <a:defRPr sz="1600" b="0" i="0" kern="1200">
                <a:solidFill>
                  <a:schemeClr val="tx1"/>
                </a:solidFill>
                <a:latin typeface="Montserrat" pitchFamily="2" charset="77"/>
                <a:ea typeface="+mn-ea"/>
                <a:cs typeface="+mn-cs"/>
              </a:defRPr>
            </a:lvl2pPr>
            <a:lvl3pPr marL="346075" indent="-207963" algn="l" defTabSz="914400" rtl="0" eaLnBrk="1" latinLnBrk="0" hangingPunct="1">
              <a:lnSpc>
                <a:spcPct val="100000"/>
              </a:lnSpc>
              <a:spcBef>
                <a:spcPts val="500"/>
              </a:spcBef>
              <a:buSzPct val="100000"/>
              <a:buFont typeface="Arial" panose="020B0604020202020204" pitchFamily="34" charset="0"/>
              <a:buChar char="•"/>
              <a:tabLst/>
              <a:defRPr sz="1400" b="0" i="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a:buChar char="-"/>
              <a:defRPr sz="1400" b="0" i="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t>Statements during this event may include forward-looking statements within the meaning of the "safe harbor" provisions of the Private Securities Litigation Reform Act of 1995. These forward-looking statements speak only as of the date made during this session.  </a:t>
            </a:r>
          </a:p>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000" b="0" i="0" u="none" strike="noStrike" kern="1200" cap="none" spc="0" normalizeH="0" baseline="0" noProof="0">
                <a:ln>
                  <a:noFill/>
                </a:ln>
                <a:solidFill>
                  <a:srgbClr val="000000"/>
                </a:solidFill>
                <a:effectLst/>
                <a:uLnTx/>
                <a:uFillTx/>
                <a:latin typeface="Montserrat" pitchFamily="2" charset="77"/>
                <a:ea typeface="+mn-ea"/>
                <a:cs typeface="+mn-cs"/>
              </a:rPr>
              <a:t> </a:t>
            </a:r>
          </a:p>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t>Statements during this event may also include discussion of Extreme Networks’ current product roadmap. All product releases will be on a when-and-if available basis. Actual feature development and timing of releases will be at the sole discretion of Extreme Networks. Not all features are supported on all platforms. Presentation of the product roadmap does not create a commitment </a:t>
            </a:r>
            <a:b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br>
            <a: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t>by Extreme Networks to deliver a specific feature. Contents of this roadmap are subject to change without notice.</a:t>
            </a:r>
          </a:p>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900" b="0" i="0" u="none" strike="noStrike" kern="1200" cap="none" spc="0" normalizeH="0" baseline="0" noProof="0">
                <a:ln>
                  <a:noFill/>
                </a:ln>
                <a:solidFill>
                  <a:srgbClr val="000000"/>
                </a:solidFill>
                <a:effectLst/>
                <a:uLnTx/>
                <a:uFillTx/>
                <a:latin typeface="Montserrat" pitchFamily="2" charset="77"/>
                <a:ea typeface="+mn-ea"/>
                <a:cs typeface="+mn-cs"/>
              </a:rPr>
              <a:t> </a:t>
            </a:r>
          </a:p>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t>There are several important factors that could cause actual events and/or the product roadmap </a:t>
            </a:r>
            <a:b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br>
            <a: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t>to differ materially from those suggested or indicated by such forward-looking statements.  </a:t>
            </a:r>
            <a:b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br>
            <a: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t>These include, among others, factors discussed under Item 1A. "Risk Factors," in the company's Annual Report on Form 10-K, quarterly Forms 10-Q, and other reports filed with the SEC. The company undertakes no obligation to update any forward-looking statements, whether as a result of new information, the occurrence of certain events or otherwise. As a result of these risks and others, actual results and/or the product roadmap could vary significantly from those anticipated and discussed during the event, and the company's financial condition and results of operations could be materially adversely affected.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1A1A1A"/>
              </a:solidFill>
              <a:effectLst/>
              <a:uLnTx/>
              <a:uFillTx/>
              <a:latin typeface="Montserrat" pitchFamily="2" charset="77"/>
              <a:ea typeface="+mn-ea"/>
              <a:cs typeface="+mn-cs"/>
            </a:endParaRPr>
          </a:p>
        </p:txBody>
      </p:sp>
      <p:pic>
        <p:nvPicPr>
          <p:cNvPr id="10" name="Graphic 9">
            <a:extLst>
              <a:ext uri="{FF2B5EF4-FFF2-40B4-BE49-F238E27FC236}">
                <a16:creationId xmlns:a16="http://schemas.microsoft.com/office/drawing/2014/main" id="{4AA19BEB-2083-FD8F-2863-DADAB50F4C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10607" y="222069"/>
            <a:ext cx="1318093" cy="323306"/>
          </a:xfrm>
          <a:prstGeom prst="rect">
            <a:avLst/>
          </a:prstGeom>
        </p:spPr>
      </p:pic>
      <p:sp>
        <p:nvSpPr>
          <p:cNvPr id="13" name="Slide Number Placeholder 5">
            <a:extLst>
              <a:ext uri="{FF2B5EF4-FFF2-40B4-BE49-F238E27FC236}">
                <a16:creationId xmlns:a16="http://schemas.microsoft.com/office/drawing/2014/main" id="{B09989C9-ECD9-BEF3-9E02-565E17590648}"/>
              </a:ext>
            </a:extLst>
          </p:cNvPr>
          <p:cNvSpPr txBox="1">
            <a:spLocks/>
          </p:cNvSpPr>
          <p:nvPr userDrawn="1"/>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16" name="Text Placeholder 6">
            <a:extLst>
              <a:ext uri="{FF2B5EF4-FFF2-40B4-BE49-F238E27FC236}">
                <a16:creationId xmlns:a16="http://schemas.microsoft.com/office/drawing/2014/main" id="{53AB3E31-D19A-C1DF-9C95-A6866725EF4D}"/>
              </a:ext>
            </a:extLst>
          </p:cNvPr>
          <p:cNvSpPr txBox="1">
            <a:spLocks/>
          </p:cNvSpPr>
          <p:nvPr userDrawn="1"/>
        </p:nvSpPr>
        <p:spPr>
          <a:xfrm>
            <a:off x="449351" y="398928"/>
            <a:ext cx="10745992" cy="381001"/>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200" b="0" i="0" kern="1200">
                <a:solidFill>
                  <a:schemeClr val="tx2"/>
                </a:solidFill>
                <a:latin typeface="Montserrat SemiBold"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400" b="0" i="0" kern="120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Font typeface="Arial"/>
              <a:buChar char="-"/>
              <a:defRPr sz="3400" b="0" i="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a:buChar char="-"/>
              <a:defRPr sz="3400" b="0" i="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34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srgbClr val="440099"/>
                </a:solidFill>
                <a:effectLst/>
                <a:uLnTx/>
                <a:uFillTx/>
                <a:latin typeface="Montserrat SemiBold" pitchFamily="2" charset="77"/>
                <a:ea typeface="+mn-ea"/>
                <a:cs typeface="+mn-cs"/>
              </a:rPr>
              <a:t>Safe Harbor Statement </a:t>
            </a:r>
          </a:p>
        </p:txBody>
      </p:sp>
      <p:sp>
        <p:nvSpPr>
          <p:cNvPr id="17" name="Content Placeholder 6">
            <a:extLst>
              <a:ext uri="{FF2B5EF4-FFF2-40B4-BE49-F238E27FC236}">
                <a16:creationId xmlns:a16="http://schemas.microsoft.com/office/drawing/2014/main" id="{3FBB4A5D-8BD9-5CFA-8BCA-5BDF51CFECA6}"/>
              </a:ext>
            </a:extLst>
          </p:cNvPr>
          <p:cNvSpPr txBox="1">
            <a:spLocks/>
          </p:cNvSpPr>
          <p:nvPr userDrawn="1"/>
        </p:nvSpPr>
        <p:spPr>
          <a:xfrm>
            <a:off x="438872" y="1662896"/>
            <a:ext cx="11314255" cy="4572000"/>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Montserrat" pitchFamily="2" charset="77"/>
                <a:ea typeface="+mn-ea"/>
                <a:cs typeface="+mn-cs"/>
              </a:defRPr>
            </a:lvl1pPr>
            <a:lvl2pPr marL="11113" indent="0" algn="l" defTabSz="914400" rtl="0" eaLnBrk="1" latinLnBrk="0" hangingPunct="1">
              <a:lnSpc>
                <a:spcPct val="100000"/>
              </a:lnSpc>
              <a:spcBef>
                <a:spcPts val="500"/>
              </a:spcBef>
              <a:buFont typeface="Arial" panose="020B0604020202020204" pitchFamily="34" charset="0"/>
              <a:buNone/>
              <a:tabLst/>
              <a:defRPr sz="1600" b="0" i="0" kern="1200">
                <a:solidFill>
                  <a:schemeClr val="tx1"/>
                </a:solidFill>
                <a:latin typeface="Montserrat" pitchFamily="2" charset="77"/>
                <a:ea typeface="+mn-ea"/>
                <a:cs typeface="+mn-cs"/>
              </a:defRPr>
            </a:lvl2pPr>
            <a:lvl3pPr marL="346075" indent="-207963" algn="l" defTabSz="914400" rtl="0" eaLnBrk="1" latinLnBrk="0" hangingPunct="1">
              <a:lnSpc>
                <a:spcPct val="100000"/>
              </a:lnSpc>
              <a:spcBef>
                <a:spcPts val="500"/>
              </a:spcBef>
              <a:buSzPct val="100000"/>
              <a:buFont typeface="Arial" panose="020B0604020202020204" pitchFamily="34" charset="0"/>
              <a:buChar char="•"/>
              <a:tabLst/>
              <a:defRPr sz="1400" b="0" i="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a:buChar char="-"/>
              <a:defRPr sz="1400" b="0" i="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t>Statements during this event may include forward-looking statements within the meaning of the "safe harbor" provisions of the Private Securities Litigation Reform Act of 1995. These forward-looking statements speak only as of the date made during this session.  </a:t>
            </a:r>
          </a:p>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000" b="0" i="0" u="none" strike="noStrike" kern="1200" cap="none" spc="0" normalizeH="0" baseline="0" noProof="0">
                <a:ln>
                  <a:noFill/>
                </a:ln>
                <a:solidFill>
                  <a:srgbClr val="000000"/>
                </a:solidFill>
                <a:effectLst/>
                <a:uLnTx/>
                <a:uFillTx/>
                <a:latin typeface="Montserrat" pitchFamily="2" charset="77"/>
                <a:ea typeface="+mn-ea"/>
                <a:cs typeface="+mn-cs"/>
              </a:rPr>
              <a:t> </a:t>
            </a:r>
          </a:p>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t>Statements during this event may also include discussion of Extreme Networks’ current product roadmap. All product releases will be on a when-and-if available basis. Actual feature development and timing of releases will be at the sole discretion of Extreme Networks. Not all features are supported on all platforms. Presentation of the product roadmap does not create a commitment </a:t>
            </a:r>
            <a:b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br>
            <a: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t>by Extreme Networks to deliver a specific feature. Contents of this roadmap are subject to change without notice.</a:t>
            </a:r>
          </a:p>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900" b="0" i="0" u="none" strike="noStrike" kern="1200" cap="none" spc="0" normalizeH="0" baseline="0" noProof="0">
                <a:ln>
                  <a:noFill/>
                </a:ln>
                <a:solidFill>
                  <a:srgbClr val="000000"/>
                </a:solidFill>
                <a:effectLst/>
                <a:uLnTx/>
                <a:uFillTx/>
                <a:latin typeface="Montserrat" pitchFamily="2" charset="77"/>
                <a:ea typeface="+mn-ea"/>
                <a:cs typeface="+mn-cs"/>
              </a:rPr>
              <a:t> </a:t>
            </a:r>
          </a:p>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t>There are several important factors that could cause actual events and/or the product roadmap </a:t>
            </a:r>
            <a:b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br>
            <a: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t>to differ materially from those suggested or indicated by such forward-looking statements.  </a:t>
            </a:r>
            <a:b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br>
            <a:r>
              <a:rPr kumimoji="0" lang="en-CA" sz="1700" b="0" i="0" u="none" strike="noStrike" kern="1200" cap="none" spc="0" normalizeH="0" baseline="0" noProof="0">
                <a:ln>
                  <a:noFill/>
                </a:ln>
                <a:solidFill>
                  <a:srgbClr val="000000"/>
                </a:solidFill>
                <a:effectLst/>
                <a:uLnTx/>
                <a:uFillTx/>
                <a:latin typeface="Montserrat" pitchFamily="2" charset="77"/>
                <a:ea typeface="+mn-ea"/>
                <a:cs typeface="+mn-cs"/>
              </a:rPr>
              <a:t>These include, among others, factors discussed under Item 1A. "Risk Factors," in the company's Annual Report on Form 10-K, quarterly Forms 10-Q, and other reports filed with the SEC. The company undertakes no obligation to update any forward-looking statements, whether as a result of new information, the occurrence of certain events or otherwise. As a result of these risks and others, actual results and/or the product roadmap could vary significantly from those anticipated and discussed during the event, and the company's financial condition and results of operations could be materially adversely affected.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1A1A1A"/>
              </a:solidFill>
              <a:effectLst/>
              <a:uLnTx/>
              <a:uFillTx/>
              <a:latin typeface="Montserrat" pitchFamily="2" charset="77"/>
              <a:ea typeface="+mn-ea"/>
              <a:cs typeface="+mn-cs"/>
            </a:endParaRPr>
          </a:p>
        </p:txBody>
      </p:sp>
    </p:spTree>
    <p:extLst>
      <p:ext uri="{BB962C8B-B14F-4D97-AF65-F5344CB8AC3E}">
        <p14:creationId xmlns:p14="http://schemas.microsoft.com/office/powerpoint/2010/main" val="37057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480">
          <p15:clr>
            <a:srgbClr val="FBAE40"/>
          </p15:clr>
        </p15:guide>
        <p15:guide id="4" pos="72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Section Divider">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2A3419-624F-A1B6-E908-62D425D9CEE4}"/>
              </a:ext>
            </a:extLst>
          </p:cNvPr>
          <p:cNvPicPr>
            <a:picLocks noChangeAspect="1"/>
          </p:cNvPicPr>
          <p:nvPr/>
        </p:nvPicPr>
        <p:blipFill>
          <a:blip r:embed="rId2"/>
          <a:stretch>
            <a:fill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E71993F2-F04C-13A4-5581-940B088F90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0156" y="350611"/>
            <a:ext cx="1793495" cy="439914"/>
          </a:xfrm>
          <a:prstGeom prst="rect">
            <a:avLst/>
          </a:prstGeom>
        </p:spPr>
      </p:pic>
      <p:sp>
        <p:nvSpPr>
          <p:cNvPr id="7" name="Text Placeholder 16">
            <a:extLst>
              <a:ext uri="{FF2B5EF4-FFF2-40B4-BE49-F238E27FC236}">
                <a16:creationId xmlns:a16="http://schemas.microsoft.com/office/drawing/2014/main" id="{58ABEFCE-EAD5-ED4E-9963-9E2099B87B9F}"/>
              </a:ext>
            </a:extLst>
          </p:cNvPr>
          <p:cNvSpPr>
            <a:spLocks noGrp="1"/>
          </p:cNvSpPr>
          <p:nvPr>
            <p:ph type="body" sz="quarter" idx="11" hasCustomPrompt="1"/>
          </p:nvPr>
        </p:nvSpPr>
        <p:spPr>
          <a:xfrm>
            <a:off x="911719" y="3138104"/>
            <a:ext cx="11280281" cy="457439"/>
          </a:xfrm>
          <a:prstGeom prst="rect">
            <a:avLst/>
          </a:prstGeom>
        </p:spPr>
        <p:txBody>
          <a:bodyPr anchor="ctr">
            <a:noAutofit/>
          </a:bodyPr>
          <a:lstStyle>
            <a:lvl1pPr>
              <a:defRPr sz="3400" b="0" i="0">
                <a:solidFill>
                  <a:schemeClr val="bg1"/>
                </a:solidFill>
                <a:latin typeface="Montserrat SemiBold" pitchFamily="2" charset="77"/>
              </a:defRPr>
            </a:lvl1pPr>
            <a:lvl2pPr>
              <a:defRPr sz="3400"/>
            </a:lvl2pPr>
            <a:lvl3pPr>
              <a:defRPr sz="3400"/>
            </a:lvl3pPr>
            <a:lvl4pPr>
              <a:defRPr sz="3400"/>
            </a:lvl4pPr>
            <a:lvl5pPr>
              <a:defRPr sz="3400"/>
            </a:lvl5pPr>
          </a:lstStyle>
          <a:p>
            <a:pPr lvl="0"/>
            <a:r>
              <a:rPr lang="en-US"/>
              <a:t>Title Here (H1*)</a:t>
            </a:r>
          </a:p>
        </p:txBody>
      </p:sp>
      <p:sp>
        <p:nvSpPr>
          <p:cNvPr id="6" name="Slide Number Placeholder 5">
            <a:extLst>
              <a:ext uri="{FF2B5EF4-FFF2-40B4-BE49-F238E27FC236}">
                <a16:creationId xmlns:a16="http://schemas.microsoft.com/office/drawing/2014/main" id="{66865EC9-AB54-EA4A-B6A2-DD546AAB545D}"/>
              </a:ext>
            </a:extLst>
          </p:cNvPr>
          <p:cNvSpPr txBox="1">
            <a:spLocks/>
          </p:cNvSpPr>
          <p:nvPr/>
        </p:nvSpPr>
        <p:spPr>
          <a:xfrm>
            <a:off x="11400290"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1"/>
                </a:solidFill>
              </a:rPr>
              <a:pPr/>
              <a:t>‹#›</a:t>
            </a:fld>
            <a:endParaRPr lang="en-US">
              <a:solidFill>
                <a:schemeClr val="bg1"/>
              </a:solidFill>
            </a:endParaRPr>
          </a:p>
        </p:txBody>
      </p:sp>
      <p:sp>
        <p:nvSpPr>
          <p:cNvPr id="10" name="TextBox 9">
            <a:extLst>
              <a:ext uri="{FF2B5EF4-FFF2-40B4-BE49-F238E27FC236}">
                <a16:creationId xmlns:a16="http://schemas.microsoft.com/office/drawing/2014/main" id="{1F05D7F3-3720-5257-DCE5-802340ACFE56}"/>
              </a:ext>
            </a:extLst>
          </p:cNvPr>
          <p:cNvSpPr txBox="1"/>
          <p:nvPr/>
        </p:nvSpPr>
        <p:spPr>
          <a:xfrm>
            <a:off x="6776836" y="6399765"/>
            <a:ext cx="4572000" cy="88810"/>
          </a:xfrm>
          <a:prstGeom prst="rect">
            <a:avLst/>
          </a:prstGeom>
          <a:noFill/>
        </p:spPr>
        <p:txBody>
          <a:bodyPr wrap="square" lIns="0" tIns="0" rIns="0" bIns="0" rtlCol="0" anchor="b" anchorCtr="0">
            <a:noAutofit/>
          </a:bodyPr>
          <a:lstStyle/>
          <a:p>
            <a:pPr algn="r"/>
            <a:r>
              <a:rPr lang="en-US" sz="600" b="1" i="0">
                <a:solidFill>
                  <a:schemeClr val="bg1"/>
                </a:solidFill>
                <a:latin typeface="Montserrat SemiBold" pitchFamily="2" charset="77"/>
              </a:rPr>
              <a:t>©2025 EXTREME NETWORKS, INC.</a:t>
            </a:r>
            <a:r>
              <a:rPr lang="en-US" sz="600" b="0" i="0">
                <a:solidFill>
                  <a:schemeClr val="bg1"/>
                </a:solidFill>
                <a:latin typeface="Montserrat" pitchFamily="2" charset="77"/>
              </a:rPr>
              <a:t> </a:t>
            </a:r>
            <a:r>
              <a:rPr lang="en-US" sz="600" b="0" i="0">
                <a:solidFill>
                  <a:schemeClr val="bg1"/>
                </a:solidFill>
                <a:latin typeface="Montserrat Light" pitchFamily="2" charset="77"/>
              </a:rPr>
              <a:t>ALL RIGHTS RESERVED.</a:t>
            </a:r>
          </a:p>
        </p:txBody>
      </p:sp>
      <p:sp>
        <p:nvSpPr>
          <p:cNvPr id="2" name="Slide Number Placeholder 5">
            <a:extLst>
              <a:ext uri="{FF2B5EF4-FFF2-40B4-BE49-F238E27FC236}">
                <a16:creationId xmlns:a16="http://schemas.microsoft.com/office/drawing/2014/main" id="{A27E6C58-D5E3-F2C4-AC3F-D4944F922C32}"/>
              </a:ext>
            </a:extLst>
          </p:cNvPr>
          <p:cNvSpPr txBox="1">
            <a:spLocks/>
          </p:cNvSpPr>
          <p:nvPr/>
        </p:nvSpPr>
        <p:spPr>
          <a:xfrm>
            <a:off x="11400290"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1"/>
                </a:solidFill>
              </a:rPr>
              <a:pPr/>
              <a:t>‹#›</a:t>
            </a:fld>
            <a:endParaRPr lang="en-US">
              <a:solidFill>
                <a:schemeClr val="bg1"/>
              </a:solidFill>
            </a:endParaRPr>
          </a:p>
        </p:txBody>
      </p:sp>
      <p:pic>
        <p:nvPicPr>
          <p:cNvPr id="4" name="Picture 3">
            <a:extLst>
              <a:ext uri="{FF2B5EF4-FFF2-40B4-BE49-F238E27FC236}">
                <a16:creationId xmlns:a16="http://schemas.microsoft.com/office/drawing/2014/main" id="{06B35297-BA7F-71C6-5885-3FAC924A4C9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B4D7FE22-5B93-8875-2DF0-D2FB9C3988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30156" y="350611"/>
            <a:ext cx="1793495" cy="439914"/>
          </a:xfrm>
          <a:prstGeom prst="rect">
            <a:avLst/>
          </a:prstGeom>
        </p:spPr>
      </p:pic>
      <p:sp>
        <p:nvSpPr>
          <p:cNvPr id="8" name="TextBox 7">
            <a:extLst>
              <a:ext uri="{FF2B5EF4-FFF2-40B4-BE49-F238E27FC236}">
                <a16:creationId xmlns:a16="http://schemas.microsoft.com/office/drawing/2014/main" id="{2490B44F-31A7-D274-F101-900A4CFFF7DA}"/>
              </a:ext>
            </a:extLst>
          </p:cNvPr>
          <p:cNvSpPr txBox="1"/>
          <p:nvPr userDrawn="1"/>
        </p:nvSpPr>
        <p:spPr>
          <a:xfrm>
            <a:off x="6776836" y="6399765"/>
            <a:ext cx="4572000" cy="88810"/>
          </a:xfrm>
          <a:prstGeom prst="rect">
            <a:avLst/>
          </a:prstGeom>
          <a:noFill/>
        </p:spPr>
        <p:txBody>
          <a:bodyPr wrap="square" lIns="0" tIns="0" rIns="0" bIns="0" rtlCol="0" anchor="b" anchorCtr="0">
            <a:noAutofit/>
          </a:bodyPr>
          <a:lstStyle/>
          <a:p>
            <a:pPr algn="r"/>
            <a:r>
              <a:rPr lang="en-US" sz="600" b="1" i="0">
                <a:solidFill>
                  <a:schemeClr val="bg1"/>
                </a:solidFill>
                <a:latin typeface="Montserrat SemiBold" pitchFamily="2" charset="77"/>
              </a:rPr>
              <a:t>©2025 EXTREME NETWORKS, INC.</a:t>
            </a:r>
            <a:r>
              <a:rPr lang="en-US" sz="600" b="0" i="0">
                <a:solidFill>
                  <a:schemeClr val="bg1"/>
                </a:solidFill>
                <a:latin typeface="Montserrat" pitchFamily="2" charset="77"/>
              </a:rPr>
              <a:t> </a:t>
            </a:r>
            <a:r>
              <a:rPr lang="en-US" sz="600" b="0" i="0">
                <a:solidFill>
                  <a:schemeClr val="bg1"/>
                </a:solidFill>
                <a:latin typeface="Montserrat Light" pitchFamily="2" charset="77"/>
              </a:rPr>
              <a:t>ALL RIGHTS RESERVED.</a:t>
            </a:r>
          </a:p>
        </p:txBody>
      </p:sp>
      <p:sp>
        <p:nvSpPr>
          <p:cNvPr id="11" name="Slide Number Placeholder 5">
            <a:extLst>
              <a:ext uri="{FF2B5EF4-FFF2-40B4-BE49-F238E27FC236}">
                <a16:creationId xmlns:a16="http://schemas.microsoft.com/office/drawing/2014/main" id="{D101F48E-6E68-21FF-002D-11325FD016E4}"/>
              </a:ext>
            </a:extLst>
          </p:cNvPr>
          <p:cNvSpPr txBox="1">
            <a:spLocks/>
          </p:cNvSpPr>
          <p:nvPr userDrawn="1"/>
        </p:nvSpPr>
        <p:spPr>
          <a:xfrm>
            <a:off x="11400290"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54178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39F63CE-57ED-60E8-ED08-9D685CA945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grpSp>
        <p:nvGrpSpPr>
          <p:cNvPr id="17" name="Group 16">
            <a:extLst>
              <a:ext uri="{FF2B5EF4-FFF2-40B4-BE49-F238E27FC236}">
                <a16:creationId xmlns:a16="http://schemas.microsoft.com/office/drawing/2014/main" id="{3566E856-40FF-5C72-4BA0-8864D2406ADF}"/>
              </a:ext>
            </a:extLst>
          </p:cNvPr>
          <p:cNvGrpSpPr/>
          <p:nvPr userDrawn="1"/>
        </p:nvGrpSpPr>
        <p:grpSpPr>
          <a:xfrm>
            <a:off x="0" y="-12701"/>
            <a:ext cx="11417300" cy="1275984"/>
            <a:chOff x="0" y="-12701"/>
            <a:chExt cx="11417300" cy="1275984"/>
          </a:xfrm>
        </p:grpSpPr>
        <p:sp>
          <p:nvSpPr>
            <p:cNvPr id="5" name="Process 4">
              <a:extLst>
                <a:ext uri="{FF2B5EF4-FFF2-40B4-BE49-F238E27FC236}">
                  <a16:creationId xmlns:a16="http://schemas.microsoft.com/office/drawing/2014/main" id="{9AEB8DAF-9D13-DFFC-687E-19B2BF218905}"/>
                </a:ext>
              </a:extLst>
            </p:cNvPr>
            <p:cNvSpPr/>
            <p:nvPr/>
          </p:nvSpPr>
          <p:spPr>
            <a:xfrm>
              <a:off x="0" y="0"/>
              <a:ext cx="11125526" cy="126328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 h="10000">
                  <a:moveTo>
                    <a:pt x="0" y="0"/>
                  </a:moveTo>
                  <a:lnTo>
                    <a:pt x="10000" y="0"/>
                  </a:lnTo>
                  <a:cubicBezTo>
                    <a:pt x="10858" y="2998"/>
                    <a:pt x="11685" y="6298"/>
                    <a:pt x="12479" y="9975"/>
                  </a:cubicBezTo>
                  <a:lnTo>
                    <a:pt x="0" y="1000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7" name="Arc 11">
              <a:extLst>
                <a:ext uri="{FF2B5EF4-FFF2-40B4-BE49-F238E27FC236}">
                  <a16:creationId xmlns:a16="http://schemas.microsoft.com/office/drawing/2014/main" id="{E2C597D4-D479-AA73-FB52-7DDBF58D78E4}"/>
                </a:ext>
              </a:extLst>
            </p:cNvPr>
            <p:cNvSpPr/>
            <p:nvPr/>
          </p:nvSpPr>
          <p:spPr>
            <a:xfrm>
              <a:off x="9266237" y="-9525"/>
              <a:ext cx="2151063" cy="1270000"/>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Lst>
              <a:ahLst/>
              <a:cxnLst>
                <a:cxn ang="0">
                  <a:pos x="connsiteX0" y="connsiteY0"/>
                </a:cxn>
                <a:cxn ang="0">
                  <a:pos x="connsiteX1" y="connsiteY1"/>
                </a:cxn>
              </a:cxnLst>
              <a:rect l="l" t="t" r="r" b="b"/>
              <a:pathLst>
                <a:path w="2151063" h="1270000" stroke="0" extrusionOk="0">
                  <a:moveTo>
                    <a:pt x="1085850" y="9525"/>
                  </a:moveTo>
                  <a:cubicBezTo>
                    <a:pt x="1674151" y="9525"/>
                    <a:pt x="2151063" y="292403"/>
                    <a:pt x="2151063" y="641350"/>
                  </a:cubicBezTo>
                  <a:lnTo>
                    <a:pt x="1085851" y="641350"/>
                  </a:lnTo>
                  <a:cubicBezTo>
                    <a:pt x="1085851" y="430742"/>
                    <a:pt x="1085850" y="220133"/>
                    <a:pt x="1085850" y="9525"/>
                  </a:cubicBezTo>
                  <a:close/>
                </a:path>
                <a:path w="2151063" h="1270000" fill="none">
                  <a:moveTo>
                    <a:pt x="0" y="0"/>
                  </a:moveTo>
                  <a:cubicBezTo>
                    <a:pt x="635926" y="304800"/>
                    <a:pt x="1627188" y="879778"/>
                    <a:pt x="2151063" y="1270000"/>
                  </a:cubicBezTo>
                </a:path>
              </a:pathLst>
            </a:custGeom>
            <a:ln w="9525">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sp>
          <p:nvSpPr>
            <p:cNvPr id="9" name="Arc 11">
              <a:extLst>
                <a:ext uri="{FF2B5EF4-FFF2-40B4-BE49-F238E27FC236}">
                  <a16:creationId xmlns:a16="http://schemas.microsoft.com/office/drawing/2014/main" id="{90F8AE56-14E7-529B-EF8A-C14B1CFAC415}"/>
                </a:ext>
              </a:extLst>
            </p:cNvPr>
            <p:cNvSpPr/>
            <p:nvPr/>
          </p:nvSpPr>
          <p:spPr>
            <a:xfrm>
              <a:off x="7886110" y="-12701"/>
              <a:ext cx="2487613" cy="1273175"/>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381125 w 2471738"/>
                <a:gd name="connsiteY0" fmla="*/ 0 h 1273175"/>
                <a:gd name="connsiteX1" fmla="*/ 2471738 w 2471738"/>
                <a:gd name="connsiteY1" fmla="*/ 644525 h 1273175"/>
                <a:gd name="connsiteX2" fmla="*/ 1406526 w 2471738"/>
                <a:gd name="connsiteY2" fmla="*/ 644525 h 1273175"/>
                <a:gd name="connsiteX3" fmla="*/ 1381125 w 2471738"/>
                <a:gd name="connsiteY3" fmla="*/ 0 h 1273175"/>
                <a:gd name="connsiteX0" fmla="*/ 0 w 2471738"/>
                <a:gd name="connsiteY0" fmla="*/ 9525 h 1273175"/>
                <a:gd name="connsiteX1" fmla="*/ 2471738 w 2471738"/>
                <a:gd name="connsiteY1" fmla="*/ 1273175 h 1273175"/>
                <a:gd name="connsiteX0" fmla="*/ 1397000 w 2487613"/>
                <a:gd name="connsiteY0" fmla="*/ 0 h 1273175"/>
                <a:gd name="connsiteX1" fmla="*/ 2487613 w 2487613"/>
                <a:gd name="connsiteY1" fmla="*/ 644525 h 1273175"/>
                <a:gd name="connsiteX2" fmla="*/ 1422401 w 2487613"/>
                <a:gd name="connsiteY2" fmla="*/ 644525 h 1273175"/>
                <a:gd name="connsiteX3" fmla="*/ 1397000 w 2487613"/>
                <a:gd name="connsiteY3" fmla="*/ 0 h 1273175"/>
                <a:gd name="connsiteX0" fmla="*/ 0 w 2487613"/>
                <a:gd name="connsiteY0" fmla="*/ 3175 h 1273175"/>
                <a:gd name="connsiteX1" fmla="*/ 2487613 w 2487613"/>
                <a:gd name="connsiteY1" fmla="*/ 1273175 h 1273175"/>
              </a:gdLst>
              <a:ahLst/>
              <a:cxnLst>
                <a:cxn ang="0">
                  <a:pos x="connsiteX0" y="connsiteY0"/>
                </a:cxn>
                <a:cxn ang="0">
                  <a:pos x="connsiteX1" y="connsiteY1"/>
                </a:cxn>
              </a:cxnLst>
              <a:rect l="l" t="t" r="r" b="b"/>
              <a:pathLst>
                <a:path w="2487613" h="1273175" stroke="0" extrusionOk="0">
                  <a:moveTo>
                    <a:pt x="1397000" y="0"/>
                  </a:moveTo>
                  <a:cubicBezTo>
                    <a:pt x="1985301" y="0"/>
                    <a:pt x="2487613" y="295578"/>
                    <a:pt x="2487613" y="644525"/>
                  </a:cubicBezTo>
                  <a:lnTo>
                    <a:pt x="1422401" y="644525"/>
                  </a:lnTo>
                  <a:cubicBezTo>
                    <a:pt x="1422401" y="433917"/>
                    <a:pt x="1397000" y="210608"/>
                    <a:pt x="1397000" y="0"/>
                  </a:cubicBezTo>
                  <a:close/>
                </a:path>
                <a:path w="2487613" h="1273175" fill="none">
                  <a:moveTo>
                    <a:pt x="0" y="3175"/>
                  </a:moveTo>
                  <a:cubicBezTo>
                    <a:pt x="661326" y="269875"/>
                    <a:pt x="1744663" y="800403"/>
                    <a:pt x="2487613" y="1273175"/>
                  </a:cubicBezTo>
                </a:path>
              </a:pathLst>
            </a:custGeom>
            <a:ln w="9525">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grpSp>
      <p:sp>
        <p:nvSpPr>
          <p:cNvPr id="25" name="Slide Number Placeholder 5">
            <a:extLst>
              <a:ext uri="{FF2B5EF4-FFF2-40B4-BE49-F238E27FC236}">
                <a16:creationId xmlns:a16="http://schemas.microsoft.com/office/drawing/2014/main" id="{8191957A-9026-2049-A3BB-811CF4984E6C}"/>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8" name="Slide Number Placeholder 5">
            <a:extLst>
              <a:ext uri="{FF2B5EF4-FFF2-40B4-BE49-F238E27FC236}">
                <a16:creationId xmlns:a16="http://schemas.microsoft.com/office/drawing/2014/main" id="{731EFF27-160E-B741-8A92-095FFEAEC230}"/>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4" name="TextBox 3">
            <a:extLst>
              <a:ext uri="{FF2B5EF4-FFF2-40B4-BE49-F238E27FC236}">
                <a16:creationId xmlns:a16="http://schemas.microsoft.com/office/drawing/2014/main" id="{BAFDE24D-0230-2E95-4607-7E28296C5721}"/>
              </a:ext>
            </a:extLst>
          </p:cNvPr>
          <p:cNvSpPr txBox="1"/>
          <p:nvPr/>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©2025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
        <p:nvSpPr>
          <p:cNvPr id="2" name="Slide Number Placeholder 5">
            <a:extLst>
              <a:ext uri="{FF2B5EF4-FFF2-40B4-BE49-F238E27FC236}">
                <a16:creationId xmlns:a16="http://schemas.microsoft.com/office/drawing/2014/main" id="{5B31F639-4128-BF62-5272-1D8A278730C7}"/>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pic>
        <p:nvPicPr>
          <p:cNvPr id="10" name="Graphic 9">
            <a:extLst>
              <a:ext uri="{FF2B5EF4-FFF2-40B4-BE49-F238E27FC236}">
                <a16:creationId xmlns:a16="http://schemas.microsoft.com/office/drawing/2014/main" id="{DBC1839B-545B-E478-C4E9-C955A8ACD5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10607" y="222069"/>
            <a:ext cx="1318093" cy="323306"/>
          </a:xfrm>
          <a:prstGeom prst="rect">
            <a:avLst/>
          </a:prstGeom>
        </p:spPr>
      </p:pic>
      <p:sp>
        <p:nvSpPr>
          <p:cNvPr id="13" name="TextBox 12">
            <a:extLst>
              <a:ext uri="{FF2B5EF4-FFF2-40B4-BE49-F238E27FC236}">
                <a16:creationId xmlns:a16="http://schemas.microsoft.com/office/drawing/2014/main" id="{A47EEEC1-92C7-1874-3F89-3B842FF748D8}"/>
              </a:ext>
            </a:extLst>
          </p:cNvPr>
          <p:cNvSpPr txBox="1"/>
          <p:nvPr userDrawn="1"/>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©2025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
        <p:nvSpPr>
          <p:cNvPr id="14" name="Slide Number Placeholder 5">
            <a:extLst>
              <a:ext uri="{FF2B5EF4-FFF2-40B4-BE49-F238E27FC236}">
                <a16:creationId xmlns:a16="http://schemas.microsoft.com/office/drawing/2014/main" id="{DCA81A32-5F40-C3F9-ECC3-385BE6E1D37B}"/>
              </a:ext>
            </a:extLst>
          </p:cNvPr>
          <p:cNvSpPr txBox="1">
            <a:spLocks/>
          </p:cNvSpPr>
          <p:nvPr userDrawn="1"/>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16" name="Text Placeholder 16">
            <a:extLst>
              <a:ext uri="{FF2B5EF4-FFF2-40B4-BE49-F238E27FC236}">
                <a16:creationId xmlns:a16="http://schemas.microsoft.com/office/drawing/2014/main" id="{05CEFA86-50AB-1281-EE8B-9E15C064E584}"/>
              </a:ext>
            </a:extLst>
          </p:cNvPr>
          <p:cNvSpPr>
            <a:spLocks noGrp="1"/>
          </p:cNvSpPr>
          <p:nvPr>
            <p:ph type="body" sz="quarter" idx="12" hasCustomPrompt="1"/>
          </p:nvPr>
        </p:nvSpPr>
        <p:spPr>
          <a:xfrm>
            <a:off x="449351" y="398928"/>
            <a:ext cx="8405486" cy="381001"/>
          </a:xfrm>
          <a:prstGeom prst="rect">
            <a:avLst/>
          </a:prstGeom>
        </p:spPr>
        <p:txBody>
          <a:bodyPr anchor="ctr">
            <a:noAutofit/>
          </a:bodyPr>
          <a:lstStyle>
            <a:lvl1pPr>
              <a:defRPr sz="2200" b="0" i="0">
                <a:solidFill>
                  <a:srgbClr val="440099"/>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Tree>
    <p:extLst>
      <p:ext uri="{BB962C8B-B14F-4D97-AF65-F5344CB8AC3E}">
        <p14:creationId xmlns:p14="http://schemas.microsoft.com/office/powerpoint/2010/main" val="212511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480">
          <p15:clr>
            <a:srgbClr val="FBAE40"/>
          </p15:clr>
        </p15:guide>
        <p15:guide id="4" pos="72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Subhead">
    <p:spTree>
      <p:nvGrpSpPr>
        <p:cNvPr id="1" name=""/>
        <p:cNvGrpSpPr/>
        <p:nvPr/>
      </p:nvGrpSpPr>
      <p:grpSpPr>
        <a:xfrm>
          <a:off x="0" y="0"/>
          <a:ext cx="0" cy="0"/>
          <a:chOff x="0" y="0"/>
          <a:chExt cx="0" cy="0"/>
        </a:xfrm>
      </p:grpSpPr>
      <p:sp>
        <p:nvSpPr>
          <p:cNvPr id="25" name="Slide Number Placeholder 5">
            <a:extLst>
              <a:ext uri="{FF2B5EF4-FFF2-40B4-BE49-F238E27FC236}">
                <a16:creationId xmlns:a16="http://schemas.microsoft.com/office/drawing/2014/main" id="{8191957A-9026-2049-A3BB-811CF4984E6C}"/>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9" name="Slide Number Placeholder 5">
            <a:extLst>
              <a:ext uri="{FF2B5EF4-FFF2-40B4-BE49-F238E27FC236}">
                <a16:creationId xmlns:a16="http://schemas.microsoft.com/office/drawing/2014/main" id="{0FF40AF5-EE4C-9245-B149-A23307F63B3C}"/>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4" name="TextBox 3">
            <a:extLst>
              <a:ext uri="{FF2B5EF4-FFF2-40B4-BE49-F238E27FC236}">
                <a16:creationId xmlns:a16="http://schemas.microsoft.com/office/drawing/2014/main" id="{E74974C3-BFD7-0A56-5298-EFF586335D09}"/>
              </a:ext>
            </a:extLst>
          </p:cNvPr>
          <p:cNvSpPr txBox="1"/>
          <p:nvPr/>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©2025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
        <p:nvSpPr>
          <p:cNvPr id="2" name="Slide Number Placeholder 5">
            <a:extLst>
              <a:ext uri="{FF2B5EF4-FFF2-40B4-BE49-F238E27FC236}">
                <a16:creationId xmlns:a16="http://schemas.microsoft.com/office/drawing/2014/main" id="{928EEB31-3A82-8468-19A1-96F1A82FEAF2}"/>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14" name="Slide Number Placeholder 5">
            <a:extLst>
              <a:ext uri="{FF2B5EF4-FFF2-40B4-BE49-F238E27FC236}">
                <a16:creationId xmlns:a16="http://schemas.microsoft.com/office/drawing/2014/main" id="{B806DDCF-91F4-A31E-2B13-A5CDB327B215}"/>
              </a:ext>
            </a:extLst>
          </p:cNvPr>
          <p:cNvSpPr txBox="1">
            <a:spLocks/>
          </p:cNvSpPr>
          <p:nvPr userDrawn="1"/>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grpSp>
        <p:nvGrpSpPr>
          <p:cNvPr id="21" name="Group 20">
            <a:extLst>
              <a:ext uri="{FF2B5EF4-FFF2-40B4-BE49-F238E27FC236}">
                <a16:creationId xmlns:a16="http://schemas.microsoft.com/office/drawing/2014/main" id="{5B5A5329-BF9C-9405-D033-2F1F6C6079A8}"/>
              </a:ext>
            </a:extLst>
          </p:cNvPr>
          <p:cNvGrpSpPr/>
          <p:nvPr userDrawn="1"/>
        </p:nvGrpSpPr>
        <p:grpSpPr>
          <a:xfrm>
            <a:off x="0" y="-12701"/>
            <a:ext cx="11417300" cy="1275984"/>
            <a:chOff x="0" y="-12701"/>
            <a:chExt cx="11417300" cy="1275984"/>
          </a:xfrm>
        </p:grpSpPr>
        <p:sp>
          <p:nvSpPr>
            <p:cNvPr id="22" name="Process 4">
              <a:extLst>
                <a:ext uri="{FF2B5EF4-FFF2-40B4-BE49-F238E27FC236}">
                  <a16:creationId xmlns:a16="http://schemas.microsoft.com/office/drawing/2014/main" id="{91AB68F4-1D3D-E7BF-7FF6-C6694C7FECA6}"/>
                </a:ext>
              </a:extLst>
            </p:cNvPr>
            <p:cNvSpPr/>
            <p:nvPr userDrawn="1"/>
          </p:nvSpPr>
          <p:spPr>
            <a:xfrm>
              <a:off x="0" y="0"/>
              <a:ext cx="11125526" cy="126328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 h="10000">
                  <a:moveTo>
                    <a:pt x="0" y="0"/>
                  </a:moveTo>
                  <a:lnTo>
                    <a:pt x="10000" y="0"/>
                  </a:lnTo>
                  <a:cubicBezTo>
                    <a:pt x="10858" y="2998"/>
                    <a:pt x="11685" y="6298"/>
                    <a:pt x="12479" y="9975"/>
                  </a:cubicBezTo>
                  <a:lnTo>
                    <a:pt x="0" y="1000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23" name="Arc 11">
              <a:extLst>
                <a:ext uri="{FF2B5EF4-FFF2-40B4-BE49-F238E27FC236}">
                  <a16:creationId xmlns:a16="http://schemas.microsoft.com/office/drawing/2014/main" id="{86AD72F3-BE0B-B826-DE71-90BD925189D1}"/>
                </a:ext>
              </a:extLst>
            </p:cNvPr>
            <p:cNvSpPr/>
            <p:nvPr userDrawn="1"/>
          </p:nvSpPr>
          <p:spPr>
            <a:xfrm>
              <a:off x="9266237" y="-9525"/>
              <a:ext cx="2151063" cy="1270000"/>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Lst>
              <a:ahLst/>
              <a:cxnLst>
                <a:cxn ang="0">
                  <a:pos x="connsiteX0" y="connsiteY0"/>
                </a:cxn>
                <a:cxn ang="0">
                  <a:pos x="connsiteX1" y="connsiteY1"/>
                </a:cxn>
              </a:cxnLst>
              <a:rect l="l" t="t" r="r" b="b"/>
              <a:pathLst>
                <a:path w="2151063" h="1270000" stroke="0" extrusionOk="0">
                  <a:moveTo>
                    <a:pt x="1085850" y="9525"/>
                  </a:moveTo>
                  <a:cubicBezTo>
                    <a:pt x="1674151" y="9525"/>
                    <a:pt x="2151063" y="292403"/>
                    <a:pt x="2151063" y="641350"/>
                  </a:cubicBezTo>
                  <a:lnTo>
                    <a:pt x="1085851" y="641350"/>
                  </a:lnTo>
                  <a:cubicBezTo>
                    <a:pt x="1085851" y="430742"/>
                    <a:pt x="1085850" y="220133"/>
                    <a:pt x="1085850" y="9525"/>
                  </a:cubicBezTo>
                  <a:close/>
                </a:path>
                <a:path w="2151063" h="1270000" fill="none">
                  <a:moveTo>
                    <a:pt x="0" y="0"/>
                  </a:moveTo>
                  <a:cubicBezTo>
                    <a:pt x="635926" y="304800"/>
                    <a:pt x="1627188" y="879778"/>
                    <a:pt x="2151063" y="1270000"/>
                  </a:cubicBezTo>
                </a:path>
              </a:pathLst>
            </a:custGeom>
            <a:ln w="9525">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sp>
          <p:nvSpPr>
            <p:cNvPr id="24" name="Arc 11">
              <a:extLst>
                <a:ext uri="{FF2B5EF4-FFF2-40B4-BE49-F238E27FC236}">
                  <a16:creationId xmlns:a16="http://schemas.microsoft.com/office/drawing/2014/main" id="{5D81D51D-1353-F92E-BCD7-7AE356B90734}"/>
                </a:ext>
              </a:extLst>
            </p:cNvPr>
            <p:cNvSpPr/>
            <p:nvPr userDrawn="1"/>
          </p:nvSpPr>
          <p:spPr>
            <a:xfrm>
              <a:off x="7886110" y="-12701"/>
              <a:ext cx="2487613" cy="1273175"/>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381125 w 2471738"/>
                <a:gd name="connsiteY0" fmla="*/ 0 h 1273175"/>
                <a:gd name="connsiteX1" fmla="*/ 2471738 w 2471738"/>
                <a:gd name="connsiteY1" fmla="*/ 644525 h 1273175"/>
                <a:gd name="connsiteX2" fmla="*/ 1406526 w 2471738"/>
                <a:gd name="connsiteY2" fmla="*/ 644525 h 1273175"/>
                <a:gd name="connsiteX3" fmla="*/ 1381125 w 2471738"/>
                <a:gd name="connsiteY3" fmla="*/ 0 h 1273175"/>
                <a:gd name="connsiteX0" fmla="*/ 0 w 2471738"/>
                <a:gd name="connsiteY0" fmla="*/ 9525 h 1273175"/>
                <a:gd name="connsiteX1" fmla="*/ 2471738 w 2471738"/>
                <a:gd name="connsiteY1" fmla="*/ 1273175 h 1273175"/>
                <a:gd name="connsiteX0" fmla="*/ 1397000 w 2487613"/>
                <a:gd name="connsiteY0" fmla="*/ 0 h 1273175"/>
                <a:gd name="connsiteX1" fmla="*/ 2487613 w 2487613"/>
                <a:gd name="connsiteY1" fmla="*/ 644525 h 1273175"/>
                <a:gd name="connsiteX2" fmla="*/ 1422401 w 2487613"/>
                <a:gd name="connsiteY2" fmla="*/ 644525 h 1273175"/>
                <a:gd name="connsiteX3" fmla="*/ 1397000 w 2487613"/>
                <a:gd name="connsiteY3" fmla="*/ 0 h 1273175"/>
                <a:gd name="connsiteX0" fmla="*/ 0 w 2487613"/>
                <a:gd name="connsiteY0" fmla="*/ 3175 h 1273175"/>
                <a:gd name="connsiteX1" fmla="*/ 2487613 w 2487613"/>
                <a:gd name="connsiteY1" fmla="*/ 1273175 h 1273175"/>
              </a:gdLst>
              <a:ahLst/>
              <a:cxnLst>
                <a:cxn ang="0">
                  <a:pos x="connsiteX0" y="connsiteY0"/>
                </a:cxn>
                <a:cxn ang="0">
                  <a:pos x="connsiteX1" y="connsiteY1"/>
                </a:cxn>
              </a:cxnLst>
              <a:rect l="l" t="t" r="r" b="b"/>
              <a:pathLst>
                <a:path w="2487613" h="1273175" stroke="0" extrusionOk="0">
                  <a:moveTo>
                    <a:pt x="1397000" y="0"/>
                  </a:moveTo>
                  <a:cubicBezTo>
                    <a:pt x="1985301" y="0"/>
                    <a:pt x="2487613" y="295578"/>
                    <a:pt x="2487613" y="644525"/>
                  </a:cubicBezTo>
                  <a:lnTo>
                    <a:pt x="1422401" y="644525"/>
                  </a:lnTo>
                  <a:cubicBezTo>
                    <a:pt x="1422401" y="433917"/>
                    <a:pt x="1397000" y="210608"/>
                    <a:pt x="1397000" y="0"/>
                  </a:cubicBezTo>
                  <a:close/>
                </a:path>
                <a:path w="2487613" h="1273175" fill="none">
                  <a:moveTo>
                    <a:pt x="0" y="3175"/>
                  </a:moveTo>
                  <a:cubicBezTo>
                    <a:pt x="661326" y="269875"/>
                    <a:pt x="1744663" y="800403"/>
                    <a:pt x="2487613" y="1273175"/>
                  </a:cubicBezTo>
                </a:path>
              </a:pathLst>
            </a:custGeom>
            <a:ln w="9525">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grpSp>
      <p:pic>
        <p:nvPicPr>
          <p:cNvPr id="26" name="Graphic 25">
            <a:extLst>
              <a:ext uri="{FF2B5EF4-FFF2-40B4-BE49-F238E27FC236}">
                <a16:creationId xmlns:a16="http://schemas.microsoft.com/office/drawing/2014/main" id="{BAD78A7F-E7C0-5E4A-9BD8-DE5BE9332A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sp>
        <p:nvSpPr>
          <p:cNvPr id="27" name="Text Placeholder 16">
            <a:extLst>
              <a:ext uri="{FF2B5EF4-FFF2-40B4-BE49-F238E27FC236}">
                <a16:creationId xmlns:a16="http://schemas.microsoft.com/office/drawing/2014/main" id="{8529C589-7406-56B1-A625-E49989735018}"/>
              </a:ext>
            </a:extLst>
          </p:cNvPr>
          <p:cNvSpPr>
            <a:spLocks noGrp="1"/>
          </p:cNvSpPr>
          <p:nvPr>
            <p:ph type="body" sz="quarter" idx="12" hasCustomPrompt="1"/>
          </p:nvPr>
        </p:nvSpPr>
        <p:spPr>
          <a:xfrm>
            <a:off x="449351" y="380998"/>
            <a:ext cx="8260696" cy="381001"/>
          </a:xfrm>
          <a:prstGeom prst="rect">
            <a:avLst/>
          </a:prstGeom>
        </p:spPr>
        <p:txBody>
          <a:bodyPr anchor="ctr">
            <a:noAutofit/>
          </a:bodyPr>
          <a:lstStyle>
            <a:lvl1pPr>
              <a:defRPr sz="2200" b="0" i="0">
                <a:solidFill>
                  <a:srgbClr val="440099"/>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
        <p:nvSpPr>
          <p:cNvPr id="28" name="Text Placeholder 16">
            <a:extLst>
              <a:ext uri="{FF2B5EF4-FFF2-40B4-BE49-F238E27FC236}">
                <a16:creationId xmlns:a16="http://schemas.microsoft.com/office/drawing/2014/main" id="{45C79383-3B59-155B-A945-EFDF50FF5D8F}"/>
              </a:ext>
            </a:extLst>
          </p:cNvPr>
          <p:cNvSpPr>
            <a:spLocks noGrp="1"/>
          </p:cNvSpPr>
          <p:nvPr>
            <p:ph type="body" sz="quarter" idx="13" hasCustomPrompt="1"/>
          </p:nvPr>
        </p:nvSpPr>
        <p:spPr>
          <a:xfrm>
            <a:off x="449351" y="749817"/>
            <a:ext cx="8260696" cy="381001"/>
          </a:xfrm>
          <a:prstGeom prst="rect">
            <a:avLst/>
          </a:prstGeom>
        </p:spPr>
        <p:txBody>
          <a:bodyPr anchor="ctr">
            <a:noAutofit/>
          </a:bodyPr>
          <a:lstStyle>
            <a:lvl1pPr>
              <a:defRPr sz="1400" b="0" i="0">
                <a:solidFill>
                  <a:srgbClr val="000000"/>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Tree>
    <p:extLst>
      <p:ext uri="{BB962C8B-B14F-4D97-AF65-F5344CB8AC3E}">
        <p14:creationId xmlns:p14="http://schemas.microsoft.com/office/powerpoint/2010/main" val="11154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480">
          <p15:clr>
            <a:srgbClr val="FBAE40"/>
          </p15:clr>
        </p15:guide>
        <p15:guide id="4" pos="72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Light-No-title">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A0897D-1A2F-0F1D-DAD1-58A5BE6ECF87}"/>
              </a:ext>
            </a:extLst>
          </p:cNvPr>
          <p:cNvSpPr txBox="1"/>
          <p:nvPr/>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©2025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
        <p:nvSpPr>
          <p:cNvPr id="4" name="Slide Number Placeholder 5">
            <a:extLst>
              <a:ext uri="{FF2B5EF4-FFF2-40B4-BE49-F238E27FC236}">
                <a16:creationId xmlns:a16="http://schemas.microsoft.com/office/drawing/2014/main" id="{AE2F01C2-397A-49E6-0A07-3DF2A5E586ED}"/>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pic>
        <p:nvPicPr>
          <p:cNvPr id="5" name="Graphic 4">
            <a:extLst>
              <a:ext uri="{FF2B5EF4-FFF2-40B4-BE49-F238E27FC236}">
                <a16:creationId xmlns:a16="http://schemas.microsoft.com/office/drawing/2014/main" id="{E22C323B-8A4F-97D6-820F-8936C922E5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sp>
        <p:nvSpPr>
          <p:cNvPr id="2" name="TextBox 1">
            <a:extLst>
              <a:ext uri="{FF2B5EF4-FFF2-40B4-BE49-F238E27FC236}">
                <a16:creationId xmlns:a16="http://schemas.microsoft.com/office/drawing/2014/main" id="{83CE3814-C7C5-8152-F0E9-DC9F91AFCEA7}"/>
              </a:ext>
            </a:extLst>
          </p:cNvPr>
          <p:cNvSpPr txBox="1"/>
          <p:nvPr userDrawn="1"/>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©2025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
        <p:nvSpPr>
          <p:cNvPr id="6" name="Slide Number Placeholder 5">
            <a:extLst>
              <a:ext uri="{FF2B5EF4-FFF2-40B4-BE49-F238E27FC236}">
                <a16:creationId xmlns:a16="http://schemas.microsoft.com/office/drawing/2014/main" id="{406C2182-D0AF-D04D-466F-A596AFB9C4B2}"/>
              </a:ext>
            </a:extLst>
          </p:cNvPr>
          <p:cNvSpPr txBox="1">
            <a:spLocks/>
          </p:cNvSpPr>
          <p:nvPr userDrawn="1"/>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pic>
        <p:nvPicPr>
          <p:cNvPr id="7" name="Graphic 6">
            <a:extLst>
              <a:ext uri="{FF2B5EF4-FFF2-40B4-BE49-F238E27FC236}">
                <a16:creationId xmlns:a16="http://schemas.microsoft.com/office/drawing/2014/main" id="{65DA5582-4335-6B3B-FAE0-DB85816A8D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10607" y="222069"/>
            <a:ext cx="1318093" cy="323306"/>
          </a:xfrm>
          <a:prstGeom prst="rect">
            <a:avLst/>
          </a:prstGeom>
        </p:spPr>
      </p:pic>
    </p:spTree>
    <p:extLst>
      <p:ext uri="{BB962C8B-B14F-4D97-AF65-F5344CB8AC3E}">
        <p14:creationId xmlns:p14="http://schemas.microsoft.com/office/powerpoint/2010/main" val="276870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Light-No-title">
    <p:bg>
      <p:bgPr>
        <a:solidFill>
          <a:srgbClr val="000000"/>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22C323B-8A4F-97D6-820F-8936C922E5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pic>
        <p:nvPicPr>
          <p:cNvPr id="7" name="Graphic 6">
            <a:extLst>
              <a:ext uri="{FF2B5EF4-FFF2-40B4-BE49-F238E27FC236}">
                <a16:creationId xmlns:a16="http://schemas.microsoft.com/office/drawing/2014/main" id="{EC2436AF-C1EA-BB8A-5D38-32FEE6818A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sp>
        <p:nvSpPr>
          <p:cNvPr id="8" name="Slide Number Placeholder 5">
            <a:extLst>
              <a:ext uri="{FF2B5EF4-FFF2-40B4-BE49-F238E27FC236}">
                <a16:creationId xmlns:a16="http://schemas.microsoft.com/office/drawing/2014/main" id="{A5055DBE-8E45-1907-105B-1FA247E95D78}"/>
              </a:ext>
            </a:extLst>
          </p:cNvPr>
          <p:cNvSpPr txBox="1">
            <a:spLocks/>
          </p:cNvSpPr>
          <p:nvPr userDrawn="1"/>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9" name="Slide Number Placeholder 5">
            <a:extLst>
              <a:ext uri="{FF2B5EF4-FFF2-40B4-BE49-F238E27FC236}">
                <a16:creationId xmlns:a16="http://schemas.microsoft.com/office/drawing/2014/main" id="{2F242A13-9582-66C1-3DDD-132CE0F28FFC}"/>
              </a:ext>
            </a:extLst>
          </p:cNvPr>
          <p:cNvSpPr txBox="1">
            <a:spLocks/>
          </p:cNvSpPr>
          <p:nvPr userDrawn="1"/>
        </p:nvSpPr>
        <p:spPr>
          <a:xfrm>
            <a:off x="11400290"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1"/>
                </a:solidFill>
              </a:rPr>
              <a:pPr/>
              <a:t>‹#›</a:t>
            </a:fld>
            <a:endParaRPr lang="en-US">
              <a:solidFill>
                <a:schemeClr val="bg1"/>
              </a:solidFill>
            </a:endParaRPr>
          </a:p>
        </p:txBody>
      </p:sp>
      <p:sp>
        <p:nvSpPr>
          <p:cNvPr id="10" name="TextBox 9">
            <a:extLst>
              <a:ext uri="{FF2B5EF4-FFF2-40B4-BE49-F238E27FC236}">
                <a16:creationId xmlns:a16="http://schemas.microsoft.com/office/drawing/2014/main" id="{61B556A2-6D0E-1683-EE49-C5B304544BB1}"/>
              </a:ext>
            </a:extLst>
          </p:cNvPr>
          <p:cNvSpPr txBox="1"/>
          <p:nvPr userDrawn="1"/>
        </p:nvSpPr>
        <p:spPr>
          <a:xfrm>
            <a:off x="6776836" y="6399765"/>
            <a:ext cx="4572000" cy="88810"/>
          </a:xfrm>
          <a:prstGeom prst="rect">
            <a:avLst/>
          </a:prstGeom>
          <a:noFill/>
        </p:spPr>
        <p:txBody>
          <a:bodyPr wrap="square" lIns="0" tIns="0" rIns="0" bIns="0" rtlCol="0" anchor="b" anchorCtr="0">
            <a:noAutofit/>
          </a:bodyPr>
          <a:lstStyle/>
          <a:p>
            <a:pPr algn="r"/>
            <a:r>
              <a:rPr lang="en-US" sz="600" b="1" i="0">
                <a:solidFill>
                  <a:schemeClr val="bg1"/>
                </a:solidFill>
                <a:latin typeface="Montserrat SemiBold" pitchFamily="2" charset="77"/>
              </a:rPr>
              <a:t>©2025 EXTREME NETWORKS, INC.</a:t>
            </a:r>
            <a:r>
              <a:rPr lang="en-US" sz="600" b="0" i="0">
                <a:solidFill>
                  <a:schemeClr val="bg1"/>
                </a:solidFill>
                <a:latin typeface="Montserrat" pitchFamily="2" charset="77"/>
              </a:rPr>
              <a:t> </a:t>
            </a:r>
            <a:r>
              <a:rPr lang="en-US" sz="600" b="0" i="0">
                <a:solidFill>
                  <a:schemeClr val="bg1"/>
                </a:solidFill>
                <a:latin typeface="Montserrat Light" pitchFamily="2" charset="77"/>
              </a:rPr>
              <a:t>ALL RIGHTS RESERVED.</a:t>
            </a:r>
          </a:p>
        </p:txBody>
      </p:sp>
    </p:spTree>
    <p:extLst>
      <p:ext uri="{BB962C8B-B14F-4D97-AF65-F5344CB8AC3E}">
        <p14:creationId xmlns:p14="http://schemas.microsoft.com/office/powerpoint/2010/main" val="384755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lumn Dark">
    <p:bg>
      <p:bgPr>
        <a:solidFill>
          <a:srgbClr val="000000"/>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86463F4B-5C1F-C54D-A83F-03D504E18D18}"/>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25" name="Content Placeholder 13">
            <a:extLst>
              <a:ext uri="{FF2B5EF4-FFF2-40B4-BE49-F238E27FC236}">
                <a16:creationId xmlns:a16="http://schemas.microsoft.com/office/drawing/2014/main" id="{F09B65C4-C775-6B4F-8FF9-0624FF5AF0B2}"/>
              </a:ext>
            </a:extLst>
          </p:cNvPr>
          <p:cNvSpPr>
            <a:spLocks noGrp="1"/>
          </p:cNvSpPr>
          <p:nvPr>
            <p:ph sz="quarter" idx="10" hasCustomPrompt="1"/>
          </p:nvPr>
        </p:nvSpPr>
        <p:spPr>
          <a:xfrm>
            <a:off x="438873" y="1524000"/>
            <a:ext cx="5537522" cy="4572000"/>
          </a:xfrm>
          <a:prstGeom prst="rect">
            <a:avLst/>
          </a:prstGeom>
        </p:spPr>
        <p:txBody>
          <a:bodyPr lIns="0" rIns="0">
            <a:normAutofit/>
          </a:bodyPr>
          <a:lstStyle>
            <a:lvl1pPr>
              <a:defRPr sz="1800" b="0" i="0">
                <a:solidFill>
                  <a:schemeClr val="bg1"/>
                </a:solidFill>
                <a:latin typeface="Montserrat" pitchFamily="2" charset="77"/>
              </a:defRPr>
            </a:lvl1pPr>
            <a:lvl2pPr marL="11113" marR="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sz="1400" b="0" i="0">
                <a:solidFill>
                  <a:schemeClr val="bg1"/>
                </a:solidFill>
                <a:latin typeface="Montserrat" pitchFamily="2" charset="77"/>
              </a:defRPr>
            </a:lvl2pPr>
            <a:lvl3pPr marL="346075" indent="-207963">
              <a:buSzPct val="100000"/>
              <a:buFont typeface="Arial" panose="020B0604020202020204" pitchFamily="34" charset="0"/>
              <a:buChar char="•"/>
              <a:tabLst/>
              <a:defRPr sz="1400" b="0" i="0">
                <a:solidFill>
                  <a:schemeClr val="bg1"/>
                </a:solidFill>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marL="11113"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a:t>Body Copy (B3*)</a:t>
            </a:r>
          </a:p>
          <a:p>
            <a:pPr lvl="2"/>
            <a:r>
              <a:rPr lang="en-US"/>
              <a:t>Third level (Bullet*)</a:t>
            </a:r>
          </a:p>
        </p:txBody>
      </p:sp>
      <p:sp>
        <p:nvSpPr>
          <p:cNvPr id="26" name="Content Placeholder 13">
            <a:extLst>
              <a:ext uri="{FF2B5EF4-FFF2-40B4-BE49-F238E27FC236}">
                <a16:creationId xmlns:a16="http://schemas.microsoft.com/office/drawing/2014/main" id="{680C1544-5214-BA44-BD08-349736665ED8}"/>
              </a:ext>
            </a:extLst>
          </p:cNvPr>
          <p:cNvSpPr>
            <a:spLocks noGrp="1"/>
          </p:cNvSpPr>
          <p:nvPr>
            <p:ph sz="quarter" idx="16" hasCustomPrompt="1"/>
          </p:nvPr>
        </p:nvSpPr>
        <p:spPr>
          <a:xfrm>
            <a:off x="6215605" y="1535575"/>
            <a:ext cx="5537522" cy="4572000"/>
          </a:xfrm>
          <a:prstGeom prst="rect">
            <a:avLst/>
          </a:prstGeom>
        </p:spPr>
        <p:txBody>
          <a:bodyPr lIns="0" rIns="0">
            <a:normAutofit/>
          </a:bodyPr>
          <a:lstStyle>
            <a:lvl1pPr>
              <a:defRPr sz="1800" b="0" i="0">
                <a:solidFill>
                  <a:schemeClr val="bg1"/>
                </a:solidFill>
                <a:latin typeface="Montserrat" pitchFamily="2" charset="77"/>
              </a:defRPr>
            </a:lvl1pPr>
            <a:lvl2pPr marL="11113" marR="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sz="1400" b="0" i="0">
                <a:solidFill>
                  <a:schemeClr val="bg1"/>
                </a:solidFill>
                <a:latin typeface="Montserrat" pitchFamily="2" charset="77"/>
              </a:defRPr>
            </a:lvl2pPr>
            <a:lvl3pPr marL="346075" indent="-207963">
              <a:buSzPct val="100000"/>
              <a:buFont typeface="Arial" panose="020B0604020202020204" pitchFamily="34" charset="0"/>
              <a:buChar char="•"/>
              <a:tabLst/>
              <a:defRPr sz="1400" b="0" i="0">
                <a:solidFill>
                  <a:schemeClr val="bg1"/>
                </a:solidFill>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marL="11113"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a:t>Body Copy (B3*)</a:t>
            </a:r>
          </a:p>
          <a:p>
            <a:pPr lvl="2"/>
            <a:r>
              <a:rPr lang="en-US"/>
              <a:t>Third level (Bullet*)</a:t>
            </a:r>
          </a:p>
        </p:txBody>
      </p:sp>
      <p:grpSp>
        <p:nvGrpSpPr>
          <p:cNvPr id="11" name="Group 10">
            <a:extLst>
              <a:ext uri="{FF2B5EF4-FFF2-40B4-BE49-F238E27FC236}">
                <a16:creationId xmlns:a16="http://schemas.microsoft.com/office/drawing/2014/main" id="{D5E0D5E3-87D9-D12C-FC92-2928C6971C59}"/>
              </a:ext>
            </a:extLst>
          </p:cNvPr>
          <p:cNvGrpSpPr/>
          <p:nvPr/>
        </p:nvGrpSpPr>
        <p:grpSpPr>
          <a:xfrm>
            <a:off x="0" y="-12701"/>
            <a:ext cx="11417300" cy="1297890"/>
            <a:chOff x="0" y="-12701"/>
            <a:chExt cx="11417300" cy="1297890"/>
          </a:xfrm>
        </p:grpSpPr>
        <p:sp>
          <p:nvSpPr>
            <p:cNvPr id="14" name="Process 4">
              <a:extLst>
                <a:ext uri="{FF2B5EF4-FFF2-40B4-BE49-F238E27FC236}">
                  <a16:creationId xmlns:a16="http://schemas.microsoft.com/office/drawing/2014/main" id="{EA00E698-DA27-C1A0-7F38-69D03CBC78DD}"/>
                </a:ext>
              </a:extLst>
            </p:cNvPr>
            <p:cNvSpPr/>
            <p:nvPr/>
          </p:nvSpPr>
          <p:spPr>
            <a:xfrm>
              <a:off x="0" y="0"/>
              <a:ext cx="11125526" cy="126328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 h="10000">
                  <a:moveTo>
                    <a:pt x="0" y="0"/>
                  </a:moveTo>
                  <a:lnTo>
                    <a:pt x="10000" y="0"/>
                  </a:lnTo>
                  <a:cubicBezTo>
                    <a:pt x="10858" y="2998"/>
                    <a:pt x="11685" y="6298"/>
                    <a:pt x="12479" y="9975"/>
                  </a:cubicBezTo>
                  <a:lnTo>
                    <a:pt x="0" y="10000"/>
                  </a:lnTo>
                  <a:lnTo>
                    <a:pt x="0" y="0"/>
                  </a:lnTo>
                  <a:close/>
                </a:path>
              </a:pathLst>
            </a:custGeom>
            <a:solidFill>
              <a:srgbClr val="20004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ontserrat" pitchFamily="2" charset="77"/>
                <a:ea typeface="+mn-ea"/>
                <a:cs typeface="+mn-cs"/>
              </a:endParaRPr>
            </a:p>
          </p:txBody>
        </p:sp>
        <p:sp>
          <p:nvSpPr>
            <p:cNvPr id="16" name="Arc 11">
              <a:extLst>
                <a:ext uri="{FF2B5EF4-FFF2-40B4-BE49-F238E27FC236}">
                  <a16:creationId xmlns:a16="http://schemas.microsoft.com/office/drawing/2014/main" id="{40AB287B-3BAD-097B-7B74-C443663904AC}"/>
                </a:ext>
              </a:extLst>
            </p:cNvPr>
            <p:cNvSpPr/>
            <p:nvPr/>
          </p:nvSpPr>
          <p:spPr>
            <a:xfrm>
              <a:off x="9266237" y="15189"/>
              <a:ext cx="2151063" cy="1270000"/>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Lst>
              <a:ahLst/>
              <a:cxnLst>
                <a:cxn ang="0">
                  <a:pos x="connsiteX0" y="connsiteY0"/>
                </a:cxn>
                <a:cxn ang="0">
                  <a:pos x="connsiteX1" y="connsiteY1"/>
                </a:cxn>
              </a:cxnLst>
              <a:rect l="l" t="t" r="r" b="b"/>
              <a:pathLst>
                <a:path w="2151063" h="1270000" stroke="0" extrusionOk="0">
                  <a:moveTo>
                    <a:pt x="1085850" y="9525"/>
                  </a:moveTo>
                  <a:cubicBezTo>
                    <a:pt x="1674151" y="9525"/>
                    <a:pt x="2151063" y="292403"/>
                    <a:pt x="2151063" y="641350"/>
                  </a:cubicBezTo>
                  <a:lnTo>
                    <a:pt x="1085851" y="641350"/>
                  </a:lnTo>
                  <a:cubicBezTo>
                    <a:pt x="1085851" y="430742"/>
                    <a:pt x="1085850" y="220133"/>
                    <a:pt x="1085850" y="9525"/>
                  </a:cubicBezTo>
                  <a:close/>
                </a:path>
                <a:path w="2151063" h="1270000" fill="none">
                  <a:moveTo>
                    <a:pt x="0" y="0"/>
                  </a:moveTo>
                  <a:cubicBezTo>
                    <a:pt x="635926" y="304800"/>
                    <a:pt x="1627188" y="879778"/>
                    <a:pt x="2151063" y="1270000"/>
                  </a:cubicBezTo>
                </a:path>
              </a:pathLst>
            </a:custGeom>
            <a:noFill/>
            <a:ln w="9525" cap="flat" cmpd="sng" algn="ctr">
              <a:solidFill>
                <a:srgbClr val="7519F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ontserrat" pitchFamily="2" charset="77"/>
                <a:ea typeface="+mn-ea"/>
                <a:cs typeface="+mn-cs"/>
              </a:endParaRPr>
            </a:p>
          </p:txBody>
        </p:sp>
        <p:sp>
          <p:nvSpPr>
            <p:cNvPr id="17" name="Arc 11">
              <a:extLst>
                <a:ext uri="{FF2B5EF4-FFF2-40B4-BE49-F238E27FC236}">
                  <a16:creationId xmlns:a16="http://schemas.microsoft.com/office/drawing/2014/main" id="{D6C39254-5CD3-E2C6-2A2E-C2DE6CD50497}"/>
                </a:ext>
              </a:extLst>
            </p:cNvPr>
            <p:cNvSpPr/>
            <p:nvPr/>
          </p:nvSpPr>
          <p:spPr>
            <a:xfrm>
              <a:off x="7886110" y="-12701"/>
              <a:ext cx="2487613" cy="1273175"/>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381125 w 2471738"/>
                <a:gd name="connsiteY0" fmla="*/ 0 h 1273175"/>
                <a:gd name="connsiteX1" fmla="*/ 2471738 w 2471738"/>
                <a:gd name="connsiteY1" fmla="*/ 644525 h 1273175"/>
                <a:gd name="connsiteX2" fmla="*/ 1406526 w 2471738"/>
                <a:gd name="connsiteY2" fmla="*/ 644525 h 1273175"/>
                <a:gd name="connsiteX3" fmla="*/ 1381125 w 2471738"/>
                <a:gd name="connsiteY3" fmla="*/ 0 h 1273175"/>
                <a:gd name="connsiteX0" fmla="*/ 0 w 2471738"/>
                <a:gd name="connsiteY0" fmla="*/ 9525 h 1273175"/>
                <a:gd name="connsiteX1" fmla="*/ 2471738 w 2471738"/>
                <a:gd name="connsiteY1" fmla="*/ 1273175 h 1273175"/>
                <a:gd name="connsiteX0" fmla="*/ 1397000 w 2487613"/>
                <a:gd name="connsiteY0" fmla="*/ 0 h 1273175"/>
                <a:gd name="connsiteX1" fmla="*/ 2487613 w 2487613"/>
                <a:gd name="connsiteY1" fmla="*/ 644525 h 1273175"/>
                <a:gd name="connsiteX2" fmla="*/ 1422401 w 2487613"/>
                <a:gd name="connsiteY2" fmla="*/ 644525 h 1273175"/>
                <a:gd name="connsiteX3" fmla="*/ 1397000 w 2487613"/>
                <a:gd name="connsiteY3" fmla="*/ 0 h 1273175"/>
                <a:gd name="connsiteX0" fmla="*/ 0 w 2487613"/>
                <a:gd name="connsiteY0" fmla="*/ 3175 h 1273175"/>
                <a:gd name="connsiteX1" fmla="*/ 2487613 w 2487613"/>
                <a:gd name="connsiteY1" fmla="*/ 1273175 h 1273175"/>
              </a:gdLst>
              <a:ahLst/>
              <a:cxnLst>
                <a:cxn ang="0">
                  <a:pos x="connsiteX0" y="connsiteY0"/>
                </a:cxn>
                <a:cxn ang="0">
                  <a:pos x="connsiteX1" y="connsiteY1"/>
                </a:cxn>
              </a:cxnLst>
              <a:rect l="l" t="t" r="r" b="b"/>
              <a:pathLst>
                <a:path w="2487613" h="1273175" stroke="0" extrusionOk="0">
                  <a:moveTo>
                    <a:pt x="1397000" y="0"/>
                  </a:moveTo>
                  <a:cubicBezTo>
                    <a:pt x="1985301" y="0"/>
                    <a:pt x="2487613" y="295578"/>
                    <a:pt x="2487613" y="644525"/>
                  </a:cubicBezTo>
                  <a:lnTo>
                    <a:pt x="1422401" y="644525"/>
                  </a:lnTo>
                  <a:cubicBezTo>
                    <a:pt x="1422401" y="433917"/>
                    <a:pt x="1397000" y="210608"/>
                    <a:pt x="1397000" y="0"/>
                  </a:cubicBezTo>
                  <a:close/>
                </a:path>
                <a:path w="2487613" h="1273175" fill="none">
                  <a:moveTo>
                    <a:pt x="0" y="3175"/>
                  </a:moveTo>
                  <a:cubicBezTo>
                    <a:pt x="661326" y="269875"/>
                    <a:pt x="1744663" y="800403"/>
                    <a:pt x="2487613" y="1273175"/>
                  </a:cubicBezTo>
                </a:path>
              </a:pathLst>
            </a:custGeom>
            <a:noFill/>
            <a:ln w="9525" cap="flat" cmpd="sng" algn="ctr">
              <a:solidFill>
                <a:srgbClr val="7D76F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ontserrat" pitchFamily="2" charset="77"/>
                <a:ea typeface="+mn-ea"/>
                <a:cs typeface="+mn-cs"/>
              </a:endParaRPr>
            </a:p>
          </p:txBody>
        </p:sp>
      </p:grpSp>
      <p:pic>
        <p:nvPicPr>
          <p:cNvPr id="18" name="Graphic 17">
            <a:extLst>
              <a:ext uri="{FF2B5EF4-FFF2-40B4-BE49-F238E27FC236}">
                <a16:creationId xmlns:a16="http://schemas.microsoft.com/office/drawing/2014/main" id="{4BF2B528-2857-4956-2AA1-A4446CD3D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sp>
        <p:nvSpPr>
          <p:cNvPr id="19" name="Text Placeholder 16">
            <a:extLst>
              <a:ext uri="{FF2B5EF4-FFF2-40B4-BE49-F238E27FC236}">
                <a16:creationId xmlns:a16="http://schemas.microsoft.com/office/drawing/2014/main" id="{0FE14E54-340A-6BA7-EBCF-B11A0AF34F09}"/>
              </a:ext>
            </a:extLst>
          </p:cNvPr>
          <p:cNvSpPr>
            <a:spLocks noGrp="1"/>
          </p:cNvSpPr>
          <p:nvPr>
            <p:ph type="body" sz="quarter" idx="12" hasCustomPrompt="1"/>
          </p:nvPr>
        </p:nvSpPr>
        <p:spPr>
          <a:xfrm>
            <a:off x="449351" y="398928"/>
            <a:ext cx="8405486" cy="381001"/>
          </a:xfrm>
          <a:prstGeom prst="rect">
            <a:avLst/>
          </a:prstGeom>
        </p:spPr>
        <p:txBody>
          <a:bodyPr anchor="ctr">
            <a:noAutofit/>
          </a:bodyPr>
          <a:lstStyle>
            <a:lvl1pPr>
              <a:defRPr sz="2200" b="0" i="0">
                <a:solidFill>
                  <a:schemeClr val="bg1"/>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
        <p:nvSpPr>
          <p:cNvPr id="2" name="TextBox 1">
            <a:extLst>
              <a:ext uri="{FF2B5EF4-FFF2-40B4-BE49-F238E27FC236}">
                <a16:creationId xmlns:a16="http://schemas.microsoft.com/office/drawing/2014/main" id="{72829C91-04E4-5546-ABD6-058F0E6DAF77}"/>
              </a:ext>
            </a:extLst>
          </p:cNvPr>
          <p:cNvSpPr txBox="1"/>
          <p:nvPr/>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1"/>
                </a:solidFill>
                <a:latin typeface="Montserrat SemiBold" pitchFamily="2" charset="77"/>
              </a:rPr>
              <a:t>©2025 EXTREME NETWORKS, INC.</a:t>
            </a:r>
            <a:r>
              <a:rPr lang="en-US" sz="600" b="0" i="0">
                <a:solidFill>
                  <a:schemeClr val="bg1"/>
                </a:solidFill>
                <a:latin typeface="Montserrat" pitchFamily="2" charset="77"/>
              </a:rPr>
              <a:t> </a:t>
            </a:r>
            <a:r>
              <a:rPr lang="en-US" sz="600" b="0" i="0">
                <a:solidFill>
                  <a:schemeClr val="bg1"/>
                </a:solidFill>
                <a:latin typeface="Montserrat Light" pitchFamily="2" charset="77"/>
              </a:rPr>
              <a:t>ALL RIGHTS RESERVED.</a:t>
            </a:r>
          </a:p>
        </p:txBody>
      </p:sp>
      <p:sp>
        <p:nvSpPr>
          <p:cNvPr id="3" name="Slide Number Placeholder 5">
            <a:extLst>
              <a:ext uri="{FF2B5EF4-FFF2-40B4-BE49-F238E27FC236}">
                <a16:creationId xmlns:a16="http://schemas.microsoft.com/office/drawing/2014/main" id="{195599AE-97A1-88F6-EC66-ED3117D8ED92}"/>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75763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1">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2F0AD9-284B-F4E7-D8D7-067E7E2853C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A57C70-AF72-059E-B341-B3673E314E41}"/>
              </a:ext>
            </a:extLst>
          </p:cNvPr>
          <p:cNvSpPr>
            <a:spLocks noGrp="1"/>
          </p:cNvSpPr>
          <p:nvPr>
            <p:ph type="title" hasCustomPrompt="1"/>
          </p:nvPr>
        </p:nvSpPr>
        <p:spPr>
          <a:xfrm>
            <a:off x="408125" y="2464905"/>
            <a:ext cx="8415131" cy="1696451"/>
          </a:xfrm>
        </p:spPr>
        <p:txBody>
          <a:bodyPr lIns="0" tIns="0" rIns="0" bIns="0" anchor="b">
            <a:noAutofit/>
          </a:bodyPr>
          <a:lstStyle>
            <a:lvl1pPr>
              <a:lnSpc>
                <a:spcPct val="90000"/>
              </a:lnSpc>
              <a:defRPr sz="5000" b="1" i="0">
                <a:latin typeface="DM Sans 14pt" pitchFamily="2" charset="77"/>
              </a:defRPr>
            </a:lvl1pPr>
          </a:lstStyle>
          <a:p>
            <a:r>
              <a:rPr lang="en-US"/>
              <a:t>Title lorem ipsum dolor sit </a:t>
            </a:r>
            <a:r>
              <a:rPr lang="en-US" err="1"/>
              <a:t>amet</a:t>
            </a:r>
            <a:r>
              <a:rPr lang="en-US"/>
              <a:t> </a:t>
            </a:r>
            <a:r>
              <a:rPr lang="en-US" err="1"/>
              <a:t>consectetur</a:t>
            </a:r>
            <a:endParaRPr lang="en-US"/>
          </a:p>
        </p:txBody>
      </p:sp>
      <p:sp>
        <p:nvSpPr>
          <p:cNvPr id="9" name="Text Placeholder 8">
            <a:extLst>
              <a:ext uri="{FF2B5EF4-FFF2-40B4-BE49-F238E27FC236}">
                <a16:creationId xmlns:a16="http://schemas.microsoft.com/office/drawing/2014/main" id="{68BAFD7B-A1E4-D888-7F5A-BC6451FF0448}"/>
              </a:ext>
            </a:extLst>
          </p:cNvPr>
          <p:cNvSpPr>
            <a:spLocks noGrp="1"/>
          </p:cNvSpPr>
          <p:nvPr>
            <p:ph type="body" sz="quarter" idx="13" hasCustomPrompt="1"/>
          </p:nvPr>
        </p:nvSpPr>
        <p:spPr>
          <a:xfrm>
            <a:off x="408125" y="4293360"/>
            <a:ext cx="8447087" cy="110358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2400"/>
            </a:lvl1pPr>
          </a:lstStyle>
          <a:p>
            <a:pPr lvl="0"/>
            <a:r>
              <a:rPr lang="en-US"/>
              <a:t>Subhead lorem ipsum dolor sit </a:t>
            </a:r>
            <a:r>
              <a:rPr lang="en-US" err="1"/>
              <a:t>amet</a:t>
            </a:r>
            <a:r>
              <a:rPr lang="en-US"/>
              <a:t> </a:t>
            </a:r>
            <a:r>
              <a:rPr lang="en-US" err="1"/>
              <a:t>consectetur</a:t>
            </a:r>
            <a:endParaRPr lang="en-US"/>
          </a:p>
        </p:txBody>
      </p:sp>
      <p:pic>
        <p:nvPicPr>
          <p:cNvPr id="11" name="Graphic 10">
            <a:extLst>
              <a:ext uri="{FF2B5EF4-FFF2-40B4-BE49-F238E27FC236}">
                <a16:creationId xmlns:a16="http://schemas.microsoft.com/office/drawing/2014/main" id="{3A796EBE-B2D0-5C11-1F6A-ED0B98A8D0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30156" y="350611"/>
            <a:ext cx="1793495" cy="439914"/>
          </a:xfrm>
          <a:prstGeom prst="rect">
            <a:avLst/>
          </a:prstGeom>
        </p:spPr>
      </p:pic>
    </p:spTree>
    <p:extLst>
      <p:ext uri="{BB962C8B-B14F-4D97-AF65-F5344CB8AC3E}">
        <p14:creationId xmlns:p14="http://schemas.microsoft.com/office/powerpoint/2010/main" val="11783803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_Title-2">
    <p:bg>
      <p:bgPr>
        <a:solidFill>
          <a:srgbClr val="000000"/>
        </a:solidFill>
        <a:effectLst/>
      </p:bgPr>
    </p:bg>
    <p:spTree>
      <p:nvGrpSpPr>
        <p:cNvPr id="1" name=""/>
        <p:cNvGrpSpPr/>
        <p:nvPr/>
      </p:nvGrpSpPr>
      <p:grpSpPr>
        <a:xfrm>
          <a:off x="0" y="0"/>
          <a:ext cx="0" cy="0"/>
          <a:chOff x="0" y="0"/>
          <a:chExt cx="0" cy="0"/>
        </a:xfrm>
      </p:grpSpPr>
      <p:sp>
        <p:nvSpPr>
          <p:cNvPr id="5" name="Process 4">
            <a:extLst>
              <a:ext uri="{FF2B5EF4-FFF2-40B4-BE49-F238E27FC236}">
                <a16:creationId xmlns:a16="http://schemas.microsoft.com/office/drawing/2014/main" id="{702124D0-3ECE-3545-6DE4-F9B12CE0DC2C}"/>
              </a:ext>
            </a:extLst>
          </p:cNvPr>
          <p:cNvSpPr>
            <a:spLocks noGrp="1" noRot="1" noMove="1" noResize="1" noEditPoints="1" noAdjustHandles="1" noChangeArrowheads="1" noChangeShapeType="1"/>
          </p:cNvSpPr>
          <p:nvPr userDrawn="1"/>
        </p:nvSpPr>
        <p:spPr>
          <a:xfrm>
            <a:off x="0" y="0"/>
            <a:ext cx="11125526" cy="126328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 h="10000">
                <a:moveTo>
                  <a:pt x="0" y="0"/>
                </a:moveTo>
                <a:lnTo>
                  <a:pt x="10000" y="0"/>
                </a:lnTo>
                <a:cubicBezTo>
                  <a:pt x="10858" y="2998"/>
                  <a:pt x="11685" y="6298"/>
                  <a:pt x="12479" y="9975"/>
                </a:cubicBezTo>
                <a:lnTo>
                  <a:pt x="0" y="1000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4DD7991-F962-C1CD-1B70-FD0B6F8E28AD}"/>
              </a:ext>
            </a:extLst>
          </p:cNvPr>
          <p:cNvSpPr>
            <a:spLocks noGrp="1" noRot="1" noMove="1" noResize="1" noEditPoints="1" noAdjustHandles="1" noChangeArrowheads="1" noChangeShapeType="1"/>
          </p:cNvSpPr>
          <p:nvPr userDrawn="1"/>
        </p:nvSpPr>
        <p:spPr>
          <a:xfrm>
            <a:off x="9266237" y="-9525"/>
            <a:ext cx="2151063" cy="1270000"/>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Lst>
            <a:ahLst/>
            <a:cxnLst>
              <a:cxn ang="0">
                <a:pos x="connsiteX0" y="connsiteY0"/>
              </a:cxn>
              <a:cxn ang="0">
                <a:pos x="connsiteX1" y="connsiteY1"/>
              </a:cxn>
            </a:cxnLst>
            <a:rect l="l" t="t" r="r" b="b"/>
            <a:pathLst>
              <a:path w="2151063" h="1270000" stroke="0" extrusionOk="0">
                <a:moveTo>
                  <a:pt x="1085850" y="9525"/>
                </a:moveTo>
                <a:cubicBezTo>
                  <a:pt x="1674151" y="9525"/>
                  <a:pt x="2151063" y="292403"/>
                  <a:pt x="2151063" y="641350"/>
                </a:cubicBezTo>
                <a:lnTo>
                  <a:pt x="1085851" y="641350"/>
                </a:lnTo>
                <a:cubicBezTo>
                  <a:pt x="1085851" y="430742"/>
                  <a:pt x="1085850" y="220133"/>
                  <a:pt x="1085850" y="9525"/>
                </a:cubicBezTo>
                <a:close/>
              </a:path>
              <a:path w="2151063" h="1270000" fill="none">
                <a:moveTo>
                  <a:pt x="0" y="0"/>
                </a:moveTo>
                <a:cubicBezTo>
                  <a:pt x="635926" y="304800"/>
                  <a:pt x="1627188" y="879778"/>
                  <a:pt x="2151063" y="1270000"/>
                </a:cubicBezTo>
              </a:path>
            </a:pathLst>
          </a:custGeom>
          <a:ln w="9525">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Arc 11">
            <a:extLst>
              <a:ext uri="{FF2B5EF4-FFF2-40B4-BE49-F238E27FC236}">
                <a16:creationId xmlns:a16="http://schemas.microsoft.com/office/drawing/2014/main" id="{D87D93B1-025A-7212-05B1-00BE09AA861B}"/>
              </a:ext>
            </a:extLst>
          </p:cNvPr>
          <p:cNvSpPr>
            <a:spLocks noGrp="1" noRot="1" noMove="1" noResize="1" noEditPoints="1" noAdjustHandles="1" noChangeArrowheads="1" noChangeShapeType="1"/>
          </p:cNvSpPr>
          <p:nvPr userDrawn="1"/>
        </p:nvSpPr>
        <p:spPr>
          <a:xfrm>
            <a:off x="7886110" y="-12701"/>
            <a:ext cx="2487613" cy="1273175"/>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381125 w 2471738"/>
              <a:gd name="connsiteY0" fmla="*/ 0 h 1273175"/>
              <a:gd name="connsiteX1" fmla="*/ 2471738 w 2471738"/>
              <a:gd name="connsiteY1" fmla="*/ 644525 h 1273175"/>
              <a:gd name="connsiteX2" fmla="*/ 1406526 w 2471738"/>
              <a:gd name="connsiteY2" fmla="*/ 644525 h 1273175"/>
              <a:gd name="connsiteX3" fmla="*/ 1381125 w 2471738"/>
              <a:gd name="connsiteY3" fmla="*/ 0 h 1273175"/>
              <a:gd name="connsiteX0" fmla="*/ 0 w 2471738"/>
              <a:gd name="connsiteY0" fmla="*/ 9525 h 1273175"/>
              <a:gd name="connsiteX1" fmla="*/ 2471738 w 2471738"/>
              <a:gd name="connsiteY1" fmla="*/ 1273175 h 1273175"/>
              <a:gd name="connsiteX0" fmla="*/ 1397000 w 2487613"/>
              <a:gd name="connsiteY0" fmla="*/ 0 h 1273175"/>
              <a:gd name="connsiteX1" fmla="*/ 2487613 w 2487613"/>
              <a:gd name="connsiteY1" fmla="*/ 644525 h 1273175"/>
              <a:gd name="connsiteX2" fmla="*/ 1422401 w 2487613"/>
              <a:gd name="connsiteY2" fmla="*/ 644525 h 1273175"/>
              <a:gd name="connsiteX3" fmla="*/ 1397000 w 2487613"/>
              <a:gd name="connsiteY3" fmla="*/ 0 h 1273175"/>
              <a:gd name="connsiteX0" fmla="*/ 0 w 2487613"/>
              <a:gd name="connsiteY0" fmla="*/ 3175 h 1273175"/>
              <a:gd name="connsiteX1" fmla="*/ 2487613 w 2487613"/>
              <a:gd name="connsiteY1" fmla="*/ 1273175 h 1273175"/>
            </a:gdLst>
            <a:ahLst/>
            <a:cxnLst>
              <a:cxn ang="0">
                <a:pos x="connsiteX0" y="connsiteY0"/>
              </a:cxn>
              <a:cxn ang="0">
                <a:pos x="connsiteX1" y="connsiteY1"/>
              </a:cxn>
            </a:cxnLst>
            <a:rect l="l" t="t" r="r" b="b"/>
            <a:pathLst>
              <a:path w="2487613" h="1273175" stroke="0" extrusionOk="0">
                <a:moveTo>
                  <a:pt x="1397000" y="0"/>
                </a:moveTo>
                <a:cubicBezTo>
                  <a:pt x="1985301" y="0"/>
                  <a:pt x="2487613" y="295578"/>
                  <a:pt x="2487613" y="644525"/>
                </a:cubicBezTo>
                <a:lnTo>
                  <a:pt x="1422401" y="644525"/>
                </a:lnTo>
                <a:cubicBezTo>
                  <a:pt x="1422401" y="433917"/>
                  <a:pt x="1397000" y="210608"/>
                  <a:pt x="1397000" y="0"/>
                </a:cubicBezTo>
                <a:close/>
              </a:path>
              <a:path w="2487613" h="1273175" fill="none">
                <a:moveTo>
                  <a:pt x="0" y="3175"/>
                </a:moveTo>
                <a:cubicBezTo>
                  <a:pt x="661326" y="269875"/>
                  <a:pt x="1744663" y="800403"/>
                  <a:pt x="2487613" y="1273175"/>
                </a:cubicBezTo>
              </a:path>
            </a:pathLst>
          </a:custGeom>
          <a:ln w="9525">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17A57C70-AF72-059E-B341-B3673E314E41}"/>
              </a:ext>
            </a:extLst>
          </p:cNvPr>
          <p:cNvSpPr>
            <a:spLocks noGrp="1"/>
          </p:cNvSpPr>
          <p:nvPr>
            <p:ph type="title" hasCustomPrompt="1"/>
          </p:nvPr>
        </p:nvSpPr>
        <p:spPr>
          <a:xfrm>
            <a:off x="408125" y="85969"/>
            <a:ext cx="8415131" cy="609600"/>
          </a:xfrm>
        </p:spPr>
        <p:txBody>
          <a:bodyPr lIns="0" tIns="0" rIns="0" bIns="0" anchor="b">
            <a:noAutofit/>
          </a:bodyPr>
          <a:lstStyle>
            <a:lvl1pPr>
              <a:lnSpc>
                <a:spcPct val="90000"/>
              </a:lnSpc>
              <a:defRPr sz="2700" b="1" i="0">
                <a:latin typeface="DM Sans 14pt" pitchFamily="2" charset="77"/>
              </a:defRPr>
            </a:lvl1pPr>
          </a:lstStyle>
          <a:p>
            <a:r>
              <a:rPr lang="en-US"/>
              <a:t>Title lorem ipsum dolor sit </a:t>
            </a:r>
            <a:r>
              <a:rPr lang="en-US" err="1"/>
              <a:t>amet</a:t>
            </a:r>
            <a:r>
              <a:rPr lang="en-US"/>
              <a:t> </a:t>
            </a:r>
            <a:r>
              <a:rPr lang="en-US" err="1"/>
              <a:t>consectetur</a:t>
            </a:r>
            <a:endParaRPr lang="en-US"/>
          </a:p>
        </p:txBody>
      </p:sp>
      <p:sp>
        <p:nvSpPr>
          <p:cNvPr id="9" name="Text Placeholder 8">
            <a:extLst>
              <a:ext uri="{FF2B5EF4-FFF2-40B4-BE49-F238E27FC236}">
                <a16:creationId xmlns:a16="http://schemas.microsoft.com/office/drawing/2014/main" id="{68BAFD7B-A1E4-D888-7F5A-BC6451FF0448}"/>
              </a:ext>
            </a:extLst>
          </p:cNvPr>
          <p:cNvSpPr>
            <a:spLocks noGrp="1"/>
          </p:cNvSpPr>
          <p:nvPr>
            <p:ph type="body" sz="quarter" idx="13" hasCustomPrompt="1"/>
          </p:nvPr>
        </p:nvSpPr>
        <p:spPr>
          <a:xfrm>
            <a:off x="408125" y="758092"/>
            <a:ext cx="8447087" cy="422031"/>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300"/>
            </a:lvl1pPr>
          </a:lstStyle>
          <a:p>
            <a:pPr lvl="0"/>
            <a:r>
              <a:rPr lang="en-US"/>
              <a:t>Subhead 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pic>
        <p:nvPicPr>
          <p:cNvPr id="11" name="Graphic 10">
            <a:extLst>
              <a:ext uri="{FF2B5EF4-FFF2-40B4-BE49-F238E27FC236}">
                <a16:creationId xmlns:a16="http://schemas.microsoft.com/office/drawing/2014/main" id="{3A796EBE-B2D0-5C11-1F6A-ED0B98A8D0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sp>
        <p:nvSpPr>
          <p:cNvPr id="7" name="TextBox 6">
            <a:extLst>
              <a:ext uri="{FF2B5EF4-FFF2-40B4-BE49-F238E27FC236}">
                <a16:creationId xmlns:a16="http://schemas.microsoft.com/office/drawing/2014/main" id="{0732E656-E2FB-36EF-46EC-B868E7376E57}"/>
              </a:ext>
            </a:extLst>
          </p:cNvPr>
          <p:cNvSpPr txBox="1"/>
          <p:nvPr userDrawn="1"/>
        </p:nvSpPr>
        <p:spPr>
          <a:xfrm>
            <a:off x="9040305" y="6542584"/>
            <a:ext cx="2546215" cy="184666"/>
          </a:xfrm>
          <a:prstGeom prst="rect">
            <a:avLst/>
          </a:prstGeom>
          <a:noFill/>
        </p:spPr>
        <p:txBody>
          <a:bodyPr wrap="square" rtlCol="0">
            <a:spAutoFit/>
          </a:bodyPr>
          <a:lstStyle/>
          <a:p>
            <a:pPr algn="r"/>
            <a:r>
              <a:rPr lang="en-US" sz="600" b="0" i="0">
                <a:latin typeface="+mn-lt"/>
              </a:rPr>
              <a:t>©2025 EXTREME NETWORKS, INC. ALL RIGHTS RESERVED.</a:t>
            </a:r>
          </a:p>
        </p:txBody>
      </p:sp>
      <p:sp>
        <p:nvSpPr>
          <p:cNvPr id="3" name="TextBox 2">
            <a:extLst>
              <a:ext uri="{FF2B5EF4-FFF2-40B4-BE49-F238E27FC236}">
                <a16:creationId xmlns:a16="http://schemas.microsoft.com/office/drawing/2014/main" id="{E04D7A6A-957A-76ED-907E-EE43E76299D5}"/>
              </a:ext>
            </a:extLst>
          </p:cNvPr>
          <p:cNvSpPr txBox="1"/>
          <p:nvPr userDrawn="1"/>
        </p:nvSpPr>
        <p:spPr>
          <a:xfrm>
            <a:off x="11528854" y="6536202"/>
            <a:ext cx="374823" cy="215444"/>
          </a:xfrm>
          <a:prstGeom prst="rect">
            <a:avLst/>
          </a:prstGeom>
          <a:noFill/>
        </p:spPr>
        <p:txBody>
          <a:bodyPr wrap="square" rtlCol="0">
            <a:spAutoFit/>
          </a:bodyPr>
          <a:lstStyle/>
          <a:p>
            <a:pPr algn="r"/>
            <a:fld id="{4D173BAC-2D4A-1041-958B-8C29CE0F6A24}" type="slidenum">
              <a:rPr lang="en-US" sz="800" b="1" i="0" smtClean="0">
                <a:latin typeface="+mn-lt"/>
              </a:rPr>
              <a:t>‹#›</a:t>
            </a:fld>
            <a:endParaRPr lang="en-US" sz="800" b="1" i="0">
              <a:latin typeface="+mn-lt"/>
            </a:endParaRPr>
          </a:p>
        </p:txBody>
      </p:sp>
    </p:spTree>
    <p:extLst>
      <p:ext uri="{BB962C8B-B14F-4D97-AF65-F5344CB8AC3E}">
        <p14:creationId xmlns:p14="http://schemas.microsoft.com/office/powerpoint/2010/main" val="2292360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No Image Slide Dark">
    <p:bg>
      <p:bgPr>
        <a:solidFill>
          <a:srgbClr val="000000"/>
        </a:solidFill>
        <a:effectLst/>
      </p:bgPr>
    </p:bg>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7D5699FB-4A24-B448-8178-2F6CF8059439}"/>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18" name="Slide Number Placeholder 5">
            <a:extLst>
              <a:ext uri="{FF2B5EF4-FFF2-40B4-BE49-F238E27FC236}">
                <a16:creationId xmlns:a16="http://schemas.microsoft.com/office/drawing/2014/main" id="{B642E865-A1E8-3F49-9CC2-4AB0C581CF00}"/>
              </a:ext>
            </a:extLst>
          </p:cNvPr>
          <p:cNvSpPr txBox="1">
            <a:spLocks/>
          </p:cNvSpPr>
          <p:nvPr/>
        </p:nvSpPr>
        <p:spPr>
          <a:xfrm>
            <a:off x="11400290"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1"/>
                </a:solidFill>
              </a:rPr>
              <a:pPr/>
              <a:t>‹#›</a:t>
            </a:fld>
            <a:endParaRPr lang="en-US">
              <a:solidFill>
                <a:schemeClr val="bg1"/>
              </a:solidFill>
            </a:endParaRPr>
          </a:p>
        </p:txBody>
      </p:sp>
      <p:sp>
        <p:nvSpPr>
          <p:cNvPr id="2" name="TextBox 1">
            <a:extLst>
              <a:ext uri="{FF2B5EF4-FFF2-40B4-BE49-F238E27FC236}">
                <a16:creationId xmlns:a16="http://schemas.microsoft.com/office/drawing/2014/main" id="{16A8D762-91D0-CF06-627A-412365287D3E}"/>
              </a:ext>
            </a:extLst>
          </p:cNvPr>
          <p:cNvSpPr txBox="1"/>
          <p:nvPr/>
        </p:nvSpPr>
        <p:spPr>
          <a:xfrm>
            <a:off x="6776836" y="6399765"/>
            <a:ext cx="4572000" cy="88810"/>
          </a:xfrm>
          <a:prstGeom prst="rect">
            <a:avLst/>
          </a:prstGeom>
          <a:noFill/>
        </p:spPr>
        <p:txBody>
          <a:bodyPr wrap="square" lIns="0" tIns="0" rIns="0" bIns="0" rtlCol="0" anchor="b" anchorCtr="0">
            <a:noAutofit/>
          </a:bodyPr>
          <a:lstStyle/>
          <a:p>
            <a:pPr algn="r"/>
            <a:r>
              <a:rPr lang="en-US" sz="600" b="1" i="0">
                <a:solidFill>
                  <a:schemeClr val="bg1"/>
                </a:solidFill>
                <a:latin typeface="Montserrat SemiBold" pitchFamily="2" charset="77"/>
              </a:rPr>
              <a:t>©2025 EXTREME NETWORKS, INC.</a:t>
            </a:r>
            <a:r>
              <a:rPr lang="en-US" sz="600" b="0" i="0">
                <a:solidFill>
                  <a:schemeClr val="bg1"/>
                </a:solidFill>
                <a:latin typeface="Montserrat" pitchFamily="2" charset="77"/>
              </a:rPr>
              <a:t> </a:t>
            </a:r>
            <a:r>
              <a:rPr lang="en-US" sz="600" b="0" i="0">
                <a:solidFill>
                  <a:schemeClr val="bg1"/>
                </a:solidFill>
                <a:latin typeface="Montserrat Light" pitchFamily="2" charset="77"/>
              </a:rPr>
              <a:t>ALL RIGHTS RESERVED.</a:t>
            </a:r>
          </a:p>
        </p:txBody>
      </p:sp>
      <p:sp>
        <p:nvSpPr>
          <p:cNvPr id="3" name="Picture Placeholder 20">
            <a:extLst>
              <a:ext uri="{FF2B5EF4-FFF2-40B4-BE49-F238E27FC236}">
                <a16:creationId xmlns:a16="http://schemas.microsoft.com/office/drawing/2014/main" id="{61C9270F-A710-1F17-AC7B-C1B10CB22685}"/>
              </a:ext>
            </a:extLst>
          </p:cNvPr>
          <p:cNvSpPr>
            <a:spLocks noGrp="1"/>
          </p:cNvSpPr>
          <p:nvPr>
            <p:ph type="pic" sz="quarter" idx="17"/>
          </p:nvPr>
        </p:nvSpPr>
        <p:spPr>
          <a:xfrm>
            <a:off x="0" y="1260475"/>
            <a:ext cx="6096000" cy="5597526"/>
          </a:xfrm>
          <a:prstGeom prst="rect">
            <a:avLst/>
          </a:prstGeom>
        </p:spPr>
        <p:txBody>
          <a:bodyPr/>
          <a:lstStyle>
            <a:lvl1pPr>
              <a:defRPr b="0" i="0">
                <a:solidFill>
                  <a:schemeClr val="bg1"/>
                </a:solidFill>
                <a:latin typeface="Montserrat" pitchFamily="2" charset="77"/>
              </a:defRPr>
            </a:lvl1pPr>
          </a:lstStyle>
          <a:p>
            <a:r>
              <a:rPr lang="en-US"/>
              <a:t>Click icon to add picture</a:t>
            </a:r>
          </a:p>
        </p:txBody>
      </p:sp>
      <p:grpSp>
        <p:nvGrpSpPr>
          <p:cNvPr id="11" name="Group 10">
            <a:extLst>
              <a:ext uri="{FF2B5EF4-FFF2-40B4-BE49-F238E27FC236}">
                <a16:creationId xmlns:a16="http://schemas.microsoft.com/office/drawing/2014/main" id="{286517DD-E09D-A0CD-5A41-EECAA2964FE3}"/>
              </a:ext>
            </a:extLst>
          </p:cNvPr>
          <p:cNvGrpSpPr/>
          <p:nvPr userDrawn="1"/>
        </p:nvGrpSpPr>
        <p:grpSpPr>
          <a:xfrm>
            <a:off x="0" y="-12701"/>
            <a:ext cx="11417300" cy="1297890"/>
            <a:chOff x="0" y="-12701"/>
            <a:chExt cx="11417300" cy="1297890"/>
          </a:xfrm>
        </p:grpSpPr>
        <p:sp>
          <p:nvSpPr>
            <p:cNvPr id="14" name="Process 4">
              <a:extLst>
                <a:ext uri="{FF2B5EF4-FFF2-40B4-BE49-F238E27FC236}">
                  <a16:creationId xmlns:a16="http://schemas.microsoft.com/office/drawing/2014/main" id="{89D32B3C-947D-A2CD-099D-8F4F72DEF1DC}"/>
                </a:ext>
              </a:extLst>
            </p:cNvPr>
            <p:cNvSpPr/>
            <p:nvPr userDrawn="1"/>
          </p:nvSpPr>
          <p:spPr>
            <a:xfrm>
              <a:off x="0" y="0"/>
              <a:ext cx="11125526" cy="126328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 h="10000">
                  <a:moveTo>
                    <a:pt x="0" y="0"/>
                  </a:moveTo>
                  <a:lnTo>
                    <a:pt x="10000" y="0"/>
                  </a:lnTo>
                  <a:cubicBezTo>
                    <a:pt x="10858" y="2998"/>
                    <a:pt x="11685" y="6298"/>
                    <a:pt x="12479" y="9975"/>
                  </a:cubicBezTo>
                  <a:lnTo>
                    <a:pt x="0" y="10000"/>
                  </a:lnTo>
                  <a:lnTo>
                    <a:pt x="0" y="0"/>
                  </a:lnTo>
                  <a:close/>
                </a:path>
              </a:pathLst>
            </a:custGeom>
            <a:solidFill>
              <a:srgbClr val="20004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ontserrat" pitchFamily="2" charset="77"/>
                <a:ea typeface="+mn-ea"/>
                <a:cs typeface="+mn-cs"/>
              </a:endParaRPr>
            </a:p>
          </p:txBody>
        </p:sp>
        <p:sp>
          <p:nvSpPr>
            <p:cNvPr id="15" name="Arc 11">
              <a:extLst>
                <a:ext uri="{FF2B5EF4-FFF2-40B4-BE49-F238E27FC236}">
                  <a16:creationId xmlns:a16="http://schemas.microsoft.com/office/drawing/2014/main" id="{876876F4-25F6-D5A8-B520-ED4BF802C90B}"/>
                </a:ext>
              </a:extLst>
            </p:cNvPr>
            <p:cNvSpPr/>
            <p:nvPr userDrawn="1"/>
          </p:nvSpPr>
          <p:spPr>
            <a:xfrm>
              <a:off x="9266237" y="15189"/>
              <a:ext cx="2151063" cy="1270000"/>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Lst>
              <a:ahLst/>
              <a:cxnLst>
                <a:cxn ang="0">
                  <a:pos x="connsiteX0" y="connsiteY0"/>
                </a:cxn>
                <a:cxn ang="0">
                  <a:pos x="connsiteX1" y="connsiteY1"/>
                </a:cxn>
              </a:cxnLst>
              <a:rect l="l" t="t" r="r" b="b"/>
              <a:pathLst>
                <a:path w="2151063" h="1270000" stroke="0" extrusionOk="0">
                  <a:moveTo>
                    <a:pt x="1085850" y="9525"/>
                  </a:moveTo>
                  <a:cubicBezTo>
                    <a:pt x="1674151" y="9525"/>
                    <a:pt x="2151063" y="292403"/>
                    <a:pt x="2151063" y="641350"/>
                  </a:cubicBezTo>
                  <a:lnTo>
                    <a:pt x="1085851" y="641350"/>
                  </a:lnTo>
                  <a:cubicBezTo>
                    <a:pt x="1085851" y="430742"/>
                    <a:pt x="1085850" y="220133"/>
                    <a:pt x="1085850" y="9525"/>
                  </a:cubicBezTo>
                  <a:close/>
                </a:path>
                <a:path w="2151063" h="1270000" fill="none">
                  <a:moveTo>
                    <a:pt x="0" y="0"/>
                  </a:moveTo>
                  <a:cubicBezTo>
                    <a:pt x="635926" y="304800"/>
                    <a:pt x="1627188" y="879778"/>
                    <a:pt x="2151063" y="1270000"/>
                  </a:cubicBezTo>
                </a:path>
              </a:pathLst>
            </a:custGeom>
            <a:noFill/>
            <a:ln w="9525" cap="flat" cmpd="sng" algn="ctr">
              <a:solidFill>
                <a:srgbClr val="7519F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ontserrat" pitchFamily="2" charset="77"/>
                <a:ea typeface="+mn-ea"/>
                <a:cs typeface="+mn-cs"/>
              </a:endParaRPr>
            </a:p>
          </p:txBody>
        </p:sp>
        <p:sp>
          <p:nvSpPr>
            <p:cNvPr id="17" name="Arc 11">
              <a:extLst>
                <a:ext uri="{FF2B5EF4-FFF2-40B4-BE49-F238E27FC236}">
                  <a16:creationId xmlns:a16="http://schemas.microsoft.com/office/drawing/2014/main" id="{9F12107B-1A13-280C-9A00-51342321671A}"/>
                </a:ext>
              </a:extLst>
            </p:cNvPr>
            <p:cNvSpPr/>
            <p:nvPr userDrawn="1"/>
          </p:nvSpPr>
          <p:spPr>
            <a:xfrm>
              <a:off x="7886110" y="-12701"/>
              <a:ext cx="2487613" cy="1273175"/>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381125 w 2471738"/>
                <a:gd name="connsiteY0" fmla="*/ 0 h 1273175"/>
                <a:gd name="connsiteX1" fmla="*/ 2471738 w 2471738"/>
                <a:gd name="connsiteY1" fmla="*/ 644525 h 1273175"/>
                <a:gd name="connsiteX2" fmla="*/ 1406526 w 2471738"/>
                <a:gd name="connsiteY2" fmla="*/ 644525 h 1273175"/>
                <a:gd name="connsiteX3" fmla="*/ 1381125 w 2471738"/>
                <a:gd name="connsiteY3" fmla="*/ 0 h 1273175"/>
                <a:gd name="connsiteX0" fmla="*/ 0 w 2471738"/>
                <a:gd name="connsiteY0" fmla="*/ 9525 h 1273175"/>
                <a:gd name="connsiteX1" fmla="*/ 2471738 w 2471738"/>
                <a:gd name="connsiteY1" fmla="*/ 1273175 h 1273175"/>
                <a:gd name="connsiteX0" fmla="*/ 1397000 w 2487613"/>
                <a:gd name="connsiteY0" fmla="*/ 0 h 1273175"/>
                <a:gd name="connsiteX1" fmla="*/ 2487613 w 2487613"/>
                <a:gd name="connsiteY1" fmla="*/ 644525 h 1273175"/>
                <a:gd name="connsiteX2" fmla="*/ 1422401 w 2487613"/>
                <a:gd name="connsiteY2" fmla="*/ 644525 h 1273175"/>
                <a:gd name="connsiteX3" fmla="*/ 1397000 w 2487613"/>
                <a:gd name="connsiteY3" fmla="*/ 0 h 1273175"/>
                <a:gd name="connsiteX0" fmla="*/ 0 w 2487613"/>
                <a:gd name="connsiteY0" fmla="*/ 3175 h 1273175"/>
                <a:gd name="connsiteX1" fmla="*/ 2487613 w 2487613"/>
                <a:gd name="connsiteY1" fmla="*/ 1273175 h 1273175"/>
              </a:gdLst>
              <a:ahLst/>
              <a:cxnLst>
                <a:cxn ang="0">
                  <a:pos x="connsiteX0" y="connsiteY0"/>
                </a:cxn>
                <a:cxn ang="0">
                  <a:pos x="connsiteX1" y="connsiteY1"/>
                </a:cxn>
              </a:cxnLst>
              <a:rect l="l" t="t" r="r" b="b"/>
              <a:pathLst>
                <a:path w="2487613" h="1273175" stroke="0" extrusionOk="0">
                  <a:moveTo>
                    <a:pt x="1397000" y="0"/>
                  </a:moveTo>
                  <a:cubicBezTo>
                    <a:pt x="1985301" y="0"/>
                    <a:pt x="2487613" y="295578"/>
                    <a:pt x="2487613" y="644525"/>
                  </a:cubicBezTo>
                  <a:lnTo>
                    <a:pt x="1422401" y="644525"/>
                  </a:lnTo>
                  <a:cubicBezTo>
                    <a:pt x="1422401" y="433917"/>
                    <a:pt x="1397000" y="210608"/>
                    <a:pt x="1397000" y="0"/>
                  </a:cubicBezTo>
                  <a:close/>
                </a:path>
                <a:path w="2487613" h="1273175" fill="none">
                  <a:moveTo>
                    <a:pt x="0" y="3175"/>
                  </a:moveTo>
                  <a:cubicBezTo>
                    <a:pt x="661326" y="269875"/>
                    <a:pt x="1744663" y="800403"/>
                    <a:pt x="2487613" y="1273175"/>
                  </a:cubicBezTo>
                </a:path>
              </a:pathLst>
            </a:custGeom>
            <a:noFill/>
            <a:ln w="9525" cap="flat" cmpd="sng" algn="ctr">
              <a:solidFill>
                <a:srgbClr val="7D76F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ontserrat" pitchFamily="2" charset="77"/>
                <a:ea typeface="+mn-ea"/>
                <a:cs typeface="+mn-cs"/>
              </a:endParaRPr>
            </a:p>
          </p:txBody>
        </p:sp>
      </p:grpSp>
      <p:pic>
        <p:nvPicPr>
          <p:cNvPr id="19" name="Graphic 18">
            <a:extLst>
              <a:ext uri="{FF2B5EF4-FFF2-40B4-BE49-F238E27FC236}">
                <a16:creationId xmlns:a16="http://schemas.microsoft.com/office/drawing/2014/main" id="{D28D06EA-86FC-AA5D-9A83-4CB8EDC46C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sp>
        <p:nvSpPr>
          <p:cNvPr id="20" name="Text Placeholder 16">
            <a:extLst>
              <a:ext uri="{FF2B5EF4-FFF2-40B4-BE49-F238E27FC236}">
                <a16:creationId xmlns:a16="http://schemas.microsoft.com/office/drawing/2014/main" id="{2609371A-7D36-BE79-6366-F58B5C87A4DD}"/>
              </a:ext>
            </a:extLst>
          </p:cNvPr>
          <p:cNvSpPr>
            <a:spLocks noGrp="1"/>
          </p:cNvSpPr>
          <p:nvPr>
            <p:ph type="body" sz="quarter" idx="12" hasCustomPrompt="1"/>
          </p:nvPr>
        </p:nvSpPr>
        <p:spPr>
          <a:xfrm>
            <a:off x="449351" y="398928"/>
            <a:ext cx="8405486" cy="381001"/>
          </a:xfrm>
          <a:prstGeom prst="rect">
            <a:avLst/>
          </a:prstGeom>
        </p:spPr>
        <p:txBody>
          <a:bodyPr anchor="ctr">
            <a:noAutofit/>
          </a:bodyPr>
          <a:lstStyle>
            <a:lvl1pPr>
              <a:defRPr sz="2200" b="0" i="0">
                <a:solidFill>
                  <a:schemeClr val="bg1"/>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Tree>
    <p:extLst>
      <p:ext uri="{BB962C8B-B14F-4D97-AF65-F5344CB8AC3E}">
        <p14:creationId xmlns:p14="http://schemas.microsoft.com/office/powerpoint/2010/main" val="318758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End">
    <p:bg>
      <p:bgPr>
        <a:solidFill>
          <a:srgbClr val="000000"/>
        </a:solidFill>
        <a:effectLst/>
      </p:bgPr>
    </p:bg>
    <p:spTree>
      <p:nvGrpSpPr>
        <p:cNvPr id="1" name=""/>
        <p:cNvGrpSpPr/>
        <p:nvPr/>
      </p:nvGrpSpPr>
      <p:grpSpPr>
        <a:xfrm>
          <a:off x="0" y="0"/>
          <a:ext cx="0" cy="0"/>
          <a:chOff x="0" y="0"/>
          <a:chExt cx="0" cy="0"/>
        </a:xfrm>
      </p:grpSpPr>
      <p:pic>
        <p:nvPicPr>
          <p:cNvPr id="5" name="Graphic 4" hidden="1">
            <a:extLst>
              <a:ext uri="{FF2B5EF4-FFF2-40B4-BE49-F238E27FC236}">
                <a16:creationId xmlns:a16="http://schemas.microsoft.com/office/drawing/2014/main" id="{3A827A45-49C6-2C4C-BDD3-6263450A7B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45" y="2338456"/>
            <a:ext cx="4714627" cy="1464579"/>
          </a:xfrm>
          <a:prstGeom prst="rect">
            <a:avLst/>
          </a:prstGeom>
        </p:spPr>
      </p:pic>
      <p:pic>
        <p:nvPicPr>
          <p:cNvPr id="6" name="Graphic 5" hidden="1">
            <a:extLst>
              <a:ext uri="{FF2B5EF4-FFF2-40B4-BE49-F238E27FC236}">
                <a16:creationId xmlns:a16="http://schemas.microsoft.com/office/drawing/2014/main" id="{10A95E90-A24B-A047-8093-BC5A7DE269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45" y="2338456"/>
            <a:ext cx="4714627" cy="1464579"/>
          </a:xfrm>
          <a:prstGeom prst="rect">
            <a:avLst/>
          </a:prstGeom>
        </p:spPr>
      </p:pic>
      <p:pic>
        <p:nvPicPr>
          <p:cNvPr id="4" name="Picture 3" descr="A black circle with purple border&#10;&#10;AI-generated content may be incorrect.">
            <a:extLst>
              <a:ext uri="{FF2B5EF4-FFF2-40B4-BE49-F238E27FC236}">
                <a16:creationId xmlns:a16="http://schemas.microsoft.com/office/drawing/2014/main" id="{D21EC809-1BEB-4FB5-D29B-DD61A9B41DA9}"/>
              </a:ext>
            </a:extLst>
          </p:cNvPr>
          <p:cNvPicPr>
            <a:picLocks noChangeAspect="1"/>
          </p:cNvPicPr>
          <p:nvPr/>
        </p:nvPicPr>
        <p:blipFill>
          <a:blip r:embed="rId4"/>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F47745F6-9EF1-B4E8-8107-CB5570C80B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56697" y="2732567"/>
            <a:ext cx="5678608" cy="1392866"/>
          </a:xfrm>
          <a:prstGeom prst="rect">
            <a:avLst/>
          </a:prstGeom>
        </p:spPr>
      </p:pic>
      <p:pic>
        <p:nvPicPr>
          <p:cNvPr id="2" name="Picture 1" descr="A black circle with purple border&#10;&#10;AI-generated content may be incorrect.">
            <a:extLst>
              <a:ext uri="{FF2B5EF4-FFF2-40B4-BE49-F238E27FC236}">
                <a16:creationId xmlns:a16="http://schemas.microsoft.com/office/drawing/2014/main" id="{284FB66C-DE79-A821-D34C-419E61DBF518}"/>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46029782-8ECF-7B29-5B8E-A9F4E81F4E8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56697" y="2732567"/>
            <a:ext cx="5678608" cy="1392866"/>
          </a:xfrm>
          <a:prstGeom prst="rect">
            <a:avLst/>
          </a:prstGeom>
        </p:spPr>
      </p:pic>
    </p:spTree>
    <p:extLst>
      <p:ext uri="{BB962C8B-B14F-4D97-AF65-F5344CB8AC3E}">
        <p14:creationId xmlns:p14="http://schemas.microsoft.com/office/powerpoint/2010/main" val="428561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Image Slide">
    <p:spTree>
      <p:nvGrpSpPr>
        <p:cNvPr id="1" name=""/>
        <p:cNvGrpSpPr/>
        <p:nvPr/>
      </p:nvGrpSpPr>
      <p:grpSpPr>
        <a:xfrm>
          <a:off x="0" y="0"/>
          <a:ext cx="0" cy="0"/>
          <a:chOff x="0" y="0"/>
          <a:chExt cx="0" cy="0"/>
        </a:xfrm>
      </p:grpSpPr>
      <p:sp>
        <p:nvSpPr>
          <p:cNvPr id="25" name="Slide Number Placeholder 5">
            <a:extLst>
              <a:ext uri="{FF2B5EF4-FFF2-40B4-BE49-F238E27FC236}">
                <a16:creationId xmlns:a16="http://schemas.microsoft.com/office/drawing/2014/main" id="{8191957A-9026-2049-A3BB-811CF4984E6C}"/>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9" name="Slide Number Placeholder 5">
            <a:extLst>
              <a:ext uri="{FF2B5EF4-FFF2-40B4-BE49-F238E27FC236}">
                <a16:creationId xmlns:a16="http://schemas.microsoft.com/office/drawing/2014/main" id="{A20BDD43-DB39-CB46-ABC3-7C1CDD213A47}"/>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3" name="TextBox 2">
            <a:extLst>
              <a:ext uri="{FF2B5EF4-FFF2-40B4-BE49-F238E27FC236}">
                <a16:creationId xmlns:a16="http://schemas.microsoft.com/office/drawing/2014/main" id="{FA5B5B53-FE58-9939-AEAA-6B92394971D9}"/>
              </a:ext>
            </a:extLst>
          </p:cNvPr>
          <p:cNvSpPr txBox="1"/>
          <p:nvPr/>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©2025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
        <p:nvSpPr>
          <p:cNvPr id="2" name="Slide Number Placeholder 5">
            <a:extLst>
              <a:ext uri="{FF2B5EF4-FFF2-40B4-BE49-F238E27FC236}">
                <a16:creationId xmlns:a16="http://schemas.microsoft.com/office/drawing/2014/main" id="{987D4471-99BA-0BE5-AA4B-C524E9C7DE79}"/>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11" name="Slide Number Placeholder 5">
            <a:extLst>
              <a:ext uri="{FF2B5EF4-FFF2-40B4-BE49-F238E27FC236}">
                <a16:creationId xmlns:a16="http://schemas.microsoft.com/office/drawing/2014/main" id="{437FE22B-FC90-564B-7645-BB4F388C439B}"/>
              </a:ext>
            </a:extLst>
          </p:cNvPr>
          <p:cNvSpPr txBox="1">
            <a:spLocks/>
          </p:cNvSpPr>
          <p:nvPr userDrawn="1"/>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pic>
        <p:nvPicPr>
          <p:cNvPr id="15" name="Graphic 14">
            <a:extLst>
              <a:ext uri="{FF2B5EF4-FFF2-40B4-BE49-F238E27FC236}">
                <a16:creationId xmlns:a16="http://schemas.microsoft.com/office/drawing/2014/main" id="{AF12A1FB-0A77-2515-B556-BFBBE99462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grpSp>
        <p:nvGrpSpPr>
          <p:cNvPr id="16" name="Group 15">
            <a:extLst>
              <a:ext uri="{FF2B5EF4-FFF2-40B4-BE49-F238E27FC236}">
                <a16:creationId xmlns:a16="http://schemas.microsoft.com/office/drawing/2014/main" id="{4005B461-DD42-3F81-94AF-1EC24ECF8CC9}"/>
              </a:ext>
            </a:extLst>
          </p:cNvPr>
          <p:cNvGrpSpPr/>
          <p:nvPr userDrawn="1"/>
        </p:nvGrpSpPr>
        <p:grpSpPr>
          <a:xfrm>
            <a:off x="0" y="-12701"/>
            <a:ext cx="11417300" cy="1275984"/>
            <a:chOff x="0" y="-12701"/>
            <a:chExt cx="11417300" cy="1275984"/>
          </a:xfrm>
        </p:grpSpPr>
        <p:sp>
          <p:nvSpPr>
            <p:cNvPr id="17" name="Process 4">
              <a:extLst>
                <a:ext uri="{FF2B5EF4-FFF2-40B4-BE49-F238E27FC236}">
                  <a16:creationId xmlns:a16="http://schemas.microsoft.com/office/drawing/2014/main" id="{2E9D25B6-7268-474D-3C24-273A03E70DD0}"/>
                </a:ext>
              </a:extLst>
            </p:cNvPr>
            <p:cNvSpPr/>
            <p:nvPr/>
          </p:nvSpPr>
          <p:spPr>
            <a:xfrm>
              <a:off x="0" y="0"/>
              <a:ext cx="11125526" cy="126328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 h="10000">
                  <a:moveTo>
                    <a:pt x="0" y="0"/>
                  </a:moveTo>
                  <a:lnTo>
                    <a:pt x="10000" y="0"/>
                  </a:lnTo>
                  <a:cubicBezTo>
                    <a:pt x="10858" y="2998"/>
                    <a:pt x="11685" y="6298"/>
                    <a:pt x="12479" y="9975"/>
                  </a:cubicBezTo>
                  <a:lnTo>
                    <a:pt x="0" y="1000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18" name="Arc 11">
              <a:extLst>
                <a:ext uri="{FF2B5EF4-FFF2-40B4-BE49-F238E27FC236}">
                  <a16:creationId xmlns:a16="http://schemas.microsoft.com/office/drawing/2014/main" id="{3B5BBFDC-C521-7B60-77A9-635B8A8BA959}"/>
                </a:ext>
              </a:extLst>
            </p:cNvPr>
            <p:cNvSpPr/>
            <p:nvPr userDrawn="1"/>
          </p:nvSpPr>
          <p:spPr>
            <a:xfrm>
              <a:off x="9266237" y="-9525"/>
              <a:ext cx="2151063" cy="1270000"/>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Lst>
              <a:ahLst/>
              <a:cxnLst>
                <a:cxn ang="0">
                  <a:pos x="connsiteX0" y="connsiteY0"/>
                </a:cxn>
                <a:cxn ang="0">
                  <a:pos x="connsiteX1" y="connsiteY1"/>
                </a:cxn>
              </a:cxnLst>
              <a:rect l="l" t="t" r="r" b="b"/>
              <a:pathLst>
                <a:path w="2151063" h="1270000" stroke="0" extrusionOk="0">
                  <a:moveTo>
                    <a:pt x="1085850" y="9525"/>
                  </a:moveTo>
                  <a:cubicBezTo>
                    <a:pt x="1674151" y="9525"/>
                    <a:pt x="2151063" y="292403"/>
                    <a:pt x="2151063" y="641350"/>
                  </a:cubicBezTo>
                  <a:lnTo>
                    <a:pt x="1085851" y="641350"/>
                  </a:lnTo>
                  <a:cubicBezTo>
                    <a:pt x="1085851" y="430742"/>
                    <a:pt x="1085850" y="220133"/>
                    <a:pt x="1085850" y="9525"/>
                  </a:cubicBezTo>
                  <a:close/>
                </a:path>
                <a:path w="2151063" h="1270000" fill="none">
                  <a:moveTo>
                    <a:pt x="0" y="0"/>
                  </a:moveTo>
                  <a:cubicBezTo>
                    <a:pt x="635926" y="304800"/>
                    <a:pt x="1627188" y="879778"/>
                    <a:pt x="2151063" y="1270000"/>
                  </a:cubicBezTo>
                </a:path>
              </a:pathLst>
            </a:custGeom>
            <a:ln w="9525">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sp>
          <p:nvSpPr>
            <p:cNvPr id="19" name="Arc 11">
              <a:extLst>
                <a:ext uri="{FF2B5EF4-FFF2-40B4-BE49-F238E27FC236}">
                  <a16:creationId xmlns:a16="http://schemas.microsoft.com/office/drawing/2014/main" id="{C7C5CF6B-5BC8-DA6F-DDFE-95DAC61B0CE9}"/>
                </a:ext>
              </a:extLst>
            </p:cNvPr>
            <p:cNvSpPr/>
            <p:nvPr userDrawn="1"/>
          </p:nvSpPr>
          <p:spPr>
            <a:xfrm>
              <a:off x="7886110" y="-12701"/>
              <a:ext cx="2487613" cy="1273175"/>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381125 w 2471738"/>
                <a:gd name="connsiteY0" fmla="*/ 0 h 1273175"/>
                <a:gd name="connsiteX1" fmla="*/ 2471738 w 2471738"/>
                <a:gd name="connsiteY1" fmla="*/ 644525 h 1273175"/>
                <a:gd name="connsiteX2" fmla="*/ 1406526 w 2471738"/>
                <a:gd name="connsiteY2" fmla="*/ 644525 h 1273175"/>
                <a:gd name="connsiteX3" fmla="*/ 1381125 w 2471738"/>
                <a:gd name="connsiteY3" fmla="*/ 0 h 1273175"/>
                <a:gd name="connsiteX0" fmla="*/ 0 w 2471738"/>
                <a:gd name="connsiteY0" fmla="*/ 9525 h 1273175"/>
                <a:gd name="connsiteX1" fmla="*/ 2471738 w 2471738"/>
                <a:gd name="connsiteY1" fmla="*/ 1273175 h 1273175"/>
                <a:gd name="connsiteX0" fmla="*/ 1397000 w 2487613"/>
                <a:gd name="connsiteY0" fmla="*/ 0 h 1273175"/>
                <a:gd name="connsiteX1" fmla="*/ 2487613 w 2487613"/>
                <a:gd name="connsiteY1" fmla="*/ 644525 h 1273175"/>
                <a:gd name="connsiteX2" fmla="*/ 1422401 w 2487613"/>
                <a:gd name="connsiteY2" fmla="*/ 644525 h 1273175"/>
                <a:gd name="connsiteX3" fmla="*/ 1397000 w 2487613"/>
                <a:gd name="connsiteY3" fmla="*/ 0 h 1273175"/>
                <a:gd name="connsiteX0" fmla="*/ 0 w 2487613"/>
                <a:gd name="connsiteY0" fmla="*/ 3175 h 1273175"/>
                <a:gd name="connsiteX1" fmla="*/ 2487613 w 2487613"/>
                <a:gd name="connsiteY1" fmla="*/ 1273175 h 1273175"/>
              </a:gdLst>
              <a:ahLst/>
              <a:cxnLst>
                <a:cxn ang="0">
                  <a:pos x="connsiteX0" y="connsiteY0"/>
                </a:cxn>
                <a:cxn ang="0">
                  <a:pos x="connsiteX1" y="connsiteY1"/>
                </a:cxn>
              </a:cxnLst>
              <a:rect l="l" t="t" r="r" b="b"/>
              <a:pathLst>
                <a:path w="2487613" h="1273175" stroke="0" extrusionOk="0">
                  <a:moveTo>
                    <a:pt x="1397000" y="0"/>
                  </a:moveTo>
                  <a:cubicBezTo>
                    <a:pt x="1985301" y="0"/>
                    <a:pt x="2487613" y="295578"/>
                    <a:pt x="2487613" y="644525"/>
                  </a:cubicBezTo>
                  <a:lnTo>
                    <a:pt x="1422401" y="644525"/>
                  </a:lnTo>
                  <a:cubicBezTo>
                    <a:pt x="1422401" y="433917"/>
                    <a:pt x="1397000" y="210608"/>
                    <a:pt x="1397000" y="0"/>
                  </a:cubicBezTo>
                  <a:close/>
                </a:path>
                <a:path w="2487613" h="1273175" fill="none">
                  <a:moveTo>
                    <a:pt x="0" y="3175"/>
                  </a:moveTo>
                  <a:cubicBezTo>
                    <a:pt x="661326" y="269875"/>
                    <a:pt x="1744663" y="800403"/>
                    <a:pt x="2487613" y="1273175"/>
                  </a:cubicBezTo>
                </a:path>
              </a:pathLst>
            </a:custGeom>
            <a:ln w="9525">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grpSp>
      <p:sp>
        <p:nvSpPr>
          <p:cNvPr id="20" name="Text Placeholder 16">
            <a:extLst>
              <a:ext uri="{FF2B5EF4-FFF2-40B4-BE49-F238E27FC236}">
                <a16:creationId xmlns:a16="http://schemas.microsoft.com/office/drawing/2014/main" id="{5385F7F3-9C46-A4F7-460A-D3F96D01A114}"/>
              </a:ext>
            </a:extLst>
          </p:cNvPr>
          <p:cNvSpPr>
            <a:spLocks noGrp="1"/>
          </p:cNvSpPr>
          <p:nvPr>
            <p:ph type="body" sz="quarter" idx="12" hasCustomPrompt="1"/>
          </p:nvPr>
        </p:nvSpPr>
        <p:spPr>
          <a:xfrm>
            <a:off x="449351" y="398928"/>
            <a:ext cx="8405486" cy="381001"/>
          </a:xfrm>
          <a:prstGeom prst="rect">
            <a:avLst/>
          </a:prstGeom>
        </p:spPr>
        <p:txBody>
          <a:bodyPr anchor="ctr">
            <a:noAutofit/>
          </a:bodyPr>
          <a:lstStyle>
            <a:lvl1pPr>
              <a:defRPr sz="2200" b="0" i="0">
                <a:solidFill>
                  <a:srgbClr val="440099"/>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
        <p:nvSpPr>
          <p:cNvPr id="21" name="Content Placeholder 13">
            <a:extLst>
              <a:ext uri="{FF2B5EF4-FFF2-40B4-BE49-F238E27FC236}">
                <a16:creationId xmlns:a16="http://schemas.microsoft.com/office/drawing/2014/main" id="{162C9D8C-65B7-16CB-DDA9-01D10393C6CB}"/>
              </a:ext>
            </a:extLst>
          </p:cNvPr>
          <p:cNvSpPr>
            <a:spLocks noGrp="1"/>
          </p:cNvSpPr>
          <p:nvPr>
            <p:ph sz="quarter" idx="10" hasCustomPrompt="1"/>
          </p:nvPr>
        </p:nvSpPr>
        <p:spPr>
          <a:xfrm>
            <a:off x="438872" y="1524000"/>
            <a:ext cx="11314255" cy="4572000"/>
          </a:xfrm>
          <a:prstGeom prst="rect">
            <a:avLst/>
          </a:prstGeom>
        </p:spPr>
        <p:txBody>
          <a:bodyPr lIns="0" rIns="0">
            <a:normAutofit/>
          </a:bodyPr>
          <a:lstStyle>
            <a:lvl1pPr>
              <a:defRPr sz="1800" b="0" i="0">
                <a:solidFill>
                  <a:schemeClr val="tx1"/>
                </a:solidFill>
                <a:latin typeface="Montserrat" pitchFamily="2" charset="77"/>
              </a:defRPr>
            </a:lvl1pPr>
            <a:lvl2pPr marL="11113" indent="0">
              <a:buNone/>
              <a:tabLst/>
              <a:defRPr sz="1600" b="0" i="0">
                <a:solidFill>
                  <a:schemeClr val="tx1"/>
                </a:solidFill>
                <a:latin typeface="Montserrat" pitchFamily="2" charset="77"/>
              </a:defRPr>
            </a:lvl2pPr>
            <a:lvl3pPr marL="346075" indent="-207963">
              <a:buSzPct val="100000"/>
              <a:buFont typeface="Arial" panose="020B0604020202020204" pitchFamily="34" charset="0"/>
              <a:buChar char="•"/>
              <a:tabLst/>
              <a:defRPr sz="1400" b="0" i="0">
                <a:solidFill>
                  <a:schemeClr val="tx1"/>
                </a:solidFill>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spTree>
    <p:extLst>
      <p:ext uri="{BB962C8B-B14F-4D97-AF65-F5344CB8AC3E}">
        <p14:creationId xmlns:p14="http://schemas.microsoft.com/office/powerpoint/2010/main" val="373018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480">
          <p15:clr>
            <a:srgbClr val="FBAE40"/>
          </p15:clr>
        </p15:guide>
        <p15:guide id="4" pos="72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d">
    <p:bg>
      <p:bgPr>
        <a:gradFill>
          <a:gsLst>
            <a:gs pos="0">
              <a:srgbClr val="440099"/>
            </a:gs>
            <a:gs pos="72000">
              <a:srgbClr val="30007C"/>
            </a:gs>
            <a:gs pos="100000">
              <a:srgbClr val="280070"/>
            </a:gs>
          </a:gsLst>
          <a:lin ang="5400000" scaled="1"/>
        </a:gradFill>
        <a:effectLst/>
      </p:bgPr>
    </p:bg>
    <p:spTree>
      <p:nvGrpSpPr>
        <p:cNvPr id="1" name=""/>
        <p:cNvGrpSpPr/>
        <p:nvPr/>
      </p:nvGrpSpPr>
      <p:grpSpPr>
        <a:xfrm>
          <a:off x="0" y="0"/>
          <a:ext cx="0" cy="0"/>
          <a:chOff x="0" y="0"/>
          <a:chExt cx="0" cy="0"/>
        </a:xfrm>
      </p:grpSpPr>
      <p:pic>
        <p:nvPicPr>
          <p:cNvPr id="5" name="Graphic 4" hidden="1">
            <a:extLst>
              <a:ext uri="{FF2B5EF4-FFF2-40B4-BE49-F238E27FC236}">
                <a16:creationId xmlns:a16="http://schemas.microsoft.com/office/drawing/2014/main" id="{3A827A45-49C6-2C4C-BDD3-6263450A7B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45" y="2338456"/>
            <a:ext cx="4714627" cy="1464579"/>
          </a:xfrm>
          <a:prstGeom prst="rect">
            <a:avLst/>
          </a:prstGeom>
        </p:spPr>
      </p:pic>
      <p:pic>
        <p:nvPicPr>
          <p:cNvPr id="6" name="Graphic 5" hidden="1">
            <a:extLst>
              <a:ext uri="{FF2B5EF4-FFF2-40B4-BE49-F238E27FC236}">
                <a16:creationId xmlns:a16="http://schemas.microsoft.com/office/drawing/2014/main" id="{10A95E90-A24B-A047-8093-BC5A7DE269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45" y="2338456"/>
            <a:ext cx="4714627" cy="1464579"/>
          </a:xfrm>
          <a:prstGeom prst="rect">
            <a:avLst/>
          </a:prstGeom>
        </p:spPr>
      </p:pic>
      <p:pic>
        <p:nvPicPr>
          <p:cNvPr id="10" name="Picture 9">
            <a:extLst>
              <a:ext uri="{FF2B5EF4-FFF2-40B4-BE49-F238E27FC236}">
                <a16:creationId xmlns:a16="http://schemas.microsoft.com/office/drawing/2014/main" id="{0BCB3A1B-AC82-454B-92CA-4095E85DCA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1948" y="2419181"/>
            <a:ext cx="5508103" cy="2019638"/>
          </a:xfrm>
          <a:prstGeom prst="rect">
            <a:avLst/>
          </a:prstGeom>
        </p:spPr>
      </p:pic>
    </p:spTree>
    <p:extLst>
      <p:ext uri="{BB962C8B-B14F-4D97-AF65-F5344CB8AC3E}">
        <p14:creationId xmlns:p14="http://schemas.microsoft.com/office/powerpoint/2010/main" val="6430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776099A1-218E-F5C6-E3CB-D0480D25C7A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descr="A picture containing object, clock, monitor, sitting&#10;&#10;Description automatically generated">
            <a:extLst>
              <a:ext uri="{FF2B5EF4-FFF2-40B4-BE49-F238E27FC236}">
                <a16:creationId xmlns:a16="http://schemas.microsoft.com/office/drawing/2014/main" id="{61AD88FE-3A06-E54B-B04A-652EC27C92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0000" y="380999"/>
            <a:ext cx="384048" cy="384048"/>
          </a:xfrm>
          <a:prstGeom prst="rect">
            <a:avLst/>
          </a:prstGeom>
        </p:spPr>
      </p:pic>
      <p:sp>
        <p:nvSpPr>
          <p:cNvPr id="25" name="Slide Number Placeholder 5">
            <a:extLst>
              <a:ext uri="{FF2B5EF4-FFF2-40B4-BE49-F238E27FC236}">
                <a16:creationId xmlns:a16="http://schemas.microsoft.com/office/drawing/2014/main" id="{8191957A-9026-2049-A3BB-811CF4984E6C}"/>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19" name="Text Placeholder 16">
            <a:extLst>
              <a:ext uri="{FF2B5EF4-FFF2-40B4-BE49-F238E27FC236}">
                <a16:creationId xmlns:a16="http://schemas.microsoft.com/office/drawing/2014/main" id="{5A8ED6AE-7DB7-9840-8390-13AE2C6882CA}"/>
              </a:ext>
            </a:extLst>
          </p:cNvPr>
          <p:cNvSpPr>
            <a:spLocks noGrp="1"/>
          </p:cNvSpPr>
          <p:nvPr>
            <p:ph type="body" sz="quarter" idx="12" hasCustomPrompt="1"/>
          </p:nvPr>
        </p:nvSpPr>
        <p:spPr>
          <a:xfrm>
            <a:off x="449351" y="398928"/>
            <a:ext cx="10745992" cy="381001"/>
          </a:xfrm>
          <a:prstGeom prst="rect">
            <a:avLst/>
          </a:prstGeom>
        </p:spPr>
        <p:txBody>
          <a:bodyPr anchor="ctr">
            <a:noAutofit/>
          </a:bodyPr>
          <a:lstStyle>
            <a:lvl1pPr>
              <a:defRPr sz="2200" b="0" i="0">
                <a:solidFill>
                  <a:schemeClr val="tx2"/>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
        <p:nvSpPr>
          <p:cNvPr id="8" name="Slide Number Placeholder 5">
            <a:extLst>
              <a:ext uri="{FF2B5EF4-FFF2-40B4-BE49-F238E27FC236}">
                <a16:creationId xmlns:a16="http://schemas.microsoft.com/office/drawing/2014/main" id="{731EFF27-160E-B741-8A92-095FFEAEC230}"/>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4" name="TextBox 3">
            <a:extLst>
              <a:ext uri="{FF2B5EF4-FFF2-40B4-BE49-F238E27FC236}">
                <a16:creationId xmlns:a16="http://schemas.microsoft.com/office/drawing/2014/main" id="{BAFDE24D-0230-2E95-4607-7E28296C5721}"/>
              </a:ext>
            </a:extLst>
          </p:cNvPr>
          <p:cNvSpPr txBox="1"/>
          <p:nvPr/>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pic>
        <p:nvPicPr>
          <p:cNvPr id="2" name="Picture 1" descr="A picture containing shape&#10;&#10;Description automatically generated">
            <a:extLst>
              <a:ext uri="{FF2B5EF4-FFF2-40B4-BE49-F238E27FC236}">
                <a16:creationId xmlns:a16="http://schemas.microsoft.com/office/drawing/2014/main" id="{1877622C-519B-D173-0BB5-7F3230C28A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5">
            <a:extLst>
              <a:ext uri="{FF2B5EF4-FFF2-40B4-BE49-F238E27FC236}">
                <a16:creationId xmlns:a16="http://schemas.microsoft.com/office/drawing/2014/main" id="{EB9E28FF-7545-457F-A083-7B571AF1397A}"/>
              </a:ext>
            </a:extLst>
          </p:cNvPr>
          <p:cNvSpPr txBox="1">
            <a:spLocks/>
          </p:cNvSpPr>
          <p:nvPr userDrawn="1"/>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6" name="TextBox 5">
            <a:extLst>
              <a:ext uri="{FF2B5EF4-FFF2-40B4-BE49-F238E27FC236}">
                <a16:creationId xmlns:a16="http://schemas.microsoft.com/office/drawing/2014/main" id="{35D5D3BA-135A-A3D3-A8AA-1BC8E0D96230}"/>
              </a:ext>
            </a:extLst>
          </p:cNvPr>
          <p:cNvSpPr txBox="1"/>
          <p:nvPr userDrawn="1"/>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Tree>
    <p:extLst>
      <p:ext uri="{BB962C8B-B14F-4D97-AF65-F5344CB8AC3E}">
        <p14:creationId xmlns:p14="http://schemas.microsoft.com/office/powerpoint/2010/main" val="253541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480">
          <p15:clr>
            <a:srgbClr val="FBAE40"/>
          </p15:clr>
        </p15:guide>
        <p15:guide id="4" pos="72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No Image Slide">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2550613F-C96A-40FC-3E8A-B5E92EA87D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Content Placeholder 13">
            <a:extLst>
              <a:ext uri="{FF2B5EF4-FFF2-40B4-BE49-F238E27FC236}">
                <a16:creationId xmlns:a16="http://schemas.microsoft.com/office/drawing/2014/main" id="{77B4D601-C75B-7B49-A12C-59F60B0B0B41}"/>
              </a:ext>
            </a:extLst>
          </p:cNvPr>
          <p:cNvSpPr>
            <a:spLocks noGrp="1"/>
          </p:cNvSpPr>
          <p:nvPr>
            <p:ph sz="quarter" idx="10" hasCustomPrompt="1"/>
          </p:nvPr>
        </p:nvSpPr>
        <p:spPr>
          <a:xfrm>
            <a:off x="438872" y="1524000"/>
            <a:ext cx="11314255" cy="4572000"/>
          </a:xfrm>
          <a:prstGeom prst="rect">
            <a:avLst/>
          </a:prstGeom>
        </p:spPr>
        <p:txBody>
          <a:bodyPr lIns="0" rIns="0">
            <a:normAutofit/>
          </a:bodyPr>
          <a:lstStyle>
            <a:lvl1pPr>
              <a:defRPr sz="1800" b="1" i="0">
                <a:solidFill>
                  <a:schemeClr val="tx1"/>
                </a:solidFill>
                <a:latin typeface="Montserrat" pitchFamily="2" charset="77"/>
              </a:defRPr>
            </a:lvl1pPr>
            <a:lvl2pPr marL="11113" indent="0">
              <a:buNone/>
              <a:tabLst/>
              <a:defRPr sz="1600" b="0" i="0">
                <a:solidFill>
                  <a:schemeClr val="tx1"/>
                </a:solidFill>
                <a:latin typeface="Montserrat" pitchFamily="2" charset="77"/>
              </a:defRPr>
            </a:lvl2pPr>
            <a:lvl3pPr marL="346075" indent="-207963">
              <a:buSzPct val="100000"/>
              <a:buFont typeface="Arial" panose="020B0604020202020204" pitchFamily="34" charset="0"/>
              <a:buChar char="•"/>
              <a:tabLst/>
              <a:defRPr sz="1400" b="0" i="0">
                <a:solidFill>
                  <a:schemeClr val="tx1"/>
                </a:solidFill>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pic>
        <p:nvPicPr>
          <p:cNvPr id="12" name="Picture 11" descr="A picture containing object, clock, monitor, sitting&#10;&#10;Description automatically generated">
            <a:extLst>
              <a:ext uri="{FF2B5EF4-FFF2-40B4-BE49-F238E27FC236}">
                <a16:creationId xmlns:a16="http://schemas.microsoft.com/office/drawing/2014/main" id="{61AD88FE-3A06-E54B-B04A-652EC27C92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0" y="380999"/>
            <a:ext cx="384048" cy="384048"/>
          </a:xfrm>
          <a:prstGeom prst="rect">
            <a:avLst/>
          </a:prstGeom>
        </p:spPr>
      </p:pic>
      <p:sp>
        <p:nvSpPr>
          <p:cNvPr id="25" name="Slide Number Placeholder 5">
            <a:extLst>
              <a:ext uri="{FF2B5EF4-FFF2-40B4-BE49-F238E27FC236}">
                <a16:creationId xmlns:a16="http://schemas.microsoft.com/office/drawing/2014/main" id="{8191957A-9026-2049-A3BB-811CF4984E6C}"/>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33" name="Text Placeholder 16">
            <a:extLst>
              <a:ext uri="{FF2B5EF4-FFF2-40B4-BE49-F238E27FC236}">
                <a16:creationId xmlns:a16="http://schemas.microsoft.com/office/drawing/2014/main" id="{4F83432F-36E9-364F-8D08-DAA7B6ED2C75}"/>
              </a:ext>
            </a:extLst>
          </p:cNvPr>
          <p:cNvSpPr>
            <a:spLocks noGrp="1"/>
          </p:cNvSpPr>
          <p:nvPr>
            <p:ph type="body" sz="quarter" idx="12" hasCustomPrompt="1"/>
          </p:nvPr>
        </p:nvSpPr>
        <p:spPr>
          <a:xfrm>
            <a:off x="449351" y="398928"/>
            <a:ext cx="10745992" cy="381001"/>
          </a:xfrm>
          <a:prstGeom prst="rect">
            <a:avLst/>
          </a:prstGeom>
        </p:spPr>
        <p:txBody>
          <a:bodyPr anchor="ctr">
            <a:noAutofit/>
          </a:bodyPr>
          <a:lstStyle>
            <a:lvl1pPr>
              <a:defRPr sz="2200" b="0" i="0">
                <a:solidFill>
                  <a:schemeClr val="tx2"/>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
        <p:nvSpPr>
          <p:cNvPr id="9" name="Slide Number Placeholder 5">
            <a:extLst>
              <a:ext uri="{FF2B5EF4-FFF2-40B4-BE49-F238E27FC236}">
                <a16:creationId xmlns:a16="http://schemas.microsoft.com/office/drawing/2014/main" id="{A20BDD43-DB39-CB46-ABC3-7C1CDD213A47}"/>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3" name="TextBox 2">
            <a:extLst>
              <a:ext uri="{FF2B5EF4-FFF2-40B4-BE49-F238E27FC236}">
                <a16:creationId xmlns:a16="http://schemas.microsoft.com/office/drawing/2014/main" id="{FA5B5B53-FE58-9939-AEAA-6B92394971D9}"/>
              </a:ext>
            </a:extLst>
          </p:cNvPr>
          <p:cNvSpPr txBox="1"/>
          <p:nvPr/>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rgbClr val="FF0000"/>
                </a:solidFill>
                <a:latin typeface="Montserrat SemiBold" pitchFamily="2" charset="77"/>
              </a:rPr>
              <a:t>INTERNAL USE ONLY   </a:t>
            </a:r>
            <a:r>
              <a:rPr lang="en-US" sz="600" b="1" i="0">
                <a:solidFill>
                  <a:schemeClr val="bg2">
                    <a:lumMod val="10000"/>
                  </a:schemeClr>
                </a:solidFill>
                <a:latin typeface="Montserrat SemiBold" pitchFamily="2" charset="77"/>
              </a:rPr>
              <a:t>©2024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
        <p:nvSpPr>
          <p:cNvPr id="2" name="Slide Number Placeholder 5">
            <a:extLst>
              <a:ext uri="{FF2B5EF4-FFF2-40B4-BE49-F238E27FC236}">
                <a16:creationId xmlns:a16="http://schemas.microsoft.com/office/drawing/2014/main" id="{987D4471-99BA-0BE5-AA4B-C524E9C7DE79}"/>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Tree>
    <p:extLst>
      <p:ext uri="{BB962C8B-B14F-4D97-AF65-F5344CB8AC3E}">
        <p14:creationId xmlns:p14="http://schemas.microsoft.com/office/powerpoint/2010/main" val="361471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480">
          <p15:clr>
            <a:srgbClr val="FBAE40"/>
          </p15:clr>
        </p15:guide>
        <p15:guide id="4" pos="720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534A5251-0971-CDBC-42AC-C36B3A7DE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Content Placeholder 13">
            <a:extLst>
              <a:ext uri="{FF2B5EF4-FFF2-40B4-BE49-F238E27FC236}">
                <a16:creationId xmlns:a16="http://schemas.microsoft.com/office/drawing/2014/main" id="{77B4D601-C75B-7B49-A12C-59F60B0B0B41}"/>
              </a:ext>
            </a:extLst>
          </p:cNvPr>
          <p:cNvSpPr>
            <a:spLocks noGrp="1"/>
          </p:cNvSpPr>
          <p:nvPr>
            <p:ph sz="quarter" idx="10" hasCustomPrompt="1"/>
          </p:nvPr>
        </p:nvSpPr>
        <p:spPr>
          <a:xfrm>
            <a:off x="438873" y="1524000"/>
            <a:ext cx="5537522" cy="4572000"/>
          </a:xfrm>
          <a:prstGeom prst="rect">
            <a:avLst/>
          </a:prstGeom>
        </p:spPr>
        <p:txBody>
          <a:bodyPr lIns="0" rIns="0">
            <a:normAutofit/>
          </a:bodyPr>
          <a:lstStyle>
            <a:lvl1pPr>
              <a:defRPr sz="1800" b="1" i="0">
                <a:latin typeface="Montserrat" pitchFamily="2" charset="77"/>
              </a:defRPr>
            </a:lvl1pPr>
            <a:lvl2pPr marL="11113" indent="0">
              <a:buNone/>
              <a:tabLst/>
              <a:defRPr sz="1400" b="0" i="0">
                <a:latin typeface="Montserrat" pitchFamily="2" charset="77"/>
              </a:defRPr>
            </a:lvl2pPr>
            <a:lvl3pPr marL="346075" indent="-207963">
              <a:buSzPct val="100000"/>
              <a:buFont typeface="Arial" panose="020B0604020202020204" pitchFamily="34" charset="0"/>
              <a:buChar char="•"/>
              <a:tabLst/>
              <a:defRPr sz="1400" b="0" i="0">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pic>
        <p:nvPicPr>
          <p:cNvPr id="12" name="Picture 11" descr="A picture containing object, clock, monitor, sitting&#10;&#10;Description automatically generated">
            <a:extLst>
              <a:ext uri="{FF2B5EF4-FFF2-40B4-BE49-F238E27FC236}">
                <a16:creationId xmlns:a16="http://schemas.microsoft.com/office/drawing/2014/main" id="{61AD88FE-3A06-E54B-B04A-652EC27C92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0000" y="380999"/>
            <a:ext cx="384048" cy="384048"/>
          </a:xfrm>
          <a:prstGeom prst="rect">
            <a:avLst/>
          </a:prstGeom>
        </p:spPr>
      </p:pic>
      <p:sp>
        <p:nvSpPr>
          <p:cNvPr id="25" name="Slide Number Placeholder 5">
            <a:extLst>
              <a:ext uri="{FF2B5EF4-FFF2-40B4-BE49-F238E27FC236}">
                <a16:creationId xmlns:a16="http://schemas.microsoft.com/office/drawing/2014/main" id="{8191957A-9026-2049-A3BB-811CF4984E6C}"/>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11" name="Content Placeholder 13">
            <a:extLst>
              <a:ext uri="{FF2B5EF4-FFF2-40B4-BE49-F238E27FC236}">
                <a16:creationId xmlns:a16="http://schemas.microsoft.com/office/drawing/2014/main" id="{F044FFAB-4EA3-4744-88C0-58C2589D8712}"/>
              </a:ext>
            </a:extLst>
          </p:cNvPr>
          <p:cNvSpPr>
            <a:spLocks noGrp="1"/>
          </p:cNvSpPr>
          <p:nvPr>
            <p:ph sz="quarter" idx="15" hasCustomPrompt="1"/>
          </p:nvPr>
        </p:nvSpPr>
        <p:spPr>
          <a:xfrm>
            <a:off x="6215605" y="1535575"/>
            <a:ext cx="5537522" cy="4572000"/>
          </a:xfrm>
          <a:prstGeom prst="rect">
            <a:avLst/>
          </a:prstGeom>
        </p:spPr>
        <p:txBody>
          <a:bodyPr lIns="0" rIns="0">
            <a:normAutofit/>
          </a:bodyPr>
          <a:lstStyle>
            <a:lvl1pPr>
              <a:defRPr sz="1800" b="1" i="0">
                <a:latin typeface="Montserrat" pitchFamily="2" charset="77"/>
              </a:defRPr>
            </a:lvl1pPr>
            <a:lvl2pPr marL="11113" indent="0">
              <a:buNone/>
              <a:tabLst/>
              <a:defRPr sz="1400" b="0" i="0">
                <a:latin typeface="Montserrat" pitchFamily="2" charset="77"/>
              </a:defRPr>
            </a:lvl2pPr>
            <a:lvl3pPr marL="346075" indent="-207963">
              <a:buSzPct val="100000"/>
              <a:buFont typeface="Arial" panose="020B0604020202020204" pitchFamily="34" charset="0"/>
              <a:buChar char="•"/>
              <a:tabLst/>
              <a:defRPr sz="1400" b="0" i="0">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cxnSp>
        <p:nvCxnSpPr>
          <p:cNvPr id="3" name="Straight Connector 2">
            <a:extLst>
              <a:ext uri="{FF2B5EF4-FFF2-40B4-BE49-F238E27FC236}">
                <a16:creationId xmlns:a16="http://schemas.microsoft.com/office/drawing/2014/main" id="{6775DF79-B649-8347-BBBD-1C601326F77C}"/>
              </a:ext>
            </a:extLst>
          </p:cNvPr>
          <p:cNvCxnSpPr/>
          <p:nvPr/>
        </p:nvCxnSpPr>
        <p:spPr>
          <a:xfrm>
            <a:off x="6105144" y="1514856"/>
            <a:ext cx="0" cy="4583575"/>
          </a:xfrm>
          <a:prstGeom prst="line">
            <a:avLst/>
          </a:prstGeom>
          <a:ln w="15875"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6" name="Text Placeholder 16">
            <a:extLst>
              <a:ext uri="{FF2B5EF4-FFF2-40B4-BE49-F238E27FC236}">
                <a16:creationId xmlns:a16="http://schemas.microsoft.com/office/drawing/2014/main" id="{C5DDC1C4-81B9-444E-B4F2-9183A4AB3086}"/>
              </a:ext>
            </a:extLst>
          </p:cNvPr>
          <p:cNvSpPr>
            <a:spLocks noGrp="1"/>
          </p:cNvSpPr>
          <p:nvPr>
            <p:ph type="body" sz="quarter" idx="12" hasCustomPrompt="1"/>
          </p:nvPr>
        </p:nvSpPr>
        <p:spPr>
          <a:xfrm>
            <a:off x="449351" y="398928"/>
            <a:ext cx="10745992" cy="381001"/>
          </a:xfrm>
          <a:prstGeom prst="rect">
            <a:avLst/>
          </a:prstGeom>
        </p:spPr>
        <p:txBody>
          <a:bodyPr anchor="ctr">
            <a:noAutofit/>
          </a:bodyPr>
          <a:lstStyle>
            <a:lvl1pPr>
              <a:defRPr sz="2200" b="0" i="0">
                <a:solidFill>
                  <a:schemeClr val="tx2"/>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
        <p:nvSpPr>
          <p:cNvPr id="13" name="Slide Number Placeholder 5">
            <a:extLst>
              <a:ext uri="{FF2B5EF4-FFF2-40B4-BE49-F238E27FC236}">
                <a16:creationId xmlns:a16="http://schemas.microsoft.com/office/drawing/2014/main" id="{1A5BF672-8D40-6341-95A4-C1105589319C}"/>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5" name="TextBox 4">
            <a:extLst>
              <a:ext uri="{FF2B5EF4-FFF2-40B4-BE49-F238E27FC236}">
                <a16:creationId xmlns:a16="http://schemas.microsoft.com/office/drawing/2014/main" id="{4F3D97B6-8B36-0EA5-9D3D-68636F422A6D}"/>
              </a:ext>
            </a:extLst>
          </p:cNvPr>
          <p:cNvSpPr txBox="1"/>
          <p:nvPr/>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
        <p:nvSpPr>
          <p:cNvPr id="6" name="Slide Number Placeholder 5">
            <a:extLst>
              <a:ext uri="{FF2B5EF4-FFF2-40B4-BE49-F238E27FC236}">
                <a16:creationId xmlns:a16="http://schemas.microsoft.com/office/drawing/2014/main" id="{952F1C01-64CE-347F-C3D5-14E402D354D4}"/>
              </a:ext>
            </a:extLst>
          </p:cNvPr>
          <p:cNvSpPr txBox="1">
            <a:spLocks/>
          </p:cNvSpPr>
          <p:nvPr userDrawn="1"/>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7" name="TextBox 6">
            <a:extLst>
              <a:ext uri="{FF2B5EF4-FFF2-40B4-BE49-F238E27FC236}">
                <a16:creationId xmlns:a16="http://schemas.microsoft.com/office/drawing/2014/main" id="{68D0DD5D-C0F4-6263-DA91-21D3D1F32E9B}"/>
              </a:ext>
            </a:extLst>
          </p:cNvPr>
          <p:cNvSpPr txBox="1"/>
          <p:nvPr userDrawn="1"/>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Tree>
    <p:extLst>
      <p:ext uri="{BB962C8B-B14F-4D97-AF65-F5344CB8AC3E}">
        <p14:creationId xmlns:p14="http://schemas.microsoft.com/office/powerpoint/2010/main" val="129263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480">
          <p15:clr>
            <a:srgbClr val="FBAE40"/>
          </p15:clr>
        </p15:guide>
        <p15:guide id="4" pos="72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No Image Slide Dark">
    <p:bg>
      <p:bgPr>
        <a:solidFill>
          <a:srgbClr val="1F004E"/>
        </a:solidFill>
        <a:effectLst/>
      </p:bgPr>
    </p:bg>
    <p:spTree>
      <p:nvGrpSpPr>
        <p:cNvPr id="1" name=""/>
        <p:cNvGrpSpPr/>
        <p:nvPr/>
      </p:nvGrpSpPr>
      <p:grpSpPr>
        <a:xfrm>
          <a:off x="0" y="0"/>
          <a:ext cx="0" cy="0"/>
          <a:chOff x="0" y="0"/>
          <a:chExt cx="0" cy="0"/>
        </a:xfrm>
      </p:grpSpPr>
      <p:pic>
        <p:nvPicPr>
          <p:cNvPr id="3" name="Picture 2" descr="A picture containing rectangle&#10;&#10;Description automatically generated">
            <a:extLst>
              <a:ext uri="{FF2B5EF4-FFF2-40B4-BE49-F238E27FC236}">
                <a16:creationId xmlns:a16="http://schemas.microsoft.com/office/drawing/2014/main" id="{DFF716F9-5011-F0B8-0F35-DDB898631F79}"/>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rcRect/>
          <a:stretch/>
        </p:blipFill>
        <p:spPr>
          <a:xfrm>
            <a:off x="0" y="1"/>
            <a:ext cx="12192000" cy="1270000"/>
          </a:xfrm>
          <a:prstGeom prst="rect">
            <a:avLst/>
          </a:prstGeom>
        </p:spPr>
      </p:pic>
      <p:sp>
        <p:nvSpPr>
          <p:cNvPr id="5" name="Freeform 4">
            <a:extLst>
              <a:ext uri="{FF2B5EF4-FFF2-40B4-BE49-F238E27FC236}">
                <a16:creationId xmlns:a16="http://schemas.microsoft.com/office/drawing/2014/main" id="{0D30EA6A-52AC-FA7C-AD04-0ED5CC7A5B64}"/>
              </a:ext>
            </a:extLst>
          </p:cNvPr>
          <p:cNvSpPr/>
          <p:nvPr userDrawn="1"/>
        </p:nvSpPr>
        <p:spPr>
          <a:xfrm>
            <a:off x="-608" y="767044"/>
            <a:ext cx="734149" cy="521021"/>
          </a:xfrm>
          <a:custGeom>
            <a:avLst/>
            <a:gdLst>
              <a:gd name="connsiteX0" fmla="*/ 0 w 743774"/>
              <a:gd name="connsiteY0" fmla="*/ 0 h 511396"/>
              <a:gd name="connsiteX1" fmla="*/ 105040 w 743774"/>
              <a:gd name="connsiteY1" fmla="*/ 108718 h 511396"/>
              <a:gd name="connsiteX2" fmla="*/ 743774 w 743774"/>
              <a:gd name="connsiteY2" fmla="*/ 497232 h 511396"/>
              <a:gd name="connsiteX3" fmla="*/ 0 w 743774"/>
              <a:gd name="connsiteY3" fmla="*/ 511396 h 511396"/>
              <a:gd name="connsiteX0" fmla="*/ 0 w 743774"/>
              <a:gd name="connsiteY0" fmla="*/ 0 h 511396"/>
              <a:gd name="connsiteX1" fmla="*/ 105040 w 743774"/>
              <a:gd name="connsiteY1" fmla="*/ 108718 h 511396"/>
              <a:gd name="connsiteX2" fmla="*/ 743774 w 743774"/>
              <a:gd name="connsiteY2" fmla="*/ 497232 h 511396"/>
              <a:gd name="connsiteX3" fmla="*/ 16042 w 743774"/>
              <a:gd name="connsiteY3" fmla="*/ 511396 h 511396"/>
              <a:gd name="connsiteX4" fmla="*/ 0 w 743774"/>
              <a:gd name="connsiteY4" fmla="*/ 0 h 511396"/>
              <a:gd name="connsiteX0" fmla="*/ 0 w 734149"/>
              <a:gd name="connsiteY0" fmla="*/ 0 h 521021"/>
              <a:gd name="connsiteX1" fmla="*/ 95415 w 734149"/>
              <a:gd name="connsiteY1" fmla="*/ 118343 h 521021"/>
              <a:gd name="connsiteX2" fmla="*/ 734149 w 734149"/>
              <a:gd name="connsiteY2" fmla="*/ 506857 h 521021"/>
              <a:gd name="connsiteX3" fmla="*/ 6417 w 734149"/>
              <a:gd name="connsiteY3" fmla="*/ 521021 h 521021"/>
              <a:gd name="connsiteX4" fmla="*/ 0 w 734149"/>
              <a:gd name="connsiteY4" fmla="*/ 0 h 521021"/>
              <a:gd name="connsiteX0" fmla="*/ 0 w 734149"/>
              <a:gd name="connsiteY0" fmla="*/ 0 h 521021"/>
              <a:gd name="connsiteX1" fmla="*/ 98624 w 734149"/>
              <a:gd name="connsiteY1" fmla="*/ 105509 h 521021"/>
              <a:gd name="connsiteX2" fmla="*/ 734149 w 734149"/>
              <a:gd name="connsiteY2" fmla="*/ 506857 h 521021"/>
              <a:gd name="connsiteX3" fmla="*/ 6417 w 734149"/>
              <a:gd name="connsiteY3" fmla="*/ 521021 h 521021"/>
              <a:gd name="connsiteX4" fmla="*/ 0 w 734149"/>
              <a:gd name="connsiteY4" fmla="*/ 0 h 521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149" h="521021">
                <a:moveTo>
                  <a:pt x="0" y="0"/>
                </a:moveTo>
                <a:lnTo>
                  <a:pt x="98624" y="105509"/>
                </a:lnTo>
                <a:cubicBezTo>
                  <a:pt x="370463" y="381864"/>
                  <a:pt x="478743" y="463729"/>
                  <a:pt x="734149" y="506857"/>
                </a:cubicBezTo>
                <a:lnTo>
                  <a:pt x="6417" y="521021"/>
                </a:lnTo>
                <a:cubicBezTo>
                  <a:pt x="6417" y="350556"/>
                  <a:pt x="0" y="170465"/>
                  <a:pt x="0" y="0"/>
                </a:cubicBezTo>
                <a:close/>
              </a:path>
            </a:pathLst>
          </a:custGeom>
          <a:solidFill>
            <a:srgbClr val="1E00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ontserrat"/>
                <a:ea typeface="+mn-ea"/>
                <a:cs typeface="+mn-cs"/>
              </a:rPr>
              <a:t> </a:t>
            </a:r>
          </a:p>
        </p:txBody>
      </p:sp>
      <p:sp>
        <p:nvSpPr>
          <p:cNvPr id="16" name="Slide Number Placeholder 5">
            <a:extLst>
              <a:ext uri="{FF2B5EF4-FFF2-40B4-BE49-F238E27FC236}">
                <a16:creationId xmlns:a16="http://schemas.microsoft.com/office/drawing/2014/main" id="{7D5699FB-4A24-B448-8178-2F6CF8059439}"/>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18" name="Slide Number Placeholder 5">
            <a:extLst>
              <a:ext uri="{FF2B5EF4-FFF2-40B4-BE49-F238E27FC236}">
                <a16:creationId xmlns:a16="http://schemas.microsoft.com/office/drawing/2014/main" id="{B642E865-A1E8-3F49-9CC2-4AB0C581CF00}"/>
              </a:ext>
            </a:extLst>
          </p:cNvPr>
          <p:cNvSpPr txBox="1">
            <a:spLocks/>
          </p:cNvSpPr>
          <p:nvPr/>
        </p:nvSpPr>
        <p:spPr>
          <a:xfrm>
            <a:off x="11400290"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1"/>
                </a:solidFill>
              </a:rPr>
              <a:pPr/>
              <a:t>‹#›</a:t>
            </a:fld>
            <a:endParaRPr lang="en-US">
              <a:solidFill>
                <a:schemeClr val="bg1"/>
              </a:solidFill>
            </a:endParaRPr>
          </a:p>
        </p:txBody>
      </p:sp>
      <p:pic>
        <p:nvPicPr>
          <p:cNvPr id="14" name="Picture 13" descr="A picture containing drawing&#10;&#10;Description automatically generated">
            <a:extLst>
              <a:ext uri="{FF2B5EF4-FFF2-40B4-BE49-F238E27FC236}">
                <a16:creationId xmlns:a16="http://schemas.microsoft.com/office/drawing/2014/main" id="{E95B32FB-1562-A14A-B499-F7181CE4F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0" y="381642"/>
            <a:ext cx="384048" cy="384048"/>
          </a:xfrm>
          <a:prstGeom prst="rect">
            <a:avLst/>
          </a:prstGeom>
        </p:spPr>
      </p:pic>
      <p:sp>
        <p:nvSpPr>
          <p:cNvPr id="10" name="Text Placeholder 16">
            <a:extLst>
              <a:ext uri="{FF2B5EF4-FFF2-40B4-BE49-F238E27FC236}">
                <a16:creationId xmlns:a16="http://schemas.microsoft.com/office/drawing/2014/main" id="{FE734095-AD90-4C45-AD00-F0D0B2068157}"/>
              </a:ext>
            </a:extLst>
          </p:cNvPr>
          <p:cNvSpPr>
            <a:spLocks noGrp="1"/>
          </p:cNvSpPr>
          <p:nvPr>
            <p:ph type="body" sz="quarter" idx="12" hasCustomPrompt="1"/>
          </p:nvPr>
        </p:nvSpPr>
        <p:spPr>
          <a:xfrm>
            <a:off x="449351" y="398928"/>
            <a:ext cx="10745992" cy="381001"/>
          </a:xfrm>
          <a:prstGeom prst="rect">
            <a:avLst/>
          </a:prstGeom>
        </p:spPr>
        <p:txBody>
          <a:bodyPr anchor="ctr">
            <a:noAutofit/>
          </a:bodyPr>
          <a:lstStyle>
            <a:lvl1pPr>
              <a:defRPr sz="2200" b="0" i="0">
                <a:solidFill>
                  <a:schemeClr val="bg1"/>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
        <p:nvSpPr>
          <p:cNvPr id="2" name="TextBox 1">
            <a:extLst>
              <a:ext uri="{FF2B5EF4-FFF2-40B4-BE49-F238E27FC236}">
                <a16:creationId xmlns:a16="http://schemas.microsoft.com/office/drawing/2014/main" id="{16A8D762-91D0-CF06-627A-412365287D3E}"/>
              </a:ext>
            </a:extLst>
          </p:cNvPr>
          <p:cNvSpPr txBox="1"/>
          <p:nvPr/>
        </p:nvSpPr>
        <p:spPr>
          <a:xfrm>
            <a:off x="6776836" y="6399765"/>
            <a:ext cx="4572000" cy="88810"/>
          </a:xfrm>
          <a:prstGeom prst="rect">
            <a:avLst/>
          </a:prstGeom>
          <a:noFill/>
        </p:spPr>
        <p:txBody>
          <a:bodyPr wrap="square" lIns="0" tIns="0" rIns="0" bIns="0" rtlCol="0" anchor="b" anchorCtr="0">
            <a:noAutofit/>
          </a:bodyPr>
          <a:lstStyle/>
          <a:p>
            <a:pPr algn="r"/>
            <a:r>
              <a:rPr lang="en-US" sz="600" b="1" i="0">
                <a:solidFill>
                  <a:schemeClr val="bg1"/>
                </a:solidFill>
                <a:latin typeface="Montserrat SemiBold" pitchFamily="2" charset="77"/>
              </a:rPr>
              <a:t>©2024  EXTREME NETWORKS, INC.</a:t>
            </a:r>
            <a:r>
              <a:rPr lang="en-US" sz="600" b="0" i="0">
                <a:solidFill>
                  <a:schemeClr val="bg1"/>
                </a:solidFill>
                <a:latin typeface="Montserrat" pitchFamily="2" charset="77"/>
              </a:rPr>
              <a:t> </a:t>
            </a:r>
            <a:r>
              <a:rPr lang="en-US" sz="600" b="0" i="0">
                <a:solidFill>
                  <a:schemeClr val="bg1"/>
                </a:solidFill>
                <a:latin typeface="Montserrat Light" pitchFamily="2" charset="77"/>
              </a:rPr>
              <a:t>ALL RIGHTS RESERVED.</a:t>
            </a:r>
          </a:p>
        </p:txBody>
      </p:sp>
    </p:spTree>
    <p:extLst>
      <p:ext uri="{BB962C8B-B14F-4D97-AF65-F5344CB8AC3E}">
        <p14:creationId xmlns:p14="http://schemas.microsoft.com/office/powerpoint/2010/main" val="126367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7B2FE347-FEC6-EC85-96A1-E33BFE5421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Content Placeholder 13">
            <a:extLst>
              <a:ext uri="{FF2B5EF4-FFF2-40B4-BE49-F238E27FC236}">
                <a16:creationId xmlns:a16="http://schemas.microsoft.com/office/drawing/2014/main" id="{77B4D601-C75B-7B49-A12C-59F60B0B0B41}"/>
              </a:ext>
            </a:extLst>
          </p:cNvPr>
          <p:cNvSpPr>
            <a:spLocks noGrp="1"/>
          </p:cNvSpPr>
          <p:nvPr>
            <p:ph sz="quarter" idx="10" hasCustomPrompt="1"/>
          </p:nvPr>
        </p:nvSpPr>
        <p:spPr>
          <a:xfrm>
            <a:off x="415026" y="1524000"/>
            <a:ext cx="3633191" cy="4572000"/>
          </a:xfrm>
          <a:prstGeom prst="rect">
            <a:avLst/>
          </a:prstGeom>
        </p:spPr>
        <p:txBody>
          <a:bodyPr lIns="0" rIns="0">
            <a:normAutofit/>
          </a:bodyPr>
          <a:lstStyle>
            <a:lvl1pPr>
              <a:defRPr sz="1800" b="1" i="0">
                <a:latin typeface="Montserrat" pitchFamily="2" charset="77"/>
              </a:defRPr>
            </a:lvl1pPr>
            <a:lvl2pPr marL="11113" indent="0">
              <a:buNone/>
              <a:tabLst/>
              <a:defRPr sz="1400" b="0" i="0">
                <a:latin typeface="Montserrat" pitchFamily="2" charset="77"/>
              </a:defRPr>
            </a:lvl2pPr>
            <a:lvl3pPr marL="346075" indent="-207963">
              <a:buSzPct val="100000"/>
              <a:buFont typeface="Arial" panose="020B0604020202020204" pitchFamily="34" charset="0"/>
              <a:buChar char="•"/>
              <a:tabLst/>
              <a:defRPr sz="1400" b="0" i="0">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pic>
        <p:nvPicPr>
          <p:cNvPr id="12" name="Picture 11" descr="A picture containing object, clock, monitor, sitting&#10;&#10;Description automatically generated">
            <a:extLst>
              <a:ext uri="{FF2B5EF4-FFF2-40B4-BE49-F238E27FC236}">
                <a16:creationId xmlns:a16="http://schemas.microsoft.com/office/drawing/2014/main" id="{61AD88FE-3A06-E54B-B04A-652EC27C92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0000" y="380999"/>
            <a:ext cx="384048" cy="384048"/>
          </a:xfrm>
          <a:prstGeom prst="rect">
            <a:avLst/>
          </a:prstGeom>
        </p:spPr>
      </p:pic>
      <p:sp>
        <p:nvSpPr>
          <p:cNvPr id="11" name="Content Placeholder 13">
            <a:extLst>
              <a:ext uri="{FF2B5EF4-FFF2-40B4-BE49-F238E27FC236}">
                <a16:creationId xmlns:a16="http://schemas.microsoft.com/office/drawing/2014/main" id="{63B760A5-6203-0140-8D6C-CEED175DD729}"/>
              </a:ext>
            </a:extLst>
          </p:cNvPr>
          <p:cNvSpPr>
            <a:spLocks noGrp="1"/>
          </p:cNvSpPr>
          <p:nvPr>
            <p:ph sz="quarter" idx="15" hasCustomPrompt="1"/>
          </p:nvPr>
        </p:nvSpPr>
        <p:spPr>
          <a:xfrm>
            <a:off x="8165245" y="1510882"/>
            <a:ext cx="3530279" cy="4572000"/>
          </a:xfrm>
          <a:prstGeom prst="rect">
            <a:avLst/>
          </a:prstGeom>
        </p:spPr>
        <p:txBody>
          <a:bodyPr lIns="0" rIns="0">
            <a:normAutofit/>
          </a:bodyPr>
          <a:lstStyle>
            <a:lvl1pPr>
              <a:defRPr sz="1800" b="1" i="0">
                <a:latin typeface="Montserrat" pitchFamily="2" charset="77"/>
              </a:defRPr>
            </a:lvl1pPr>
            <a:lvl2pPr marL="11113" indent="0">
              <a:buNone/>
              <a:tabLst/>
              <a:defRPr sz="1400" b="0" i="0">
                <a:latin typeface="Montserrat" pitchFamily="2" charset="77"/>
              </a:defRPr>
            </a:lvl2pPr>
            <a:lvl3pPr marL="346075" indent="-207963">
              <a:buSzPct val="100000"/>
              <a:buFont typeface="Arial" panose="020B0604020202020204" pitchFamily="34" charset="0"/>
              <a:buChar char="•"/>
              <a:tabLst/>
              <a:defRPr sz="1400" b="0" i="0">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sp>
        <p:nvSpPr>
          <p:cNvPr id="13" name="Content Placeholder 13">
            <a:extLst>
              <a:ext uri="{FF2B5EF4-FFF2-40B4-BE49-F238E27FC236}">
                <a16:creationId xmlns:a16="http://schemas.microsoft.com/office/drawing/2014/main" id="{167CA666-8C36-D740-B1E3-DEECF4B5CA50}"/>
              </a:ext>
            </a:extLst>
          </p:cNvPr>
          <p:cNvSpPr>
            <a:spLocks noGrp="1"/>
          </p:cNvSpPr>
          <p:nvPr>
            <p:ph sz="quarter" idx="16" hasCustomPrompt="1"/>
          </p:nvPr>
        </p:nvSpPr>
        <p:spPr>
          <a:xfrm>
            <a:off x="4330861" y="1524000"/>
            <a:ext cx="3530279" cy="4572000"/>
          </a:xfrm>
          <a:prstGeom prst="rect">
            <a:avLst/>
          </a:prstGeom>
        </p:spPr>
        <p:txBody>
          <a:bodyPr lIns="0" rIns="0">
            <a:normAutofit/>
          </a:bodyPr>
          <a:lstStyle>
            <a:lvl1pPr>
              <a:defRPr sz="1800" b="1" i="0">
                <a:latin typeface="Montserrat" pitchFamily="2" charset="77"/>
              </a:defRPr>
            </a:lvl1pPr>
            <a:lvl2pPr marL="11113" indent="0">
              <a:buNone/>
              <a:tabLst/>
              <a:defRPr sz="1400" b="0" i="0">
                <a:latin typeface="Montserrat" pitchFamily="2" charset="77"/>
              </a:defRPr>
            </a:lvl2pPr>
            <a:lvl3pPr marL="346075" indent="-207963">
              <a:buSzPct val="100000"/>
              <a:buFont typeface="Arial" panose="020B0604020202020204" pitchFamily="34" charset="0"/>
              <a:buChar char="•"/>
              <a:tabLst/>
              <a:defRPr sz="1400" b="0" i="0">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cxnSp>
        <p:nvCxnSpPr>
          <p:cNvPr id="15" name="Straight Connector 14">
            <a:extLst>
              <a:ext uri="{FF2B5EF4-FFF2-40B4-BE49-F238E27FC236}">
                <a16:creationId xmlns:a16="http://schemas.microsoft.com/office/drawing/2014/main" id="{B1657F0E-CBD5-CB4B-8F6F-D328E0CB9C3E}"/>
              </a:ext>
            </a:extLst>
          </p:cNvPr>
          <p:cNvCxnSpPr/>
          <p:nvPr/>
        </p:nvCxnSpPr>
        <p:spPr>
          <a:xfrm>
            <a:off x="4194048" y="1524000"/>
            <a:ext cx="0" cy="4583575"/>
          </a:xfrm>
          <a:prstGeom prst="line">
            <a:avLst/>
          </a:prstGeom>
          <a:ln w="15875"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19E57AE-9815-BE4C-B9E8-39A45DEE3D0F}"/>
              </a:ext>
            </a:extLst>
          </p:cNvPr>
          <p:cNvCxnSpPr/>
          <p:nvPr/>
        </p:nvCxnSpPr>
        <p:spPr>
          <a:xfrm>
            <a:off x="8013192" y="1524000"/>
            <a:ext cx="0" cy="4583575"/>
          </a:xfrm>
          <a:prstGeom prst="line">
            <a:avLst/>
          </a:prstGeom>
          <a:ln w="15875"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9" name="Text Placeholder 16">
            <a:extLst>
              <a:ext uri="{FF2B5EF4-FFF2-40B4-BE49-F238E27FC236}">
                <a16:creationId xmlns:a16="http://schemas.microsoft.com/office/drawing/2014/main" id="{5A8ED6AE-7DB7-9840-8390-13AE2C6882CA}"/>
              </a:ext>
            </a:extLst>
          </p:cNvPr>
          <p:cNvSpPr>
            <a:spLocks noGrp="1"/>
          </p:cNvSpPr>
          <p:nvPr>
            <p:ph type="body" sz="quarter" idx="12" hasCustomPrompt="1"/>
          </p:nvPr>
        </p:nvSpPr>
        <p:spPr>
          <a:xfrm>
            <a:off x="449351" y="398928"/>
            <a:ext cx="10745992" cy="381001"/>
          </a:xfrm>
          <a:prstGeom prst="rect">
            <a:avLst/>
          </a:prstGeom>
        </p:spPr>
        <p:txBody>
          <a:bodyPr anchor="ctr">
            <a:noAutofit/>
          </a:bodyPr>
          <a:lstStyle>
            <a:lvl1pPr>
              <a:defRPr sz="2200" b="0" i="0">
                <a:solidFill>
                  <a:schemeClr val="tx2"/>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
        <p:nvSpPr>
          <p:cNvPr id="20" name="Slide Number Placeholder 5">
            <a:extLst>
              <a:ext uri="{FF2B5EF4-FFF2-40B4-BE49-F238E27FC236}">
                <a16:creationId xmlns:a16="http://schemas.microsoft.com/office/drawing/2014/main" id="{60D470E0-B9BB-1CE0-D40B-C0171951ADBA}"/>
              </a:ext>
            </a:extLst>
          </p:cNvPr>
          <p:cNvSpPr txBox="1">
            <a:spLocks/>
          </p:cNvSpPr>
          <p:nvPr userDrawn="1"/>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21" name="TextBox 20">
            <a:extLst>
              <a:ext uri="{FF2B5EF4-FFF2-40B4-BE49-F238E27FC236}">
                <a16:creationId xmlns:a16="http://schemas.microsoft.com/office/drawing/2014/main" id="{B3B3AB5F-E9CC-A55D-322D-7D3334906E56}"/>
              </a:ext>
            </a:extLst>
          </p:cNvPr>
          <p:cNvSpPr txBox="1"/>
          <p:nvPr userDrawn="1"/>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©2025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Tree>
    <p:extLst>
      <p:ext uri="{BB962C8B-B14F-4D97-AF65-F5344CB8AC3E}">
        <p14:creationId xmlns:p14="http://schemas.microsoft.com/office/powerpoint/2010/main" val="344856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480">
          <p15:clr>
            <a:srgbClr val="FBAE40"/>
          </p15:clr>
        </p15:guide>
        <p15:guide id="4" pos="72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o Image Slide">
    <p:spTree>
      <p:nvGrpSpPr>
        <p:cNvPr id="1" name=""/>
        <p:cNvGrpSpPr/>
        <p:nvPr/>
      </p:nvGrpSpPr>
      <p:grpSpPr>
        <a:xfrm>
          <a:off x="0" y="0"/>
          <a:ext cx="0" cy="0"/>
          <a:chOff x="0" y="0"/>
          <a:chExt cx="0" cy="0"/>
        </a:xfrm>
      </p:grpSpPr>
      <p:pic>
        <p:nvPicPr>
          <p:cNvPr id="11" name="Picture 10" descr="A black and white screen&#10;&#10;Description automatically generated">
            <a:extLst>
              <a:ext uri="{FF2B5EF4-FFF2-40B4-BE49-F238E27FC236}">
                <a16:creationId xmlns:a16="http://schemas.microsoft.com/office/drawing/2014/main" id="{55082D05-7FBB-AA6C-E2EC-BEC3C27661E8}"/>
              </a:ext>
            </a:extLst>
          </p:cNvPr>
          <p:cNvPicPr>
            <a:picLocks noChangeAspect="1"/>
          </p:cNvPicPr>
          <p:nvPr/>
        </p:nvPicPr>
        <p:blipFill>
          <a:blip r:embed="rId2"/>
          <a:stretch>
            <a:fillRect/>
          </a:stretch>
        </p:blipFill>
        <p:spPr>
          <a:xfrm>
            <a:off x="0" y="0"/>
            <a:ext cx="12192000" cy="6858000"/>
          </a:xfrm>
          <a:prstGeom prst="rect">
            <a:avLst/>
          </a:prstGeom>
        </p:spPr>
      </p:pic>
      <p:sp>
        <p:nvSpPr>
          <p:cNvPr id="14" name="Content Placeholder 13">
            <a:extLst>
              <a:ext uri="{FF2B5EF4-FFF2-40B4-BE49-F238E27FC236}">
                <a16:creationId xmlns:a16="http://schemas.microsoft.com/office/drawing/2014/main" id="{77B4D601-C75B-7B49-A12C-59F60B0B0B41}"/>
              </a:ext>
            </a:extLst>
          </p:cNvPr>
          <p:cNvSpPr>
            <a:spLocks noGrp="1"/>
          </p:cNvSpPr>
          <p:nvPr>
            <p:ph sz="quarter" idx="10" hasCustomPrompt="1"/>
          </p:nvPr>
        </p:nvSpPr>
        <p:spPr>
          <a:xfrm>
            <a:off x="438872" y="1524000"/>
            <a:ext cx="11314255" cy="4572000"/>
          </a:xfrm>
          <a:prstGeom prst="rect">
            <a:avLst/>
          </a:prstGeom>
        </p:spPr>
        <p:txBody>
          <a:bodyPr lIns="0" rIns="0">
            <a:normAutofit/>
          </a:bodyPr>
          <a:lstStyle>
            <a:lvl1pPr>
              <a:defRPr sz="1800" b="1" i="0">
                <a:solidFill>
                  <a:schemeClr val="tx1"/>
                </a:solidFill>
                <a:latin typeface="Montserrat" pitchFamily="2" charset="77"/>
              </a:defRPr>
            </a:lvl1pPr>
            <a:lvl2pPr marL="11113" indent="0">
              <a:buNone/>
              <a:tabLst/>
              <a:defRPr sz="1600" b="0" i="0">
                <a:solidFill>
                  <a:schemeClr val="tx1"/>
                </a:solidFill>
                <a:latin typeface="Montserrat" pitchFamily="2" charset="77"/>
              </a:defRPr>
            </a:lvl2pPr>
            <a:lvl3pPr marL="346075" indent="-207963">
              <a:buSzPct val="100000"/>
              <a:buFont typeface="Arial" panose="020B0604020202020204" pitchFamily="34" charset="0"/>
              <a:buChar char="•"/>
              <a:tabLst/>
              <a:defRPr sz="1400" b="0" i="0">
                <a:solidFill>
                  <a:schemeClr val="tx1"/>
                </a:solidFill>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pic>
        <p:nvPicPr>
          <p:cNvPr id="12" name="Picture 11" descr="A picture containing object, clock, monitor, sitting&#10;&#10;Description automatically generated">
            <a:extLst>
              <a:ext uri="{FF2B5EF4-FFF2-40B4-BE49-F238E27FC236}">
                <a16:creationId xmlns:a16="http://schemas.microsoft.com/office/drawing/2014/main" id="{61AD88FE-3A06-E54B-B04A-652EC27C92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0000" y="380999"/>
            <a:ext cx="384048" cy="384048"/>
          </a:xfrm>
          <a:prstGeom prst="rect">
            <a:avLst/>
          </a:prstGeom>
        </p:spPr>
      </p:pic>
      <p:sp>
        <p:nvSpPr>
          <p:cNvPr id="33" name="Text Placeholder 16">
            <a:extLst>
              <a:ext uri="{FF2B5EF4-FFF2-40B4-BE49-F238E27FC236}">
                <a16:creationId xmlns:a16="http://schemas.microsoft.com/office/drawing/2014/main" id="{4F83432F-36E9-364F-8D08-DAA7B6ED2C75}"/>
              </a:ext>
            </a:extLst>
          </p:cNvPr>
          <p:cNvSpPr>
            <a:spLocks noGrp="1"/>
          </p:cNvSpPr>
          <p:nvPr>
            <p:ph type="body" sz="quarter" idx="12" hasCustomPrompt="1"/>
          </p:nvPr>
        </p:nvSpPr>
        <p:spPr>
          <a:xfrm>
            <a:off x="449351" y="398928"/>
            <a:ext cx="10745992" cy="381001"/>
          </a:xfrm>
          <a:prstGeom prst="rect">
            <a:avLst/>
          </a:prstGeom>
        </p:spPr>
        <p:txBody>
          <a:bodyPr anchor="ctr">
            <a:noAutofit/>
          </a:bodyPr>
          <a:lstStyle>
            <a:lvl1pPr>
              <a:defRPr sz="2200" b="0" i="0">
                <a:solidFill>
                  <a:schemeClr val="tx2"/>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
        <p:nvSpPr>
          <p:cNvPr id="4" name="Slide Number Placeholder 5">
            <a:extLst>
              <a:ext uri="{FF2B5EF4-FFF2-40B4-BE49-F238E27FC236}">
                <a16:creationId xmlns:a16="http://schemas.microsoft.com/office/drawing/2014/main" id="{13741EF4-29C0-790D-D798-4FBD7749AD6A}"/>
              </a:ext>
            </a:extLst>
          </p:cNvPr>
          <p:cNvSpPr txBox="1">
            <a:spLocks/>
          </p:cNvSpPr>
          <p:nvPr userDrawn="1"/>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5" name="TextBox 4">
            <a:extLst>
              <a:ext uri="{FF2B5EF4-FFF2-40B4-BE49-F238E27FC236}">
                <a16:creationId xmlns:a16="http://schemas.microsoft.com/office/drawing/2014/main" id="{A9AB5365-D727-1AA8-D211-CAB8E4E9FC46}"/>
              </a:ext>
            </a:extLst>
          </p:cNvPr>
          <p:cNvSpPr txBox="1"/>
          <p:nvPr userDrawn="1"/>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©2025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Tree>
    <p:extLst>
      <p:ext uri="{BB962C8B-B14F-4D97-AF65-F5344CB8AC3E}">
        <p14:creationId xmlns:p14="http://schemas.microsoft.com/office/powerpoint/2010/main" val="296789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480">
          <p15:clr>
            <a:srgbClr val="FBAE40"/>
          </p15:clr>
        </p15:guide>
        <p15:guide id="4" pos="72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hea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7B4D601-C75B-7B49-A12C-59F60B0B0B41}"/>
              </a:ext>
            </a:extLst>
          </p:cNvPr>
          <p:cNvSpPr>
            <a:spLocks noGrp="1"/>
          </p:cNvSpPr>
          <p:nvPr>
            <p:ph sz="quarter" idx="10" hasCustomPrompt="1"/>
          </p:nvPr>
        </p:nvSpPr>
        <p:spPr>
          <a:xfrm>
            <a:off x="438872" y="1524000"/>
            <a:ext cx="11314255" cy="4572000"/>
          </a:xfrm>
          <a:prstGeom prst="rect">
            <a:avLst/>
          </a:prstGeom>
        </p:spPr>
        <p:txBody>
          <a:bodyPr lIns="0" rIns="0">
            <a:normAutofit/>
          </a:bodyPr>
          <a:lstStyle>
            <a:lvl1pPr>
              <a:defRPr sz="1800" b="0" i="0">
                <a:solidFill>
                  <a:schemeClr val="tx1"/>
                </a:solidFill>
                <a:latin typeface="Montserrat" pitchFamily="2" charset="77"/>
              </a:defRPr>
            </a:lvl1pPr>
            <a:lvl2pPr marL="11113" indent="0">
              <a:buNone/>
              <a:tabLst/>
              <a:defRPr sz="1600" b="0" i="0">
                <a:solidFill>
                  <a:schemeClr val="tx1"/>
                </a:solidFill>
                <a:latin typeface="Montserrat" pitchFamily="2" charset="77"/>
              </a:defRPr>
            </a:lvl2pPr>
            <a:lvl3pPr marL="346075" indent="-207963">
              <a:buSzPct val="100000"/>
              <a:buFont typeface="Arial" panose="020B0604020202020204" pitchFamily="34" charset="0"/>
              <a:buChar char="•"/>
              <a:tabLst/>
              <a:defRPr sz="1400" b="0" i="0">
                <a:solidFill>
                  <a:schemeClr val="tx1"/>
                </a:solidFill>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sp>
        <p:nvSpPr>
          <p:cNvPr id="25" name="Slide Number Placeholder 5">
            <a:extLst>
              <a:ext uri="{FF2B5EF4-FFF2-40B4-BE49-F238E27FC236}">
                <a16:creationId xmlns:a16="http://schemas.microsoft.com/office/drawing/2014/main" id="{8191957A-9026-2049-A3BB-811CF4984E6C}"/>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11" name="Slide Number Placeholder 5">
            <a:extLst>
              <a:ext uri="{FF2B5EF4-FFF2-40B4-BE49-F238E27FC236}">
                <a16:creationId xmlns:a16="http://schemas.microsoft.com/office/drawing/2014/main" id="{A18C9B72-6D57-CC4A-AA59-BDAE097DBCE0}"/>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4" name="TextBox 3">
            <a:extLst>
              <a:ext uri="{FF2B5EF4-FFF2-40B4-BE49-F238E27FC236}">
                <a16:creationId xmlns:a16="http://schemas.microsoft.com/office/drawing/2014/main" id="{1FDD8E6F-D8A4-C4AC-B631-5CE8D93E0E82}"/>
              </a:ext>
            </a:extLst>
          </p:cNvPr>
          <p:cNvSpPr txBox="1"/>
          <p:nvPr/>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©2025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
        <p:nvSpPr>
          <p:cNvPr id="3" name="Slide Number Placeholder 5">
            <a:extLst>
              <a:ext uri="{FF2B5EF4-FFF2-40B4-BE49-F238E27FC236}">
                <a16:creationId xmlns:a16="http://schemas.microsoft.com/office/drawing/2014/main" id="{BF76579F-7D63-0FCB-33BE-D6EA96AAFDFA}"/>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13" name="Slide Number Placeholder 5">
            <a:extLst>
              <a:ext uri="{FF2B5EF4-FFF2-40B4-BE49-F238E27FC236}">
                <a16:creationId xmlns:a16="http://schemas.microsoft.com/office/drawing/2014/main" id="{3F23255F-CA83-1962-5702-D6E892493A11}"/>
              </a:ext>
            </a:extLst>
          </p:cNvPr>
          <p:cNvSpPr txBox="1">
            <a:spLocks/>
          </p:cNvSpPr>
          <p:nvPr userDrawn="1"/>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grpSp>
        <p:nvGrpSpPr>
          <p:cNvPr id="18" name="Group 17">
            <a:extLst>
              <a:ext uri="{FF2B5EF4-FFF2-40B4-BE49-F238E27FC236}">
                <a16:creationId xmlns:a16="http://schemas.microsoft.com/office/drawing/2014/main" id="{D1974E13-DB8C-40B1-B31E-B0648835FF46}"/>
              </a:ext>
            </a:extLst>
          </p:cNvPr>
          <p:cNvGrpSpPr/>
          <p:nvPr userDrawn="1"/>
        </p:nvGrpSpPr>
        <p:grpSpPr>
          <a:xfrm>
            <a:off x="0" y="-12701"/>
            <a:ext cx="11417300" cy="1275984"/>
            <a:chOff x="0" y="-12701"/>
            <a:chExt cx="11417300" cy="1275984"/>
          </a:xfrm>
        </p:grpSpPr>
        <p:sp>
          <p:nvSpPr>
            <p:cNvPr id="19" name="Process 4">
              <a:extLst>
                <a:ext uri="{FF2B5EF4-FFF2-40B4-BE49-F238E27FC236}">
                  <a16:creationId xmlns:a16="http://schemas.microsoft.com/office/drawing/2014/main" id="{316F242A-4C02-B201-EB6F-5E17D41481B3}"/>
                </a:ext>
              </a:extLst>
            </p:cNvPr>
            <p:cNvSpPr/>
            <p:nvPr userDrawn="1"/>
          </p:nvSpPr>
          <p:spPr>
            <a:xfrm>
              <a:off x="0" y="0"/>
              <a:ext cx="11125526" cy="126328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 h="10000">
                  <a:moveTo>
                    <a:pt x="0" y="0"/>
                  </a:moveTo>
                  <a:lnTo>
                    <a:pt x="10000" y="0"/>
                  </a:lnTo>
                  <a:cubicBezTo>
                    <a:pt x="10858" y="2998"/>
                    <a:pt x="11685" y="6298"/>
                    <a:pt x="12479" y="9975"/>
                  </a:cubicBezTo>
                  <a:lnTo>
                    <a:pt x="0" y="1000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20" name="Arc 11">
              <a:extLst>
                <a:ext uri="{FF2B5EF4-FFF2-40B4-BE49-F238E27FC236}">
                  <a16:creationId xmlns:a16="http://schemas.microsoft.com/office/drawing/2014/main" id="{86DC1B05-3614-0E1C-D60B-E223DAB945A3}"/>
                </a:ext>
              </a:extLst>
            </p:cNvPr>
            <p:cNvSpPr/>
            <p:nvPr userDrawn="1"/>
          </p:nvSpPr>
          <p:spPr>
            <a:xfrm>
              <a:off x="9266237" y="-9525"/>
              <a:ext cx="2151063" cy="1270000"/>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Lst>
              <a:ahLst/>
              <a:cxnLst>
                <a:cxn ang="0">
                  <a:pos x="connsiteX0" y="connsiteY0"/>
                </a:cxn>
                <a:cxn ang="0">
                  <a:pos x="connsiteX1" y="connsiteY1"/>
                </a:cxn>
              </a:cxnLst>
              <a:rect l="l" t="t" r="r" b="b"/>
              <a:pathLst>
                <a:path w="2151063" h="1270000" stroke="0" extrusionOk="0">
                  <a:moveTo>
                    <a:pt x="1085850" y="9525"/>
                  </a:moveTo>
                  <a:cubicBezTo>
                    <a:pt x="1674151" y="9525"/>
                    <a:pt x="2151063" y="292403"/>
                    <a:pt x="2151063" y="641350"/>
                  </a:cubicBezTo>
                  <a:lnTo>
                    <a:pt x="1085851" y="641350"/>
                  </a:lnTo>
                  <a:cubicBezTo>
                    <a:pt x="1085851" y="430742"/>
                    <a:pt x="1085850" y="220133"/>
                    <a:pt x="1085850" y="9525"/>
                  </a:cubicBezTo>
                  <a:close/>
                </a:path>
                <a:path w="2151063" h="1270000" fill="none">
                  <a:moveTo>
                    <a:pt x="0" y="0"/>
                  </a:moveTo>
                  <a:cubicBezTo>
                    <a:pt x="635926" y="304800"/>
                    <a:pt x="1627188" y="879778"/>
                    <a:pt x="2151063" y="1270000"/>
                  </a:cubicBezTo>
                </a:path>
              </a:pathLst>
            </a:custGeom>
            <a:ln w="9525">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sp>
          <p:nvSpPr>
            <p:cNvPr id="21" name="Arc 11">
              <a:extLst>
                <a:ext uri="{FF2B5EF4-FFF2-40B4-BE49-F238E27FC236}">
                  <a16:creationId xmlns:a16="http://schemas.microsoft.com/office/drawing/2014/main" id="{692F160D-BBA5-F251-0A14-24919135468C}"/>
                </a:ext>
              </a:extLst>
            </p:cNvPr>
            <p:cNvSpPr/>
            <p:nvPr userDrawn="1"/>
          </p:nvSpPr>
          <p:spPr>
            <a:xfrm>
              <a:off x="7886110" y="-12701"/>
              <a:ext cx="2487613" cy="1273175"/>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381125 w 2471738"/>
                <a:gd name="connsiteY0" fmla="*/ 0 h 1273175"/>
                <a:gd name="connsiteX1" fmla="*/ 2471738 w 2471738"/>
                <a:gd name="connsiteY1" fmla="*/ 644525 h 1273175"/>
                <a:gd name="connsiteX2" fmla="*/ 1406526 w 2471738"/>
                <a:gd name="connsiteY2" fmla="*/ 644525 h 1273175"/>
                <a:gd name="connsiteX3" fmla="*/ 1381125 w 2471738"/>
                <a:gd name="connsiteY3" fmla="*/ 0 h 1273175"/>
                <a:gd name="connsiteX0" fmla="*/ 0 w 2471738"/>
                <a:gd name="connsiteY0" fmla="*/ 9525 h 1273175"/>
                <a:gd name="connsiteX1" fmla="*/ 2471738 w 2471738"/>
                <a:gd name="connsiteY1" fmla="*/ 1273175 h 1273175"/>
                <a:gd name="connsiteX0" fmla="*/ 1397000 w 2487613"/>
                <a:gd name="connsiteY0" fmla="*/ 0 h 1273175"/>
                <a:gd name="connsiteX1" fmla="*/ 2487613 w 2487613"/>
                <a:gd name="connsiteY1" fmla="*/ 644525 h 1273175"/>
                <a:gd name="connsiteX2" fmla="*/ 1422401 w 2487613"/>
                <a:gd name="connsiteY2" fmla="*/ 644525 h 1273175"/>
                <a:gd name="connsiteX3" fmla="*/ 1397000 w 2487613"/>
                <a:gd name="connsiteY3" fmla="*/ 0 h 1273175"/>
                <a:gd name="connsiteX0" fmla="*/ 0 w 2487613"/>
                <a:gd name="connsiteY0" fmla="*/ 3175 h 1273175"/>
                <a:gd name="connsiteX1" fmla="*/ 2487613 w 2487613"/>
                <a:gd name="connsiteY1" fmla="*/ 1273175 h 1273175"/>
              </a:gdLst>
              <a:ahLst/>
              <a:cxnLst>
                <a:cxn ang="0">
                  <a:pos x="connsiteX0" y="connsiteY0"/>
                </a:cxn>
                <a:cxn ang="0">
                  <a:pos x="connsiteX1" y="connsiteY1"/>
                </a:cxn>
              </a:cxnLst>
              <a:rect l="l" t="t" r="r" b="b"/>
              <a:pathLst>
                <a:path w="2487613" h="1273175" stroke="0" extrusionOk="0">
                  <a:moveTo>
                    <a:pt x="1397000" y="0"/>
                  </a:moveTo>
                  <a:cubicBezTo>
                    <a:pt x="1985301" y="0"/>
                    <a:pt x="2487613" y="295578"/>
                    <a:pt x="2487613" y="644525"/>
                  </a:cubicBezTo>
                  <a:lnTo>
                    <a:pt x="1422401" y="644525"/>
                  </a:lnTo>
                  <a:cubicBezTo>
                    <a:pt x="1422401" y="433917"/>
                    <a:pt x="1397000" y="210608"/>
                    <a:pt x="1397000" y="0"/>
                  </a:cubicBezTo>
                  <a:close/>
                </a:path>
                <a:path w="2487613" h="1273175" fill="none">
                  <a:moveTo>
                    <a:pt x="0" y="3175"/>
                  </a:moveTo>
                  <a:cubicBezTo>
                    <a:pt x="661326" y="269875"/>
                    <a:pt x="1744663" y="800403"/>
                    <a:pt x="2487613" y="1273175"/>
                  </a:cubicBezTo>
                </a:path>
              </a:pathLst>
            </a:custGeom>
            <a:ln w="9525">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grpSp>
      <p:pic>
        <p:nvPicPr>
          <p:cNvPr id="22" name="Graphic 21">
            <a:extLst>
              <a:ext uri="{FF2B5EF4-FFF2-40B4-BE49-F238E27FC236}">
                <a16:creationId xmlns:a16="http://schemas.microsoft.com/office/drawing/2014/main" id="{866DBC5F-E285-9D89-CAFF-CC2DC9DE72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sp>
        <p:nvSpPr>
          <p:cNvPr id="23" name="Text Placeholder 16">
            <a:extLst>
              <a:ext uri="{FF2B5EF4-FFF2-40B4-BE49-F238E27FC236}">
                <a16:creationId xmlns:a16="http://schemas.microsoft.com/office/drawing/2014/main" id="{FE379B70-7CF2-2E6E-0476-5A1F946F57BE}"/>
              </a:ext>
            </a:extLst>
          </p:cNvPr>
          <p:cNvSpPr>
            <a:spLocks noGrp="1"/>
          </p:cNvSpPr>
          <p:nvPr>
            <p:ph type="body" sz="quarter" idx="12" hasCustomPrompt="1"/>
          </p:nvPr>
        </p:nvSpPr>
        <p:spPr>
          <a:xfrm>
            <a:off x="449351" y="380998"/>
            <a:ext cx="8260696" cy="381001"/>
          </a:xfrm>
          <a:prstGeom prst="rect">
            <a:avLst/>
          </a:prstGeom>
        </p:spPr>
        <p:txBody>
          <a:bodyPr anchor="ctr">
            <a:noAutofit/>
          </a:bodyPr>
          <a:lstStyle>
            <a:lvl1pPr>
              <a:defRPr sz="2200" b="0" i="0">
                <a:solidFill>
                  <a:srgbClr val="440099"/>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
        <p:nvSpPr>
          <p:cNvPr id="24" name="Text Placeholder 16">
            <a:extLst>
              <a:ext uri="{FF2B5EF4-FFF2-40B4-BE49-F238E27FC236}">
                <a16:creationId xmlns:a16="http://schemas.microsoft.com/office/drawing/2014/main" id="{01C70034-CCCA-6797-8550-D25AB9F7C7D0}"/>
              </a:ext>
            </a:extLst>
          </p:cNvPr>
          <p:cNvSpPr>
            <a:spLocks noGrp="1"/>
          </p:cNvSpPr>
          <p:nvPr>
            <p:ph type="body" sz="quarter" idx="13" hasCustomPrompt="1"/>
          </p:nvPr>
        </p:nvSpPr>
        <p:spPr>
          <a:xfrm>
            <a:off x="449351" y="749817"/>
            <a:ext cx="8260696" cy="381001"/>
          </a:xfrm>
          <a:prstGeom prst="rect">
            <a:avLst/>
          </a:prstGeom>
        </p:spPr>
        <p:txBody>
          <a:bodyPr anchor="ctr">
            <a:noAutofit/>
          </a:bodyPr>
          <a:lstStyle>
            <a:lvl1pPr>
              <a:defRPr sz="1400" b="0" i="0">
                <a:solidFill>
                  <a:srgbClr val="000000"/>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Tree>
    <p:extLst>
      <p:ext uri="{BB962C8B-B14F-4D97-AF65-F5344CB8AC3E}">
        <p14:creationId xmlns:p14="http://schemas.microsoft.com/office/powerpoint/2010/main" val="383914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480">
          <p15:clr>
            <a:srgbClr val="FBAE40"/>
          </p15:clr>
        </p15:guide>
        <p15:guide id="4" pos="72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Image Slide Dark">
    <p:bg>
      <p:bgPr>
        <a:solidFill>
          <a:srgbClr val="000000"/>
        </a:solidFill>
        <a:effectLst/>
      </p:bgPr>
    </p:bg>
    <p:spTree>
      <p:nvGrpSpPr>
        <p:cNvPr id="1" name=""/>
        <p:cNvGrpSpPr/>
        <p:nvPr/>
      </p:nvGrpSpPr>
      <p:grpSpPr>
        <a:xfrm>
          <a:off x="0" y="0"/>
          <a:ext cx="0" cy="0"/>
          <a:chOff x="0" y="0"/>
          <a:chExt cx="0" cy="0"/>
        </a:xfrm>
      </p:grpSpPr>
      <p:sp>
        <p:nvSpPr>
          <p:cNvPr id="11" name="Content Placeholder 13">
            <a:extLst>
              <a:ext uri="{FF2B5EF4-FFF2-40B4-BE49-F238E27FC236}">
                <a16:creationId xmlns:a16="http://schemas.microsoft.com/office/drawing/2014/main" id="{C0BBFED7-8E02-9643-BA39-CD219CD4D0CA}"/>
              </a:ext>
            </a:extLst>
          </p:cNvPr>
          <p:cNvSpPr>
            <a:spLocks noGrp="1"/>
          </p:cNvSpPr>
          <p:nvPr>
            <p:ph sz="quarter" idx="10" hasCustomPrompt="1"/>
          </p:nvPr>
        </p:nvSpPr>
        <p:spPr>
          <a:xfrm>
            <a:off x="438872" y="1524000"/>
            <a:ext cx="11314255" cy="4572000"/>
          </a:xfrm>
          <a:prstGeom prst="rect">
            <a:avLst/>
          </a:prstGeom>
        </p:spPr>
        <p:txBody>
          <a:bodyPr lIns="0" rIns="0">
            <a:normAutofit/>
          </a:bodyPr>
          <a:lstStyle>
            <a:lvl1pPr>
              <a:defRPr sz="1800" b="0" i="0">
                <a:solidFill>
                  <a:schemeClr val="bg1"/>
                </a:solidFill>
                <a:latin typeface="Montserrat" pitchFamily="2" charset="77"/>
              </a:defRPr>
            </a:lvl1pPr>
            <a:lvl2pPr marL="11113" marR="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sz="1600" b="0" i="0">
                <a:solidFill>
                  <a:schemeClr val="bg1"/>
                </a:solidFill>
                <a:latin typeface="Montserrat" pitchFamily="2" charset="77"/>
              </a:defRPr>
            </a:lvl2pPr>
            <a:lvl3pPr marL="346075" indent="-207963">
              <a:buSzPct val="100000"/>
              <a:buFont typeface="Arial" panose="020B0604020202020204" pitchFamily="34" charset="0"/>
              <a:buChar char="•"/>
              <a:tabLst/>
              <a:defRPr sz="1400" b="0" i="0">
                <a:solidFill>
                  <a:schemeClr val="bg1"/>
                </a:solidFill>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marL="11113"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a:t>Body Copy (B3*)</a:t>
            </a:r>
          </a:p>
          <a:p>
            <a:pPr lvl="2"/>
            <a:r>
              <a:rPr lang="en-US"/>
              <a:t>Third level (Bullet*)</a:t>
            </a:r>
          </a:p>
        </p:txBody>
      </p:sp>
      <p:sp>
        <p:nvSpPr>
          <p:cNvPr id="16" name="Slide Number Placeholder 5">
            <a:extLst>
              <a:ext uri="{FF2B5EF4-FFF2-40B4-BE49-F238E27FC236}">
                <a16:creationId xmlns:a16="http://schemas.microsoft.com/office/drawing/2014/main" id="{7D5699FB-4A24-B448-8178-2F6CF8059439}"/>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18" name="Slide Number Placeholder 5">
            <a:extLst>
              <a:ext uri="{FF2B5EF4-FFF2-40B4-BE49-F238E27FC236}">
                <a16:creationId xmlns:a16="http://schemas.microsoft.com/office/drawing/2014/main" id="{B642E865-A1E8-3F49-9CC2-4AB0C581CF00}"/>
              </a:ext>
            </a:extLst>
          </p:cNvPr>
          <p:cNvSpPr txBox="1">
            <a:spLocks/>
          </p:cNvSpPr>
          <p:nvPr/>
        </p:nvSpPr>
        <p:spPr>
          <a:xfrm>
            <a:off x="11400290"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1"/>
                </a:solidFill>
              </a:rPr>
              <a:pPr/>
              <a:t>‹#›</a:t>
            </a:fld>
            <a:endParaRPr lang="en-US">
              <a:solidFill>
                <a:schemeClr val="bg1"/>
              </a:solidFill>
            </a:endParaRPr>
          </a:p>
        </p:txBody>
      </p:sp>
      <p:sp>
        <p:nvSpPr>
          <p:cNvPr id="2" name="TextBox 1">
            <a:extLst>
              <a:ext uri="{FF2B5EF4-FFF2-40B4-BE49-F238E27FC236}">
                <a16:creationId xmlns:a16="http://schemas.microsoft.com/office/drawing/2014/main" id="{16A8D762-91D0-CF06-627A-412365287D3E}"/>
              </a:ext>
            </a:extLst>
          </p:cNvPr>
          <p:cNvSpPr txBox="1"/>
          <p:nvPr/>
        </p:nvSpPr>
        <p:spPr>
          <a:xfrm>
            <a:off x="6776836" y="6399765"/>
            <a:ext cx="4572000" cy="88810"/>
          </a:xfrm>
          <a:prstGeom prst="rect">
            <a:avLst/>
          </a:prstGeom>
          <a:noFill/>
        </p:spPr>
        <p:txBody>
          <a:bodyPr wrap="square" lIns="0" tIns="0" rIns="0" bIns="0" rtlCol="0" anchor="b" anchorCtr="0">
            <a:noAutofit/>
          </a:bodyPr>
          <a:lstStyle/>
          <a:p>
            <a:pPr algn="r"/>
            <a:r>
              <a:rPr lang="en-US" sz="600" b="1" i="0">
                <a:solidFill>
                  <a:schemeClr val="bg1"/>
                </a:solidFill>
                <a:latin typeface="Montserrat SemiBold" pitchFamily="2" charset="77"/>
              </a:rPr>
              <a:t>©2025 EXTREME NETWORKS, INC.</a:t>
            </a:r>
            <a:r>
              <a:rPr lang="en-US" sz="600" b="0" i="0">
                <a:solidFill>
                  <a:schemeClr val="bg1"/>
                </a:solidFill>
                <a:latin typeface="Montserrat" pitchFamily="2" charset="77"/>
              </a:rPr>
              <a:t> </a:t>
            </a:r>
            <a:r>
              <a:rPr lang="en-US" sz="600" b="0" i="0">
                <a:solidFill>
                  <a:schemeClr val="bg1"/>
                </a:solidFill>
                <a:latin typeface="Montserrat Light" pitchFamily="2" charset="77"/>
              </a:rPr>
              <a:t>ALL RIGHTS RESERVED.</a:t>
            </a:r>
          </a:p>
        </p:txBody>
      </p:sp>
      <p:grpSp>
        <p:nvGrpSpPr>
          <p:cNvPr id="7" name="Group 6">
            <a:extLst>
              <a:ext uri="{FF2B5EF4-FFF2-40B4-BE49-F238E27FC236}">
                <a16:creationId xmlns:a16="http://schemas.microsoft.com/office/drawing/2014/main" id="{166FB2AF-A389-7F77-3116-1C5282A5E98C}"/>
              </a:ext>
            </a:extLst>
          </p:cNvPr>
          <p:cNvGrpSpPr/>
          <p:nvPr userDrawn="1"/>
        </p:nvGrpSpPr>
        <p:grpSpPr>
          <a:xfrm>
            <a:off x="0" y="-12701"/>
            <a:ext cx="11417300" cy="1297890"/>
            <a:chOff x="0" y="-12701"/>
            <a:chExt cx="11417300" cy="1297890"/>
          </a:xfrm>
        </p:grpSpPr>
        <p:sp>
          <p:nvSpPr>
            <p:cNvPr id="14" name="Process 4">
              <a:extLst>
                <a:ext uri="{FF2B5EF4-FFF2-40B4-BE49-F238E27FC236}">
                  <a16:creationId xmlns:a16="http://schemas.microsoft.com/office/drawing/2014/main" id="{8F4C2211-7CB5-C70D-1284-39649339001B}"/>
                </a:ext>
              </a:extLst>
            </p:cNvPr>
            <p:cNvSpPr/>
            <p:nvPr userDrawn="1"/>
          </p:nvSpPr>
          <p:spPr>
            <a:xfrm>
              <a:off x="0" y="0"/>
              <a:ext cx="11125526" cy="126328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 h="10000">
                  <a:moveTo>
                    <a:pt x="0" y="0"/>
                  </a:moveTo>
                  <a:lnTo>
                    <a:pt x="10000" y="0"/>
                  </a:lnTo>
                  <a:cubicBezTo>
                    <a:pt x="10858" y="2998"/>
                    <a:pt x="11685" y="6298"/>
                    <a:pt x="12479" y="9975"/>
                  </a:cubicBezTo>
                  <a:lnTo>
                    <a:pt x="0" y="10000"/>
                  </a:lnTo>
                  <a:lnTo>
                    <a:pt x="0" y="0"/>
                  </a:lnTo>
                  <a:close/>
                </a:path>
              </a:pathLst>
            </a:custGeom>
            <a:solidFill>
              <a:srgbClr val="20004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ontserrat" pitchFamily="2" charset="77"/>
                <a:ea typeface="+mn-ea"/>
                <a:cs typeface="+mn-cs"/>
              </a:endParaRPr>
            </a:p>
          </p:txBody>
        </p:sp>
        <p:sp>
          <p:nvSpPr>
            <p:cNvPr id="15" name="Arc 11">
              <a:extLst>
                <a:ext uri="{FF2B5EF4-FFF2-40B4-BE49-F238E27FC236}">
                  <a16:creationId xmlns:a16="http://schemas.microsoft.com/office/drawing/2014/main" id="{2CE2B91F-E315-0D71-456A-3DFA5DC698CF}"/>
                </a:ext>
              </a:extLst>
            </p:cNvPr>
            <p:cNvSpPr/>
            <p:nvPr userDrawn="1"/>
          </p:nvSpPr>
          <p:spPr>
            <a:xfrm>
              <a:off x="9266237" y="15189"/>
              <a:ext cx="2151063" cy="1270000"/>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Lst>
              <a:ahLst/>
              <a:cxnLst>
                <a:cxn ang="0">
                  <a:pos x="connsiteX0" y="connsiteY0"/>
                </a:cxn>
                <a:cxn ang="0">
                  <a:pos x="connsiteX1" y="connsiteY1"/>
                </a:cxn>
              </a:cxnLst>
              <a:rect l="l" t="t" r="r" b="b"/>
              <a:pathLst>
                <a:path w="2151063" h="1270000" stroke="0" extrusionOk="0">
                  <a:moveTo>
                    <a:pt x="1085850" y="9525"/>
                  </a:moveTo>
                  <a:cubicBezTo>
                    <a:pt x="1674151" y="9525"/>
                    <a:pt x="2151063" y="292403"/>
                    <a:pt x="2151063" y="641350"/>
                  </a:cubicBezTo>
                  <a:lnTo>
                    <a:pt x="1085851" y="641350"/>
                  </a:lnTo>
                  <a:cubicBezTo>
                    <a:pt x="1085851" y="430742"/>
                    <a:pt x="1085850" y="220133"/>
                    <a:pt x="1085850" y="9525"/>
                  </a:cubicBezTo>
                  <a:close/>
                </a:path>
                <a:path w="2151063" h="1270000" fill="none">
                  <a:moveTo>
                    <a:pt x="0" y="0"/>
                  </a:moveTo>
                  <a:cubicBezTo>
                    <a:pt x="635926" y="304800"/>
                    <a:pt x="1627188" y="879778"/>
                    <a:pt x="2151063" y="1270000"/>
                  </a:cubicBezTo>
                </a:path>
              </a:pathLst>
            </a:custGeom>
            <a:noFill/>
            <a:ln w="9525" cap="flat" cmpd="sng" algn="ctr">
              <a:solidFill>
                <a:srgbClr val="7519F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ontserrat" pitchFamily="2" charset="77"/>
                <a:ea typeface="+mn-ea"/>
                <a:cs typeface="+mn-cs"/>
              </a:endParaRPr>
            </a:p>
          </p:txBody>
        </p:sp>
        <p:sp>
          <p:nvSpPr>
            <p:cNvPr id="17" name="Arc 11">
              <a:extLst>
                <a:ext uri="{FF2B5EF4-FFF2-40B4-BE49-F238E27FC236}">
                  <a16:creationId xmlns:a16="http://schemas.microsoft.com/office/drawing/2014/main" id="{B52FA3C9-B4B7-9A40-7A81-EA497B68A75B}"/>
                </a:ext>
              </a:extLst>
            </p:cNvPr>
            <p:cNvSpPr/>
            <p:nvPr userDrawn="1"/>
          </p:nvSpPr>
          <p:spPr>
            <a:xfrm>
              <a:off x="7886110" y="-12701"/>
              <a:ext cx="2487613" cy="1273175"/>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381125 w 2471738"/>
                <a:gd name="connsiteY0" fmla="*/ 0 h 1273175"/>
                <a:gd name="connsiteX1" fmla="*/ 2471738 w 2471738"/>
                <a:gd name="connsiteY1" fmla="*/ 644525 h 1273175"/>
                <a:gd name="connsiteX2" fmla="*/ 1406526 w 2471738"/>
                <a:gd name="connsiteY2" fmla="*/ 644525 h 1273175"/>
                <a:gd name="connsiteX3" fmla="*/ 1381125 w 2471738"/>
                <a:gd name="connsiteY3" fmla="*/ 0 h 1273175"/>
                <a:gd name="connsiteX0" fmla="*/ 0 w 2471738"/>
                <a:gd name="connsiteY0" fmla="*/ 9525 h 1273175"/>
                <a:gd name="connsiteX1" fmla="*/ 2471738 w 2471738"/>
                <a:gd name="connsiteY1" fmla="*/ 1273175 h 1273175"/>
                <a:gd name="connsiteX0" fmla="*/ 1397000 w 2487613"/>
                <a:gd name="connsiteY0" fmla="*/ 0 h 1273175"/>
                <a:gd name="connsiteX1" fmla="*/ 2487613 w 2487613"/>
                <a:gd name="connsiteY1" fmla="*/ 644525 h 1273175"/>
                <a:gd name="connsiteX2" fmla="*/ 1422401 w 2487613"/>
                <a:gd name="connsiteY2" fmla="*/ 644525 h 1273175"/>
                <a:gd name="connsiteX3" fmla="*/ 1397000 w 2487613"/>
                <a:gd name="connsiteY3" fmla="*/ 0 h 1273175"/>
                <a:gd name="connsiteX0" fmla="*/ 0 w 2487613"/>
                <a:gd name="connsiteY0" fmla="*/ 3175 h 1273175"/>
                <a:gd name="connsiteX1" fmla="*/ 2487613 w 2487613"/>
                <a:gd name="connsiteY1" fmla="*/ 1273175 h 1273175"/>
              </a:gdLst>
              <a:ahLst/>
              <a:cxnLst>
                <a:cxn ang="0">
                  <a:pos x="connsiteX0" y="connsiteY0"/>
                </a:cxn>
                <a:cxn ang="0">
                  <a:pos x="connsiteX1" y="connsiteY1"/>
                </a:cxn>
              </a:cxnLst>
              <a:rect l="l" t="t" r="r" b="b"/>
              <a:pathLst>
                <a:path w="2487613" h="1273175" stroke="0" extrusionOk="0">
                  <a:moveTo>
                    <a:pt x="1397000" y="0"/>
                  </a:moveTo>
                  <a:cubicBezTo>
                    <a:pt x="1985301" y="0"/>
                    <a:pt x="2487613" y="295578"/>
                    <a:pt x="2487613" y="644525"/>
                  </a:cubicBezTo>
                  <a:lnTo>
                    <a:pt x="1422401" y="644525"/>
                  </a:lnTo>
                  <a:cubicBezTo>
                    <a:pt x="1422401" y="433917"/>
                    <a:pt x="1397000" y="210608"/>
                    <a:pt x="1397000" y="0"/>
                  </a:cubicBezTo>
                  <a:close/>
                </a:path>
                <a:path w="2487613" h="1273175" fill="none">
                  <a:moveTo>
                    <a:pt x="0" y="3175"/>
                  </a:moveTo>
                  <a:cubicBezTo>
                    <a:pt x="661326" y="269875"/>
                    <a:pt x="1744663" y="800403"/>
                    <a:pt x="2487613" y="1273175"/>
                  </a:cubicBezTo>
                </a:path>
              </a:pathLst>
            </a:custGeom>
            <a:noFill/>
            <a:ln w="9525" cap="flat" cmpd="sng" algn="ctr">
              <a:solidFill>
                <a:srgbClr val="7D76F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ontserrat" pitchFamily="2" charset="77"/>
                <a:ea typeface="+mn-ea"/>
                <a:cs typeface="+mn-cs"/>
              </a:endParaRPr>
            </a:p>
          </p:txBody>
        </p:sp>
      </p:grpSp>
      <p:pic>
        <p:nvPicPr>
          <p:cNvPr id="19" name="Graphic 18">
            <a:extLst>
              <a:ext uri="{FF2B5EF4-FFF2-40B4-BE49-F238E27FC236}">
                <a16:creationId xmlns:a16="http://schemas.microsoft.com/office/drawing/2014/main" id="{31DBA8C3-018D-2B8E-584C-9E497C806E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sp>
        <p:nvSpPr>
          <p:cNvPr id="20" name="Text Placeholder 16">
            <a:extLst>
              <a:ext uri="{FF2B5EF4-FFF2-40B4-BE49-F238E27FC236}">
                <a16:creationId xmlns:a16="http://schemas.microsoft.com/office/drawing/2014/main" id="{A3554DDF-8EBB-5CD9-AEFF-DFDFA1BAF48B}"/>
              </a:ext>
            </a:extLst>
          </p:cNvPr>
          <p:cNvSpPr>
            <a:spLocks noGrp="1"/>
          </p:cNvSpPr>
          <p:nvPr>
            <p:ph type="body" sz="quarter" idx="12" hasCustomPrompt="1"/>
          </p:nvPr>
        </p:nvSpPr>
        <p:spPr>
          <a:xfrm>
            <a:off x="449351" y="398928"/>
            <a:ext cx="8405486" cy="381001"/>
          </a:xfrm>
          <a:prstGeom prst="rect">
            <a:avLst/>
          </a:prstGeom>
        </p:spPr>
        <p:txBody>
          <a:bodyPr anchor="ctr">
            <a:noAutofit/>
          </a:bodyPr>
          <a:lstStyle>
            <a:lvl1pPr>
              <a:defRPr sz="2200" b="0" i="0">
                <a:solidFill>
                  <a:schemeClr val="bg1"/>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Tree>
    <p:extLst>
      <p:ext uri="{BB962C8B-B14F-4D97-AF65-F5344CB8AC3E}">
        <p14:creationId xmlns:p14="http://schemas.microsoft.com/office/powerpoint/2010/main" val="264175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7B4D601-C75B-7B49-A12C-59F60B0B0B41}"/>
              </a:ext>
            </a:extLst>
          </p:cNvPr>
          <p:cNvSpPr>
            <a:spLocks noGrp="1"/>
          </p:cNvSpPr>
          <p:nvPr>
            <p:ph sz="quarter" idx="10" hasCustomPrompt="1"/>
          </p:nvPr>
        </p:nvSpPr>
        <p:spPr>
          <a:xfrm>
            <a:off x="438873" y="1524000"/>
            <a:ext cx="5537522" cy="4572000"/>
          </a:xfrm>
          <a:prstGeom prst="rect">
            <a:avLst/>
          </a:prstGeom>
        </p:spPr>
        <p:txBody>
          <a:bodyPr lIns="0" rIns="0">
            <a:normAutofit/>
          </a:bodyPr>
          <a:lstStyle>
            <a:lvl1pPr>
              <a:defRPr sz="1800" b="0" i="0">
                <a:latin typeface="Montserrat" pitchFamily="2" charset="77"/>
              </a:defRPr>
            </a:lvl1pPr>
            <a:lvl2pPr marL="11113" indent="0">
              <a:buNone/>
              <a:tabLst/>
              <a:defRPr sz="1400" b="0" i="0">
                <a:latin typeface="Montserrat" pitchFamily="2" charset="77"/>
              </a:defRPr>
            </a:lvl2pPr>
            <a:lvl3pPr marL="346075" indent="-207963">
              <a:buSzPct val="100000"/>
              <a:buFont typeface="Arial" panose="020B0604020202020204" pitchFamily="34" charset="0"/>
              <a:buChar char="•"/>
              <a:tabLst/>
              <a:defRPr sz="1400" b="0" i="0">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sp>
        <p:nvSpPr>
          <p:cNvPr id="25" name="Slide Number Placeholder 5">
            <a:extLst>
              <a:ext uri="{FF2B5EF4-FFF2-40B4-BE49-F238E27FC236}">
                <a16:creationId xmlns:a16="http://schemas.microsoft.com/office/drawing/2014/main" id="{8191957A-9026-2049-A3BB-811CF4984E6C}"/>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11" name="Content Placeholder 13">
            <a:extLst>
              <a:ext uri="{FF2B5EF4-FFF2-40B4-BE49-F238E27FC236}">
                <a16:creationId xmlns:a16="http://schemas.microsoft.com/office/drawing/2014/main" id="{F044FFAB-4EA3-4744-88C0-58C2589D8712}"/>
              </a:ext>
            </a:extLst>
          </p:cNvPr>
          <p:cNvSpPr>
            <a:spLocks noGrp="1"/>
          </p:cNvSpPr>
          <p:nvPr>
            <p:ph sz="quarter" idx="15" hasCustomPrompt="1"/>
          </p:nvPr>
        </p:nvSpPr>
        <p:spPr>
          <a:xfrm>
            <a:off x="6215605" y="1535575"/>
            <a:ext cx="5537522" cy="4572000"/>
          </a:xfrm>
          <a:prstGeom prst="rect">
            <a:avLst/>
          </a:prstGeom>
        </p:spPr>
        <p:txBody>
          <a:bodyPr lIns="0" rIns="0">
            <a:normAutofit/>
          </a:bodyPr>
          <a:lstStyle>
            <a:lvl1pPr>
              <a:defRPr sz="1800" b="0" i="0">
                <a:latin typeface="Montserrat" pitchFamily="2" charset="77"/>
              </a:defRPr>
            </a:lvl1pPr>
            <a:lvl2pPr marL="11113" indent="0">
              <a:buNone/>
              <a:tabLst/>
              <a:defRPr sz="1400" b="0" i="0">
                <a:latin typeface="Montserrat" pitchFamily="2" charset="77"/>
              </a:defRPr>
            </a:lvl2pPr>
            <a:lvl3pPr marL="346075" indent="-207963">
              <a:buSzPct val="100000"/>
              <a:buFont typeface="Arial" panose="020B0604020202020204" pitchFamily="34" charset="0"/>
              <a:buChar char="•"/>
              <a:tabLst/>
              <a:defRPr sz="1400" b="0" i="0">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cxnSp>
        <p:nvCxnSpPr>
          <p:cNvPr id="3" name="Straight Connector 2">
            <a:extLst>
              <a:ext uri="{FF2B5EF4-FFF2-40B4-BE49-F238E27FC236}">
                <a16:creationId xmlns:a16="http://schemas.microsoft.com/office/drawing/2014/main" id="{6775DF79-B649-8347-BBBD-1C601326F77C}"/>
              </a:ext>
            </a:extLst>
          </p:cNvPr>
          <p:cNvCxnSpPr/>
          <p:nvPr/>
        </p:nvCxnSpPr>
        <p:spPr>
          <a:xfrm>
            <a:off x="6105144" y="1514856"/>
            <a:ext cx="0" cy="4583575"/>
          </a:xfrm>
          <a:prstGeom prst="line">
            <a:avLst/>
          </a:prstGeom>
          <a:ln w="15875"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1A5BF672-8D40-6341-95A4-C1105589319C}"/>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5" name="TextBox 4">
            <a:extLst>
              <a:ext uri="{FF2B5EF4-FFF2-40B4-BE49-F238E27FC236}">
                <a16:creationId xmlns:a16="http://schemas.microsoft.com/office/drawing/2014/main" id="{4F3D97B6-8B36-0EA5-9D3D-68636F422A6D}"/>
              </a:ext>
            </a:extLst>
          </p:cNvPr>
          <p:cNvSpPr txBox="1"/>
          <p:nvPr/>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©2025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
        <p:nvSpPr>
          <p:cNvPr id="2" name="Slide Number Placeholder 5">
            <a:extLst>
              <a:ext uri="{FF2B5EF4-FFF2-40B4-BE49-F238E27FC236}">
                <a16:creationId xmlns:a16="http://schemas.microsoft.com/office/drawing/2014/main" id="{B8923925-82B0-A201-FE4B-1E452EC09EF2}"/>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15" name="Slide Number Placeholder 5">
            <a:extLst>
              <a:ext uri="{FF2B5EF4-FFF2-40B4-BE49-F238E27FC236}">
                <a16:creationId xmlns:a16="http://schemas.microsoft.com/office/drawing/2014/main" id="{793D335A-463F-923E-6685-76158194FB52}"/>
              </a:ext>
            </a:extLst>
          </p:cNvPr>
          <p:cNvSpPr txBox="1">
            <a:spLocks/>
          </p:cNvSpPr>
          <p:nvPr userDrawn="1"/>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pic>
        <p:nvPicPr>
          <p:cNvPr id="19" name="Graphic 18">
            <a:extLst>
              <a:ext uri="{FF2B5EF4-FFF2-40B4-BE49-F238E27FC236}">
                <a16:creationId xmlns:a16="http://schemas.microsoft.com/office/drawing/2014/main" id="{81A9DD4A-D612-2EE4-06BF-B91A5BE7A5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grpSp>
        <p:nvGrpSpPr>
          <p:cNvPr id="20" name="Group 19">
            <a:extLst>
              <a:ext uri="{FF2B5EF4-FFF2-40B4-BE49-F238E27FC236}">
                <a16:creationId xmlns:a16="http://schemas.microsoft.com/office/drawing/2014/main" id="{1250F48C-B7FE-F36C-C299-A89DB8E134EC}"/>
              </a:ext>
            </a:extLst>
          </p:cNvPr>
          <p:cNvGrpSpPr/>
          <p:nvPr userDrawn="1"/>
        </p:nvGrpSpPr>
        <p:grpSpPr>
          <a:xfrm>
            <a:off x="0" y="-12701"/>
            <a:ext cx="11417300" cy="1275984"/>
            <a:chOff x="0" y="-12701"/>
            <a:chExt cx="11417300" cy="1275984"/>
          </a:xfrm>
        </p:grpSpPr>
        <p:sp>
          <p:nvSpPr>
            <p:cNvPr id="21" name="Process 4">
              <a:extLst>
                <a:ext uri="{FF2B5EF4-FFF2-40B4-BE49-F238E27FC236}">
                  <a16:creationId xmlns:a16="http://schemas.microsoft.com/office/drawing/2014/main" id="{F2428BD8-F9E4-0F47-14EA-442077C642BB}"/>
                </a:ext>
              </a:extLst>
            </p:cNvPr>
            <p:cNvSpPr/>
            <p:nvPr/>
          </p:nvSpPr>
          <p:spPr>
            <a:xfrm>
              <a:off x="0" y="0"/>
              <a:ext cx="11125526" cy="126328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 h="10000">
                  <a:moveTo>
                    <a:pt x="0" y="0"/>
                  </a:moveTo>
                  <a:lnTo>
                    <a:pt x="10000" y="0"/>
                  </a:lnTo>
                  <a:cubicBezTo>
                    <a:pt x="10858" y="2998"/>
                    <a:pt x="11685" y="6298"/>
                    <a:pt x="12479" y="9975"/>
                  </a:cubicBezTo>
                  <a:lnTo>
                    <a:pt x="0" y="1000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22" name="Arc 11">
              <a:extLst>
                <a:ext uri="{FF2B5EF4-FFF2-40B4-BE49-F238E27FC236}">
                  <a16:creationId xmlns:a16="http://schemas.microsoft.com/office/drawing/2014/main" id="{F288EA1F-93FA-A343-719B-1E2F434AC7F7}"/>
                </a:ext>
              </a:extLst>
            </p:cNvPr>
            <p:cNvSpPr/>
            <p:nvPr userDrawn="1"/>
          </p:nvSpPr>
          <p:spPr>
            <a:xfrm>
              <a:off x="9266237" y="-9525"/>
              <a:ext cx="2151063" cy="1270000"/>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Lst>
              <a:ahLst/>
              <a:cxnLst>
                <a:cxn ang="0">
                  <a:pos x="connsiteX0" y="connsiteY0"/>
                </a:cxn>
                <a:cxn ang="0">
                  <a:pos x="connsiteX1" y="connsiteY1"/>
                </a:cxn>
              </a:cxnLst>
              <a:rect l="l" t="t" r="r" b="b"/>
              <a:pathLst>
                <a:path w="2151063" h="1270000" stroke="0" extrusionOk="0">
                  <a:moveTo>
                    <a:pt x="1085850" y="9525"/>
                  </a:moveTo>
                  <a:cubicBezTo>
                    <a:pt x="1674151" y="9525"/>
                    <a:pt x="2151063" y="292403"/>
                    <a:pt x="2151063" y="641350"/>
                  </a:cubicBezTo>
                  <a:lnTo>
                    <a:pt x="1085851" y="641350"/>
                  </a:lnTo>
                  <a:cubicBezTo>
                    <a:pt x="1085851" y="430742"/>
                    <a:pt x="1085850" y="220133"/>
                    <a:pt x="1085850" y="9525"/>
                  </a:cubicBezTo>
                  <a:close/>
                </a:path>
                <a:path w="2151063" h="1270000" fill="none">
                  <a:moveTo>
                    <a:pt x="0" y="0"/>
                  </a:moveTo>
                  <a:cubicBezTo>
                    <a:pt x="635926" y="304800"/>
                    <a:pt x="1627188" y="879778"/>
                    <a:pt x="2151063" y="1270000"/>
                  </a:cubicBezTo>
                </a:path>
              </a:pathLst>
            </a:custGeom>
            <a:ln w="9525">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sp>
          <p:nvSpPr>
            <p:cNvPr id="23" name="Arc 11">
              <a:extLst>
                <a:ext uri="{FF2B5EF4-FFF2-40B4-BE49-F238E27FC236}">
                  <a16:creationId xmlns:a16="http://schemas.microsoft.com/office/drawing/2014/main" id="{14DAE8DB-3A28-6FA6-019D-7F5815041F14}"/>
                </a:ext>
              </a:extLst>
            </p:cNvPr>
            <p:cNvSpPr/>
            <p:nvPr userDrawn="1"/>
          </p:nvSpPr>
          <p:spPr>
            <a:xfrm>
              <a:off x="7886110" y="-12701"/>
              <a:ext cx="2487613" cy="1273175"/>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381125 w 2471738"/>
                <a:gd name="connsiteY0" fmla="*/ 0 h 1273175"/>
                <a:gd name="connsiteX1" fmla="*/ 2471738 w 2471738"/>
                <a:gd name="connsiteY1" fmla="*/ 644525 h 1273175"/>
                <a:gd name="connsiteX2" fmla="*/ 1406526 w 2471738"/>
                <a:gd name="connsiteY2" fmla="*/ 644525 h 1273175"/>
                <a:gd name="connsiteX3" fmla="*/ 1381125 w 2471738"/>
                <a:gd name="connsiteY3" fmla="*/ 0 h 1273175"/>
                <a:gd name="connsiteX0" fmla="*/ 0 w 2471738"/>
                <a:gd name="connsiteY0" fmla="*/ 9525 h 1273175"/>
                <a:gd name="connsiteX1" fmla="*/ 2471738 w 2471738"/>
                <a:gd name="connsiteY1" fmla="*/ 1273175 h 1273175"/>
                <a:gd name="connsiteX0" fmla="*/ 1397000 w 2487613"/>
                <a:gd name="connsiteY0" fmla="*/ 0 h 1273175"/>
                <a:gd name="connsiteX1" fmla="*/ 2487613 w 2487613"/>
                <a:gd name="connsiteY1" fmla="*/ 644525 h 1273175"/>
                <a:gd name="connsiteX2" fmla="*/ 1422401 w 2487613"/>
                <a:gd name="connsiteY2" fmla="*/ 644525 h 1273175"/>
                <a:gd name="connsiteX3" fmla="*/ 1397000 w 2487613"/>
                <a:gd name="connsiteY3" fmla="*/ 0 h 1273175"/>
                <a:gd name="connsiteX0" fmla="*/ 0 w 2487613"/>
                <a:gd name="connsiteY0" fmla="*/ 3175 h 1273175"/>
                <a:gd name="connsiteX1" fmla="*/ 2487613 w 2487613"/>
                <a:gd name="connsiteY1" fmla="*/ 1273175 h 1273175"/>
              </a:gdLst>
              <a:ahLst/>
              <a:cxnLst>
                <a:cxn ang="0">
                  <a:pos x="connsiteX0" y="connsiteY0"/>
                </a:cxn>
                <a:cxn ang="0">
                  <a:pos x="connsiteX1" y="connsiteY1"/>
                </a:cxn>
              </a:cxnLst>
              <a:rect l="l" t="t" r="r" b="b"/>
              <a:pathLst>
                <a:path w="2487613" h="1273175" stroke="0" extrusionOk="0">
                  <a:moveTo>
                    <a:pt x="1397000" y="0"/>
                  </a:moveTo>
                  <a:cubicBezTo>
                    <a:pt x="1985301" y="0"/>
                    <a:pt x="2487613" y="295578"/>
                    <a:pt x="2487613" y="644525"/>
                  </a:cubicBezTo>
                  <a:lnTo>
                    <a:pt x="1422401" y="644525"/>
                  </a:lnTo>
                  <a:cubicBezTo>
                    <a:pt x="1422401" y="433917"/>
                    <a:pt x="1397000" y="210608"/>
                    <a:pt x="1397000" y="0"/>
                  </a:cubicBezTo>
                  <a:close/>
                </a:path>
                <a:path w="2487613" h="1273175" fill="none">
                  <a:moveTo>
                    <a:pt x="0" y="3175"/>
                  </a:moveTo>
                  <a:cubicBezTo>
                    <a:pt x="661326" y="269875"/>
                    <a:pt x="1744663" y="800403"/>
                    <a:pt x="2487613" y="1273175"/>
                  </a:cubicBezTo>
                </a:path>
              </a:pathLst>
            </a:custGeom>
            <a:ln w="9525">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grpSp>
      <p:sp>
        <p:nvSpPr>
          <p:cNvPr id="24" name="Text Placeholder 16">
            <a:extLst>
              <a:ext uri="{FF2B5EF4-FFF2-40B4-BE49-F238E27FC236}">
                <a16:creationId xmlns:a16="http://schemas.microsoft.com/office/drawing/2014/main" id="{92B9E818-FFAC-DEF4-E266-ABC9638EFCAC}"/>
              </a:ext>
            </a:extLst>
          </p:cNvPr>
          <p:cNvSpPr>
            <a:spLocks noGrp="1"/>
          </p:cNvSpPr>
          <p:nvPr>
            <p:ph type="body" sz="quarter" idx="12" hasCustomPrompt="1"/>
          </p:nvPr>
        </p:nvSpPr>
        <p:spPr>
          <a:xfrm>
            <a:off x="449351" y="398928"/>
            <a:ext cx="8405486" cy="381001"/>
          </a:xfrm>
          <a:prstGeom prst="rect">
            <a:avLst/>
          </a:prstGeom>
        </p:spPr>
        <p:txBody>
          <a:bodyPr anchor="ctr">
            <a:noAutofit/>
          </a:bodyPr>
          <a:lstStyle>
            <a:lvl1pPr>
              <a:defRPr sz="2200" b="0" i="0">
                <a:solidFill>
                  <a:srgbClr val="440099"/>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Tree>
    <p:extLst>
      <p:ext uri="{BB962C8B-B14F-4D97-AF65-F5344CB8AC3E}">
        <p14:creationId xmlns:p14="http://schemas.microsoft.com/office/powerpoint/2010/main" val="262757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480">
          <p15:clr>
            <a:srgbClr val="FBAE40"/>
          </p15:clr>
        </p15:guide>
        <p15:guide id="4" pos="72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Subhea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7B4D601-C75B-7B49-A12C-59F60B0B0B41}"/>
              </a:ext>
            </a:extLst>
          </p:cNvPr>
          <p:cNvSpPr>
            <a:spLocks noGrp="1"/>
          </p:cNvSpPr>
          <p:nvPr>
            <p:ph sz="quarter" idx="10" hasCustomPrompt="1"/>
          </p:nvPr>
        </p:nvSpPr>
        <p:spPr>
          <a:xfrm>
            <a:off x="438873" y="1524000"/>
            <a:ext cx="5537522" cy="4572000"/>
          </a:xfrm>
          <a:prstGeom prst="rect">
            <a:avLst/>
          </a:prstGeom>
        </p:spPr>
        <p:txBody>
          <a:bodyPr lIns="0" rIns="0">
            <a:normAutofit/>
          </a:bodyPr>
          <a:lstStyle>
            <a:lvl1pPr>
              <a:defRPr sz="1800" b="0" i="0">
                <a:latin typeface="Montserrat" pitchFamily="2" charset="77"/>
              </a:defRPr>
            </a:lvl1pPr>
            <a:lvl2pPr marL="11113" indent="0">
              <a:buNone/>
              <a:tabLst/>
              <a:defRPr sz="1400" b="0" i="0">
                <a:latin typeface="Montserrat" pitchFamily="2" charset="77"/>
              </a:defRPr>
            </a:lvl2pPr>
            <a:lvl3pPr marL="346075" indent="-207963">
              <a:buSzPct val="100000"/>
              <a:buFont typeface="Arial" panose="020B0604020202020204" pitchFamily="34" charset="0"/>
              <a:buChar char="•"/>
              <a:tabLst/>
              <a:defRPr sz="1400" b="0" i="0">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sp>
        <p:nvSpPr>
          <p:cNvPr id="25" name="Slide Number Placeholder 5">
            <a:extLst>
              <a:ext uri="{FF2B5EF4-FFF2-40B4-BE49-F238E27FC236}">
                <a16:creationId xmlns:a16="http://schemas.microsoft.com/office/drawing/2014/main" id="{8191957A-9026-2049-A3BB-811CF4984E6C}"/>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11" name="Content Placeholder 13">
            <a:extLst>
              <a:ext uri="{FF2B5EF4-FFF2-40B4-BE49-F238E27FC236}">
                <a16:creationId xmlns:a16="http://schemas.microsoft.com/office/drawing/2014/main" id="{F044FFAB-4EA3-4744-88C0-58C2589D8712}"/>
              </a:ext>
            </a:extLst>
          </p:cNvPr>
          <p:cNvSpPr>
            <a:spLocks noGrp="1"/>
          </p:cNvSpPr>
          <p:nvPr>
            <p:ph sz="quarter" idx="15" hasCustomPrompt="1"/>
          </p:nvPr>
        </p:nvSpPr>
        <p:spPr>
          <a:xfrm>
            <a:off x="6215605" y="1535575"/>
            <a:ext cx="5537522" cy="4572000"/>
          </a:xfrm>
          <a:prstGeom prst="rect">
            <a:avLst/>
          </a:prstGeom>
        </p:spPr>
        <p:txBody>
          <a:bodyPr lIns="0" rIns="0">
            <a:normAutofit/>
          </a:bodyPr>
          <a:lstStyle>
            <a:lvl1pPr>
              <a:defRPr sz="1800" b="0" i="0">
                <a:latin typeface="Montserrat" pitchFamily="2" charset="77"/>
              </a:defRPr>
            </a:lvl1pPr>
            <a:lvl2pPr marL="11113" indent="0">
              <a:buNone/>
              <a:tabLst/>
              <a:defRPr sz="1400" b="0" i="0">
                <a:latin typeface="Montserrat" pitchFamily="2" charset="77"/>
              </a:defRPr>
            </a:lvl2pPr>
            <a:lvl3pPr marL="346075" indent="-207963">
              <a:buSzPct val="100000"/>
              <a:buFont typeface="Arial" panose="020B0604020202020204" pitchFamily="34" charset="0"/>
              <a:buChar char="•"/>
              <a:tabLst/>
              <a:defRPr sz="1400" b="0" i="0">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cxnSp>
        <p:nvCxnSpPr>
          <p:cNvPr id="3" name="Straight Connector 2">
            <a:extLst>
              <a:ext uri="{FF2B5EF4-FFF2-40B4-BE49-F238E27FC236}">
                <a16:creationId xmlns:a16="http://schemas.microsoft.com/office/drawing/2014/main" id="{6775DF79-B649-8347-BBBD-1C601326F77C}"/>
              </a:ext>
            </a:extLst>
          </p:cNvPr>
          <p:cNvCxnSpPr/>
          <p:nvPr/>
        </p:nvCxnSpPr>
        <p:spPr>
          <a:xfrm>
            <a:off x="6105144" y="1514856"/>
            <a:ext cx="0" cy="4583575"/>
          </a:xfrm>
          <a:prstGeom prst="line">
            <a:avLst/>
          </a:prstGeom>
          <a:ln w="15875"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0F8DEAF7-1E72-D244-AC94-0A4349D08F88}"/>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5" name="TextBox 4">
            <a:extLst>
              <a:ext uri="{FF2B5EF4-FFF2-40B4-BE49-F238E27FC236}">
                <a16:creationId xmlns:a16="http://schemas.microsoft.com/office/drawing/2014/main" id="{3AFE73A7-285C-0F72-3A4D-D909ED0AD9EB}"/>
              </a:ext>
            </a:extLst>
          </p:cNvPr>
          <p:cNvSpPr txBox="1"/>
          <p:nvPr/>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©2025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
        <p:nvSpPr>
          <p:cNvPr id="2" name="Slide Number Placeholder 5">
            <a:extLst>
              <a:ext uri="{FF2B5EF4-FFF2-40B4-BE49-F238E27FC236}">
                <a16:creationId xmlns:a16="http://schemas.microsoft.com/office/drawing/2014/main" id="{D41CEAD8-37DF-6244-DC7D-37DA5D9E4864}"/>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15" name="Slide Number Placeholder 5">
            <a:extLst>
              <a:ext uri="{FF2B5EF4-FFF2-40B4-BE49-F238E27FC236}">
                <a16:creationId xmlns:a16="http://schemas.microsoft.com/office/drawing/2014/main" id="{74BFA862-299E-9408-5A19-47FDFD1B2A43}"/>
              </a:ext>
            </a:extLst>
          </p:cNvPr>
          <p:cNvSpPr txBox="1">
            <a:spLocks/>
          </p:cNvSpPr>
          <p:nvPr userDrawn="1"/>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grpSp>
        <p:nvGrpSpPr>
          <p:cNvPr id="26" name="Group 25">
            <a:extLst>
              <a:ext uri="{FF2B5EF4-FFF2-40B4-BE49-F238E27FC236}">
                <a16:creationId xmlns:a16="http://schemas.microsoft.com/office/drawing/2014/main" id="{C2E35EA0-B57D-BB52-B361-66FCC7BE9BC0}"/>
              </a:ext>
            </a:extLst>
          </p:cNvPr>
          <p:cNvGrpSpPr/>
          <p:nvPr userDrawn="1"/>
        </p:nvGrpSpPr>
        <p:grpSpPr>
          <a:xfrm>
            <a:off x="0" y="-12701"/>
            <a:ext cx="11417300" cy="1275984"/>
            <a:chOff x="0" y="-12701"/>
            <a:chExt cx="11417300" cy="1275984"/>
          </a:xfrm>
        </p:grpSpPr>
        <p:sp>
          <p:nvSpPr>
            <p:cNvPr id="27" name="Process 4">
              <a:extLst>
                <a:ext uri="{FF2B5EF4-FFF2-40B4-BE49-F238E27FC236}">
                  <a16:creationId xmlns:a16="http://schemas.microsoft.com/office/drawing/2014/main" id="{FD255C78-C9C8-5037-F987-B17B05286E75}"/>
                </a:ext>
              </a:extLst>
            </p:cNvPr>
            <p:cNvSpPr/>
            <p:nvPr userDrawn="1"/>
          </p:nvSpPr>
          <p:spPr>
            <a:xfrm>
              <a:off x="0" y="0"/>
              <a:ext cx="11125526" cy="126328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 h="10000">
                  <a:moveTo>
                    <a:pt x="0" y="0"/>
                  </a:moveTo>
                  <a:lnTo>
                    <a:pt x="10000" y="0"/>
                  </a:lnTo>
                  <a:cubicBezTo>
                    <a:pt x="10858" y="2998"/>
                    <a:pt x="11685" y="6298"/>
                    <a:pt x="12479" y="9975"/>
                  </a:cubicBezTo>
                  <a:lnTo>
                    <a:pt x="0" y="1000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28" name="Arc 11">
              <a:extLst>
                <a:ext uri="{FF2B5EF4-FFF2-40B4-BE49-F238E27FC236}">
                  <a16:creationId xmlns:a16="http://schemas.microsoft.com/office/drawing/2014/main" id="{A520620E-655B-594D-9F97-EFF59A75AED2}"/>
                </a:ext>
              </a:extLst>
            </p:cNvPr>
            <p:cNvSpPr/>
            <p:nvPr userDrawn="1"/>
          </p:nvSpPr>
          <p:spPr>
            <a:xfrm>
              <a:off x="9266237" y="-9525"/>
              <a:ext cx="2151063" cy="1270000"/>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Lst>
              <a:ahLst/>
              <a:cxnLst>
                <a:cxn ang="0">
                  <a:pos x="connsiteX0" y="connsiteY0"/>
                </a:cxn>
                <a:cxn ang="0">
                  <a:pos x="connsiteX1" y="connsiteY1"/>
                </a:cxn>
              </a:cxnLst>
              <a:rect l="l" t="t" r="r" b="b"/>
              <a:pathLst>
                <a:path w="2151063" h="1270000" stroke="0" extrusionOk="0">
                  <a:moveTo>
                    <a:pt x="1085850" y="9525"/>
                  </a:moveTo>
                  <a:cubicBezTo>
                    <a:pt x="1674151" y="9525"/>
                    <a:pt x="2151063" y="292403"/>
                    <a:pt x="2151063" y="641350"/>
                  </a:cubicBezTo>
                  <a:lnTo>
                    <a:pt x="1085851" y="641350"/>
                  </a:lnTo>
                  <a:cubicBezTo>
                    <a:pt x="1085851" y="430742"/>
                    <a:pt x="1085850" y="220133"/>
                    <a:pt x="1085850" y="9525"/>
                  </a:cubicBezTo>
                  <a:close/>
                </a:path>
                <a:path w="2151063" h="1270000" fill="none">
                  <a:moveTo>
                    <a:pt x="0" y="0"/>
                  </a:moveTo>
                  <a:cubicBezTo>
                    <a:pt x="635926" y="304800"/>
                    <a:pt x="1627188" y="879778"/>
                    <a:pt x="2151063" y="1270000"/>
                  </a:cubicBezTo>
                </a:path>
              </a:pathLst>
            </a:custGeom>
            <a:ln w="9525">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sp>
          <p:nvSpPr>
            <p:cNvPr id="29" name="Arc 11">
              <a:extLst>
                <a:ext uri="{FF2B5EF4-FFF2-40B4-BE49-F238E27FC236}">
                  <a16:creationId xmlns:a16="http://schemas.microsoft.com/office/drawing/2014/main" id="{FF2FC93B-03F7-50A6-E9C3-A902365D5E3D}"/>
                </a:ext>
              </a:extLst>
            </p:cNvPr>
            <p:cNvSpPr/>
            <p:nvPr userDrawn="1"/>
          </p:nvSpPr>
          <p:spPr>
            <a:xfrm>
              <a:off x="7886110" y="-12701"/>
              <a:ext cx="2487613" cy="1273175"/>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381125 w 2471738"/>
                <a:gd name="connsiteY0" fmla="*/ 0 h 1273175"/>
                <a:gd name="connsiteX1" fmla="*/ 2471738 w 2471738"/>
                <a:gd name="connsiteY1" fmla="*/ 644525 h 1273175"/>
                <a:gd name="connsiteX2" fmla="*/ 1406526 w 2471738"/>
                <a:gd name="connsiteY2" fmla="*/ 644525 h 1273175"/>
                <a:gd name="connsiteX3" fmla="*/ 1381125 w 2471738"/>
                <a:gd name="connsiteY3" fmla="*/ 0 h 1273175"/>
                <a:gd name="connsiteX0" fmla="*/ 0 w 2471738"/>
                <a:gd name="connsiteY0" fmla="*/ 9525 h 1273175"/>
                <a:gd name="connsiteX1" fmla="*/ 2471738 w 2471738"/>
                <a:gd name="connsiteY1" fmla="*/ 1273175 h 1273175"/>
                <a:gd name="connsiteX0" fmla="*/ 1397000 w 2487613"/>
                <a:gd name="connsiteY0" fmla="*/ 0 h 1273175"/>
                <a:gd name="connsiteX1" fmla="*/ 2487613 w 2487613"/>
                <a:gd name="connsiteY1" fmla="*/ 644525 h 1273175"/>
                <a:gd name="connsiteX2" fmla="*/ 1422401 w 2487613"/>
                <a:gd name="connsiteY2" fmla="*/ 644525 h 1273175"/>
                <a:gd name="connsiteX3" fmla="*/ 1397000 w 2487613"/>
                <a:gd name="connsiteY3" fmla="*/ 0 h 1273175"/>
                <a:gd name="connsiteX0" fmla="*/ 0 w 2487613"/>
                <a:gd name="connsiteY0" fmla="*/ 3175 h 1273175"/>
                <a:gd name="connsiteX1" fmla="*/ 2487613 w 2487613"/>
                <a:gd name="connsiteY1" fmla="*/ 1273175 h 1273175"/>
              </a:gdLst>
              <a:ahLst/>
              <a:cxnLst>
                <a:cxn ang="0">
                  <a:pos x="connsiteX0" y="connsiteY0"/>
                </a:cxn>
                <a:cxn ang="0">
                  <a:pos x="connsiteX1" y="connsiteY1"/>
                </a:cxn>
              </a:cxnLst>
              <a:rect l="l" t="t" r="r" b="b"/>
              <a:pathLst>
                <a:path w="2487613" h="1273175" stroke="0" extrusionOk="0">
                  <a:moveTo>
                    <a:pt x="1397000" y="0"/>
                  </a:moveTo>
                  <a:cubicBezTo>
                    <a:pt x="1985301" y="0"/>
                    <a:pt x="2487613" y="295578"/>
                    <a:pt x="2487613" y="644525"/>
                  </a:cubicBezTo>
                  <a:lnTo>
                    <a:pt x="1422401" y="644525"/>
                  </a:lnTo>
                  <a:cubicBezTo>
                    <a:pt x="1422401" y="433917"/>
                    <a:pt x="1397000" y="210608"/>
                    <a:pt x="1397000" y="0"/>
                  </a:cubicBezTo>
                  <a:close/>
                </a:path>
                <a:path w="2487613" h="1273175" fill="none">
                  <a:moveTo>
                    <a:pt x="0" y="3175"/>
                  </a:moveTo>
                  <a:cubicBezTo>
                    <a:pt x="661326" y="269875"/>
                    <a:pt x="1744663" y="800403"/>
                    <a:pt x="2487613" y="1273175"/>
                  </a:cubicBezTo>
                </a:path>
              </a:pathLst>
            </a:custGeom>
            <a:ln w="9525">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grpSp>
      <p:pic>
        <p:nvPicPr>
          <p:cNvPr id="30" name="Graphic 29">
            <a:extLst>
              <a:ext uri="{FF2B5EF4-FFF2-40B4-BE49-F238E27FC236}">
                <a16:creationId xmlns:a16="http://schemas.microsoft.com/office/drawing/2014/main" id="{871AD727-6DB1-101E-0F1D-88F4789120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sp>
        <p:nvSpPr>
          <p:cNvPr id="31" name="Text Placeholder 16">
            <a:extLst>
              <a:ext uri="{FF2B5EF4-FFF2-40B4-BE49-F238E27FC236}">
                <a16:creationId xmlns:a16="http://schemas.microsoft.com/office/drawing/2014/main" id="{DF6667F7-B162-2D4C-1F22-2FCB21F404E8}"/>
              </a:ext>
            </a:extLst>
          </p:cNvPr>
          <p:cNvSpPr>
            <a:spLocks noGrp="1"/>
          </p:cNvSpPr>
          <p:nvPr>
            <p:ph type="body" sz="quarter" idx="12" hasCustomPrompt="1"/>
          </p:nvPr>
        </p:nvSpPr>
        <p:spPr>
          <a:xfrm>
            <a:off x="449351" y="380998"/>
            <a:ext cx="8260696" cy="381001"/>
          </a:xfrm>
          <a:prstGeom prst="rect">
            <a:avLst/>
          </a:prstGeom>
        </p:spPr>
        <p:txBody>
          <a:bodyPr anchor="ctr">
            <a:noAutofit/>
          </a:bodyPr>
          <a:lstStyle>
            <a:lvl1pPr>
              <a:defRPr sz="2200" b="0" i="0">
                <a:solidFill>
                  <a:srgbClr val="440099"/>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
        <p:nvSpPr>
          <p:cNvPr id="32" name="Text Placeholder 16">
            <a:extLst>
              <a:ext uri="{FF2B5EF4-FFF2-40B4-BE49-F238E27FC236}">
                <a16:creationId xmlns:a16="http://schemas.microsoft.com/office/drawing/2014/main" id="{0C942722-B2E1-9DDF-3F0F-48711CA5ADC1}"/>
              </a:ext>
            </a:extLst>
          </p:cNvPr>
          <p:cNvSpPr>
            <a:spLocks noGrp="1"/>
          </p:cNvSpPr>
          <p:nvPr>
            <p:ph type="body" sz="quarter" idx="13" hasCustomPrompt="1"/>
          </p:nvPr>
        </p:nvSpPr>
        <p:spPr>
          <a:xfrm>
            <a:off x="449351" y="749817"/>
            <a:ext cx="8260696" cy="381001"/>
          </a:xfrm>
          <a:prstGeom prst="rect">
            <a:avLst/>
          </a:prstGeom>
        </p:spPr>
        <p:txBody>
          <a:bodyPr anchor="ctr">
            <a:noAutofit/>
          </a:bodyPr>
          <a:lstStyle>
            <a:lvl1pPr>
              <a:defRPr sz="1400" b="0" i="0">
                <a:solidFill>
                  <a:srgbClr val="000000"/>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Tree>
    <p:extLst>
      <p:ext uri="{BB962C8B-B14F-4D97-AF65-F5344CB8AC3E}">
        <p14:creationId xmlns:p14="http://schemas.microsoft.com/office/powerpoint/2010/main" val="267879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480">
          <p15:clr>
            <a:srgbClr val="FBAE40"/>
          </p15:clr>
        </p15:guide>
        <p15:guide id="4" pos="72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Subhea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7B4D601-C75B-7B49-A12C-59F60B0B0B41}"/>
              </a:ext>
            </a:extLst>
          </p:cNvPr>
          <p:cNvSpPr>
            <a:spLocks noGrp="1"/>
          </p:cNvSpPr>
          <p:nvPr>
            <p:ph sz="quarter" idx="10" hasCustomPrompt="1"/>
          </p:nvPr>
        </p:nvSpPr>
        <p:spPr>
          <a:xfrm>
            <a:off x="415026" y="1524000"/>
            <a:ext cx="3633191" cy="4572000"/>
          </a:xfrm>
          <a:prstGeom prst="rect">
            <a:avLst/>
          </a:prstGeom>
        </p:spPr>
        <p:txBody>
          <a:bodyPr lIns="0" rIns="0">
            <a:normAutofit/>
          </a:bodyPr>
          <a:lstStyle>
            <a:lvl1pPr>
              <a:defRPr sz="1800" b="0" i="0">
                <a:latin typeface="Montserrat" pitchFamily="2" charset="77"/>
              </a:defRPr>
            </a:lvl1pPr>
            <a:lvl2pPr marL="11113" indent="0">
              <a:buNone/>
              <a:tabLst/>
              <a:defRPr sz="1400" b="0" i="0">
                <a:latin typeface="Montserrat" pitchFamily="2" charset="77"/>
              </a:defRPr>
            </a:lvl2pPr>
            <a:lvl3pPr marL="346075" indent="-207963">
              <a:buSzPct val="100000"/>
              <a:buFont typeface="Arial" panose="020B0604020202020204" pitchFamily="34" charset="0"/>
              <a:buChar char="•"/>
              <a:tabLst/>
              <a:defRPr sz="1400" b="0" i="0">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sp>
        <p:nvSpPr>
          <p:cNvPr id="25" name="Slide Number Placeholder 5">
            <a:extLst>
              <a:ext uri="{FF2B5EF4-FFF2-40B4-BE49-F238E27FC236}">
                <a16:creationId xmlns:a16="http://schemas.microsoft.com/office/drawing/2014/main" id="{8191957A-9026-2049-A3BB-811CF4984E6C}"/>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11" name="Content Placeholder 13">
            <a:extLst>
              <a:ext uri="{FF2B5EF4-FFF2-40B4-BE49-F238E27FC236}">
                <a16:creationId xmlns:a16="http://schemas.microsoft.com/office/drawing/2014/main" id="{63B760A5-6203-0140-8D6C-CEED175DD729}"/>
              </a:ext>
            </a:extLst>
          </p:cNvPr>
          <p:cNvSpPr>
            <a:spLocks noGrp="1"/>
          </p:cNvSpPr>
          <p:nvPr>
            <p:ph sz="quarter" idx="15" hasCustomPrompt="1"/>
          </p:nvPr>
        </p:nvSpPr>
        <p:spPr>
          <a:xfrm>
            <a:off x="8165245" y="1510882"/>
            <a:ext cx="3530279" cy="4572000"/>
          </a:xfrm>
          <a:prstGeom prst="rect">
            <a:avLst/>
          </a:prstGeom>
        </p:spPr>
        <p:txBody>
          <a:bodyPr lIns="0" rIns="0">
            <a:normAutofit/>
          </a:bodyPr>
          <a:lstStyle>
            <a:lvl1pPr>
              <a:defRPr sz="1800" b="0" i="0">
                <a:latin typeface="Montserrat" pitchFamily="2" charset="77"/>
              </a:defRPr>
            </a:lvl1pPr>
            <a:lvl2pPr marL="11113" indent="0">
              <a:buNone/>
              <a:tabLst/>
              <a:defRPr sz="1400" b="0" i="0">
                <a:latin typeface="Montserrat" pitchFamily="2" charset="77"/>
              </a:defRPr>
            </a:lvl2pPr>
            <a:lvl3pPr marL="346075" indent="-207963">
              <a:buSzPct val="100000"/>
              <a:buFont typeface="Arial" panose="020B0604020202020204" pitchFamily="34" charset="0"/>
              <a:buChar char="•"/>
              <a:tabLst/>
              <a:defRPr sz="1400" b="0" i="0">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sp>
        <p:nvSpPr>
          <p:cNvPr id="13" name="Content Placeholder 13">
            <a:extLst>
              <a:ext uri="{FF2B5EF4-FFF2-40B4-BE49-F238E27FC236}">
                <a16:creationId xmlns:a16="http://schemas.microsoft.com/office/drawing/2014/main" id="{167CA666-8C36-D740-B1E3-DEECF4B5CA50}"/>
              </a:ext>
            </a:extLst>
          </p:cNvPr>
          <p:cNvSpPr>
            <a:spLocks noGrp="1"/>
          </p:cNvSpPr>
          <p:nvPr>
            <p:ph sz="quarter" idx="16" hasCustomPrompt="1"/>
          </p:nvPr>
        </p:nvSpPr>
        <p:spPr>
          <a:xfrm>
            <a:off x="4330861" y="1524000"/>
            <a:ext cx="3530279" cy="4572000"/>
          </a:xfrm>
          <a:prstGeom prst="rect">
            <a:avLst/>
          </a:prstGeom>
        </p:spPr>
        <p:txBody>
          <a:bodyPr lIns="0" rIns="0">
            <a:normAutofit/>
          </a:bodyPr>
          <a:lstStyle>
            <a:lvl1pPr>
              <a:defRPr sz="1800" b="0" i="0">
                <a:latin typeface="Montserrat" pitchFamily="2" charset="77"/>
              </a:defRPr>
            </a:lvl1pPr>
            <a:lvl2pPr marL="11113" indent="0">
              <a:buNone/>
              <a:tabLst/>
              <a:defRPr sz="1400" b="0" i="0">
                <a:latin typeface="Montserrat" pitchFamily="2" charset="77"/>
              </a:defRPr>
            </a:lvl2pPr>
            <a:lvl3pPr marL="346075" indent="-207963">
              <a:buSzPct val="100000"/>
              <a:buFont typeface="Arial" panose="020B0604020202020204" pitchFamily="34" charset="0"/>
              <a:buChar char="•"/>
              <a:tabLst/>
              <a:defRPr sz="1400" b="0" i="0">
                <a:latin typeface="Montserrat" pitchFamily="2" charset="77"/>
              </a:defRPr>
            </a:lvl3pPr>
            <a:lvl4pPr>
              <a:defRPr sz="1400" b="0" i="0">
                <a:latin typeface="Montserrat" pitchFamily="2" charset="77"/>
              </a:defRPr>
            </a:lvl4pPr>
            <a:lvl5pPr>
              <a:defRPr sz="1400" b="0" i="0">
                <a:latin typeface="Montserrat" pitchFamily="2" charset="77"/>
              </a:defRPr>
            </a:lvl5pPr>
          </a:lstStyle>
          <a:p>
            <a:pPr lvl="0"/>
            <a:r>
              <a:rPr lang="en-US"/>
              <a:t>CLICK TO EDIT MASTER TEXT STYLES (B1*)</a:t>
            </a:r>
          </a:p>
          <a:p>
            <a:pPr lvl="1"/>
            <a:r>
              <a:rPr lang="en-US"/>
              <a:t>SUBHEAD (B2*)</a:t>
            </a:r>
          </a:p>
          <a:p>
            <a:pPr lvl="1"/>
            <a:endParaRPr lang="en-US"/>
          </a:p>
          <a:p>
            <a:pPr lvl="1"/>
            <a:r>
              <a:rPr lang="en-US"/>
              <a:t>Body Copy (B3*)</a:t>
            </a:r>
          </a:p>
          <a:p>
            <a:pPr lvl="2"/>
            <a:r>
              <a:rPr lang="en-US"/>
              <a:t>Third level (Bullet*)</a:t>
            </a:r>
          </a:p>
        </p:txBody>
      </p:sp>
      <p:cxnSp>
        <p:nvCxnSpPr>
          <p:cNvPr id="15" name="Straight Connector 14">
            <a:extLst>
              <a:ext uri="{FF2B5EF4-FFF2-40B4-BE49-F238E27FC236}">
                <a16:creationId xmlns:a16="http://schemas.microsoft.com/office/drawing/2014/main" id="{B1657F0E-CBD5-CB4B-8F6F-D328E0CB9C3E}"/>
              </a:ext>
            </a:extLst>
          </p:cNvPr>
          <p:cNvCxnSpPr/>
          <p:nvPr/>
        </p:nvCxnSpPr>
        <p:spPr>
          <a:xfrm>
            <a:off x="4194048" y="1524000"/>
            <a:ext cx="0" cy="4583575"/>
          </a:xfrm>
          <a:prstGeom prst="line">
            <a:avLst/>
          </a:prstGeom>
          <a:ln w="15875"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19E57AE-9815-BE4C-B9E8-39A45DEE3D0F}"/>
              </a:ext>
            </a:extLst>
          </p:cNvPr>
          <p:cNvCxnSpPr/>
          <p:nvPr/>
        </p:nvCxnSpPr>
        <p:spPr>
          <a:xfrm>
            <a:off x="8013192" y="1524000"/>
            <a:ext cx="0" cy="4583575"/>
          </a:xfrm>
          <a:prstGeom prst="line">
            <a:avLst/>
          </a:prstGeom>
          <a:ln w="15875"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CE459EAE-0997-3743-920B-1608B1042C06}"/>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2" name="Slide Number Placeholder 5">
            <a:extLst>
              <a:ext uri="{FF2B5EF4-FFF2-40B4-BE49-F238E27FC236}">
                <a16:creationId xmlns:a16="http://schemas.microsoft.com/office/drawing/2014/main" id="{F3F06EF9-7367-6E02-D1CF-E001F343BCDE}"/>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4" name="TextBox 3">
            <a:extLst>
              <a:ext uri="{FF2B5EF4-FFF2-40B4-BE49-F238E27FC236}">
                <a16:creationId xmlns:a16="http://schemas.microsoft.com/office/drawing/2014/main" id="{0004B7B8-A051-7CFB-B316-D3560C1F5728}"/>
              </a:ext>
            </a:extLst>
          </p:cNvPr>
          <p:cNvSpPr txBox="1"/>
          <p:nvPr/>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©2025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
        <p:nvSpPr>
          <p:cNvPr id="18" name="Slide Number Placeholder 5">
            <a:extLst>
              <a:ext uri="{FF2B5EF4-FFF2-40B4-BE49-F238E27FC236}">
                <a16:creationId xmlns:a16="http://schemas.microsoft.com/office/drawing/2014/main" id="{EDDA762D-FDF8-DE39-8E9B-8C2212C17134}"/>
              </a:ext>
            </a:extLst>
          </p:cNvPr>
          <p:cNvSpPr txBox="1">
            <a:spLocks/>
          </p:cNvSpPr>
          <p:nvPr userDrawn="1"/>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20" name="TextBox 19">
            <a:extLst>
              <a:ext uri="{FF2B5EF4-FFF2-40B4-BE49-F238E27FC236}">
                <a16:creationId xmlns:a16="http://schemas.microsoft.com/office/drawing/2014/main" id="{A1EC9AD8-0A90-F21A-F607-9B33BB3B56E5}"/>
              </a:ext>
            </a:extLst>
          </p:cNvPr>
          <p:cNvSpPr txBox="1"/>
          <p:nvPr userDrawn="1"/>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©2025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grpSp>
        <p:nvGrpSpPr>
          <p:cNvPr id="27" name="Group 26">
            <a:extLst>
              <a:ext uri="{FF2B5EF4-FFF2-40B4-BE49-F238E27FC236}">
                <a16:creationId xmlns:a16="http://schemas.microsoft.com/office/drawing/2014/main" id="{29E91759-7063-A4D9-B017-6AEBBE834A7A}"/>
              </a:ext>
            </a:extLst>
          </p:cNvPr>
          <p:cNvGrpSpPr/>
          <p:nvPr userDrawn="1"/>
        </p:nvGrpSpPr>
        <p:grpSpPr>
          <a:xfrm>
            <a:off x="0" y="-12701"/>
            <a:ext cx="11417300" cy="1275984"/>
            <a:chOff x="0" y="-12701"/>
            <a:chExt cx="11417300" cy="1275984"/>
          </a:xfrm>
        </p:grpSpPr>
        <p:sp>
          <p:nvSpPr>
            <p:cNvPr id="28" name="Process 4">
              <a:extLst>
                <a:ext uri="{FF2B5EF4-FFF2-40B4-BE49-F238E27FC236}">
                  <a16:creationId xmlns:a16="http://schemas.microsoft.com/office/drawing/2014/main" id="{7AE32AC6-FCA4-04E0-4503-F9364DBCC238}"/>
                </a:ext>
              </a:extLst>
            </p:cNvPr>
            <p:cNvSpPr/>
            <p:nvPr userDrawn="1"/>
          </p:nvSpPr>
          <p:spPr>
            <a:xfrm>
              <a:off x="0" y="0"/>
              <a:ext cx="11125526" cy="126328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 h="10000">
                  <a:moveTo>
                    <a:pt x="0" y="0"/>
                  </a:moveTo>
                  <a:lnTo>
                    <a:pt x="10000" y="0"/>
                  </a:lnTo>
                  <a:cubicBezTo>
                    <a:pt x="10858" y="2998"/>
                    <a:pt x="11685" y="6298"/>
                    <a:pt x="12479" y="9975"/>
                  </a:cubicBezTo>
                  <a:lnTo>
                    <a:pt x="0" y="1000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29" name="Arc 11">
              <a:extLst>
                <a:ext uri="{FF2B5EF4-FFF2-40B4-BE49-F238E27FC236}">
                  <a16:creationId xmlns:a16="http://schemas.microsoft.com/office/drawing/2014/main" id="{A4EA0E48-BAE4-387C-D6D2-ADAD5A5FCEA5}"/>
                </a:ext>
              </a:extLst>
            </p:cNvPr>
            <p:cNvSpPr/>
            <p:nvPr userDrawn="1"/>
          </p:nvSpPr>
          <p:spPr>
            <a:xfrm>
              <a:off x="9266237" y="-9525"/>
              <a:ext cx="2151063" cy="1270000"/>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Lst>
              <a:ahLst/>
              <a:cxnLst>
                <a:cxn ang="0">
                  <a:pos x="connsiteX0" y="connsiteY0"/>
                </a:cxn>
                <a:cxn ang="0">
                  <a:pos x="connsiteX1" y="connsiteY1"/>
                </a:cxn>
              </a:cxnLst>
              <a:rect l="l" t="t" r="r" b="b"/>
              <a:pathLst>
                <a:path w="2151063" h="1270000" stroke="0" extrusionOk="0">
                  <a:moveTo>
                    <a:pt x="1085850" y="9525"/>
                  </a:moveTo>
                  <a:cubicBezTo>
                    <a:pt x="1674151" y="9525"/>
                    <a:pt x="2151063" y="292403"/>
                    <a:pt x="2151063" y="641350"/>
                  </a:cubicBezTo>
                  <a:lnTo>
                    <a:pt x="1085851" y="641350"/>
                  </a:lnTo>
                  <a:cubicBezTo>
                    <a:pt x="1085851" y="430742"/>
                    <a:pt x="1085850" y="220133"/>
                    <a:pt x="1085850" y="9525"/>
                  </a:cubicBezTo>
                  <a:close/>
                </a:path>
                <a:path w="2151063" h="1270000" fill="none">
                  <a:moveTo>
                    <a:pt x="0" y="0"/>
                  </a:moveTo>
                  <a:cubicBezTo>
                    <a:pt x="635926" y="304800"/>
                    <a:pt x="1627188" y="879778"/>
                    <a:pt x="2151063" y="1270000"/>
                  </a:cubicBezTo>
                </a:path>
              </a:pathLst>
            </a:custGeom>
            <a:ln w="9525">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sp>
          <p:nvSpPr>
            <p:cNvPr id="30" name="Arc 11">
              <a:extLst>
                <a:ext uri="{FF2B5EF4-FFF2-40B4-BE49-F238E27FC236}">
                  <a16:creationId xmlns:a16="http://schemas.microsoft.com/office/drawing/2014/main" id="{8E910FFD-43A7-A178-3F2A-34401D1E7A3E}"/>
                </a:ext>
              </a:extLst>
            </p:cNvPr>
            <p:cNvSpPr/>
            <p:nvPr userDrawn="1"/>
          </p:nvSpPr>
          <p:spPr>
            <a:xfrm>
              <a:off x="7886110" y="-12701"/>
              <a:ext cx="2487613" cy="1273175"/>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381125 w 2471738"/>
                <a:gd name="connsiteY0" fmla="*/ 0 h 1273175"/>
                <a:gd name="connsiteX1" fmla="*/ 2471738 w 2471738"/>
                <a:gd name="connsiteY1" fmla="*/ 644525 h 1273175"/>
                <a:gd name="connsiteX2" fmla="*/ 1406526 w 2471738"/>
                <a:gd name="connsiteY2" fmla="*/ 644525 h 1273175"/>
                <a:gd name="connsiteX3" fmla="*/ 1381125 w 2471738"/>
                <a:gd name="connsiteY3" fmla="*/ 0 h 1273175"/>
                <a:gd name="connsiteX0" fmla="*/ 0 w 2471738"/>
                <a:gd name="connsiteY0" fmla="*/ 9525 h 1273175"/>
                <a:gd name="connsiteX1" fmla="*/ 2471738 w 2471738"/>
                <a:gd name="connsiteY1" fmla="*/ 1273175 h 1273175"/>
                <a:gd name="connsiteX0" fmla="*/ 1397000 w 2487613"/>
                <a:gd name="connsiteY0" fmla="*/ 0 h 1273175"/>
                <a:gd name="connsiteX1" fmla="*/ 2487613 w 2487613"/>
                <a:gd name="connsiteY1" fmla="*/ 644525 h 1273175"/>
                <a:gd name="connsiteX2" fmla="*/ 1422401 w 2487613"/>
                <a:gd name="connsiteY2" fmla="*/ 644525 h 1273175"/>
                <a:gd name="connsiteX3" fmla="*/ 1397000 w 2487613"/>
                <a:gd name="connsiteY3" fmla="*/ 0 h 1273175"/>
                <a:gd name="connsiteX0" fmla="*/ 0 w 2487613"/>
                <a:gd name="connsiteY0" fmla="*/ 3175 h 1273175"/>
                <a:gd name="connsiteX1" fmla="*/ 2487613 w 2487613"/>
                <a:gd name="connsiteY1" fmla="*/ 1273175 h 1273175"/>
              </a:gdLst>
              <a:ahLst/>
              <a:cxnLst>
                <a:cxn ang="0">
                  <a:pos x="connsiteX0" y="connsiteY0"/>
                </a:cxn>
                <a:cxn ang="0">
                  <a:pos x="connsiteX1" y="connsiteY1"/>
                </a:cxn>
              </a:cxnLst>
              <a:rect l="l" t="t" r="r" b="b"/>
              <a:pathLst>
                <a:path w="2487613" h="1273175" stroke="0" extrusionOk="0">
                  <a:moveTo>
                    <a:pt x="1397000" y="0"/>
                  </a:moveTo>
                  <a:cubicBezTo>
                    <a:pt x="1985301" y="0"/>
                    <a:pt x="2487613" y="295578"/>
                    <a:pt x="2487613" y="644525"/>
                  </a:cubicBezTo>
                  <a:lnTo>
                    <a:pt x="1422401" y="644525"/>
                  </a:lnTo>
                  <a:cubicBezTo>
                    <a:pt x="1422401" y="433917"/>
                    <a:pt x="1397000" y="210608"/>
                    <a:pt x="1397000" y="0"/>
                  </a:cubicBezTo>
                  <a:close/>
                </a:path>
                <a:path w="2487613" h="1273175" fill="none">
                  <a:moveTo>
                    <a:pt x="0" y="3175"/>
                  </a:moveTo>
                  <a:cubicBezTo>
                    <a:pt x="661326" y="269875"/>
                    <a:pt x="1744663" y="800403"/>
                    <a:pt x="2487613" y="1273175"/>
                  </a:cubicBezTo>
                </a:path>
              </a:pathLst>
            </a:custGeom>
            <a:ln w="9525">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grpSp>
      <p:pic>
        <p:nvPicPr>
          <p:cNvPr id="31" name="Graphic 30">
            <a:extLst>
              <a:ext uri="{FF2B5EF4-FFF2-40B4-BE49-F238E27FC236}">
                <a16:creationId xmlns:a16="http://schemas.microsoft.com/office/drawing/2014/main" id="{13C9D5A4-52E6-F7DC-1BCB-F27A7B3506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sp>
        <p:nvSpPr>
          <p:cNvPr id="32" name="Text Placeholder 16">
            <a:extLst>
              <a:ext uri="{FF2B5EF4-FFF2-40B4-BE49-F238E27FC236}">
                <a16:creationId xmlns:a16="http://schemas.microsoft.com/office/drawing/2014/main" id="{CE474F6A-7386-DD7E-8826-30981D0883EE}"/>
              </a:ext>
            </a:extLst>
          </p:cNvPr>
          <p:cNvSpPr>
            <a:spLocks noGrp="1"/>
          </p:cNvSpPr>
          <p:nvPr>
            <p:ph type="body" sz="quarter" idx="12" hasCustomPrompt="1"/>
          </p:nvPr>
        </p:nvSpPr>
        <p:spPr>
          <a:xfrm>
            <a:off x="449351" y="380998"/>
            <a:ext cx="8260696" cy="381001"/>
          </a:xfrm>
          <a:prstGeom prst="rect">
            <a:avLst/>
          </a:prstGeom>
        </p:spPr>
        <p:txBody>
          <a:bodyPr anchor="ctr">
            <a:noAutofit/>
          </a:bodyPr>
          <a:lstStyle>
            <a:lvl1pPr>
              <a:defRPr sz="2200" b="0" i="0">
                <a:solidFill>
                  <a:srgbClr val="440099"/>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
        <p:nvSpPr>
          <p:cNvPr id="33" name="Text Placeholder 16">
            <a:extLst>
              <a:ext uri="{FF2B5EF4-FFF2-40B4-BE49-F238E27FC236}">
                <a16:creationId xmlns:a16="http://schemas.microsoft.com/office/drawing/2014/main" id="{BA0B7529-387C-5D8E-7F52-211587C1824C}"/>
              </a:ext>
            </a:extLst>
          </p:cNvPr>
          <p:cNvSpPr>
            <a:spLocks noGrp="1"/>
          </p:cNvSpPr>
          <p:nvPr>
            <p:ph type="body" sz="quarter" idx="13" hasCustomPrompt="1"/>
          </p:nvPr>
        </p:nvSpPr>
        <p:spPr>
          <a:xfrm>
            <a:off x="449351" y="749817"/>
            <a:ext cx="8260696" cy="381001"/>
          </a:xfrm>
          <a:prstGeom prst="rect">
            <a:avLst/>
          </a:prstGeom>
        </p:spPr>
        <p:txBody>
          <a:bodyPr anchor="ctr">
            <a:noAutofit/>
          </a:bodyPr>
          <a:lstStyle>
            <a:lvl1pPr>
              <a:defRPr sz="1400" b="0" i="0">
                <a:solidFill>
                  <a:srgbClr val="000000"/>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Tree>
    <p:extLst>
      <p:ext uri="{BB962C8B-B14F-4D97-AF65-F5344CB8AC3E}">
        <p14:creationId xmlns:p14="http://schemas.microsoft.com/office/powerpoint/2010/main" val="319726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480">
          <p15:clr>
            <a:srgbClr val="FBAE40"/>
          </p15:clr>
        </p15:guide>
        <p15:guide id="4" pos="72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No Imag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8D320DF-E8C7-8962-C321-8BDBCA085E80}"/>
              </a:ext>
            </a:extLst>
          </p:cNvPr>
          <p:cNvGrpSpPr/>
          <p:nvPr userDrawn="1"/>
        </p:nvGrpSpPr>
        <p:grpSpPr>
          <a:xfrm>
            <a:off x="0" y="-12701"/>
            <a:ext cx="11417300" cy="1275984"/>
            <a:chOff x="0" y="-12701"/>
            <a:chExt cx="11417300" cy="1275984"/>
          </a:xfrm>
        </p:grpSpPr>
        <p:sp>
          <p:nvSpPr>
            <p:cNvPr id="4" name="Process 4">
              <a:extLst>
                <a:ext uri="{FF2B5EF4-FFF2-40B4-BE49-F238E27FC236}">
                  <a16:creationId xmlns:a16="http://schemas.microsoft.com/office/drawing/2014/main" id="{E5DBCDEA-AA2C-D86E-CA1D-818B99B7F053}"/>
                </a:ext>
              </a:extLst>
            </p:cNvPr>
            <p:cNvSpPr/>
            <p:nvPr/>
          </p:nvSpPr>
          <p:spPr>
            <a:xfrm>
              <a:off x="0" y="0"/>
              <a:ext cx="11125526" cy="126328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 h="10000">
                  <a:moveTo>
                    <a:pt x="0" y="0"/>
                  </a:moveTo>
                  <a:lnTo>
                    <a:pt x="10000" y="0"/>
                  </a:lnTo>
                  <a:cubicBezTo>
                    <a:pt x="10858" y="2998"/>
                    <a:pt x="11685" y="6298"/>
                    <a:pt x="12479" y="9975"/>
                  </a:cubicBezTo>
                  <a:lnTo>
                    <a:pt x="0" y="1000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13" name="Arc 11">
              <a:extLst>
                <a:ext uri="{FF2B5EF4-FFF2-40B4-BE49-F238E27FC236}">
                  <a16:creationId xmlns:a16="http://schemas.microsoft.com/office/drawing/2014/main" id="{288C6B42-89A1-9F43-F9BB-208C61E5B542}"/>
                </a:ext>
              </a:extLst>
            </p:cNvPr>
            <p:cNvSpPr/>
            <p:nvPr userDrawn="1"/>
          </p:nvSpPr>
          <p:spPr>
            <a:xfrm>
              <a:off x="9266237" y="-9525"/>
              <a:ext cx="2151063" cy="1270000"/>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Lst>
              <a:ahLst/>
              <a:cxnLst>
                <a:cxn ang="0">
                  <a:pos x="connsiteX0" y="connsiteY0"/>
                </a:cxn>
                <a:cxn ang="0">
                  <a:pos x="connsiteX1" y="connsiteY1"/>
                </a:cxn>
              </a:cxnLst>
              <a:rect l="l" t="t" r="r" b="b"/>
              <a:pathLst>
                <a:path w="2151063" h="1270000" stroke="0" extrusionOk="0">
                  <a:moveTo>
                    <a:pt x="1085850" y="9525"/>
                  </a:moveTo>
                  <a:cubicBezTo>
                    <a:pt x="1674151" y="9525"/>
                    <a:pt x="2151063" y="292403"/>
                    <a:pt x="2151063" y="641350"/>
                  </a:cubicBezTo>
                  <a:lnTo>
                    <a:pt x="1085851" y="641350"/>
                  </a:lnTo>
                  <a:cubicBezTo>
                    <a:pt x="1085851" y="430742"/>
                    <a:pt x="1085850" y="220133"/>
                    <a:pt x="1085850" y="9525"/>
                  </a:cubicBezTo>
                  <a:close/>
                </a:path>
                <a:path w="2151063" h="1270000" fill="none">
                  <a:moveTo>
                    <a:pt x="0" y="0"/>
                  </a:moveTo>
                  <a:cubicBezTo>
                    <a:pt x="635926" y="304800"/>
                    <a:pt x="1627188" y="879778"/>
                    <a:pt x="2151063" y="1270000"/>
                  </a:cubicBezTo>
                </a:path>
              </a:pathLst>
            </a:custGeom>
            <a:ln w="9525">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sp>
          <p:nvSpPr>
            <p:cNvPr id="14" name="Arc 11">
              <a:extLst>
                <a:ext uri="{FF2B5EF4-FFF2-40B4-BE49-F238E27FC236}">
                  <a16:creationId xmlns:a16="http://schemas.microsoft.com/office/drawing/2014/main" id="{9F9AE095-B7C4-E562-A71C-2F4BF7A32F09}"/>
                </a:ext>
              </a:extLst>
            </p:cNvPr>
            <p:cNvSpPr/>
            <p:nvPr userDrawn="1"/>
          </p:nvSpPr>
          <p:spPr>
            <a:xfrm>
              <a:off x="7886110" y="-12701"/>
              <a:ext cx="2487613" cy="1273175"/>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381125 w 2471738"/>
                <a:gd name="connsiteY0" fmla="*/ 0 h 1273175"/>
                <a:gd name="connsiteX1" fmla="*/ 2471738 w 2471738"/>
                <a:gd name="connsiteY1" fmla="*/ 644525 h 1273175"/>
                <a:gd name="connsiteX2" fmla="*/ 1406526 w 2471738"/>
                <a:gd name="connsiteY2" fmla="*/ 644525 h 1273175"/>
                <a:gd name="connsiteX3" fmla="*/ 1381125 w 2471738"/>
                <a:gd name="connsiteY3" fmla="*/ 0 h 1273175"/>
                <a:gd name="connsiteX0" fmla="*/ 0 w 2471738"/>
                <a:gd name="connsiteY0" fmla="*/ 9525 h 1273175"/>
                <a:gd name="connsiteX1" fmla="*/ 2471738 w 2471738"/>
                <a:gd name="connsiteY1" fmla="*/ 1273175 h 1273175"/>
                <a:gd name="connsiteX0" fmla="*/ 1397000 w 2487613"/>
                <a:gd name="connsiteY0" fmla="*/ 0 h 1273175"/>
                <a:gd name="connsiteX1" fmla="*/ 2487613 w 2487613"/>
                <a:gd name="connsiteY1" fmla="*/ 644525 h 1273175"/>
                <a:gd name="connsiteX2" fmla="*/ 1422401 w 2487613"/>
                <a:gd name="connsiteY2" fmla="*/ 644525 h 1273175"/>
                <a:gd name="connsiteX3" fmla="*/ 1397000 w 2487613"/>
                <a:gd name="connsiteY3" fmla="*/ 0 h 1273175"/>
                <a:gd name="connsiteX0" fmla="*/ 0 w 2487613"/>
                <a:gd name="connsiteY0" fmla="*/ 3175 h 1273175"/>
                <a:gd name="connsiteX1" fmla="*/ 2487613 w 2487613"/>
                <a:gd name="connsiteY1" fmla="*/ 1273175 h 1273175"/>
              </a:gdLst>
              <a:ahLst/>
              <a:cxnLst>
                <a:cxn ang="0">
                  <a:pos x="connsiteX0" y="connsiteY0"/>
                </a:cxn>
                <a:cxn ang="0">
                  <a:pos x="connsiteX1" y="connsiteY1"/>
                </a:cxn>
              </a:cxnLst>
              <a:rect l="l" t="t" r="r" b="b"/>
              <a:pathLst>
                <a:path w="2487613" h="1273175" stroke="0" extrusionOk="0">
                  <a:moveTo>
                    <a:pt x="1397000" y="0"/>
                  </a:moveTo>
                  <a:cubicBezTo>
                    <a:pt x="1985301" y="0"/>
                    <a:pt x="2487613" y="295578"/>
                    <a:pt x="2487613" y="644525"/>
                  </a:cubicBezTo>
                  <a:lnTo>
                    <a:pt x="1422401" y="644525"/>
                  </a:lnTo>
                  <a:cubicBezTo>
                    <a:pt x="1422401" y="433917"/>
                    <a:pt x="1397000" y="210608"/>
                    <a:pt x="1397000" y="0"/>
                  </a:cubicBezTo>
                  <a:close/>
                </a:path>
                <a:path w="2487613" h="1273175" fill="none">
                  <a:moveTo>
                    <a:pt x="0" y="3175"/>
                  </a:moveTo>
                  <a:cubicBezTo>
                    <a:pt x="661326" y="269875"/>
                    <a:pt x="1744663" y="800403"/>
                    <a:pt x="2487613" y="1273175"/>
                  </a:cubicBezTo>
                </a:path>
              </a:pathLst>
            </a:custGeom>
            <a:ln w="9525">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i="0">
                <a:latin typeface="Montserrat" pitchFamily="2" charset="77"/>
              </a:endParaRPr>
            </a:p>
          </p:txBody>
        </p:sp>
      </p:grpSp>
      <p:pic>
        <p:nvPicPr>
          <p:cNvPr id="6" name="Graphic 5">
            <a:extLst>
              <a:ext uri="{FF2B5EF4-FFF2-40B4-BE49-F238E27FC236}">
                <a16:creationId xmlns:a16="http://schemas.microsoft.com/office/drawing/2014/main" id="{6FB836D5-B76E-04E0-DFC1-7B0306FA1F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sp>
        <p:nvSpPr>
          <p:cNvPr id="25" name="Slide Number Placeholder 5">
            <a:extLst>
              <a:ext uri="{FF2B5EF4-FFF2-40B4-BE49-F238E27FC236}">
                <a16:creationId xmlns:a16="http://schemas.microsoft.com/office/drawing/2014/main" id="{8191957A-9026-2049-A3BB-811CF4984E6C}"/>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33" name="Text Placeholder 16">
            <a:extLst>
              <a:ext uri="{FF2B5EF4-FFF2-40B4-BE49-F238E27FC236}">
                <a16:creationId xmlns:a16="http://schemas.microsoft.com/office/drawing/2014/main" id="{4F83432F-36E9-364F-8D08-DAA7B6ED2C75}"/>
              </a:ext>
            </a:extLst>
          </p:cNvPr>
          <p:cNvSpPr>
            <a:spLocks noGrp="1"/>
          </p:cNvSpPr>
          <p:nvPr>
            <p:ph type="body" sz="quarter" idx="12" hasCustomPrompt="1"/>
          </p:nvPr>
        </p:nvSpPr>
        <p:spPr>
          <a:xfrm>
            <a:off x="449351" y="398928"/>
            <a:ext cx="8405486" cy="381001"/>
          </a:xfrm>
          <a:prstGeom prst="rect">
            <a:avLst/>
          </a:prstGeom>
        </p:spPr>
        <p:txBody>
          <a:bodyPr anchor="ctr">
            <a:noAutofit/>
          </a:bodyPr>
          <a:lstStyle>
            <a:lvl1pPr>
              <a:defRPr sz="2200" b="0" i="0">
                <a:solidFill>
                  <a:srgbClr val="440099"/>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
        <p:nvSpPr>
          <p:cNvPr id="9" name="Slide Number Placeholder 5">
            <a:extLst>
              <a:ext uri="{FF2B5EF4-FFF2-40B4-BE49-F238E27FC236}">
                <a16:creationId xmlns:a16="http://schemas.microsoft.com/office/drawing/2014/main" id="{A20BDD43-DB39-CB46-ABC3-7C1CDD213A47}"/>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3" name="TextBox 2">
            <a:extLst>
              <a:ext uri="{FF2B5EF4-FFF2-40B4-BE49-F238E27FC236}">
                <a16:creationId xmlns:a16="http://schemas.microsoft.com/office/drawing/2014/main" id="{FA5B5B53-FE58-9939-AEAA-6B92394971D9}"/>
              </a:ext>
            </a:extLst>
          </p:cNvPr>
          <p:cNvSpPr txBox="1"/>
          <p:nvPr/>
        </p:nvSpPr>
        <p:spPr>
          <a:xfrm>
            <a:off x="6858715" y="6399765"/>
            <a:ext cx="4572000" cy="88810"/>
          </a:xfrm>
          <a:prstGeom prst="rect">
            <a:avLst/>
          </a:prstGeom>
          <a:noFill/>
        </p:spPr>
        <p:txBody>
          <a:bodyPr wrap="square" lIns="0" tIns="0" rIns="0" bIns="0" rtlCol="0" anchor="b" anchorCtr="0">
            <a:noAutofit/>
          </a:bodyPr>
          <a:lstStyle/>
          <a:p>
            <a:pPr algn="r"/>
            <a:r>
              <a:rPr lang="en-US" sz="600" b="1" i="0">
                <a:solidFill>
                  <a:schemeClr val="bg2">
                    <a:lumMod val="10000"/>
                  </a:schemeClr>
                </a:solidFill>
                <a:latin typeface="Montserrat SemiBold" pitchFamily="2" charset="77"/>
              </a:rPr>
              <a:t>©2025 EXTREME NETWORKS, INC.</a:t>
            </a:r>
            <a:r>
              <a:rPr lang="en-US" sz="600" b="0" i="0">
                <a:solidFill>
                  <a:schemeClr val="bg2">
                    <a:lumMod val="10000"/>
                  </a:schemeClr>
                </a:solidFill>
                <a:latin typeface="Montserrat" pitchFamily="2" charset="77"/>
              </a:rPr>
              <a:t> </a:t>
            </a:r>
            <a:r>
              <a:rPr lang="en-US" sz="600" b="0" i="0">
                <a:solidFill>
                  <a:schemeClr val="bg2">
                    <a:lumMod val="10000"/>
                  </a:schemeClr>
                </a:solidFill>
                <a:latin typeface="Montserrat Light" pitchFamily="2" charset="77"/>
              </a:rPr>
              <a:t>ALL RIGHTS RESERVED.</a:t>
            </a:r>
          </a:p>
        </p:txBody>
      </p:sp>
      <p:sp>
        <p:nvSpPr>
          <p:cNvPr id="2" name="Slide Number Placeholder 5">
            <a:extLst>
              <a:ext uri="{FF2B5EF4-FFF2-40B4-BE49-F238E27FC236}">
                <a16:creationId xmlns:a16="http://schemas.microsoft.com/office/drawing/2014/main" id="{987D4471-99BA-0BE5-AA4B-C524E9C7DE79}"/>
              </a:ext>
            </a:extLst>
          </p:cNvPr>
          <p:cNvSpPr txBox="1">
            <a:spLocks/>
          </p:cNvSpPr>
          <p:nvPr/>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
        <p:nvSpPr>
          <p:cNvPr id="5" name="Picture Placeholder 20">
            <a:extLst>
              <a:ext uri="{FF2B5EF4-FFF2-40B4-BE49-F238E27FC236}">
                <a16:creationId xmlns:a16="http://schemas.microsoft.com/office/drawing/2014/main" id="{87E0E9F6-9833-8400-E0CB-11CF43E5259E}"/>
              </a:ext>
            </a:extLst>
          </p:cNvPr>
          <p:cNvSpPr>
            <a:spLocks noGrp="1"/>
          </p:cNvSpPr>
          <p:nvPr>
            <p:ph type="pic" sz="quarter" idx="17"/>
          </p:nvPr>
        </p:nvSpPr>
        <p:spPr>
          <a:xfrm>
            <a:off x="0" y="1260475"/>
            <a:ext cx="6096000" cy="5597526"/>
          </a:xfrm>
          <a:prstGeom prst="rect">
            <a:avLst/>
          </a:prstGeom>
        </p:spPr>
        <p:txBody>
          <a:bodyPr/>
          <a:lstStyle>
            <a:lvl1pPr>
              <a:defRPr b="0" i="0">
                <a:latin typeface="Montserrat" pitchFamily="2" charset="77"/>
              </a:defRPr>
            </a:lvl1pPr>
          </a:lstStyle>
          <a:p>
            <a:r>
              <a:rPr lang="en-US"/>
              <a:t>Click icon to add picture</a:t>
            </a:r>
          </a:p>
        </p:txBody>
      </p:sp>
      <p:pic>
        <p:nvPicPr>
          <p:cNvPr id="11" name="Graphic 10">
            <a:extLst>
              <a:ext uri="{FF2B5EF4-FFF2-40B4-BE49-F238E27FC236}">
                <a16:creationId xmlns:a16="http://schemas.microsoft.com/office/drawing/2014/main" id="{617C196D-5BDB-F2A8-458D-EE5E38D5C2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10607" y="222069"/>
            <a:ext cx="1318093" cy="323306"/>
          </a:xfrm>
          <a:prstGeom prst="rect">
            <a:avLst/>
          </a:prstGeom>
        </p:spPr>
      </p:pic>
      <p:sp>
        <p:nvSpPr>
          <p:cNvPr id="12" name="Slide Number Placeholder 5">
            <a:extLst>
              <a:ext uri="{FF2B5EF4-FFF2-40B4-BE49-F238E27FC236}">
                <a16:creationId xmlns:a16="http://schemas.microsoft.com/office/drawing/2014/main" id="{119D637E-53EC-5106-79FE-CB110279BE56}"/>
              </a:ext>
            </a:extLst>
          </p:cNvPr>
          <p:cNvSpPr txBox="1">
            <a:spLocks/>
          </p:cNvSpPr>
          <p:nvPr userDrawn="1"/>
        </p:nvSpPr>
        <p:spPr>
          <a:xfrm>
            <a:off x="11482169"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2">
                    <a:lumMod val="10000"/>
                  </a:schemeClr>
                </a:solidFill>
              </a:rPr>
              <a:pPr/>
              <a:t>‹#›</a:t>
            </a:fld>
            <a:endParaRPr lang="en-US">
              <a:solidFill>
                <a:schemeClr val="bg2">
                  <a:lumMod val="10000"/>
                </a:schemeClr>
              </a:solidFill>
            </a:endParaRPr>
          </a:p>
        </p:txBody>
      </p:sp>
    </p:spTree>
    <p:extLst>
      <p:ext uri="{BB962C8B-B14F-4D97-AF65-F5344CB8AC3E}">
        <p14:creationId xmlns:p14="http://schemas.microsoft.com/office/powerpoint/2010/main" val="370528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480">
          <p15:clr>
            <a:srgbClr val="FBAE40"/>
          </p15:clr>
        </p15:guide>
        <p15:guide id="4" pos="72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No Image Slide Dark">
    <p:bg>
      <p:bgPr>
        <a:solidFill>
          <a:srgbClr val="000000"/>
        </a:solidFill>
        <a:effectLst/>
      </p:bgPr>
    </p:bg>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7D5699FB-4A24-B448-8178-2F6CF8059439}"/>
              </a:ext>
            </a:extLst>
          </p:cNvPr>
          <p:cNvSpPr txBox="1">
            <a:spLocks/>
          </p:cNvSpPr>
          <p:nvPr/>
        </p:nvSpPr>
        <p:spPr>
          <a:xfrm>
            <a:off x="11400290" y="6388190"/>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10000"/>
                </a:schemeClr>
              </a:solidFill>
            </a:endParaRPr>
          </a:p>
        </p:txBody>
      </p:sp>
      <p:sp>
        <p:nvSpPr>
          <p:cNvPr id="18" name="Slide Number Placeholder 5">
            <a:extLst>
              <a:ext uri="{FF2B5EF4-FFF2-40B4-BE49-F238E27FC236}">
                <a16:creationId xmlns:a16="http://schemas.microsoft.com/office/drawing/2014/main" id="{B642E865-A1E8-3F49-9CC2-4AB0C581CF00}"/>
              </a:ext>
            </a:extLst>
          </p:cNvPr>
          <p:cNvSpPr txBox="1">
            <a:spLocks/>
          </p:cNvSpPr>
          <p:nvPr/>
        </p:nvSpPr>
        <p:spPr>
          <a:xfrm>
            <a:off x="11400290" y="6399765"/>
            <a:ext cx="270958" cy="88810"/>
          </a:xfrm>
          <a:prstGeom prst="rect">
            <a:avLst/>
          </a:prstGeom>
        </p:spPr>
        <p:txBody>
          <a:bodyPr vert="horz" lIns="0" tIns="0" rIns="0" bIns="0" rtlCol="0" anchor="ctr" anchorCtr="0"/>
          <a:lstStyle>
            <a:defPPr>
              <a:defRPr lang="en-US"/>
            </a:defPPr>
            <a:lvl1pPr marL="0" algn="r"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75AE4-BFE3-EF43-B5EB-5CB0EF530F90}" type="slidenum">
              <a:rPr lang="en-US" smtClean="0">
                <a:solidFill>
                  <a:schemeClr val="bg1"/>
                </a:solidFill>
              </a:rPr>
              <a:pPr/>
              <a:t>‹#›</a:t>
            </a:fld>
            <a:endParaRPr lang="en-US">
              <a:solidFill>
                <a:schemeClr val="bg1"/>
              </a:solidFill>
            </a:endParaRPr>
          </a:p>
        </p:txBody>
      </p:sp>
      <p:sp>
        <p:nvSpPr>
          <p:cNvPr id="2" name="TextBox 1">
            <a:extLst>
              <a:ext uri="{FF2B5EF4-FFF2-40B4-BE49-F238E27FC236}">
                <a16:creationId xmlns:a16="http://schemas.microsoft.com/office/drawing/2014/main" id="{16A8D762-91D0-CF06-627A-412365287D3E}"/>
              </a:ext>
            </a:extLst>
          </p:cNvPr>
          <p:cNvSpPr txBox="1"/>
          <p:nvPr/>
        </p:nvSpPr>
        <p:spPr>
          <a:xfrm>
            <a:off x="6776836" y="6399765"/>
            <a:ext cx="4572000" cy="88810"/>
          </a:xfrm>
          <a:prstGeom prst="rect">
            <a:avLst/>
          </a:prstGeom>
          <a:noFill/>
        </p:spPr>
        <p:txBody>
          <a:bodyPr wrap="square" lIns="0" tIns="0" rIns="0" bIns="0" rtlCol="0" anchor="b" anchorCtr="0">
            <a:noAutofit/>
          </a:bodyPr>
          <a:lstStyle/>
          <a:p>
            <a:pPr algn="r"/>
            <a:r>
              <a:rPr lang="en-US" sz="600" b="1" i="0">
                <a:solidFill>
                  <a:schemeClr val="bg1"/>
                </a:solidFill>
                <a:latin typeface="Montserrat SemiBold" pitchFamily="2" charset="77"/>
              </a:rPr>
              <a:t>©2025 EXTREME NETWORKS, INC.</a:t>
            </a:r>
            <a:r>
              <a:rPr lang="en-US" sz="600" b="0" i="0">
                <a:solidFill>
                  <a:schemeClr val="bg1"/>
                </a:solidFill>
                <a:latin typeface="Montserrat" pitchFamily="2" charset="77"/>
              </a:rPr>
              <a:t> </a:t>
            </a:r>
            <a:r>
              <a:rPr lang="en-US" sz="600" b="0" i="0">
                <a:solidFill>
                  <a:schemeClr val="bg1"/>
                </a:solidFill>
                <a:latin typeface="Montserrat Light" pitchFamily="2" charset="77"/>
              </a:rPr>
              <a:t>ALL RIGHTS RESERVED.</a:t>
            </a:r>
          </a:p>
        </p:txBody>
      </p:sp>
      <p:sp>
        <p:nvSpPr>
          <p:cNvPr id="3" name="Picture Placeholder 20">
            <a:extLst>
              <a:ext uri="{FF2B5EF4-FFF2-40B4-BE49-F238E27FC236}">
                <a16:creationId xmlns:a16="http://schemas.microsoft.com/office/drawing/2014/main" id="{61C9270F-A710-1F17-AC7B-C1B10CB22685}"/>
              </a:ext>
            </a:extLst>
          </p:cNvPr>
          <p:cNvSpPr>
            <a:spLocks noGrp="1"/>
          </p:cNvSpPr>
          <p:nvPr>
            <p:ph type="pic" sz="quarter" idx="17"/>
          </p:nvPr>
        </p:nvSpPr>
        <p:spPr>
          <a:xfrm>
            <a:off x="0" y="1260475"/>
            <a:ext cx="6096000" cy="5597526"/>
          </a:xfrm>
          <a:prstGeom prst="rect">
            <a:avLst/>
          </a:prstGeom>
        </p:spPr>
        <p:txBody>
          <a:bodyPr/>
          <a:lstStyle>
            <a:lvl1pPr>
              <a:defRPr b="0" i="0">
                <a:solidFill>
                  <a:schemeClr val="bg1"/>
                </a:solidFill>
                <a:latin typeface="Montserrat" pitchFamily="2" charset="77"/>
              </a:defRPr>
            </a:lvl1pPr>
          </a:lstStyle>
          <a:p>
            <a:r>
              <a:rPr lang="en-US"/>
              <a:t>Click icon to add picture</a:t>
            </a:r>
          </a:p>
        </p:txBody>
      </p:sp>
      <p:grpSp>
        <p:nvGrpSpPr>
          <p:cNvPr id="11" name="Group 10">
            <a:extLst>
              <a:ext uri="{FF2B5EF4-FFF2-40B4-BE49-F238E27FC236}">
                <a16:creationId xmlns:a16="http://schemas.microsoft.com/office/drawing/2014/main" id="{286517DD-E09D-A0CD-5A41-EECAA2964FE3}"/>
              </a:ext>
            </a:extLst>
          </p:cNvPr>
          <p:cNvGrpSpPr/>
          <p:nvPr userDrawn="1"/>
        </p:nvGrpSpPr>
        <p:grpSpPr>
          <a:xfrm>
            <a:off x="0" y="-12701"/>
            <a:ext cx="11417300" cy="1297890"/>
            <a:chOff x="0" y="-12701"/>
            <a:chExt cx="11417300" cy="1297890"/>
          </a:xfrm>
        </p:grpSpPr>
        <p:sp>
          <p:nvSpPr>
            <p:cNvPr id="14" name="Process 4">
              <a:extLst>
                <a:ext uri="{FF2B5EF4-FFF2-40B4-BE49-F238E27FC236}">
                  <a16:creationId xmlns:a16="http://schemas.microsoft.com/office/drawing/2014/main" id="{89D32B3C-947D-A2CD-099D-8F4F72DEF1DC}"/>
                </a:ext>
              </a:extLst>
            </p:cNvPr>
            <p:cNvSpPr/>
            <p:nvPr userDrawn="1"/>
          </p:nvSpPr>
          <p:spPr>
            <a:xfrm>
              <a:off x="0" y="0"/>
              <a:ext cx="11125526" cy="126328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 name="connsiteX0" fmla="*/ 0 w 12479"/>
                <a:gd name="connsiteY0" fmla="*/ 0 h 10000"/>
                <a:gd name="connsiteX1" fmla="*/ 10000 w 12479"/>
                <a:gd name="connsiteY1" fmla="*/ 0 h 10000"/>
                <a:gd name="connsiteX2" fmla="*/ 12479 w 12479"/>
                <a:gd name="connsiteY2" fmla="*/ 9975 h 10000"/>
                <a:gd name="connsiteX3" fmla="*/ 0 w 12479"/>
                <a:gd name="connsiteY3" fmla="*/ 10000 h 10000"/>
                <a:gd name="connsiteX4" fmla="*/ 0 w 1247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 h="10000">
                  <a:moveTo>
                    <a:pt x="0" y="0"/>
                  </a:moveTo>
                  <a:lnTo>
                    <a:pt x="10000" y="0"/>
                  </a:lnTo>
                  <a:cubicBezTo>
                    <a:pt x="10858" y="2998"/>
                    <a:pt x="11685" y="6298"/>
                    <a:pt x="12479" y="9975"/>
                  </a:cubicBezTo>
                  <a:lnTo>
                    <a:pt x="0" y="10000"/>
                  </a:lnTo>
                  <a:lnTo>
                    <a:pt x="0" y="0"/>
                  </a:lnTo>
                  <a:close/>
                </a:path>
              </a:pathLst>
            </a:custGeom>
            <a:solidFill>
              <a:srgbClr val="20004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ontserrat" pitchFamily="2" charset="77"/>
                <a:ea typeface="+mn-ea"/>
                <a:cs typeface="+mn-cs"/>
              </a:endParaRPr>
            </a:p>
          </p:txBody>
        </p:sp>
        <p:sp>
          <p:nvSpPr>
            <p:cNvPr id="15" name="Arc 11">
              <a:extLst>
                <a:ext uri="{FF2B5EF4-FFF2-40B4-BE49-F238E27FC236}">
                  <a16:creationId xmlns:a16="http://schemas.microsoft.com/office/drawing/2014/main" id="{876876F4-25F6-D5A8-B520-ED4BF802C90B}"/>
                </a:ext>
              </a:extLst>
            </p:cNvPr>
            <p:cNvSpPr/>
            <p:nvPr userDrawn="1"/>
          </p:nvSpPr>
          <p:spPr>
            <a:xfrm>
              <a:off x="9266237" y="15189"/>
              <a:ext cx="2151063" cy="1270000"/>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Lst>
              <a:ahLst/>
              <a:cxnLst>
                <a:cxn ang="0">
                  <a:pos x="connsiteX0" y="connsiteY0"/>
                </a:cxn>
                <a:cxn ang="0">
                  <a:pos x="connsiteX1" y="connsiteY1"/>
                </a:cxn>
              </a:cxnLst>
              <a:rect l="l" t="t" r="r" b="b"/>
              <a:pathLst>
                <a:path w="2151063" h="1270000" stroke="0" extrusionOk="0">
                  <a:moveTo>
                    <a:pt x="1085850" y="9525"/>
                  </a:moveTo>
                  <a:cubicBezTo>
                    <a:pt x="1674151" y="9525"/>
                    <a:pt x="2151063" y="292403"/>
                    <a:pt x="2151063" y="641350"/>
                  </a:cubicBezTo>
                  <a:lnTo>
                    <a:pt x="1085851" y="641350"/>
                  </a:lnTo>
                  <a:cubicBezTo>
                    <a:pt x="1085851" y="430742"/>
                    <a:pt x="1085850" y="220133"/>
                    <a:pt x="1085850" y="9525"/>
                  </a:cubicBezTo>
                  <a:close/>
                </a:path>
                <a:path w="2151063" h="1270000" fill="none">
                  <a:moveTo>
                    <a:pt x="0" y="0"/>
                  </a:moveTo>
                  <a:cubicBezTo>
                    <a:pt x="635926" y="304800"/>
                    <a:pt x="1627188" y="879778"/>
                    <a:pt x="2151063" y="1270000"/>
                  </a:cubicBezTo>
                </a:path>
              </a:pathLst>
            </a:custGeom>
            <a:noFill/>
            <a:ln w="9525" cap="flat" cmpd="sng" algn="ctr">
              <a:solidFill>
                <a:srgbClr val="7519F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ontserrat" pitchFamily="2" charset="77"/>
                <a:ea typeface="+mn-ea"/>
                <a:cs typeface="+mn-cs"/>
              </a:endParaRPr>
            </a:p>
          </p:txBody>
        </p:sp>
        <p:sp>
          <p:nvSpPr>
            <p:cNvPr id="17" name="Arc 11">
              <a:extLst>
                <a:ext uri="{FF2B5EF4-FFF2-40B4-BE49-F238E27FC236}">
                  <a16:creationId xmlns:a16="http://schemas.microsoft.com/office/drawing/2014/main" id="{9F12107B-1A13-280C-9A00-51342321671A}"/>
                </a:ext>
              </a:extLst>
            </p:cNvPr>
            <p:cNvSpPr/>
            <p:nvPr userDrawn="1"/>
          </p:nvSpPr>
          <p:spPr>
            <a:xfrm>
              <a:off x="7886110" y="-12701"/>
              <a:ext cx="2487613" cy="1273175"/>
            </a:xfrm>
            <a:custGeom>
              <a:avLst/>
              <a:gdLst>
                <a:gd name="connsiteX0" fmla="*/ 1065212 w 2130425"/>
                <a:gd name="connsiteY0" fmla="*/ 0 h 1263649"/>
                <a:gd name="connsiteX1" fmla="*/ 2130425 w 2130425"/>
                <a:gd name="connsiteY1" fmla="*/ 631825 h 1263649"/>
                <a:gd name="connsiteX2" fmla="*/ 1065213 w 2130425"/>
                <a:gd name="connsiteY2" fmla="*/ 631825 h 1263649"/>
                <a:gd name="connsiteX3" fmla="*/ 1065212 w 2130425"/>
                <a:gd name="connsiteY3" fmla="*/ 0 h 1263649"/>
                <a:gd name="connsiteX0" fmla="*/ 1065212 w 2130425"/>
                <a:gd name="connsiteY0" fmla="*/ 0 h 1263649"/>
                <a:gd name="connsiteX1" fmla="*/ 2130425 w 2130425"/>
                <a:gd name="connsiteY1" fmla="*/ 631825 h 1263649"/>
                <a:gd name="connsiteX0" fmla="*/ 1063625 w 2128838"/>
                <a:gd name="connsiteY0" fmla="*/ 0 h 631825"/>
                <a:gd name="connsiteX1" fmla="*/ 2128838 w 2128838"/>
                <a:gd name="connsiteY1" fmla="*/ 631825 h 631825"/>
                <a:gd name="connsiteX2" fmla="*/ 1063626 w 2128838"/>
                <a:gd name="connsiteY2" fmla="*/ 631825 h 631825"/>
                <a:gd name="connsiteX3" fmla="*/ 1063625 w 2128838"/>
                <a:gd name="connsiteY3" fmla="*/ 0 h 631825"/>
                <a:gd name="connsiteX0" fmla="*/ 0 w 2128838"/>
                <a:gd name="connsiteY0" fmla="*/ 3175 h 631825"/>
                <a:gd name="connsiteX1" fmla="*/ 2128838 w 2128838"/>
                <a:gd name="connsiteY1" fmla="*/ 631825 h 63182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63625 w 2128838"/>
                <a:gd name="connsiteY0" fmla="*/ 0 h 1260475"/>
                <a:gd name="connsiteX1" fmla="*/ 2128838 w 2128838"/>
                <a:gd name="connsiteY1" fmla="*/ 631825 h 1260475"/>
                <a:gd name="connsiteX2" fmla="*/ 1063626 w 2128838"/>
                <a:gd name="connsiteY2" fmla="*/ 631825 h 1260475"/>
                <a:gd name="connsiteX3" fmla="*/ 1063625 w 2128838"/>
                <a:gd name="connsiteY3" fmla="*/ 0 h 1260475"/>
                <a:gd name="connsiteX0" fmla="*/ 0 w 2128838"/>
                <a:gd name="connsiteY0" fmla="*/ 3175 h 1260475"/>
                <a:gd name="connsiteX1" fmla="*/ 2128838 w 2128838"/>
                <a:gd name="connsiteY1" fmla="*/ 1260475 h 1260475"/>
                <a:gd name="connsiteX0" fmla="*/ 1085850 w 2151063"/>
                <a:gd name="connsiteY0" fmla="*/ 9525 h 1270000"/>
                <a:gd name="connsiteX1" fmla="*/ 2151063 w 2151063"/>
                <a:gd name="connsiteY1" fmla="*/ 641350 h 1270000"/>
                <a:gd name="connsiteX2" fmla="*/ 1085851 w 2151063"/>
                <a:gd name="connsiteY2" fmla="*/ 641350 h 1270000"/>
                <a:gd name="connsiteX3" fmla="*/ 1085850 w 2151063"/>
                <a:gd name="connsiteY3" fmla="*/ 9525 h 1270000"/>
                <a:gd name="connsiteX0" fmla="*/ 0 w 2151063"/>
                <a:gd name="connsiteY0" fmla="*/ 0 h 1270000"/>
                <a:gd name="connsiteX1" fmla="*/ 2151063 w 2151063"/>
                <a:gd name="connsiteY1" fmla="*/ 1270000 h 127000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406525 w 2471738"/>
                <a:gd name="connsiteY0" fmla="*/ 3175 h 1263650"/>
                <a:gd name="connsiteX1" fmla="*/ 2471738 w 2471738"/>
                <a:gd name="connsiteY1" fmla="*/ 635000 h 1263650"/>
                <a:gd name="connsiteX2" fmla="*/ 1406526 w 2471738"/>
                <a:gd name="connsiteY2" fmla="*/ 635000 h 1263650"/>
                <a:gd name="connsiteX3" fmla="*/ 1406525 w 2471738"/>
                <a:gd name="connsiteY3" fmla="*/ 3175 h 1263650"/>
                <a:gd name="connsiteX0" fmla="*/ 0 w 2471738"/>
                <a:gd name="connsiteY0" fmla="*/ 0 h 1263650"/>
                <a:gd name="connsiteX1" fmla="*/ 2471738 w 2471738"/>
                <a:gd name="connsiteY1" fmla="*/ 1263650 h 1263650"/>
                <a:gd name="connsiteX0" fmla="*/ 1381125 w 2471738"/>
                <a:gd name="connsiteY0" fmla="*/ 0 h 1273175"/>
                <a:gd name="connsiteX1" fmla="*/ 2471738 w 2471738"/>
                <a:gd name="connsiteY1" fmla="*/ 644525 h 1273175"/>
                <a:gd name="connsiteX2" fmla="*/ 1406526 w 2471738"/>
                <a:gd name="connsiteY2" fmla="*/ 644525 h 1273175"/>
                <a:gd name="connsiteX3" fmla="*/ 1381125 w 2471738"/>
                <a:gd name="connsiteY3" fmla="*/ 0 h 1273175"/>
                <a:gd name="connsiteX0" fmla="*/ 0 w 2471738"/>
                <a:gd name="connsiteY0" fmla="*/ 9525 h 1273175"/>
                <a:gd name="connsiteX1" fmla="*/ 2471738 w 2471738"/>
                <a:gd name="connsiteY1" fmla="*/ 1273175 h 1273175"/>
                <a:gd name="connsiteX0" fmla="*/ 1397000 w 2487613"/>
                <a:gd name="connsiteY0" fmla="*/ 0 h 1273175"/>
                <a:gd name="connsiteX1" fmla="*/ 2487613 w 2487613"/>
                <a:gd name="connsiteY1" fmla="*/ 644525 h 1273175"/>
                <a:gd name="connsiteX2" fmla="*/ 1422401 w 2487613"/>
                <a:gd name="connsiteY2" fmla="*/ 644525 h 1273175"/>
                <a:gd name="connsiteX3" fmla="*/ 1397000 w 2487613"/>
                <a:gd name="connsiteY3" fmla="*/ 0 h 1273175"/>
                <a:gd name="connsiteX0" fmla="*/ 0 w 2487613"/>
                <a:gd name="connsiteY0" fmla="*/ 3175 h 1273175"/>
                <a:gd name="connsiteX1" fmla="*/ 2487613 w 2487613"/>
                <a:gd name="connsiteY1" fmla="*/ 1273175 h 1273175"/>
              </a:gdLst>
              <a:ahLst/>
              <a:cxnLst>
                <a:cxn ang="0">
                  <a:pos x="connsiteX0" y="connsiteY0"/>
                </a:cxn>
                <a:cxn ang="0">
                  <a:pos x="connsiteX1" y="connsiteY1"/>
                </a:cxn>
              </a:cxnLst>
              <a:rect l="l" t="t" r="r" b="b"/>
              <a:pathLst>
                <a:path w="2487613" h="1273175" stroke="0" extrusionOk="0">
                  <a:moveTo>
                    <a:pt x="1397000" y="0"/>
                  </a:moveTo>
                  <a:cubicBezTo>
                    <a:pt x="1985301" y="0"/>
                    <a:pt x="2487613" y="295578"/>
                    <a:pt x="2487613" y="644525"/>
                  </a:cubicBezTo>
                  <a:lnTo>
                    <a:pt x="1422401" y="644525"/>
                  </a:lnTo>
                  <a:cubicBezTo>
                    <a:pt x="1422401" y="433917"/>
                    <a:pt x="1397000" y="210608"/>
                    <a:pt x="1397000" y="0"/>
                  </a:cubicBezTo>
                  <a:close/>
                </a:path>
                <a:path w="2487613" h="1273175" fill="none">
                  <a:moveTo>
                    <a:pt x="0" y="3175"/>
                  </a:moveTo>
                  <a:cubicBezTo>
                    <a:pt x="661326" y="269875"/>
                    <a:pt x="1744663" y="800403"/>
                    <a:pt x="2487613" y="1273175"/>
                  </a:cubicBezTo>
                </a:path>
              </a:pathLst>
            </a:custGeom>
            <a:noFill/>
            <a:ln w="9525" cap="flat" cmpd="sng" algn="ctr">
              <a:solidFill>
                <a:srgbClr val="7D76F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ontserrat" pitchFamily="2" charset="77"/>
                <a:ea typeface="+mn-ea"/>
                <a:cs typeface="+mn-cs"/>
              </a:endParaRPr>
            </a:p>
          </p:txBody>
        </p:sp>
      </p:grpSp>
      <p:pic>
        <p:nvPicPr>
          <p:cNvPr id="19" name="Graphic 18">
            <a:extLst>
              <a:ext uri="{FF2B5EF4-FFF2-40B4-BE49-F238E27FC236}">
                <a16:creationId xmlns:a16="http://schemas.microsoft.com/office/drawing/2014/main" id="{D28D06EA-86FC-AA5D-9A83-4CB8EDC46C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0607" y="222069"/>
            <a:ext cx="1318093" cy="323306"/>
          </a:xfrm>
          <a:prstGeom prst="rect">
            <a:avLst/>
          </a:prstGeom>
        </p:spPr>
      </p:pic>
      <p:sp>
        <p:nvSpPr>
          <p:cNvPr id="20" name="Text Placeholder 16">
            <a:extLst>
              <a:ext uri="{FF2B5EF4-FFF2-40B4-BE49-F238E27FC236}">
                <a16:creationId xmlns:a16="http://schemas.microsoft.com/office/drawing/2014/main" id="{2609371A-7D36-BE79-6366-F58B5C87A4DD}"/>
              </a:ext>
            </a:extLst>
          </p:cNvPr>
          <p:cNvSpPr>
            <a:spLocks noGrp="1"/>
          </p:cNvSpPr>
          <p:nvPr>
            <p:ph type="body" sz="quarter" idx="12" hasCustomPrompt="1"/>
          </p:nvPr>
        </p:nvSpPr>
        <p:spPr>
          <a:xfrm>
            <a:off x="449351" y="398928"/>
            <a:ext cx="8405486" cy="381001"/>
          </a:xfrm>
          <a:prstGeom prst="rect">
            <a:avLst/>
          </a:prstGeom>
        </p:spPr>
        <p:txBody>
          <a:bodyPr anchor="ctr">
            <a:noAutofit/>
          </a:bodyPr>
          <a:lstStyle>
            <a:lvl1pPr>
              <a:defRPr sz="2200" b="0" i="0">
                <a:solidFill>
                  <a:schemeClr val="bg1"/>
                </a:solidFill>
                <a:latin typeface="Montserrat SemiBold" pitchFamily="2" charset="77"/>
              </a:defRPr>
            </a:lvl1pPr>
            <a:lvl2pPr>
              <a:defRPr sz="3400"/>
            </a:lvl2pPr>
            <a:lvl3pPr>
              <a:defRPr sz="3400"/>
            </a:lvl3pPr>
            <a:lvl4pPr>
              <a:defRPr sz="3400"/>
            </a:lvl4pPr>
            <a:lvl5pPr>
              <a:defRPr sz="3400"/>
            </a:lvl5pPr>
          </a:lstStyle>
          <a:p>
            <a:pPr lvl="0"/>
            <a:r>
              <a:rPr lang="en-US"/>
              <a:t>Title Goes Here (H1*)</a:t>
            </a:r>
          </a:p>
        </p:txBody>
      </p:sp>
    </p:spTree>
    <p:extLst>
      <p:ext uri="{BB962C8B-B14F-4D97-AF65-F5344CB8AC3E}">
        <p14:creationId xmlns:p14="http://schemas.microsoft.com/office/powerpoint/2010/main" val="16479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A8659443-2373-CD44-B66C-FCB06249C00E}"/>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C13B0216-AE04-804E-9E8A-495EB9AEBA98}"/>
              </a:ext>
            </a:extLst>
          </p:cNvPr>
          <p:cNvSpPr>
            <a:spLocks noGrp="1"/>
          </p:cNvSpPr>
          <p:nvPr>
            <p:ph type="sldNum" sz="quarter" idx="4"/>
          </p:nvPr>
        </p:nvSpPr>
        <p:spPr>
          <a:xfrm>
            <a:off x="274320" y="6478905"/>
            <a:ext cx="381000" cy="242570"/>
          </a:xfrm>
          <a:prstGeom prst="rect">
            <a:avLst/>
          </a:prstGeom>
        </p:spPr>
        <p:txBody>
          <a:bodyPr vert="horz" lIns="91440" tIns="45720" rIns="91440" bIns="45720" rtlCol="0" anchor="ctr"/>
          <a:lstStyle>
            <a:lvl1pPr algn="r">
              <a:defRPr sz="1000" b="0" i="0">
                <a:solidFill>
                  <a:schemeClr val="bg1">
                    <a:lumMod val="75000"/>
                  </a:schemeClr>
                </a:solidFill>
                <a:latin typeface="Montserrat" pitchFamily="2" charset="77"/>
              </a:defRPr>
            </a:lvl1pPr>
          </a:lstStyle>
          <a:p>
            <a:fld id="{3D475AE4-BFE3-EF43-B5EB-5CB0EF530F90}" type="slidenum">
              <a:rPr lang="en-US" smtClean="0"/>
              <a:pPr/>
              <a:t>‹#›</a:t>
            </a:fld>
            <a:endParaRPr lang="en-US"/>
          </a:p>
        </p:txBody>
      </p:sp>
      <p:sp>
        <p:nvSpPr>
          <p:cNvPr id="2" name="Title Placeholder 1">
            <a:extLst>
              <a:ext uri="{FF2B5EF4-FFF2-40B4-BE49-F238E27FC236}">
                <a16:creationId xmlns:a16="http://schemas.microsoft.com/office/drawing/2014/main" id="{17F2E269-2CB7-0347-BC28-CBC5E09A52FB}"/>
              </a:ext>
            </a:extLst>
          </p:cNvPr>
          <p:cNvSpPr>
            <a:spLocks noGrp="1"/>
          </p:cNvSpPr>
          <p:nvPr>
            <p:ph type="title"/>
          </p:nvPr>
        </p:nvSpPr>
        <p:spPr>
          <a:xfrm>
            <a:off x="838200" y="365125"/>
            <a:ext cx="10515600" cy="549275"/>
          </a:xfrm>
          <a:prstGeom prst="rect">
            <a:avLst/>
          </a:prstGeom>
        </p:spPr>
        <p:txBody>
          <a:bodyPr vert="horz" lIns="0" tIns="0" rIns="0" bIns="0" rtlCol="0" anchor="ctr">
            <a:normAutofit/>
          </a:bodyPr>
          <a:lstStyle/>
          <a:p>
            <a:r>
              <a:rPr lang="en-US"/>
              <a:t>Click to edit Master title style</a:t>
            </a:r>
          </a:p>
        </p:txBody>
      </p:sp>
    </p:spTree>
    <p:extLst>
      <p:ext uri="{BB962C8B-B14F-4D97-AF65-F5344CB8AC3E}">
        <p14:creationId xmlns:p14="http://schemas.microsoft.com/office/powerpoint/2010/main" val="392643172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 id="2147483673" r:id="rId4"/>
    <p:sldLayoutId id="2147483675" r:id="rId5"/>
    <p:sldLayoutId id="2147483676" r:id="rId6"/>
    <p:sldLayoutId id="2147483680" r:id="rId7"/>
    <p:sldLayoutId id="2147483689" r:id="rId8"/>
    <p:sldLayoutId id="2147483690" r:id="rId9"/>
    <p:sldLayoutId id="2147483692" r:id="rId10"/>
    <p:sldLayoutId id="2147483694" r:id="rId11"/>
    <p:sldLayoutId id="2147483695" r:id="rId12"/>
    <p:sldLayoutId id="2147483698" r:id="rId13"/>
    <p:sldLayoutId id="2147483699" r:id="rId14"/>
    <p:sldLayoutId id="214748384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200" b="1" i="0" kern="1200">
          <a:solidFill>
            <a:schemeClr val="tx1"/>
          </a:solidFill>
          <a:latin typeface="Montserrat SemiBold"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b="0" i="0" kern="1200">
          <a:solidFill>
            <a:schemeClr val="tx1"/>
          </a:solidFill>
          <a:latin typeface="Montserrat"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Font typeface="Arial"/>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guide id="5" pos="480">
          <p15:clr>
            <a:srgbClr val="F26B43"/>
          </p15:clr>
        </p15:guide>
        <p15:guide id="6" pos="960">
          <p15:clr>
            <a:srgbClr val="F26B43"/>
          </p15:clr>
        </p15:guide>
        <p15:guide id="7" pos="1680">
          <p15:clr>
            <a:srgbClr val="F26B43"/>
          </p15:clr>
        </p15:guide>
        <p15:guide id="8" pos="2400">
          <p15:clr>
            <a:srgbClr val="F26B43"/>
          </p15:clr>
        </p15:guide>
        <p15:guide id="9" pos="3120">
          <p15:clr>
            <a:srgbClr val="F26B43"/>
          </p15:clr>
        </p15:guide>
        <p15:guide id="10" pos="4560">
          <p15:clr>
            <a:srgbClr val="F26B43"/>
          </p15:clr>
        </p15:guide>
        <p15:guide id="11" pos="5280">
          <p15:clr>
            <a:srgbClr val="F26B43"/>
          </p15:clr>
        </p15:guide>
        <p15:guide id="12" pos="6000">
          <p15:clr>
            <a:srgbClr val="F26B43"/>
          </p15:clr>
        </p15:guide>
        <p15:guide id="13" pos="6720">
          <p15:clr>
            <a:srgbClr val="F26B43"/>
          </p15:clr>
        </p15:guide>
        <p15:guide id="14" pos="3696">
          <p15:clr>
            <a:srgbClr val="F26B43"/>
          </p15:clr>
        </p15:guide>
        <p15:guide id="15" pos="3984">
          <p15:clr>
            <a:srgbClr val="F26B43"/>
          </p15:clr>
        </p15:guide>
        <p15:guide id="16" orient="horz" pos="240">
          <p15:clr>
            <a:srgbClr val="F26B43"/>
          </p15:clr>
        </p15:guide>
        <p15:guide id="17" orient="horz" pos="480">
          <p15:clr>
            <a:srgbClr val="F26B43"/>
          </p15:clr>
        </p15:guide>
        <p15:guide id="18" orient="horz" pos="720">
          <p15:clr>
            <a:srgbClr val="F26B43"/>
          </p15:clr>
        </p15:guide>
        <p15:guide id="19" orient="horz" pos="960">
          <p15:clr>
            <a:srgbClr val="F26B43"/>
          </p15:clr>
        </p15:guide>
        <p15:guide id="20" orient="horz" pos="1200">
          <p15:clr>
            <a:srgbClr val="F26B43"/>
          </p15:clr>
        </p15:guide>
        <p15:guide id="21" orient="horz" pos="1440">
          <p15:clr>
            <a:srgbClr val="F26B43"/>
          </p15:clr>
        </p15:guide>
        <p15:guide id="22" orient="horz" pos="1680">
          <p15:clr>
            <a:srgbClr val="F26B43"/>
          </p15:clr>
        </p15:guide>
        <p15:guide id="23" orient="horz" pos="1920">
          <p15:clr>
            <a:srgbClr val="F26B43"/>
          </p15:clr>
        </p15:guide>
        <p15:guide id="24" orient="horz" pos="2400">
          <p15:clr>
            <a:srgbClr val="F26B43"/>
          </p15:clr>
        </p15:guide>
        <p15:guide id="25" orient="horz" pos="2640">
          <p15:clr>
            <a:srgbClr val="F26B43"/>
          </p15:clr>
        </p15:guide>
        <p15:guide id="26" orient="horz" pos="2880">
          <p15:clr>
            <a:srgbClr val="F26B43"/>
          </p15:clr>
        </p15:guide>
        <p15:guide id="27" orient="horz" pos="3120">
          <p15:clr>
            <a:srgbClr val="F26B43"/>
          </p15:clr>
        </p15:guide>
        <p15:guide id="28" orient="horz" pos="3360">
          <p15:clr>
            <a:srgbClr val="F26B43"/>
          </p15:clr>
        </p15:guide>
        <p15:guide id="29" orient="horz" pos="3600">
          <p15:clr>
            <a:srgbClr val="F26B43"/>
          </p15:clr>
        </p15:guide>
        <p15:guide id="30" orient="horz" pos="3840">
          <p15:clr>
            <a:srgbClr val="F26B43"/>
          </p15:clr>
        </p15:guide>
        <p15:guide id="31" orient="horz" pos="4080">
          <p15:clr>
            <a:srgbClr val="F26B43"/>
          </p15:clr>
        </p15:guide>
        <p15:guide id="32" pos="72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A8659443-2373-CD44-B66C-FCB06249C00E}"/>
              </a:ext>
            </a:extLst>
          </p:cNvPr>
          <p:cNvSpPr>
            <a:spLocks noGrp="1"/>
          </p:cNvSpPr>
          <p:nvPr>
            <p:ph type="body" idx="1"/>
          </p:nvPr>
        </p:nvSpPr>
        <p:spPr>
          <a:xfrm>
            <a:off x="838201"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C13B0216-AE04-804E-9E8A-495EB9AEBA98}"/>
              </a:ext>
            </a:extLst>
          </p:cNvPr>
          <p:cNvSpPr>
            <a:spLocks noGrp="1"/>
          </p:cNvSpPr>
          <p:nvPr>
            <p:ph type="sldNum" sz="quarter" idx="4"/>
          </p:nvPr>
        </p:nvSpPr>
        <p:spPr>
          <a:xfrm>
            <a:off x="274323" y="6478905"/>
            <a:ext cx="381000" cy="242570"/>
          </a:xfrm>
          <a:prstGeom prst="rect">
            <a:avLst/>
          </a:prstGeom>
        </p:spPr>
        <p:txBody>
          <a:bodyPr vert="horz" lIns="91440" tIns="45720" rIns="91440" bIns="45720" rtlCol="0" anchor="ctr"/>
          <a:lstStyle>
            <a:lvl1pPr algn="r">
              <a:defRPr sz="750" b="0" i="0">
                <a:solidFill>
                  <a:schemeClr val="bg1">
                    <a:lumMod val="75000"/>
                  </a:schemeClr>
                </a:solidFill>
                <a:latin typeface="Montserrat" pitchFamily="2" charset="77"/>
              </a:defRPr>
            </a:lvl1pPr>
          </a:lstStyle>
          <a:p>
            <a:fld id="{3D475AE4-BFE3-EF43-B5EB-5CB0EF530F90}" type="slidenum">
              <a:rPr lang="en-US" smtClean="0"/>
              <a:pPr/>
              <a:t>‹#›</a:t>
            </a:fld>
            <a:endParaRPr lang="en-US"/>
          </a:p>
        </p:txBody>
      </p:sp>
      <p:sp>
        <p:nvSpPr>
          <p:cNvPr id="2" name="Title Placeholder 1">
            <a:extLst>
              <a:ext uri="{FF2B5EF4-FFF2-40B4-BE49-F238E27FC236}">
                <a16:creationId xmlns:a16="http://schemas.microsoft.com/office/drawing/2014/main" id="{17F2E269-2CB7-0347-BC28-CBC5E09A52FB}"/>
              </a:ext>
            </a:extLst>
          </p:cNvPr>
          <p:cNvSpPr>
            <a:spLocks noGrp="1"/>
          </p:cNvSpPr>
          <p:nvPr>
            <p:ph type="title"/>
          </p:nvPr>
        </p:nvSpPr>
        <p:spPr>
          <a:xfrm>
            <a:off x="838201" y="365128"/>
            <a:ext cx="10515600" cy="549275"/>
          </a:xfrm>
          <a:prstGeom prst="rect">
            <a:avLst/>
          </a:prstGeom>
        </p:spPr>
        <p:txBody>
          <a:bodyPr vert="horz" lIns="0" tIns="0" rIns="0" bIns="0" rtlCol="0" anchor="ctr">
            <a:normAutofit/>
          </a:bodyPr>
          <a:lstStyle/>
          <a:p>
            <a:r>
              <a:rPr lang="en-US"/>
              <a:t>Click to edit Master title style</a:t>
            </a:r>
          </a:p>
        </p:txBody>
      </p:sp>
    </p:spTree>
    <p:extLst>
      <p:ext uri="{BB962C8B-B14F-4D97-AF65-F5344CB8AC3E}">
        <p14:creationId xmlns:p14="http://schemas.microsoft.com/office/powerpoint/2010/main" val="158130657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9" r:id="rId9"/>
    <p:sldLayoutId id="2147483840" r:id="rId10"/>
    <p:sldLayoutId id="214748384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17" rtl="0" eaLnBrk="1" latinLnBrk="0" hangingPunct="1">
        <a:lnSpc>
          <a:spcPct val="90000"/>
        </a:lnSpc>
        <a:spcBef>
          <a:spcPct val="0"/>
        </a:spcBef>
        <a:buNone/>
        <a:defRPr sz="1651" b="1" i="0" kern="1200">
          <a:solidFill>
            <a:schemeClr val="tx1"/>
          </a:solidFill>
          <a:latin typeface="Montserrat SemiBold" pitchFamily="2" charset="77"/>
          <a:ea typeface="+mj-ea"/>
          <a:cs typeface="+mj-cs"/>
        </a:defRPr>
      </a:lvl1pPr>
    </p:titleStyle>
    <p:bodyStyle>
      <a:lvl1pPr marL="0" indent="0" algn="l" defTabSz="685817" rtl="0" eaLnBrk="1" latinLnBrk="0" hangingPunct="1">
        <a:lnSpc>
          <a:spcPct val="100000"/>
        </a:lnSpc>
        <a:spcBef>
          <a:spcPts val="750"/>
        </a:spcBef>
        <a:buFont typeface="Arial" panose="020B0604020202020204" pitchFamily="34" charset="0"/>
        <a:buNone/>
        <a:defRPr sz="1500" b="0" i="0" kern="1200">
          <a:solidFill>
            <a:schemeClr val="tx1"/>
          </a:solidFill>
          <a:latin typeface="Montserrat" pitchFamily="2" charset="77"/>
          <a:ea typeface="+mn-ea"/>
          <a:cs typeface="+mn-cs"/>
        </a:defRPr>
      </a:lvl1pPr>
      <a:lvl2pPr marL="514363" indent="-171455" algn="l" defTabSz="685817" rtl="0" eaLnBrk="1" latinLnBrk="0" hangingPunct="1">
        <a:lnSpc>
          <a:spcPct val="100000"/>
        </a:lnSpc>
        <a:spcBef>
          <a:spcPts val="375"/>
        </a:spcBef>
        <a:buFont typeface="Arial" panose="020B0604020202020204" pitchFamily="34" charset="0"/>
        <a:buChar char="•"/>
        <a:defRPr sz="1500" b="0" i="0" kern="1200">
          <a:solidFill>
            <a:schemeClr val="tx1"/>
          </a:solidFill>
          <a:latin typeface="Montserrat" pitchFamily="2" charset="77"/>
          <a:ea typeface="+mn-ea"/>
          <a:cs typeface="+mn-cs"/>
        </a:defRPr>
      </a:lvl2pPr>
      <a:lvl3pPr marL="857272" indent="-171455" algn="l" defTabSz="685817" rtl="0" eaLnBrk="1" latinLnBrk="0" hangingPunct="1">
        <a:lnSpc>
          <a:spcPct val="100000"/>
        </a:lnSpc>
        <a:spcBef>
          <a:spcPts val="375"/>
        </a:spcBef>
        <a:buFont typeface="Arial"/>
        <a:buChar char="-"/>
        <a:defRPr sz="1500" b="0" i="0" kern="1200">
          <a:solidFill>
            <a:schemeClr val="tx1"/>
          </a:solidFill>
          <a:latin typeface="Montserrat" pitchFamily="2" charset="77"/>
          <a:ea typeface="+mn-ea"/>
          <a:cs typeface="+mn-cs"/>
        </a:defRPr>
      </a:lvl3pPr>
      <a:lvl4pPr marL="1200180" indent="-171455" algn="l" defTabSz="685817" rtl="0" eaLnBrk="1" latinLnBrk="0" hangingPunct="1">
        <a:lnSpc>
          <a:spcPct val="100000"/>
        </a:lnSpc>
        <a:spcBef>
          <a:spcPts val="375"/>
        </a:spcBef>
        <a:buFont typeface="Arial"/>
        <a:buChar char="-"/>
        <a:defRPr sz="1350" b="0" i="0" kern="1200">
          <a:solidFill>
            <a:schemeClr val="tx1"/>
          </a:solidFill>
          <a:latin typeface="Montserrat" pitchFamily="2" charset="77"/>
          <a:ea typeface="+mn-ea"/>
          <a:cs typeface="+mn-cs"/>
        </a:defRPr>
      </a:lvl4pPr>
      <a:lvl5pPr marL="1543089" indent="-171455" algn="l" defTabSz="685817" rtl="0" eaLnBrk="1" latinLnBrk="0" hangingPunct="1">
        <a:lnSpc>
          <a:spcPct val="100000"/>
        </a:lnSpc>
        <a:spcBef>
          <a:spcPts val="375"/>
        </a:spcBef>
        <a:buFont typeface="Arial" panose="020B0604020202020204" pitchFamily="34" charset="0"/>
        <a:buChar char="•"/>
        <a:defRPr sz="1350" b="0" i="0" kern="1200">
          <a:solidFill>
            <a:schemeClr val="tx1"/>
          </a:solidFill>
          <a:latin typeface="Montserrat" pitchFamily="2" charset="77"/>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3"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6827">
          <p15:clr>
            <a:srgbClr val="F26B43"/>
          </p15:clr>
        </p15:guide>
        <p15:guide id="3" pos="427">
          <p15:clr>
            <a:srgbClr val="F26B43"/>
          </p15:clr>
        </p15:guide>
        <p15:guide id="4" pos="13227">
          <p15:clr>
            <a:srgbClr val="F26B43"/>
          </p15:clr>
        </p15:guide>
        <p15:guide id="5" pos="853">
          <p15:clr>
            <a:srgbClr val="F26B43"/>
          </p15:clr>
        </p15:guide>
        <p15:guide id="6" pos="1707">
          <p15:clr>
            <a:srgbClr val="F26B43"/>
          </p15:clr>
        </p15:guide>
        <p15:guide id="7" pos="2987">
          <p15:clr>
            <a:srgbClr val="F26B43"/>
          </p15:clr>
        </p15:guide>
        <p15:guide id="8" pos="4267">
          <p15:clr>
            <a:srgbClr val="F26B43"/>
          </p15:clr>
        </p15:guide>
        <p15:guide id="9" pos="5547">
          <p15:clr>
            <a:srgbClr val="F26B43"/>
          </p15:clr>
        </p15:guide>
        <p15:guide id="10" pos="8107">
          <p15:clr>
            <a:srgbClr val="F26B43"/>
          </p15:clr>
        </p15:guide>
        <p15:guide id="11" pos="9387">
          <p15:clr>
            <a:srgbClr val="F26B43"/>
          </p15:clr>
        </p15:guide>
        <p15:guide id="12" pos="10667">
          <p15:clr>
            <a:srgbClr val="F26B43"/>
          </p15:clr>
        </p15:guide>
        <p15:guide id="13" pos="11947">
          <p15:clr>
            <a:srgbClr val="F26B43"/>
          </p15:clr>
        </p15:guide>
        <p15:guide id="14" pos="6571">
          <p15:clr>
            <a:srgbClr val="F26B43"/>
          </p15:clr>
        </p15:guide>
        <p15:guide id="15" pos="7083">
          <p15:clr>
            <a:srgbClr val="F26B43"/>
          </p15:clr>
        </p15:guide>
        <p15:guide id="16" orient="horz" pos="240">
          <p15:clr>
            <a:srgbClr val="F26B43"/>
          </p15:clr>
        </p15:guide>
        <p15:guide id="17" orient="horz" pos="480">
          <p15:clr>
            <a:srgbClr val="F26B43"/>
          </p15:clr>
        </p15:guide>
        <p15:guide id="18" orient="horz" pos="720">
          <p15:clr>
            <a:srgbClr val="F26B43"/>
          </p15:clr>
        </p15:guide>
        <p15:guide id="19" orient="horz" pos="960">
          <p15:clr>
            <a:srgbClr val="F26B43"/>
          </p15:clr>
        </p15:guide>
        <p15:guide id="20" orient="horz" pos="1200">
          <p15:clr>
            <a:srgbClr val="F26B43"/>
          </p15:clr>
        </p15:guide>
        <p15:guide id="21" orient="horz" pos="1440">
          <p15:clr>
            <a:srgbClr val="F26B43"/>
          </p15:clr>
        </p15:guide>
        <p15:guide id="22" orient="horz" pos="1680">
          <p15:clr>
            <a:srgbClr val="F26B43"/>
          </p15:clr>
        </p15:guide>
        <p15:guide id="23" orient="horz" pos="1920">
          <p15:clr>
            <a:srgbClr val="F26B43"/>
          </p15:clr>
        </p15:guide>
        <p15:guide id="24" orient="horz" pos="2400">
          <p15:clr>
            <a:srgbClr val="F26B43"/>
          </p15:clr>
        </p15:guide>
        <p15:guide id="25" orient="horz" pos="2640">
          <p15:clr>
            <a:srgbClr val="F26B43"/>
          </p15:clr>
        </p15:guide>
        <p15:guide id="26" orient="horz" pos="2880">
          <p15:clr>
            <a:srgbClr val="F26B43"/>
          </p15:clr>
        </p15:guide>
        <p15:guide id="27" orient="horz" pos="3120">
          <p15:clr>
            <a:srgbClr val="F26B43"/>
          </p15:clr>
        </p15:guide>
        <p15:guide id="28" orient="horz" pos="3360">
          <p15:clr>
            <a:srgbClr val="F26B43"/>
          </p15:clr>
        </p15:guide>
        <p15:guide id="29" orient="horz" pos="3600">
          <p15:clr>
            <a:srgbClr val="F26B43"/>
          </p15:clr>
        </p15:guide>
        <p15:guide id="30" orient="horz" pos="3840">
          <p15:clr>
            <a:srgbClr val="F26B43"/>
          </p15:clr>
        </p15:guide>
        <p15:guide id="31" orient="horz" pos="4080">
          <p15:clr>
            <a:srgbClr val="F26B43"/>
          </p15:clr>
        </p15:guide>
        <p15:guide id="32" pos="128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file:////Users/nasinha/Library/Group%20Containers/UBF8T346G9.ms/WebArchiveCopyPasteTempFiles/com.microsoft.Outlook/14-modern_ai_stack-scaled.web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3.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40797-D90F-7DA1-E403-29706FFEE9B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430C71A-ED0D-9A64-B859-FA1C22411B48}"/>
              </a:ext>
            </a:extLst>
          </p:cNvPr>
          <p:cNvSpPr>
            <a:spLocks noGrp="1"/>
          </p:cNvSpPr>
          <p:nvPr>
            <p:ph type="body" sz="quarter" idx="11"/>
          </p:nvPr>
        </p:nvSpPr>
        <p:spPr>
          <a:xfrm>
            <a:off x="733588" y="3429000"/>
            <a:ext cx="11280281" cy="457439"/>
          </a:xfrm>
        </p:spPr>
        <p:txBody>
          <a:bodyPr/>
          <a:lstStyle/>
          <a:p>
            <a:r>
              <a:rPr lang="en-FI" dirty="0"/>
              <a:t>The Myth around AI networks &amp; AI for networks</a:t>
            </a:r>
          </a:p>
        </p:txBody>
      </p:sp>
      <p:sp>
        <p:nvSpPr>
          <p:cNvPr id="6" name="TextBox 5">
            <a:extLst>
              <a:ext uri="{FF2B5EF4-FFF2-40B4-BE49-F238E27FC236}">
                <a16:creationId xmlns:a16="http://schemas.microsoft.com/office/drawing/2014/main" id="{827B48B8-BD4C-AD22-4912-671F419AD758}"/>
              </a:ext>
            </a:extLst>
          </p:cNvPr>
          <p:cNvSpPr txBox="1"/>
          <p:nvPr/>
        </p:nvSpPr>
        <p:spPr>
          <a:xfrm>
            <a:off x="733588" y="5305720"/>
            <a:ext cx="6917278" cy="677108"/>
          </a:xfrm>
          <a:prstGeom prst="rect">
            <a:avLst/>
          </a:prstGeom>
          <a:noFill/>
        </p:spPr>
        <p:txBody>
          <a:bodyPr wrap="none" rtlCol="0">
            <a:spAutoFit/>
          </a:bodyPr>
          <a:lstStyle/>
          <a:p>
            <a:r>
              <a:rPr lang="en-FI" sz="2000" b="1" dirty="0">
                <a:solidFill>
                  <a:schemeClr val="bg1"/>
                </a:solidFill>
                <a:latin typeface="Montserrat" pitchFamily="2" charset="77"/>
              </a:rPr>
              <a:t>Mikael Holmberg</a:t>
            </a:r>
          </a:p>
          <a:p>
            <a:r>
              <a:rPr lang="en-FI" dirty="0">
                <a:solidFill>
                  <a:schemeClr val="bg1"/>
                </a:solidFill>
                <a:latin typeface="Montserrat" pitchFamily="2" charset="77"/>
              </a:rPr>
              <a:t>Distinguished Engineer – Member of the Office of the CTO</a:t>
            </a:r>
          </a:p>
        </p:txBody>
      </p:sp>
    </p:spTree>
    <p:extLst>
      <p:ext uri="{BB962C8B-B14F-4D97-AF65-F5344CB8AC3E}">
        <p14:creationId xmlns:p14="http://schemas.microsoft.com/office/powerpoint/2010/main" val="212292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3E1E2-2257-62B3-446E-1A2C0530E39B}"/>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FFE0EECF-2A41-C409-862F-C834F3EF2901}"/>
              </a:ext>
            </a:extLst>
          </p:cNvPr>
          <p:cNvSpPr>
            <a:spLocks noGrp="1"/>
          </p:cNvSpPr>
          <p:nvPr>
            <p:ph type="body" sz="quarter" idx="12"/>
          </p:nvPr>
        </p:nvSpPr>
        <p:spPr>
          <a:xfrm>
            <a:off x="449351" y="398928"/>
            <a:ext cx="10745992" cy="381001"/>
          </a:xfrm>
        </p:spPr>
        <p:txBody>
          <a:bodyPr vert="horz" lIns="0" tIns="0" rIns="0" bIns="0" rtlCol="0" anchor="ctr">
            <a:normAutofit/>
          </a:bodyPr>
          <a:lstStyle/>
          <a:p>
            <a:r>
              <a:rPr lang="en-US" sz="2400" kern="1200" dirty="0">
                <a:latin typeface="+mj-lt"/>
                <a:ea typeface="+mn-ea"/>
                <a:cs typeface="+mn-cs"/>
              </a:rPr>
              <a:t>AI Cluster Components</a:t>
            </a:r>
          </a:p>
        </p:txBody>
      </p:sp>
      <p:grpSp>
        <p:nvGrpSpPr>
          <p:cNvPr id="8" name="Group 7">
            <a:extLst>
              <a:ext uri="{FF2B5EF4-FFF2-40B4-BE49-F238E27FC236}">
                <a16:creationId xmlns:a16="http://schemas.microsoft.com/office/drawing/2014/main" id="{450D9353-BC13-E4C1-5D3E-2E5A736A6187}"/>
              </a:ext>
            </a:extLst>
          </p:cNvPr>
          <p:cNvGrpSpPr/>
          <p:nvPr/>
        </p:nvGrpSpPr>
        <p:grpSpPr>
          <a:xfrm>
            <a:off x="6460194" y="1132017"/>
            <a:ext cx="2818613" cy="990412"/>
            <a:chOff x="3946855" y="4290788"/>
            <a:chExt cx="2818613" cy="990412"/>
          </a:xfrm>
        </p:grpSpPr>
        <p:sp>
          <p:nvSpPr>
            <p:cNvPr id="9" name="Freeform 1">
              <a:extLst>
                <a:ext uri="{FF2B5EF4-FFF2-40B4-BE49-F238E27FC236}">
                  <a16:creationId xmlns:a16="http://schemas.microsoft.com/office/drawing/2014/main" id="{0083622E-CEEC-7175-5D88-9CED1D328386}"/>
                </a:ext>
              </a:extLst>
            </p:cNvPr>
            <p:cNvSpPr>
              <a:spLocks noChangeAspect="1" noChangeArrowheads="1"/>
            </p:cNvSpPr>
            <p:nvPr/>
          </p:nvSpPr>
          <p:spPr bwMode="auto">
            <a:xfrm>
              <a:off x="4436100" y="4290788"/>
              <a:ext cx="1746144" cy="990412"/>
            </a:xfrm>
            <a:custGeom>
              <a:avLst/>
              <a:gdLst>
                <a:gd name="T0" fmla="*/ 9311 w 9312"/>
                <a:gd name="T1" fmla="*/ 3655 h 5375"/>
                <a:gd name="T2" fmla="*/ 9311 w 9312"/>
                <a:gd name="T3" fmla="*/ 3655 h 5375"/>
                <a:gd name="T4" fmla="*/ 7624 w 9312"/>
                <a:gd name="T5" fmla="*/ 5374 h 5375"/>
                <a:gd name="T6" fmla="*/ 7561 w 9312"/>
                <a:gd name="T7" fmla="*/ 5374 h 5375"/>
                <a:gd name="T8" fmla="*/ 7561 w 9312"/>
                <a:gd name="T9" fmla="*/ 5374 h 5375"/>
                <a:gd name="T10" fmla="*/ 1219 w 9312"/>
                <a:gd name="T11" fmla="*/ 5374 h 5375"/>
                <a:gd name="T12" fmla="*/ 1156 w 9312"/>
                <a:gd name="T13" fmla="*/ 5374 h 5375"/>
                <a:gd name="T14" fmla="*/ 0 w 9312"/>
                <a:gd name="T15" fmla="*/ 4124 h 5375"/>
                <a:gd name="T16" fmla="*/ 969 w 9312"/>
                <a:gd name="T17" fmla="*/ 2936 h 5375"/>
                <a:gd name="T18" fmla="*/ 937 w 9312"/>
                <a:gd name="T19" fmla="*/ 2656 h 5375"/>
                <a:gd name="T20" fmla="*/ 2531 w 9312"/>
                <a:gd name="T21" fmla="*/ 1062 h 5375"/>
                <a:gd name="T22" fmla="*/ 3344 w 9312"/>
                <a:gd name="T23" fmla="*/ 1281 h 5375"/>
                <a:gd name="T24" fmla="*/ 5249 w 9312"/>
                <a:gd name="T25" fmla="*/ 0 h 5375"/>
                <a:gd name="T26" fmla="*/ 7311 w 9312"/>
                <a:gd name="T27" fmla="*/ 1969 h 5375"/>
                <a:gd name="T28" fmla="*/ 7624 w 9312"/>
                <a:gd name="T29" fmla="*/ 1937 h 5375"/>
                <a:gd name="T30" fmla="*/ 9311 w 9312"/>
                <a:gd name="T31" fmla="*/ 3655 h 5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2" h="5375">
                  <a:moveTo>
                    <a:pt x="9311" y="3655"/>
                  </a:moveTo>
                  <a:lnTo>
                    <a:pt x="9311" y="3655"/>
                  </a:lnTo>
                  <a:cubicBezTo>
                    <a:pt x="9311" y="4624"/>
                    <a:pt x="8561" y="5374"/>
                    <a:pt x="7624" y="5374"/>
                  </a:cubicBezTo>
                  <a:cubicBezTo>
                    <a:pt x="7593" y="5374"/>
                    <a:pt x="7561" y="5374"/>
                    <a:pt x="7561" y="5374"/>
                  </a:cubicBezTo>
                  <a:lnTo>
                    <a:pt x="7561" y="5374"/>
                  </a:lnTo>
                  <a:cubicBezTo>
                    <a:pt x="1219" y="5374"/>
                    <a:pt x="1219" y="5374"/>
                    <a:pt x="1219" y="5374"/>
                  </a:cubicBezTo>
                  <a:cubicBezTo>
                    <a:pt x="1219" y="5374"/>
                    <a:pt x="1187" y="5374"/>
                    <a:pt x="1156" y="5374"/>
                  </a:cubicBezTo>
                  <a:cubicBezTo>
                    <a:pt x="500" y="5343"/>
                    <a:pt x="0" y="4811"/>
                    <a:pt x="0" y="4124"/>
                  </a:cubicBezTo>
                  <a:cubicBezTo>
                    <a:pt x="0" y="3530"/>
                    <a:pt x="406" y="3061"/>
                    <a:pt x="969" y="2936"/>
                  </a:cubicBezTo>
                  <a:cubicBezTo>
                    <a:pt x="937" y="2842"/>
                    <a:pt x="937" y="2749"/>
                    <a:pt x="937" y="2656"/>
                  </a:cubicBezTo>
                  <a:cubicBezTo>
                    <a:pt x="937" y="1781"/>
                    <a:pt x="1656" y="1062"/>
                    <a:pt x="2531" y="1062"/>
                  </a:cubicBezTo>
                  <a:cubicBezTo>
                    <a:pt x="2812" y="1062"/>
                    <a:pt x="3094" y="1156"/>
                    <a:pt x="3344" y="1281"/>
                  </a:cubicBezTo>
                  <a:cubicBezTo>
                    <a:pt x="3656" y="531"/>
                    <a:pt x="4375" y="0"/>
                    <a:pt x="5249" y="0"/>
                  </a:cubicBezTo>
                  <a:cubicBezTo>
                    <a:pt x="6343" y="0"/>
                    <a:pt x="7249" y="875"/>
                    <a:pt x="7311" y="1969"/>
                  </a:cubicBezTo>
                  <a:cubicBezTo>
                    <a:pt x="7405" y="1969"/>
                    <a:pt x="7499" y="1937"/>
                    <a:pt x="7624" y="1937"/>
                  </a:cubicBezTo>
                  <a:cubicBezTo>
                    <a:pt x="8561" y="1937"/>
                    <a:pt x="9311" y="2718"/>
                    <a:pt x="9311" y="3655"/>
                  </a:cubicBezTo>
                </a:path>
              </a:pathLst>
            </a:custGeom>
            <a:solidFill>
              <a:schemeClr val="bg1">
                <a:lumMod val="50000"/>
              </a:schemeClr>
            </a:solidFill>
            <a:ln w="31750" cap="rnd">
              <a:solidFill>
                <a:schemeClr val="bg1"/>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1151961" rtl="0" eaLnBrk="1" fontAlgn="auto" latinLnBrk="0" hangingPunct="1">
                <a:lnSpc>
                  <a:spcPct val="100000"/>
                </a:lnSpc>
                <a:spcBef>
                  <a:spcPts val="0"/>
                </a:spcBef>
                <a:spcAft>
                  <a:spcPts val="0"/>
                </a:spcAft>
                <a:buClrTx/>
                <a:buSzTx/>
                <a:buFontTx/>
                <a:buNone/>
                <a:tabLst/>
                <a:defRPr/>
              </a:pPr>
              <a:endParaRPr kumimoji="0" lang="en-US" sz="1543" u="none" strike="noStrike" kern="1200" cap="none" spc="0" normalizeH="0" baseline="0" noProof="0" dirty="0">
                <a:ln>
                  <a:noFill/>
                </a:ln>
                <a:solidFill>
                  <a:srgbClr val="1A1A1A"/>
                </a:solidFill>
                <a:effectLst/>
                <a:uLnTx/>
                <a:uFillTx/>
                <a:latin typeface="Montserrat" pitchFamily="2" charset="77"/>
                <a:ea typeface="+mn-ea"/>
                <a:cs typeface="+mn-cs"/>
              </a:endParaRPr>
            </a:p>
          </p:txBody>
        </p:sp>
        <p:sp>
          <p:nvSpPr>
            <p:cNvPr id="10" name="TextBox 9">
              <a:extLst>
                <a:ext uri="{FF2B5EF4-FFF2-40B4-BE49-F238E27FC236}">
                  <a16:creationId xmlns:a16="http://schemas.microsoft.com/office/drawing/2014/main" id="{24F3F798-BB3C-663A-9438-C509E1C6BF8A}"/>
                </a:ext>
              </a:extLst>
            </p:cNvPr>
            <p:cNvSpPr txBox="1"/>
            <p:nvPr/>
          </p:nvSpPr>
          <p:spPr>
            <a:xfrm>
              <a:off x="3946855" y="4854425"/>
              <a:ext cx="2818613"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ontserrat SemiBold" pitchFamily="2" charset="77"/>
                  <a:ea typeface="+mn-ea"/>
                  <a:cs typeface="+mn-cs"/>
                </a:rPr>
                <a:t>WAN/DCI/Internet</a:t>
              </a:r>
            </a:p>
          </p:txBody>
        </p:sp>
      </p:grpSp>
      <p:sp>
        <p:nvSpPr>
          <p:cNvPr id="11" name="Rounded Rectangle 10">
            <a:extLst>
              <a:ext uri="{FF2B5EF4-FFF2-40B4-BE49-F238E27FC236}">
                <a16:creationId xmlns:a16="http://schemas.microsoft.com/office/drawing/2014/main" id="{D0A7F051-FB3D-1285-1EC0-7BAFB696010C}"/>
              </a:ext>
            </a:extLst>
          </p:cNvPr>
          <p:cNvSpPr/>
          <p:nvPr/>
        </p:nvSpPr>
        <p:spPr>
          <a:xfrm>
            <a:off x="6301823" y="2600719"/>
            <a:ext cx="3900358" cy="1159133"/>
          </a:xfrm>
          <a:prstGeom prst="roundRect">
            <a:avLst/>
          </a:prstGeom>
          <a:solidFill>
            <a:schemeClr val="accent2"/>
          </a:solid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TextBox 12">
            <a:extLst>
              <a:ext uri="{FF2B5EF4-FFF2-40B4-BE49-F238E27FC236}">
                <a16:creationId xmlns:a16="http://schemas.microsoft.com/office/drawing/2014/main" id="{9A85FA27-8EB3-43FA-E77B-849843FF281B}"/>
              </a:ext>
            </a:extLst>
          </p:cNvPr>
          <p:cNvSpPr txBox="1"/>
          <p:nvPr/>
        </p:nvSpPr>
        <p:spPr>
          <a:xfrm>
            <a:off x="5706655" y="2617735"/>
            <a:ext cx="2818613"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ontserrat SemiBold" pitchFamily="2" charset="77"/>
                <a:ea typeface="+mn-ea"/>
                <a:cs typeface="+mn-cs"/>
              </a:rPr>
              <a:t>Front-end Network</a:t>
            </a:r>
          </a:p>
        </p:txBody>
      </p:sp>
      <p:sp>
        <p:nvSpPr>
          <p:cNvPr id="14" name="Rounded Rectangle 13">
            <a:extLst>
              <a:ext uri="{FF2B5EF4-FFF2-40B4-BE49-F238E27FC236}">
                <a16:creationId xmlns:a16="http://schemas.microsoft.com/office/drawing/2014/main" id="{9D672668-4C83-A0A1-5109-769FF55DF052}"/>
              </a:ext>
            </a:extLst>
          </p:cNvPr>
          <p:cNvSpPr/>
          <p:nvPr/>
        </p:nvSpPr>
        <p:spPr>
          <a:xfrm>
            <a:off x="6315218" y="5029493"/>
            <a:ext cx="3900358" cy="1159133"/>
          </a:xfrm>
          <a:prstGeom prst="roundRect">
            <a:avLst/>
          </a:prstGeom>
          <a:solidFill>
            <a:schemeClr val="accent2"/>
          </a:solid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 name="TextBox 14">
            <a:extLst>
              <a:ext uri="{FF2B5EF4-FFF2-40B4-BE49-F238E27FC236}">
                <a16:creationId xmlns:a16="http://schemas.microsoft.com/office/drawing/2014/main" id="{744880C9-D3B4-7A27-FED1-AF1006AFD780}"/>
              </a:ext>
            </a:extLst>
          </p:cNvPr>
          <p:cNvSpPr txBox="1"/>
          <p:nvPr/>
        </p:nvSpPr>
        <p:spPr>
          <a:xfrm>
            <a:off x="5706655" y="5140001"/>
            <a:ext cx="2818613"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Montserrat SemiBold" pitchFamily="2" charset="77"/>
              </a:rPr>
              <a:t>Back</a:t>
            </a:r>
            <a:r>
              <a:rPr kumimoji="0" lang="en-US" sz="1000" b="1" i="0" u="none" strike="noStrike" kern="1200" cap="none" spc="0" normalizeH="0" baseline="0" noProof="0" dirty="0">
                <a:ln>
                  <a:noFill/>
                </a:ln>
                <a:solidFill>
                  <a:schemeClr val="bg1"/>
                </a:solidFill>
                <a:effectLst/>
                <a:uLnTx/>
                <a:uFillTx/>
                <a:latin typeface="Montserrat SemiBold" pitchFamily="2" charset="77"/>
                <a:ea typeface="+mn-ea"/>
                <a:cs typeface="+mn-cs"/>
              </a:rPr>
              <a:t>-end Network</a:t>
            </a:r>
          </a:p>
        </p:txBody>
      </p:sp>
      <p:grpSp>
        <p:nvGrpSpPr>
          <p:cNvPr id="21" name="Group 20">
            <a:extLst>
              <a:ext uri="{FF2B5EF4-FFF2-40B4-BE49-F238E27FC236}">
                <a16:creationId xmlns:a16="http://schemas.microsoft.com/office/drawing/2014/main" id="{FD46BE3D-6F2E-C37C-E176-F030C2C5EE82}"/>
              </a:ext>
            </a:extLst>
          </p:cNvPr>
          <p:cNvGrpSpPr/>
          <p:nvPr/>
        </p:nvGrpSpPr>
        <p:grpSpPr>
          <a:xfrm>
            <a:off x="7340023" y="2941495"/>
            <a:ext cx="1713369" cy="184909"/>
            <a:chOff x="2173054" y="3414486"/>
            <a:chExt cx="1713369" cy="184909"/>
          </a:xfrm>
        </p:grpSpPr>
        <p:pic>
          <p:nvPicPr>
            <p:cNvPr id="16" name="Graphic 15">
              <a:extLst>
                <a:ext uri="{FF2B5EF4-FFF2-40B4-BE49-F238E27FC236}">
                  <a16:creationId xmlns:a16="http://schemas.microsoft.com/office/drawing/2014/main" id="{9970CE69-F1C4-49B6-8E85-B3E4034579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3054" y="3414486"/>
              <a:ext cx="550645" cy="183548"/>
            </a:xfrm>
            <a:prstGeom prst="rect">
              <a:avLst/>
            </a:prstGeom>
          </p:spPr>
        </p:pic>
        <p:pic>
          <p:nvPicPr>
            <p:cNvPr id="18" name="Graphic 17">
              <a:extLst>
                <a:ext uri="{FF2B5EF4-FFF2-40B4-BE49-F238E27FC236}">
                  <a16:creationId xmlns:a16="http://schemas.microsoft.com/office/drawing/2014/main" id="{C995BA92-0EF5-75FE-1F6D-273DB36E70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6174" y="3415698"/>
              <a:ext cx="550645" cy="183548"/>
            </a:xfrm>
            <a:prstGeom prst="rect">
              <a:avLst/>
            </a:prstGeom>
          </p:spPr>
        </p:pic>
        <p:pic>
          <p:nvPicPr>
            <p:cNvPr id="19" name="Graphic 18">
              <a:extLst>
                <a:ext uri="{FF2B5EF4-FFF2-40B4-BE49-F238E27FC236}">
                  <a16:creationId xmlns:a16="http://schemas.microsoft.com/office/drawing/2014/main" id="{FB5E38A4-48EF-CCE9-9185-587C2E41F5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5778" y="3415847"/>
              <a:ext cx="550645" cy="183548"/>
            </a:xfrm>
            <a:prstGeom prst="rect">
              <a:avLst/>
            </a:prstGeom>
          </p:spPr>
        </p:pic>
      </p:grpSp>
      <p:grpSp>
        <p:nvGrpSpPr>
          <p:cNvPr id="22" name="Group 21">
            <a:extLst>
              <a:ext uri="{FF2B5EF4-FFF2-40B4-BE49-F238E27FC236}">
                <a16:creationId xmlns:a16="http://schemas.microsoft.com/office/drawing/2014/main" id="{CA6C999D-8899-C8B0-A852-BE17C8B2048C}"/>
              </a:ext>
            </a:extLst>
          </p:cNvPr>
          <p:cNvGrpSpPr/>
          <p:nvPr/>
        </p:nvGrpSpPr>
        <p:grpSpPr>
          <a:xfrm>
            <a:off x="6483339" y="3227957"/>
            <a:ext cx="1713369" cy="184909"/>
            <a:chOff x="2173054" y="3414486"/>
            <a:chExt cx="1713369" cy="184909"/>
          </a:xfrm>
        </p:grpSpPr>
        <p:pic>
          <p:nvPicPr>
            <p:cNvPr id="23" name="Graphic 22">
              <a:extLst>
                <a:ext uri="{FF2B5EF4-FFF2-40B4-BE49-F238E27FC236}">
                  <a16:creationId xmlns:a16="http://schemas.microsoft.com/office/drawing/2014/main" id="{A7795EA9-DFFB-1E22-6F3B-DCACBD1050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3054" y="3414486"/>
              <a:ext cx="550645" cy="183548"/>
            </a:xfrm>
            <a:prstGeom prst="rect">
              <a:avLst/>
            </a:prstGeom>
          </p:spPr>
        </p:pic>
        <p:pic>
          <p:nvPicPr>
            <p:cNvPr id="24" name="Graphic 23">
              <a:extLst>
                <a:ext uri="{FF2B5EF4-FFF2-40B4-BE49-F238E27FC236}">
                  <a16:creationId xmlns:a16="http://schemas.microsoft.com/office/drawing/2014/main" id="{C89A08B3-A561-8F0B-C856-C6F0C8FD80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6174" y="3415698"/>
              <a:ext cx="550645" cy="183548"/>
            </a:xfrm>
            <a:prstGeom prst="rect">
              <a:avLst/>
            </a:prstGeom>
          </p:spPr>
        </p:pic>
        <p:pic>
          <p:nvPicPr>
            <p:cNvPr id="25" name="Graphic 24">
              <a:extLst>
                <a:ext uri="{FF2B5EF4-FFF2-40B4-BE49-F238E27FC236}">
                  <a16:creationId xmlns:a16="http://schemas.microsoft.com/office/drawing/2014/main" id="{158D38EE-B716-33EA-E642-538E07F597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5778" y="3415847"/>
              <a:ext cx="550645" cy="183548"/>
            </a:xfrm>
            <a:prstGeom prst="rect">
              <a:avLst/>
            </a:prstGeom>
          </p:spPr>
        </p:pic>
      </p:grpSp>
      <p:grpSp>
        <p:nvGrpSpPr>
          <p:cNvPr id="26" name="Group 25">
            <a:extLst>
              <a:ext uri="{FF2B5EF4-FFF2-40B4-BE49-F238E27FC236}">
                <a16:creationId xmlns:a16="http://schemas.microsoft.com/office/drawing/2014/main" id="{A8160A3A-3A5A-B1A9-B19D-A0C53969A992}"/>
              </a:ext>
            </a:extLst>
          </p:cNvPr>
          <p:cNvGrpSpPr/>
          <p:nvPr/>
        </p:nvGrpSpPr>
        <p:grpSpPr>
          <a:xfrm>
            <a:off x="8225667" y="3235104"/>
            <a:ext cx="1713369" cy="184909"/>
            <a:chOff x="2173054" y="3414486"/>
            <a:chExt cx="1713369" cy="184909"/>
          </a:xfrm>
        </p:grpSpPr>
        <p:pic>
          <p:nvPicPr>
            <p:cNvPr id="27" name="Graphic 26">
              <a:extLst>
                <a:ext uri="{FF2B5EF4-FFF2-40B4-BE49-F238E27FC236}">
                  <a16:creationId xmlns:a16="http://schemas.microsoft.com/office/drawing/2014/main" id="{D2B13A8E-9C4F-451D-D627-5A0734F778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3054" y="3414486"/>
              <a:ext cx="550645" cy="183548"/>
            </a:xfrm>
            <a:prstGeom prst="rect">
              <a:avLst/>
            </a:prstGeom>
          </p:spPr>
        </p:pic>
        <p:pic>
          <p:nvPicPr>
            <p:cNvPr id="28" name="Graphic 27">
              <a:extLst>
                <a:ext uri="{FF2B5EF4-FFF2-40B4-BE49-F238E27FC236}">
                  <a16:creationId xmlns:a16="http://schemas.microsoft.com/office/drawing/2014/main" id="{E9301472-DED3-27D2-5CF5-AD0AD4E742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6174" y="3415698"/>
              <a:ext cx="550645" cy="183548"/>
            </a:xfrm>
            <a:prstGeom prst="rect">
              <a:avLst/>
            </a:prstGeom>
          </p:spPr>
        </p:pic>
        <p:pic>
          <p:nvPicPr>
            <p:cNvPr id="29" name="Graphic 28">
              <a:extLst>
                <a:ext uri="{FF2B5EF4-FFF2-40B4-BE49-F238E27FC236}">
                  <a16:creationId xmlns:a16="http://schemas.microsoft.com/office/drawing/2014/main" id="{41C8A81D-8658-A273-DEC1-3138E33449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5778" y="3415847"/>
              <a:ext cx="550645" cy="183548"/>
            </a:xfrm>
            <a:prstGeom prst="rect">
              <a:avLst/>
            </a:prstGeom>
          </p:spPr>
        </p:pic>
      </p:grpSp>
      <p:grpSp>
        <p:nvGrpSpPr>
          <p:cNvPr id="37" name="Group 36">
            <a:extLst>
              <a:ext uri="{FF2B5EF4-FFF2-40B4-BE49-F238E27FC236}">
                <a16:creationId xmlns:a16="http://schemas.microsoft.com/office/drawing/2014/main" id="{3C4E1DC9-5A97-B0C2-6E66-F64A06277A76}"/>
              </a:ext>
            </a:extLst>
          </p:cNvPr>
          <p:cNvGrpSpPr/>
          <p:nvPr/>
        </p:nvGrpSpPr>
        <p:grpSpPr>
          <a:xfrm>
            <a:off x="6567020" y="4120156"/>
            <a:ext cx="2818613" cy="496769"/>
            <a:chOff x="365942" y="4304165"/>
            <a:chExt cx="2818613" cy="496769"/>
          </a:xfrm>
        </p:grpSpPr>
        <p:grpSp>
          <p:nvGrpSpPr>
            <p:cNvPr id="38" name="Group 37">
              <a:extLst>
                <a:ext uri="{FF2B5EF4-FFF2-40B4-BE49-F238E27FC236}">
                  <a16:creationId xmlns:a16="http://schemas.microsoft.com/office/drawing/2014/main" id="{CDB067C4-601D-459B-F87E-BAC793065593}"/>
                </a:ext>
              </a:extLst>
            </p:cNvPr>
            <p:cNvGrpSpPr/>
            <p:nvPr/>
          </p:nvGrpSpPr>
          <p:grpSpPr>
            <a:xfrm>
              <a:off x="1278047" y="4304165"/>
              <a:ext cx="983885" cy="496769"/>
              <a:chOff x="1278047" y="4304165"/>
              <a:chExt cx="983885" cy="496769"/>
            </a:xfrm>
          </p:grpSpPr>
          <p:sp>
            <p:nvSpPr>
              <p:cNvPr id="40" name="Rounded Rectangle 39">
                <a:extLst>
                  <a:ext uri="{FF2B5EF4-FFF2-40B4-BE49-F238E27FC236}">
                    <a16:creationId xmlns:a16="http://schemas.microsoft.com/office/drawing/2014/main" id="{07813967-AAF4-D9A1-EB73-D78F66FD87D8}"/>
                  </a:ext>
                </a:extLst>
              </p:cNvPr>
              <p:cNvSpPr/>
              <p:nvPr/>
            </p:nvSpPr>
            <p:spPr>
              <a:xfrm>
                <a:off x="1278047" y="4304165"/>
                <a:ext cx="983885" cy="496769"/>
              </a:xfrm>
              <a:prstGeom prst="roundRect">
                <a:avLst/>
              </a:prstGeom>
              <a:solidFill>
                <a:schemeClr val="bg2">
                  <a:lumMod val="50000"/>
                </a:schemeClr>
              </a:solid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41" name="Graphic 40">
                <a:extLst>
                  <a:ext uri="{FF2B5EF4-FFF2-40B4-BE49-F238E27FC236}">
                    <a16:creationId xmlns:a16="http://schemas.microsoft.com/office/drawing/2014/main" id="{62DF5A21-6CC6-D6BE-CC52-37172CDD5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696" y="4349315"/>
                <a:ext cx="284619" cy="284619"/>
              </a:xfrm>
              <a:prstGeom prst="rect">
                <a:avLst/>
              </a:prstGeom>
            </p:spPr>
          </p:pic>
          <p:pic>
            <p:nvPicPr>
              <p:cNvPr id="42" name="Graphic 41">
                <a:extLst>
                  <a:ext uri="{FF2B5EF4-FFF2-40B4-BE49-F238E27FC236}">
                    <a16:creationId xmlns:a16="http://schemas.microsoft.com/office/drawing/2014/main" id="{5F581E5E-192F-8C07-5081-178D6740F8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21351" y="4349482"/>
                <a:ext cx="284619" cy="284619"/>
              </a:xfrm>
              <a:prstGeom prst="rect">
                <a:avLst/>
              </a:prstGeom>
            </p:spPr>
          </p:pic>
          <p:pic>
            <p:nvPicPr>
              <p:cNvPr id="43" name="Graphic 42">
                <a:extLst>
                  <a:ext uri="{FF2B5EF4-FFF2-40B4-BE49-F238E27FC236}">
                    <a16:creationId xmlns:a16="http://schemas.microsoft.com/office/drawing/2014/main" id="{038F80E1-33F3-1A36-AE19-034BABE2F2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7187" y="4349482"/>
                <a:ext cx="284619" cy="284619"/>
              </a:xfrm>
              <a:prstGeom prst="rect">
                <a:avLst/>
              </a:prstGeom>
            </p:spPr>
          </p:pic>
          <p:pic>
            <p:nvPicPr>
              <p:cNvPr id="44" name="Graphic 43">
                <a:extLst>
                  <a:ext uri="{FF2B5EF4-FFF2-40B4-BE49-F238E27FC236}">
                    <a16:creationId xmlns:a16="http://schemas.microsoft.com/office/drawing/2014/main" id="{0763AC95-D937-EC8F-3FD4-8800405600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16580" y="4349315"/>
                <a:ext cx="284619" cy="284619"/>
              </a:xfrm>
              <a:prstGeom prst="rect">
                <a:avLst/>
              </a:prstGeom>
            </p:spPr>
          </p:pic>
        </p:grpSp>
        <p:sp>
          <p:nvSpPr>
            <p:cNvPr id="39" name="TextBox 38">
              <a:extLst>
                <a:ext uri="{FF2B5EF4-FFF2-40B4-BE49-F238E27FC236}">
                  <a16:creationId xmlns:a16="http://schemas.microsoft.com/office/drawing/2014/main" id="{958170D0-34D3-062F-7138-1CBAC307B6EA}"/>
                </a:ext>
              </a:extLst>
            </p:cNvPr>
            <p:cNvSpPr txBox="1"/>
            <p:nvPr/>
          </p:nvSpPr>
          <p:spPr>
            <a:xfrm>
              <a:off x="365942" y="4581478"/>
              <a:ext cx="2818613" cy="21544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ontserrat SemiBold" pitchFamily="2" charset="77"/>
                </a:rPr>
                <a:t>Inference Cluster</a:t>
              </a:r>
              <a:endParaRPr kumimoji="0" lang="en-US" sz="800" i="0" u="none" strike="noStrike" kern="1200" cap="none" spc="0" normalizeH="0" baseline="0" noProof="0" dirty="0">
                <a:ln>
                  <a:noFill/>
                </a:ln>
                <a:solidFill>
                  <a:schemeClr val="bg1"/>
                </a:solidFill>
                <a:effectLst/>
                <a:uLnTx/>
                <a:uFillTx/>
                <a:latin typeface="Montserrat SemiBold" pitchFamily="2" charset="77"/>
                <a:ea typeface="+mn-ea"/>
                <a:cs typeface="+mn-cs"/>
              </a:endParaRPr>
            </a:p>
          </p:txBody>
        </p:sp>
      </p:grpSp>
      <p:grpSp>
        <p:nvGrpSpPr>
          <p:cNvPr id="57" name="Group 56">
            <a:extLst>
              <a:ext uri="{FF2B5EF4-FFF2-40B4-BE49-F238E27FC236}">
                <a16:creationId xmlns:a16="http://schemas.microsoft.com/office/drawing/2014/main" id="{839A4C41-CE35-157E-5699-9E86EA84F47B}"/>
              </a:ext>
            </a:extLst>
          </p:cNvPr>
          <p:cNvGrpSpPr/>
          <p:nvPr/>
        </p:nvGrpSpPr>
        <p:grpSpPr>
          <a:xfrm>
            <a:off x="8207397" y="4131000"/>
            <a:ext cx="2818613" cy="496769"/>
            <a:chOff x="2787858" y="4300152"/>
            <a:chExt cx="2818613" cy="496769"/>
          </a:xfrm>
        </p:grpSpPr>
        <p:sp>
          <p:nvSpPr>
            <p:cNvPr id="48" name="Rounded Rectangle 47">
              <a:extLst>
                <a:ext uri="{FF2B5EF4-FFF2-40B4-BE49-F238E27FC236}">
                  <a16:creationId xmlns:a16="http://schemas.microsoft.com/office/drawing/2014/main" id="{1D818D14-C75F-441E-FA8F-7BBDC13A9C5B}"/>
                </a:ext>
              </a:extLst>
            </p:cNvPr>
            <p:cNvSpPr/>
            <p:nvPr/>
          </p:nvSpPr>
          <p:spPr>
            <a:xfrm>
              <a:off x="3630028" y="4300152"/>
              <a:ext cx="1122551" cy="496769"/>
            </a:xfrm>
            <a:prstGeom prst="roundRect">
              <a:avLst/>
            </a:prstGeom>
            <a:solidFill>
              <a:schemeClr val="tx2">
                <a:lumMod val="60000"/>
                <a:lumOff val="40000"/>
              </a:schemeClr>
            </a:solid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7" name="TextBox 46">
              <a:extLst>
                <a:ext uri="{FF2B5EF4-FFF2-40B4-BE49-F238E27FC236}">
                  <a16:creationId xmlns:a16="http://schemas.microsoft.com/office/drawing/2014/main" id="{29B41CED-06EF-DC46-0422-6B3D9E744444}"/>
                </a:ext>
              </a:extLst>
            </p:cNvPr>
            <p:cNvSpPr txBox="1"/>
            <p:nvPr/>
          </p:nvSpPr>
          <p:spPr>
            <a:xfrm>
              <a:off x="2787858" y="4554946"/>
              <a:ext cx="2818613" cy="21544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ontserrat SemiBold" pitchFamily="2" charset="77"/>
                </a:rPr>
                <a:t>Dedicated Storage</a:t>
              </a:r>
              <a:endParaRPr kumimoji="0" lang="en-US" sz="800" i="0" u="none" strike="noStrike" kern="1200" cap="none" spc="0" normalizeH="0" baseline="0" noProof="0" dirty="0">
                <a:ln>
                  <a:noFill/>
                </a:ln>
                <a:solidFill>
                  <a:schemeClr val="bg1"/>
                </a:solidFill>
                <a:effectLst/>
                <a:uLnTx/>
                <a:uFillTx/>
                <a:latin typeface="Montserrat SemiBold" pitchFamily="2" charset="77"/>
                <a:ea typeface="+mn-ea"/>
                <a:cs typeface="+mn-cs"/>
              </a:endParaRPr>
            </a:p>
          </p:txBody>
        </p:sp>
        <p:pic>
          <p:nvPicPr>
            <p:cNvPr id="53" name="Graphic 52">
              <a:extLst>
                <a:ext uri="{FF2B5EF4-FFF2-40B4-BE49-F238E27FC236}">
                  <a16:creationId xmlns:a16="http://schemas.microsoft.com/office/drawing/2014/main" id="{590532E2-08BD-F1CC-201E-4072997F3F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42694" y="4335918"/>
              <a:ext cx="284356" cy="284356"/>
            </a:xfrm>
            <a:prstGeom prst="rect">
              <a:avLst/>
            </a:prstGeom>
          </p:spPr>
        </p:pic>
        <p:pic>
          <p:nvPicPr>
            <p:cNvPr id="54" name="Graphic 53">
              <a:extLst>
                <a:ext uri="{FF2B5EF4-FFF2-40B4-BE49-F238E27FC236}">
                  <a16:creationId xmlns:a16="http://schemas.microsoft.com/office/drawing/2014/main" id="{E755E869-B7B4-2C82-3782-CEFBF3F647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33420" y="4330213"/>
              <a:ext cx="284356" cy="284356"/>
            </a:xfrm>
            <a:prstGeom prst="rect">
              <a:avLst/>
            </a:prstGeom>
          </p:spPr>
        </p:pic>
        <p:pic>
          <p:nvPicPr>
            <p:cNvPr id="55" name="Graphic 54">
              <a:extLst>
                <a:ext uri="{FF2B5EF4-FFF2-40B4-BE49-F238E27FC236}">
                  <a16:creationId xmlns:a16="http://schemas.microsoft.com/office/drawing/2014/main" id="{B7F74A77-F42E-8FAC-9B9D-861CEC5A90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24146" y="4330213"/>
              <a:ext cx="284356" cy="284356"/>
            </a:xfrm>
            <a:prstGeom prst="rect">
              <a:avLst/>
            </a:prstGeom>
          </p:spPr>
        </p:pic>
        <p:pic>
          <p:nvPicPr>
            <p:cNvPr id="56" name="Graphic 55">
              <a:extLst>
                <a:ext uri="{FF2B5EF4-FFF2-40B4-BE49-F238E27FC236}">
                  <a16:creationId xmlns:a16="http://schemas.microsoft.com/office/drawing/2014/main" id="{4F4FCC9A-13AE-2E49-9905-85B9ECC3BA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11252" y="4329029"/>
              <a:ext cx="284356" cy="284356"/>
            </a:xfrm>
            <a:prstGeom prst="rect">
              <a:avLst/>
            </a:prstGeom>
          </p:spPr>
        </p:pic>
      </p:grpSp>
      <p:cxnSp>
        <p:nvCxnSpPr>
          <p:cNvPr id="58" name="Straight Connector 57">
            <a:extLst>
              <a:ext uri="{FF2B5EF4-FFF2-40B4-BE49-F238E27FC236}">
                <a16:creationId xmlns:a16="http://schemas.microsoft.com/office/drawing/2014/main" id="{54CA9FC2-7A26-E5B3-4A08-A2A4EB00F873}"/>
              </a:ext>
            </a:extLst>
          </p:cNvPr>
          <p:cNvCxnSpPr>
            <a:cxnSpLocks/>
          </p:cNvCxnSpPr>
          <p:nvPr/>
        </p:nvCxnSpPr>
        <p:spPr>
          <a:xfrm>
            <a:off x="7933378" y="3769974"/>
            <a:ext cx="0" cy="32247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D2A5E70-8EA5-9059-B574-646AE44FB2A1}"/>
              </a:ext>
            </a:extLst>
          </p:cNvPr>
          <p:cNvCxnSpPr>
            <a:cxnSpLocks/>
          </p:cNvCxnSpPr>
          <p:nvPr/>
        </p:nvCxnSpPr>
        <p:spPr>
          <a:xfrm>
            <a:off x="6873417" y="3764213"/>
            <a:ext cx="0" cy="126528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BD1F84A3-D404-9843-B302-B0F3F2F2623B}"/>
              </a:ext>
            </a:extLst>
          </p:cNvPr>
          <p:cNvGrpSpPr/>
          <p:nvPr/>
        </p:nvGrpSpPr>
        <p:grpSpPr>
          <a:xfrm>
            <a:off x="5433389" y="4120157"/>
            <a:ext cx="2818613" cy="496769"/>
            <a:chOff x="365942" y="4304165"/>
            <a:chExt cx="2818613" cy="496769"/>
          </a:xfrm>
        </p:grpSpPr>
        <p:grpSp>
          <p:nvGrpSpPr>
            <p:cNvPr id="34" name="Group 33">
              <a:extLst>
                <a:ext uri="{FF2B5EF4-FFF2-40B4-BE49-F238E27FC236}">
                  <a16:creationId xmlns:a16="http://schemas.microsoft.com/office/drawing/2014/main" id="{299C3CDE-C5AF-4069-34DA-93425D708D34}"/>
                </a:ext>
              </a:extLst>
            </p:cNvPr>
            <p:cNvGrpSpPr/>
            <p:nvPr/>
          </p:nvGrpSpPr>
          <p:grpSpPr>
            <a:xfrm>
              <a:off x="1278047" y="4304165"/>
              <a:ext cx="983885" cy="496769"/>
              <a:chOff x="1278047" y="4304165"/>
              <a:chExt cx="983885" cy="496769"/>
            </a:xfrm>
          </p:grpSpPr>
          <p:sp>
            <p:nvSpPr>
              <p:cNvPr id="30" name="Rounded Rectangle 29">
                <a:extLst>
                  <a:ext uri="{FF2B5EF4-FFF2-40B4-BE49-F238E27FC236}">
                    <a16:creationId xmlns:a16="http://schemas.microsoft.com/office/drawing/2014/main" id="{604ED860-F2D8-A8CB-891D-D4F933039F57}"/>
                  </a:ext>
                </a:extLst>
              </p:cNvPr>
              <p:cNvSpPr/>
              <p:nvPr/>
            </p:nvSpPr>
            <p:spPr>
              <a:xfrm>
                <a:off x="1278047" y="4304165"/>
                <a:ext cx="983885" cy="496769"/>
              </a:xfrm>
              <a:prstGeom prst="roundRect">
                <a:avLst/>
              </a:prstGeom>
              <a:solidFill>
                <a:schemeClr val="tx1">
                  <a:lumMod val="90000"/>
                  <a:lumOff val="10000"/>
                </a:schemeClr>
              </a:solid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7" name="Graphic 16">
                <a:extLst>
                  <a:ext uri="{FF2B5EF4-FFF2-40B4-BE49-F238E27FC236}">
                    <a16:creationId xmlns:a16="http://schemas.microsoft.com/office/drawing/2014/main" id="{179E18AC-50B9-60EE-6DBE-B84876F7AB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696" y="4349315"/>
                <a:ext cx="284619" cy="284619"/>
              </a:xfrm>
              <a:prstGeom prst="rect">
                <a:avLst/>
              </a:prstGeom>
            </p:spPr>
          </p:pic>
          <p:pic>
            <p:nvPicPr>
              <p:cNvPr id="31" name="Graphic 30">
                <a:extLst>
                  <a:ext uri="{FF2B5EF4-FFF2-40B4-BE49-F238E27FC236}">
                    <a16:creationId xmlns:a16="http://schemas.microsoft.com/office/drawing/2014/main" id="{5393E189-3EAB-1A24-A339-09DCF7D93F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21351" y="4349482"/>
                <a:ext cx="284619" cy="284619"/>
              </a:xfrm>
              <a:prstGeom prst="rect">
                <a:avLst/>
              </a:prstGeom>
            </p:spPr>
          </p:pic>
          <p:pic>
            <p:nvPicPr>
              <p:cNvPr id="32" name="Graphic 31">
                <a:extLst>
                  <a:ext uri="{FF2B5EF4-FFF2-40B4-BE49-F238E27FC236}">
                    <a16:creationId xmlns:a16="http://schemas.microsoft.com/office/drawing/2014/main" id="{162A4754-5F6E-C226-5ADA-071AFFF8BB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7187" y="4349482"/>
                <a:ext cx="284619" cy="284619"/>
              </a:xfrm>
              <a:prstGeom prst="rect">
                <a:avLst/>
              </a:prstGeom>
            </p:spPr>
          </p:pic>
          <p:pic>
            <p:nvPicPr>
              <p:cNvPr id="33" name="Graphic 32">
                <a:extLst>
                  <a:ext uri="{FF2B5EF4-FFF2-40B4-BE49-F238E27FC236}">
                    <a16:creationId xmlns:a16="http://schemas.microsoft.com/office/drawing/2014/main" id="{022382D9-733F-9FAB-5209-0C9FA26D84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16580" y="4349315"/>
                <a:ext cx="284619" cy="284619"/>
              </a:xfrm>
              <a:prstGeom prst="rect">
                <a:avLst/>
              </a:prstGeom>
            </p:spPr>
          </p:pic>
        </p:grpSp>
        <p:sp>
          <p:nvSpPr>
            <p:cNvPr id="35" name="TextBox 34">
              <a:extLst>
                <a:ext uri="{FF2B5EF4-FFF2-40B4-BE49-F238E27FC236}">
                  <a16:creationId xmlns:a16="http://schemas.microsoft.com/office/drawing/2014/main" id="{867F7EC2-5309-3E44-3D55-AD2055B04385}"/>
                </a:ext>
              </a:extLst>
            </p:cNvPr>
            <p:cNvSpPr txBox="1"/>
            <p:nvPr/>
          </p:nvSpPr>
          <p:spPr>
            <a:xfrm>
              <a:off x="365942" y="4581478"/>
              <a:ext cx="2818613" cy="21544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ontserrat SemiBold" pitchFamily="2" charset="77"/>
                </a:rPr>
                <a:t>Training Cluster</a:t>
              </a:r>
              <a:endParaRPr kumimoji="0" lang="en-US" sz="800" i="0" u="none" strike="noStrike" kern="1200" cap="none" spc="0" normalizeH="0" baseline="0" noProof="0" dirty="0">
                <a:ln>
                  <a:noFill/>
                </a:ln>
                <a:solidFill>
                  <a:schemeClr val="bg1"/>
                </a:solidFill>
                <a:effectLst/>
                <a:uLnTx/>
                <a:uFillTx/>
                <a:latin typeface="Montserrat SemiBold" pitchFamily="2" charset="77"/>
                <a:ea typeface="+mn-ea"/>
                <a:cs typeface="+mn-cs"/>
              </a:endParaRPr>
            </a:p>
          </p:txBody>
        </p:sp>
      </p:grpSp>
      <p:cxnSp>
        <p:nvCxnSpPr>
          <p:cNvPr id="63" name="Straight Connector 62">
            <a:extLst>
              <a:ext uri="{FF2B5EF4-FFF2-40B4-BE49-F238E27FC236}">
                <a16:creationId xmlns:a16="http://schemas.microsoft.com/office/drawing/2014/main" id="{BC7A3CAB-2DA1-F558-EEB0-C247AD8A8ECF}"/>
              </a:ext>
            </a:extLst>
          </p:cNvPr>
          <p:cNvCxnSpPr>
            <a:cxnSpLocks/>
          </p:cNvCxnSpPr>
          <p:nvPr/>
        </p:nvCxnSpPr>
        <p:spPr>
          <a:xfrm>
            <a:off x="9560605" y="4645360"/>
            <a:ext cx="0" cy="378493"/>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8E1F8106-F7B1-9DD1-4095-AEEC589995BF}"/>
              </a:ext>
            </a:extLst>
          </p:cNvPr>
          <p:cNvGrpSpPr/>
          <p:nvPr/>
        </p:nvGrpSpPr>
        <p:grpSpPr>
          <a:xfrm>
            <a:off x="8157672" y="1724950"/>
            <a:ext cx="2818613" cy="496769"/>
            <a:chOff x="2782834" y="4300152"/>
            <a:chExt cx="2818613" cy="496769"/>
          </a:xfrm>
        </p:grpSpPr>
        <p:sp>
          <p:nvSpPr>
            <p:cNvPr id="68" name="Rounded Rectangle 67">
              <a:extLst>
                <a:ext uri="{FF2B5EF4-FFF2-40B4-BE49-F238E27FC236}">
                  <a16:creationId xmlns:a16="http://schemas.microsoft.com/office/drawing/2014/main" id="{77180582-3BF6-80F3-CE71-20B34C5C4865}"/>
                </a:ext>
              </a:extLst>
            </p:cNvPr>
            <p:cNvSpPr/>
            <p:nvPr/>
          </p:nvSpPr>
          <p:spPr>
            <a:xfrm>
              <a:off x="3630028" y="4300152"/>
              <a:ext cx="1122551" cy="496769"/>
            </a:xfrm>
            <a:prstGeom prst="roundRect">
              <a:avLst/>
            </a:prstGeom>
            <a:solidFill>
              <a:schemeClr val="accent3">
                <a:lumMod val="75000"/>
              </a:schemeClr>
            </a:solid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9" name="TextBox 68">
              <a:extLst>
                <a:ext uri="{FF2B5EF4-FFF2-40B4-BE49-F238E27FC236}">
                  <a16:creationId xmlns:a16="http://schemas.microsoft.com/office/drawing/2014/main" id="{690F23A0-B38C-47B1-3B14-0FD54031C7ED}"/>
                </a:ext>
              </a:extLst>
            </p:cNvPr>
            <p:cNvSpPr txBox="1"/>
            <p:nvPr/>
          </p:nvSpPr>
          <p:spPr>
            <a:xfrm>
              <a:off x="2782834" y="4554946"/>
              <a:ext cx="2818613" cy="21544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ontserrat SemiBold" pitchFamily="2" charset="77"/>
                </a:rPr>
                <a:t>Shared Storage Pool</a:t>
              </a:r>
              <a:endParaRPr kumimoji="0" lang="en-US" sz="800" i="0" u="none" strike="noStrike" kern="1200" cap="none" spc="0" normalizeH="0" baseline="0" noProof="0" dirty="0">
                <a:ln>
                  <a:noFill/>
                </a:ln>
                <a:solidFill>
                  <a:schemeClr val="bg1"/>
                </a:solidFill>
                <a:effectLst/>
                <a:uLnTx/>
                <a:uFillTx/>
                <a:latin typeface="Montserrat SemiBold" pitchFamily="2" charset="77"/>
                <a:ea typeface="+mn-ea"/>
                <a:cs typeface="+mn-cs"/>
              </a:endParaRPr>
            </a:p>
          </p:txBody>
        </p:sp>
        <p:pic>
          <p:nvPicPr>
            <p:cNvPr id="70" name="Graphic 69">
              <a:extLst>
                <a:ext uri="{FF2B5EF4-FFF2-40B4-BE49-F238E27FC236}">
                  <a16:creationId xmlns:a16="http://schemas.microsoft.com/office/drawing/2014/main" id="{87938BE7-63E8-C89E-77F5-D69093C906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42694" y="4335918"/>
              <a:ext cx="284356" cy="284356"/>
            </a:xfrm>
            <a:prstGeom prst="rect">
              <a:avLst/>
            </a:prstGeom>
          </p:spPr>
        </p:pic>
        <p:pic>
          <p:nvPicPr>
            <p:cNvPr id="71" name="Graphic 70">
              <a:extLst>
                <a:ext uri="{FF2B5EF4-FFF2-40B4-BE49-F238E27FC236}">
                  <a16:creationId xmlns:a16="http://schemas.microsoft.com/office/drawing/2014/main" id="{33976154-F9E8-2F6F-A138-70FE98D7FF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33420" y="4330213"/>
              <a:ext cx="284356" cy="284356"/>
            </a:xfrm>
            <a:prstGeom prst="rect">
              <a:avLst/>
            </a:prstGeom>
          </p:spPr>
        </p:pic>
        <p:pic>
          <p:nvPicPr>
            <p:cNvPr id="72" name="Graphic 71">
              <a:extLst>
                <a:ext uri="{FF2B5EF4-FFF2-40B4-BE49-F238E27FC236}">
                  <a16:creationId xmlns:a16="http://schemas.microsoft.com/office/drawing/2014/main" id="{068C50FD-FFA5-1A60-3C82-8AD4161179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24146" y="4330213"/>
              <a:ext cx="284356" cy="284356"/>
            </a:xfrm>
            <a:prstGeom prst="rect">
              <a:avLst/>
            </a:prstGeom>
          </p:spPr>
        </p:pic>
        <p:pic>
          <p:nvPicPr>
            <p:cNvPr id="73" name="Graphic 72">
              <a:extLst>
                <a:ext uri="{FF2B5EF4-FFF2-40B4-BE49-F238E27FC236}">
                  <a16:creationId xmlns:a16="http://schemas.microsoft.com/office/drawing/2014/main" id="{9B61BCAE-E58F-20D0-5064-C70C81A88A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11252" y="4329029"/>
              <a:ext cx="284356" cy="284356"/>
            </a:xfrm>
            <a:prstGeom prst="rect">
              <a:avLst/>
            </a:prstGeom>
          </p:spPr>
        </p:pic>
      </p:grpSp>
      <p:cxnSp>
        <p:nvCxnSpPr>
          <p:cNvPr id="74" name="Straight Connector 73">
            <a:extLst>
              <a:ext uri="{FF2B5EF4-FFF2-40B4-BE49-F238E27FC236}">
                <a16:creationId xmlns:a16="http://schemas.microsoft.com/office/drawing/2014/main" id="{D11E4CD2-23F2-F5CE-827B-C133B3C023C2}"/>
              </a:ext>
            </a:extLst>
          </p:cNvPr>
          <p:cNvCxnSpPr>
            <a:cxnSpLocks/>
          </p:cNvCxnSpPr>
          <p:nvPr/>
        </p:nvCxnSpPr>
        <p:spPr>
          <a:xfrm>
            <a:off x="9560605" y="2222226"/>
            <a:ext cx="0" cy="378493"/>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8CA30C32-EDA6-5525-D155-3C2094243D74}"/>
              </a:ext>
            </a:extLst>
          </p:cNvPr>
          <p:cNvGrpSpPr/>
          <p:nvPr/>
        </p:nvGrpSpPr>
        <p:grpSpPr>
          <a:xfrm>
            <a:off x="7375203" y="5507321"/>
            <a:ext cx="1713369" cy="184909"/>
            <a:chOff x="2173054" y="3414486"/>
            <a:chExt cx="1713369" cy="184909"/>
          </a:xfrm>
        </p:grpSpPr>
        <p:pic>
          <p:nvPicPr>
            <p:cNvPr id="76" name="Graphic 75">
              <a:extLst>
                <a:ext uri="{FF2B5EF4-FFF2-40B4-BE49-F238E27FC236}">
                  <a16:creationId xmlns:a16="http://schemas.microsoft.com/office/drawing/2014/main" id="{6A43C58F-34AC-2017-5666-3DF8C02270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3054" y="3414486"/>
              <a:ext cx="550645" cy="183548"/>
            </a:xfrm>
            <a:prstGeom prst="rect">
              <a:avLst/>
            </a:prstGeom>
          </p:spPr>
        </p:pic>
        <p:pic>
          <p:nvPicPr>
            <p:cNvPr id="77" name="Graphic 76">
              <a:extLst>
                <a:ext uri="{FF2B5EF4-FFF2-40B4-BE49-F238E27FC236}">
                  <a16:creationId xmlns:a16="http://schemas.microsoft.com/office/drawing/2014/main" id="{8D411543-319F-8207-8527-B152F69B26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6174" y="3415698"/>
              <a:ext cx="550645" cy="183548"/>
            </a:xfrm>
            <a:prstGeom prst="rect">
              <a:avLst/>
            </a:prstGeom>
          </p:spPr>
        </p:pic>
        <p:pic>
          <p:nvPicPr>
            <p:cNvPr id="78" name="Graphic 77">
              <a:extLst>
                <a:ext uri="{FF2B5EF4-FFF2-40B4-BE49-F238E27FC236}">
                  <a16:creationId xmlns:a16="http://schemas.microsoft.com/office/drawing/2014/main" id="{890643D3-F056-FA01-F509-8A6995A2E1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5778" y="3415847"/>
              <a:ext cx="550645" cy="183548"/>
            </a:xfrm>
            <a:prstGeom prst="rect">
              <a:avLst/>
            </a:prstGeom>
          </p:spPr>
        </p:pic>
      </p:grpSp>
      <p:grpSp>
        <p:nvGrpSpPr>
          <p:cNvPr id="79" name="Group 78">
            <a:extLst>
              <a:ext uri="{FF2B5EF4-FFF2-40B4-BE49-F238E27FC236}">
                <a16:creationId xmlns:a16="http://schemas.microsoft.com/office/drawing/2014/main" id="{5A0D9ED8-95D3-7E22-2BD3-E1D2EC394366}"/>
              </a:ext>
            </a:extLst>
          </p:cNvPr>
          <p:cNvGrpSpPr/>
          <p:nvPr/>
        </p:nvGrpSpPr>
        <p:grpSpPr>
          <a:xfrm>
            <a:off x="6518519" y="5793783"/>
            <a:ext cx="1713369" cy="184909"/>
            <a:chOff x="2173054" y="3414486"/>
            <a:chExt cx="1713369" cy="184909"/>
          </a:xfrm>
        </p:grpSpPr>
        <p:pic>
          <p:nvPicPr>
            <p:cNvPr id="80" name="Graphic 79">
              <a:extLst>
                <a:ext uri="{FF2B5EF4-FFF2-40B4-BE49-F238E27FC236}">
                  <a16:creationId xmlns:a16="http://schemas.microsoft.com/office/drawing/2014/main" id="{B23ABC51-2478-24CD-F2C8-A66647CBC2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3054" y="3414486"/>
              <a:ext cx="550645" cy="183548"/>
            </a:xfrm>
            <a:prstGeom prst="rect">
              <a:avLst/>
            </a:prstGeom>
          </p:spPr>
        </p:pic>
        <p:pic>
          <p:nvPicPr>
            <p:cNvPr id="81" name="Graphic 80">
              <a:extLst>
                <a:ext uri="{FF2B5EF4-FFF2-40B4-BE49-F238E27FC236}">
                  <a16:creationId xmlns:a16="http://schemas.microsoft.com/office/drawing/2014/main" id="{3290CA9D-23EC-EB94-54DF-350C81CFAE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6174" y="3415698"/>
              <a:ext cx="550645" cy="183548"/>
            </a:xfrm>
            <a:prstGeom prst="rect">
              <a:avLst/>
            </a:prstGeom>
          </p:spPr>
        </p:pic>
        <p:pic>
          <p:nvPicPr>
            <p:cNvPr id="82" name="Graphic 81">
              <a:extLst>
                <a:ext uri="{FF2B5EF4-FFF2-40B4-BE49-F238E27FC236}">
                  <a16:creationId xmlns:a16="http://schemas.microsoft.com/office/drawing/2014/main" id="{84B8DF52-DD72-9FF5-06DA-37D8A18EF8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5778" y="3415847"/>
              <a:ext cx="550645" cy="183548"/>
            </a:xfrm>
            <a:prstGeom prst="rect">
              <a:avLst/>
            </a:prstGeom>
          </p:spPr>
        </p:pic>
      </p:grpSp>
      <p:grpSp>
        <p:nvGrpSpPr>
          <p:cNvPr id="83" name="Group 82">
            <a:extLst>
              <a:ext uri="{FF2B5EF4-FFF2-40B4-BE49-F238E27FC236}">
                <a16:creationId xmlns:a16="http://schemas.microsoft.com/office/drawing/2014/main" id="{E1A4CF9F-48A5-F62C-755F-B164177CB3A9}"/>
              </a:ext>
            </a:extLst>
          </p:cNvPr>
          <p:cNvGrpSpPr/>
          <p:nvPr/>
        </p:nvGrpSpPr>
        <p:grpSpPr>
          <a:xfrm>
            <a:off x="8260847" y="5800930"/>
            <a:ext cx="1713369" cy="184909"/>
            <a:chOff x="2173054" y="3414486"/>
            <a:chExt cx="1713369" cy="184909"/>
          </a:xfrm>
        </p:grpSpPr>
        <p:pic>
          <p:nvPicPr>
            <p:cNvPr id="84" name="Graphic 83">
              <a:extLst>
                <a:ext uri="{FF2B5EF4-FFF2-40B4-BE49-F238E27FC236}">
                  <a16:creationId xmlns:a16="http://schemas.microsoft.com/office/drawing/2014/main" id="{47746266-A8E6-03C9-0315-5A0526BCBC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3054" y="3414486"/>
              <a:ext cx="550645" cy="183548"/>
            </a:xfrm>
            <a:prstGeom prst="rect">
              <a:avLst/>
            </a:prstGeom>
          </p:spPr>
        </p:pic>
        <p:pic>
          <p:nvPicPr>
            <p:cNvPr id="85" name="Graphic 84">
              <a:extLst>
                <a:ext uri="{FF2B5EF4-FFF2-40B4-BE49-F238E27FC236}">
                  <a16:creationId xmlns:a16="http://schemas.microsoft.com/office/drawing/2014/main" id="{D0258F8C-445D-548F-E1C9-E538CC4059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6174" y="3415698"/>
              <a:ext cx="550645" cy="183548"/>
            </a:xfrm>
            <a:prstGeom prst="rect">
              <a:avLst/>
            </a:prstGeom>
          </p:spPr>
        </p:pic>
        <p:pic>
          <p:nvPicPr>
            <p:cNvPr id="86" name="Graphic 85">
              <a:extLst>
                <a:ext uri="{FF2B5EF4-FFF2-40B4-BE49-F238E27FC236}">
                  <a16:creationId xmlns:a16="http://schemas.microsoft.com/office/drawing/2014/main" id="{A198D045-789B-B908-B3F8-779679BD78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5778" y="3415847"/>
              <a:ext cx="550645" cy="183548"/>
            </a:xfrm>
            <a:prstGeom prst="rect">
              <a:avLst/>
            </a:prstGeom>
          </p:spPr>
        </p:pic>
      </p:grpSp>
      <p:sp>
        <p:nvSpPr>
          <p:cNvPr id="87" name="TextBox 86">
            <a:extLst>
              <a:ext uri="{FF2B5EF4-FFF2-40B4-BE49-F238E27FC236}">
                <a16:creationId xmlns:a16="http://schemas.microsoft.com/office/drawing/2014/main" id="{08F46F89-98C9-DC4B-9BF5-AA0FCD75C0F2}"/>
              </a:ext>
            </a:extLst>
          </p:cNvPr>
          <p:cNvSpPr txBox="1"/>
          <p:nvPr/>
        </p:nvSpPr>
        <p:spPr>
          <a:xfrm>
            <a:off x="6297362" y="2249002"/>
            <a:ext cx="1253869" cy="307777"/>
          </a:xfrm>
          <a:prstGeom prst="rect">
            <a:avLst/>
          </a:prstGeom>
          <a:noFill/>
        </p:spPr>
        <p:txBody>
          <a:bodyPr wrap="none" rtlCol="0">
            <a:spAutoFit/>
          </a:bodyPr>
          <a:lstStyle/>
          <a:p>
            <a:r>
              <a:rPr lang="en-FI" sz="1400" dirty="0">
                <a:solidFill>
                  <a:schemeClr val="bg1"/>
                </a:solidFill>
              </a:rPr>
              <a:t>All Ethernet</a:t>
            </a:r>
          </a:p>
        </p:txBody>
      </p:sp>
      <p:sp>
        <p:nvSpPr>
          <p:cNvPr id="88" name="TextBox 87">
            <a:extLst>
              <a:ext uri="{FF2B5EF4-FFF2-40B4-BE49-F238E27FC236}">
                <a16:creationId xmlns:a16="http://schemas.microsoft.com/office/drawing/2014/main" id="{D3F41D8F-40BF-072A-C8B2-31795159865D}"/>
              </a:ext>
            </a:extLst>
          </p:cNvPr>
          <p:cNvSpPr txBox="1"/>
          <p:nvPr/>
        </p:nvSpPr>
        <p:spPr>
          <a:xfrm>
            <a:off x="6240202" y="6262587"/>
            <a:ext cx="2199641" cy="307777"/>
          </a:xfrm>
          <a:prstGeom prst="rect">
            <a:avLst/>
          </a:prstGeom>
          <a:noFill/>
        </p:spPr>
        <p:txBody>
          <a:bodyPr wrap="none" rtlCol="0">
            <a:spAutoFit/>
          </a:bodyPr>
          <a:lstStyle/>
          <a:p>
            <a:r>
              <a:rPr lang="en-FI" sz="1400" dirty="0">
                <a:solidFill>
                  <a:schemeClr val="bg1"/>
                </a:solidFill>
              </a:rPr>
              <a:t>InfiniBand or Ethernet</a:t>
            </a:r>
          </a:p>
        </p:txBody>
      </p:sp>
      <p:cxnSp>
        <p:nvCxnSpPr>
          <p:cNvPr id="92" name="Straight Connector 91">
            <a:extLst>
              <a:ext uri="{FF2B5EF4-FFF2-40B4-BE49-F238E27FC236}">
                <a16:creationId xmlns:a16="http://schemas.microsoft.com/office/drawing/2014/main" id="{04F9D804-3AA5-FB2C-7404-A66536271A5C}"/>
              </a:ext>
            </a:extLst>
          </p:cNvPr>
          <p:cNvCxnSpPr>
            <a:cxnSpLocks/>
          </p:cNvCxnSpPr>
          <p:nvPr/>
        </p:nvCxnSpPr>
        <p:spPr>
          <a:xfrm>
            <a:off x="7864737" y="2120807"/>
            <a:ext cx="0" cy="48524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117F67FD-BB0F-868E-F2C8-7BEF550D13E4}"/>
              </a:ext>
            </a:extLst>
          </p:cNvPr>
          <p:cNvSpPr txBox="1"/>
          <p:nvPr/>
        </p:nvSpPr>
        <p:spPr>
          <a:xfrm>
            <a:off x="626382" y="1950646"/>
            <a:ext cx="6096000" cy="3895362"/>
          </a:xfrm>
          <a:prstGeom prst="rect">
            <a:avLst/>
          </a:prstGeom>
          <a:noFill/>
        </p:spPr>
        <p:txBody>
          <a:bodyPr wrap="square">
            <a:spAutoFit/>
          </a:bodyPr>
          <a:lstStyle/>
          <a:p>
            <a:r>
              <a:rPr lang="en-GB" b="1" dirty="0">
                <a:solidFill>
                  <a:schemeClr val="bg1"/>
                </a:solidFill>
                <a:effectLst/>
              </a:rPr>
              <a:t>AI </a:t>
            </a:r>
            <a:r>
              <a:rPr lang="en-GB" b="1" dirty="0">
                <a:solidFill>
                  <a:schemeClr val="bg1"/>
                </a:solidFill>
              </a:rPr>
              <a:t>Data Center </a:t>
            </a:r>
            <a:r>
              <a:rPr lang="en-GB" b="1" dirty="0">
                <a:solidFill>
                  <a:schemeClr val="bg1"/>
                </a:solidFill>
                <a:effectLst/>
              </a:rPr>
              <a:t>Cluster Networks</a:t>
            </a:r>
            <a:endParaRPr lang="en-GB" b="1" dirty="0">
              <a:solidFill>
                <a:schemeClr val="bg1"/>
              </a:solidFill>
            </a:endParaRPr>
          </a:p>
          <a:p>
            <a:endParaRPr lang="en-GB" dirty="0">
              <a:solidFill>
                <a:schemeClr val="bg1"/>
              </a:solidFill>
              <a:effectLst/>
              <a:latin typeface="Helvetica" pitchFamily="2" charset="0"/>
            </a:endParaRPr>
          </a:p>
          <a:p>
            <a:pPr>
              <a:lnSpc>
                <a:spcPct val="150000"/>
              </a:lnSpc>
              <a:spcAft>
                <a:spcPts val="142"/>
              </a:spcAft>
            </a:pPr>
            <a:r>
              <a:rPr lang="en-GB" sz="1600" dirty="0">
                <a:solidFill>
                  <a:schemeClr val="bg1"/>
                </a:solidFill>
                <a:effectLst/>
                <a:latin typeface="Montserrat" pitchFamily="2" charset="77"/>
              </a:rPr>
              <a:t>Front-end: </a:t>
            </a:r>
          </a:p>
          <a:p>
            <a:pPr marL="285750" indent="-285750">
              <a:lnSpc>
                <a:spcPct val="150000"/>
              </a:lnSpc>
              <a:spcAft>
                <a:spcPts val="142"/>
              </a:spcAft>
              <a:buFont typeface="Arial" panose="020B0604020202020204" pitchFamily="34" charset="0"/>
              <a:buChar char="•"/>
            </a:pPr>
            <a:r>
              <a:rPr lang="en-GB" sz="1600" dirty="0">
                <a:solidFill>
                  <a:schemeClr val="bg1"/>
                </a:solidFill>
                <a:effectLst/>
                <a:latin typeface="Montserrat" pitchFamily="2" charset="77"/>
              </a:rPr>
              <a:t>Inference clusters use this network </a:t>
            </a:r>
          </a:p>
          <a:p>
            <a:pPr marL="285750" indent="-285750">
              <a:lnSpc>
                <a:spcPct val="150000"/>
              </a:lnSpc>
              <a:spcAft>
                <a:spcPts val="142"/>
              </a:spcAft>
              <a:buFont typeface="Arial" panose="020B0604020202020204" pitchFamily="34" charset="0"/>
              <a:buChar char="•"/>
            </a:pPr>
            <a:r>
              <a:rPr lang="en-GB" sz="1600" dirty="0">
                <a:solidFill>
                  <a:schemeClr val="bg1"/>
                </a:solidFill>
                <a:effectLst/>
                <a:latin typeface="Montserrat" pitchFamily="2" charset="77"/>
              </a:rPr>
              <a:t>Shared storage pools </a:t>
            </a:r>
          </a:p>
          <a:p>
            <a:pPr marL="285750" indent="-285750">
              <a:lnSpc>
                <a:spcPct val="150000"/>
              </a:lnSpc>
              <a:spcAft>
                <a:spcPts val="142"/>
              </a:spcAft>
              <a:buFont typeface="Arial" panose="020B0604020202020204" pitchFamily="34" charset="0"/>
              <a:buChar char="•"/>
            </a:pPr>
            <a:r>
              <a:rPr lang="en-GB" sz="1600" dirty="0">
                <a:solidFill>
                  <a:schemeClr val="bg1"/>
                </a:solidFill>
                <a:effectLst/>
                <a:latin typeface="Montserrat" pitchFamily="2" charset="77"/>
              </a:rPr>
              <a:t>Management network for training </a:t>
            </a:r>
          </a:p>
          <a:p>
            <a:pPr>
              <a:spcAft>
                <a:spcPts val="142"/>
              </a:spcAft>
            </a:pPr>
            <a:endParaRPr lang="en-GB" sz="1600" dirty="0">
              <a:solidFill>
                <a:schemeClr val="bg1"/>
              </a:solidFill>
              <a:effectLst/>
              <a:latin typeface="Montserrat" pitchFamily="2" charset="77"/>
            </a:endParaRPr>
          </a:p>
          <a:p>
            <a:pPr>
              <a:lnSpc>
                <a:spcPct val="150000"/>
              </a:lnSpc>
              <a:spcAft>
                <a:spcPts val="142"/>
              </a:spcAft>
            </a:pPr>
            <a:r>
              <a:rPr lang="en-GB" sz="1600" dirty="0">
                <a:solidFill>
                  <a:schemeClr val="bg1"/>
                </a:solidFill>
                <a:effectLst/>
                <a:latin typeface="Montserrat" pitchFamily="2" charset="77"/>
              </a:rPr>
              <a:t>Back-end: </a:t>
            </a:r>
          </a:p>
          <a:p>
            <a:pPr marL="285750" indent="-285750">
              <a:lnSpc>
                <a:spcPct val="150000"/>
              </a:lnSpc>
              <a:spcAft>
                <a:spcPts val="142"/>
              </a:spcAft>
              <a:buFont typeface="Arial" panose="020B0604020202020204" pitchFamily="34" charset="0"/>
              <a:buChar char="•"/>
            </a:pPr>
            <a:r>
              <a:rPr lang="en-GB" sz="1600" dirty="0">
                <a:solidFill>
                  <a:schemeClr val="bg1"/>
                </a:solidFill>
                <a:effectLst/>
                <a:latin typeface="Montserrat" pitchFamily="2" charset="77"/>
              </a:rPr>
              <a:t>GPU Compute Fabric </a:t>
            </a:r>
          </a:p>
          <a:p>
            <a:pPr marL="285750" indent="-285750">
              <a:lnSpc>
                <a:spcPct val="150000"/>
              </a:lnSpc>
              <a:buFont typeface="Arial" panose="020B0604020202020204" pitchFamily="34" charset="0"/>
              <a:buChar char="•"/>
            </a:pPr>
            <a:r>
              <a:rPr lang="en-GB" sz="1600" dirty="0">
                <a:solidFill>
                  <a:schemeClr val="bg1"/>
                </a:solidFill>
                <a:effectLst/>
                <a:latin typeface="Montserrat" pitchFamily="2" charset="77"/>
              </a:rPr>
              <a:t>Dedicated Storage Fabric </a:t>
            </a:r>
            <a:endParaRPr lang="en-GB" sz="1600" dirty="0">
              <a:solidFill>
                <a:schemeClr val="bg1"/>
              </a:solidFill>
              <a:latin typeface="Montserrat" pitchFamily="2" charset="77"/>
            </a:endParaRPr>
          </a:p>
          <a:p>
            <a:pPr marL="742950" lvl="1" indent="-285750">
              <a:lnSpc>
                <a:spcPct val="150000"/>
              </a:lnSpc>
              <a:buFont typeface="Arial" panose="020B0604020202020204" pitchFamily="34" charset="0"/>
              <a:buChar char="•"/>
            </a:pPr>
            <a:r>
              <a:rPr lang="en-GB" sz="1600" dirty="0">
                <a:solidFill>
                  <a:schemeClr val="bg1"/>
                </a:solidFill>
                <a:latin typeface="Montserrat" pitchFamily="2" charset="77"/>
              </a:rPr>
              <a:t>C</a:t>
            </a:r>
            <a:r>
              <a:rPr lang="en-GB" sz="1600" dirty="0">
                <a:solidFill>
                  <a:schemeClr val="bg1"/>
                </a:solidFill>
                <a:effectLst/>
                <a:latin typeface="Montserrat" pitchFamily="2" charset="77"/>
              </a:rPr>
              <a:t>ould be converged with compute </a:t>
            </a:r>
          </a:p>
        </p:txBody>
      </p:sp>
    </p:spTree>
    <p:extLst>
      <p:ext uri="{BB962C8B-B14F-4D97-AF65-F5344CB8AC3E}">
        <p14:creationId xmlns:p14="http://schemas.microsoft.com/office/powerpoint/2010/main" val="200183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EF198-33C5-3837-823B-2573FC0B2005}"/>
            </a:ext>
          </a:extLst>
        </p:cNvPr>
        <p:cNvGrpSpPr/>
        <p:nvPr/>
      </p:nvGrpSpPr>
      <p:grpSpPr>
        <a:xfrm>
          <a:off x="0" y="0"/>
          <a:ext cx="0" cy="0"/>
          <a:chOff x="0" y="0"/>
          <a:chExt cx="0" cy="0"/>
        </a:xfrm>
      </p:grpSpPr>
      <p:sp>
        <p:nvSpPr>
          <p:cNvPr id="38" name="Rounded Rectangle 37">
            <a:extLst>
              <a:ext uri="{FF2B5EF4-FFF2-40B4-BE49-F238E27FC236}">
                <a16:creationId xmlns:a16="http://schemas.microsoft.com/office/drawing/2014/main" id="{C8EBCFA4-5EFE-622A-228B-A4741C9859C5}"/>
              </a:ext>
            </a:extLst>
          </p:cNvPr>
          <p:cNvSpPr/>
          <p:nvPr/>
        </p:nvSpPr>
        <p:spPr>
          <a:xfrm>
            <a:off x="5774866" y="2317462"/>
            <a:ext cx="3900358" cy="2034829"/>
          </a:xfrm>
          <a:prstGeom prst="roundRect">
            <a:avLst/>
          </a:prstGeom>
          <a:solidFill>
            <a:srgbClr val="92D050">
              <a:alpha val="62000"/>
            </a:srgbClr>
          </a:solid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Text Placeholder 11">
            <a:extLst>
              <a:ext uri="{FF2B5EF4-FFF2-40B4-BE49-F238E27FC236}">
                <a16:creationId xmlns:a16="http://schemas.microsoft.com/office/drawing/2014/main" id="{5412CD5B-E954-A476-E19F-57ABB4D91FCD}"/>
              </a:ext>
            </a:extLst>
          </p:cNvPr>
          <p:cNvSpPr>
            <a:spLocks noGrp="1"/>
          </p:cNvSpPr>
          <p:nvPr>
            <p:ph type="body" sz="quarter" idx="12"/>
          </p:nvPr>
        </p:nvSpPr>
        <p:spPr>
          <a:xfrm>
            <a:off x="449351" y="398928"/>
            <a:ext cx="10745992" cy="381001"/>
          </a:xfrm>
        </p:spPr>
        <p:txBody>
          <a:bodyPr vert="horz" lIns="0" tIns="0" rIns="0" bIns="0" rtlCol="0" anchor="ctr">
            <a:normAutofit/>
          </a:bodyPr>
          <a:lstStyle/>
          <a:p>
            <a:r>
              <a:rPr lang="en-US" sz="2400" kern="1200" dirty="0">
                <a:latin typeface="+mj-lt"/>
                <a:ea typeface="+mn-ea"/>
                <a:cs typeface="+mn-cs"/>
              </a:rPr>
              <a:t>RDMA (Remote Direct Memory Access)</a:t>
            </a:r>
          </a:p>
        </p:txBody>
      </p:sp>
      <p:sp>
        <p:nvSpPr>
          <p:cNvPr id="6" name="Rectangle 5">
            <a:extLst>
              <a:ext uri="{FF2B5EF4-FFF2-40B4-BE49-F238E27FC236}">
                <a16:creationId xmlns:a16="http://schemas.microsoft.com/office/drawing/2014/main" id="{F62A95F1-8020-154D-16C5-F8F52BEBD988}"/>
              </a:ext>
            </a:extLst>
          </p:cNvPr>
          <p:cNvSpPr/>
          <p:nvPr/>
        </p:nvSpPr>
        <p:spPr>
          <a:xfrm>
            <a:off x="6077197" y="2460666"/>
            <a:ext cx="1188000" cy="288000"/>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1000"/>
              <a:t>Sockets</a:t>
            </a:r>
          </a:p>
        </p:txBody>
      </p:sp>
      <p:sp>
        <p:nvSpPr>
          <p:cNvPr id="7" name="Rectangle 6">
            <a:extLst>
              <a:ext uri="{FF2B5EF4-FFF2-40B4-BE49-F238E27FC236}">
                <a16:creationId xmlns:a16="http://schemas.microsoft.com/office/drawing/2014/main" id="{F843D2AF-F628-AA73-00E0-1A46FB430874}"/>
              </a:ext>
            </a:extLst>
          </p:cNvPr>
          <p:cNvSpPr/>
          <p:nvPr/>
        </p:nvSpPr>
        <p:spPr>
          <a:xfrm>
            <a:off x="6077197" y="2839511"/>
            <a:ext cx="1188000" cy="288000"/>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1000"/>
              <a:t>TCP</a:t>
            </a:r>
          </a:p>
        </p:txBody>
      </p:sp>
      <p:sp>
        <p:nvSpPr>
          <p:cNvPr id="8" name="Rectangle 7">
            <a:extLst>
              <a:ext uri="{FF2B5EF4-FFF2-40B4-BE49-F238E27FC236}">
                <a16:creationId xmlns:a16="http://schemas.microsoft.com/office/drawing/2014/main" id="{1BD8F0D0-2710-C0D9-9F6A-0CE5A776D637}"/>
              </a:ext>
            </a:extLst>
          </p:cNvPr>
          <p:cNvSpPr/>
          <p:nvPr/>
        </p:nvSpPr>
        <p:spPr>
          <a:xfrm>
            <a:off x="6077197" y="3225131"/>
            <a:ext cx="1188000" cy="288000"/>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1000"/>
              <a:t>IPv4/IPv6</a:t>
            </a:r>
          </a:p>
        </p:txBody>
      </p:sp>
      <p:sp>
        <p:nvSpPr>
          <p:cNvPr id="9" name="Rectangle 8">
            <a:extLst>
              <a:ext uri="{FF2B5EF4-FFF2-40B4-BE49-F238E27FC236}">
                <a16:creationId xmlns:a16="http://schemas.microsoft.com/office/drawing/2014/main" id="{A88D2465-EA89-E1A8-4B10-5093F13A785E}"/>
              </a:ext>
            </a:extLst>
          </p:cNvPr>
          <p:cNvSpPr/>
          <p:nvPr/>
        </p:nvSpPr>
        <p:spPr>
          <a:xfrm>
            <a:off x="6077197" y="3590007"/>
            <a:ext cx="1188000" cy="288000"/>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1000"/>
              <a:t>Network</a:t>
            </a:r>
          </a:p>
          <a:p>
            <a:pPr algn="ctr"/>
            <a:r>
              <a:rPr lang="en-FI" sz="1000"/>
              <a:t>Driver</a:t>
            </a:r>
          </a:p>
        </p:txBody>
      </p:sp>
      <p:sp>
        <p:nvSpPr>
          <p:cNvPr id="10" name="Rectangle 9">
            <a:extLst>
              <a:ext uri="{FF2B5EF4-FFF2-40B4-BE49-F238E27FC236}">
                <a16:creationId xmlns:a16="http://schemas.microsoft.com/office/drawing/2014/main" id="{5C6147CA-5B7D-7CB4-6078-85A18F73D868}"/>
              </a:ext>
            </a:extLst>
          </p:cNvPr>
          <p:cNvSpPr/>
          <p:nvPr/>
        </p:nvSpPr>
        <p:spPr>
          <a:xfrm>
            <a:off x="6077197" y="3951888"/>
            <a:ext cx="3420000" cy="288000"/>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1000"/>
              <a:t>Device Driver</a:t>
            </a:r>
            <a:endParaRPr lang="en-FI" sz="1200"/>
          </a:p>
        </p:txBody>
      </p:sp>
      <p:grpSp>
        <p:nvGrpSpPr>
          <p:cNvPr id="37" name="Group 36">
            <a:extLst>
              <a:ext uri="{FF2B5EF4-FFF2-40B4-BE49-F238E27FC236}">
                <a16:creationId xmlns:a16="http://schemas.microsoft.com/office/drawing/2014/main" id="{EB077167-DC5D-8118-EF8C-0D1190B45D37}"/>
              </a:ext>
            </a:extLst>
          </p:cNvPr>
          <p:cNvGrpSpPr/>
          <p:nvPr/>
        </p:nvGrpSpPr>
        <p:grpSpPr>
          <a:xfrm>
            <a:off x="6845957" y="4542466"/>
            <a:ext cx="1406659" cy="1043189"/>
            <a:chOff x="2809741" y="4932608"/>
            <a:chExt cx="1406659" cy="1043189"/>
          </a:xfrm>
        </p:grpSpPr>
        <p:sp>
          <p:nvSpPr>
            <p:cNvPr id="14" name="Rounded Rectangle 13">
              <a:extLst>
                <a:ext uri="{FF2B5EF4-FFF2-40B4-BE49-F238E27FC236}">
                  <a16:creationId xmlns:a16="http://schemas.microsoft.com/office/drawing/2014/main" id="{5E3D5B37-7FDE-74C4-A004-EED4BE3E1772}"/>
                </a:ext>
              </a:extLst>
            </p:cNvPr>
            <p:cNvSpPr/>
            <p:nvPr/>
          </p:nvSpPr>
          <p:spPr>
            <a:xfrm>
              <a:off x="3072881" y="5181600"/>
              <a:ext cx="1143519" cy="525476"/>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16" name="Straight Connector 15">
              <a:extLst>
                <a:ext uri="{FF2B5EF4-FFF2-40B4-BE49-F238E27FC236}">
                  <a16:creationId xmlns:a16="http://schemas.microsoft.com/office/drawing/2014/main" id="{7A510C55-955C-176E-A89D-764DB780F209}"/>
                </a:ext>
              </a:extLst>
            </p:cNvPr>
            <p:cNvCxnSpPr>
              <a:cxnSpLocks/>
            </p:cNvCxnSpPr>
            <p:nvPr/>
          </p:nvCxnSpPr>
          <p:spPr>
            <a:xfrm>
              <a:off x="3072881" y="4932608"/>
              <a:ext cx="0" cy="1043189"/>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FA6766-D429-3279-7ECD-3D6C424A5F23}"/>
                </a:ext>
              </a:extLst>
            </p:cNvPr>
            <p:cNvCxnSpPr>
              <a:cxnSpLocks/>
            </p:cNvCxnSpPr>
            <p:nvPr/>
          </p:nvCxnSpPr>
          <p:spPr>
            <a:xfrm>
              <a:off x="2809741" y="4932608"/>
              <a:ext cx="2888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A99FF7C1-BC7A-8BFA-AD6D-7DB9B24412E7}"/>
                </a:ext>
              </a:extLst>
            </p:cNvPr>
            <p:cNvSpPr/>
            <p:nvPr/>
          </p:nvSpPr>
          <p:spPr>
            <a:xfrm>
              <a:off x="3216256" y="5294698"/>
              <a:ext cx="218993" cy="109400"/>
            </a:xfrm>
            <a:prstGeom prst="roundRect">
              <a:avLst/>
            </a:prstGeom>
            <a:no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3" name="Rounded Rectangle 22">
              <a:extLst>
                <a:ext uri="{FF2B5EF4-FFF2-40B4-BE49-F238E27FC236}">
                  <a16:creationId xmlns:a16="http://schemas.microsoft.com/office/drawing/2014/main" id="{46781EF6-FE43-5372-AC5B-CDB1A8942752}"/>
                </a:ext>
              </a:extLst>
            </p:cNvPr>
            <p:cNvSpPr/>
            <p:nvPr/>
          </p:nvSpPr>
          <p:spPr>
            <a:xfrm>
              <a:off x="3512953" y="5294708"/>
              <a:ext cx="198431" cy="109390"/>
            </a:xfrm>
            <a:prstGeom prst="roundRect">
              <a:avLst/>
            </a:prstGeom>
            <a:no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24" name="Straight Connector 23">
              <a:extLst>
                <a:ext uri="{FF2B5EF4-FFF2-40B4-BE49-F238E27FC236}">
                  <a16:creationId xmlns:a16="http://schemas.microsoft.com/office/drawing/2014/main" id="{0CF4E599-DB7A-8287-211E-DBF109AF8AE7}"/>
                </a:ext>
              </a:extLst>
            </p:cNvPr>
            <p:cNvCxnSpPr>
              <a:cxnSpLocks/>
            </p:cNvCxnSpPr>
            <p:nvPr/>
          </p:nvCxnSpPr>
          <p:spPr>
            <a:xfrm>
              <a:off x="3205609" y="5510204"/>
              <a:ext cx="36531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39DB0C7-E494-4A10-4F8C-2F84D0629E9F}"/>
                </a:ext>
              </a:extLst>
            </p:cNvPr>
            <p:cNvCxnSpPr>
              <a:cxnSpLocks/>
            </p:cNvCxnSpPr>
            <p:nvPr/>
          </p:nvCxnSpPr>
          <p:spPr>
            <a:xfrm>
              <a:off x="3205609" y="5612312"/>
              <a:ext cx="2296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9B90332-D327-F824-A01E-F6DF359AE957}"/>
                </a:ext>
              </a:extLst>
            </p:cNvPr>
            <p:cNvCxnSpPr>
              <a:cxnSpLocks/>
            </p:cNvCxnSpPr>
            <p:nvPr/>
          </p:nvCxnSpPr>
          <p:spPr>
            <a:xfrm>
              <a:off x="3822948" y="5447526"/>
              <a:ext cx="28889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501B4DB-37A5-C935-4151-1AEE36AD43EE}"/>
                </a:ext>
              </a:extLst>
            </p:cNvPr>
            <p:cNvSpPr txBox="1"/>
            <p:nvPr/>
          </p:nvSpPr>
          <p:spPr>
            <a:xfrm>
              <a:off x="3742816" y="5024917"/>
              <a:ext cx="449162" cy="461665"/>
            </a:xfrm>
            <a:prstGeom prst="rect">
              <a:avLst/>
            </a:prstGeom>
            <a:noFill/>
          </p:spPr>
          <p:txBody>
            <a:bodyPr wrap="none" rtlCol="0">
              <a:spAutoFit/>
            </a:bodyPr>
            <a:lstStyle/>
            <a:p>
              <a:r>
                <a:rPr lang="en-FI" sz="2400">
                  <a:solidFill>
                    <a:schemeClr val="bg1"/>
                  </a:solidFill>
                </a:rPr>
                <a:t>….</a:t>
              </a:r>
            </a:p>
          </p:txBody>
        </p:sp>
        <p:cxnSp>
          <p:nvCxnSpPr>
            <p:cNvPr id="31" name="Straight Connector 30">
              <a:extLst>
                <a:ext uri="{FF2B5EF4-FFF2-40B4-BE49-F238E27FC236}">
                  <a16:creationId xmlns:a16="http://schemas.microsoft.com/office/drawing/2014/main" id="{47D1F6DF-FD5B-3DA6-09AB-72EAFB590129}"/>
                </a:ext>
              </a:extLst>
            </p:cNvPr>
            <p:cNvCxnSpPr>
              <a:cxnSpLocks/>
            </p:cNvCxnSpPr>
            <p:nvPr/>
          </p:nvCxnSpPr>
          <p:spPr>
            <a:xfrm>
              <a:off x="3822948" y="5528492"/>
              <a:ext cx="28889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F21C8CD-494D-0109-3794-6DB52B6ECF5D}"/>
                </a:ext>
              </a:extLst>
            </p:cNvPr>
            <p:cNvCxnSpPr>
              <a:cxnSpLocks/>
            </p:cNvCxnSpPr>
            <p:nvPr/>
          </p:nvCxnSpPr>
          <p:spPr>
            <a:xfrm>
              <a:off x="3829044" y="5612312"/>
              <a:ext cx="28889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73822A1C-E5C5-7C1E-823E-7C0CD76B71A1}"/>
                </a:ext>
              </a:extLst>
            </p:cNvPr>
            <p:cNvPicPr>
              <a:picLocks noChangeAspect="1"/>
            </p:cNvPicPr>
            <p:nvPr/>
          </p:nvPicPr>
          <p:blipFill>
            <a:blip r:embed="rId3"/>
            <a:stretch>
              <a:fillRect/>
            </a:stretch>
          </p:blipFill>
          <p:spPr>
            <a:xfrm rot="5400000">
              <a:off x="3247324" y="5762737"/>
              <a:ext cx="292100" cy="88900"/>
            </a:xfrm>
            <a:prstGeom prst="rect">
              <a:avLst/>
            </a:prstGeom>
          </p:spPr>
        </p:pic>
      </p:grpSp>
      <p:sp>
        <p:nvSpPr>
          <p:cNvPr id="39" name="Rectangle 38">
            <a:extLst>
              <a:ext uri="{FF2B5EF4-FFF2-40B4-BE49-F238E27FC236}">
                <a16:creationId xmlns:a16="http://schemas.microsoft.com/office/drawing/2014/main" id="{1023927E-2C3F-D6F9-765F-17569B7E6985}"/>
              </a:ext>
            </a:extLst>
          </p:cNvPr>
          <p:cNvSpPr/>
          <p:nvPr/>
        </p:nvSpPr>
        <p:spPr>
          <a:xfrm>
            <a:off x="5290286" y="5666086"/>
            <a:ext cx="1080000" cy="288000"/>
          </a:xfrm>
          <a:prstGeom prst="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1200"/>
              <a:t>InfiniBand</a:t>
            </a:r>
            <a:endParaRPr lang="en-FI" sz="1600"/>
          </a:p>
        </p:txBody>
      </p:sp>
      <p:sp>
        <p:nvSpPr>
          <p:cNvPr id="40" name="Rectangle 39">
            <a:extLst>
              <a:ext uri="{FF2B5EF4-FFF2-40B4-BE49-F238E27FC236}">
                <a16:creationId xmlns:a16="http://schemas.microsoft.com/office/drawing/2014/main" id="{43C0F4A5-F35E-46FB-CA68-7761B0B55BCB}"/>
              </a:ext>
            </a:extLst>
          </p:cNvPr>
          <p:cNvSpPr/>
          <p:nvPr/>
        </p:nvSpPr>
        <p:spPr>
          <a:xfrm>
            <a:off x="6581133" y="5675019"/>
            <a:ext cx="1080000" cy="28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1200"/>
              <a:t>RoCE</a:t>
            </a:r>
            <a:endParaRPr lang="en-FI" sz="1600"/>
          </a:p>
        </p:txBody>
      </p:sp>
      <p:sp>
        <p:nvSpPr>
          <p:cNvPr id="41" name="Rectangle 40">
            <a:extLst>
              <a:ext uri="{FF2B5EF4-FFF2-40B4-BE49-F238E27FC236}">
                <a16:creationId xmlns:a16="http://schemas.microsoft.com/office/drawing/2014/main" id="{DA3AC243-5772-0190-216A-2EF88DC5F68C}"/>
              </a:ext>
            </a:extLst>
          </p:cNvPr>
          <p:cNvSpPr/>
          <p:nvPr/>
        </p:nvSpPr>
        <p:spPr>
          <a:xfrm>
            <a:off x="7823061" y="5679941"/>
            <a:ext cx="1080000" cy="288000"/>
          </a:xfrm>
          <a:prstGeom prst="rect">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1200"/>
              <a:t>iWARP</a:t>
            </a:r>
            <a:endParaRPr lang="en-FI" sz="1600"/>
          </a:p>
        </p:txBody>
      </p:sp>
      <p:cxnSp>
        <p:nvCxnSpPr>
          <p:cNvPr id="43" name="Straight Connector 42">
            <a:extLst>
              <a:ext uri="{FF2B5EF4-FFF2-40B4-BE49-F238E27FC236}">
                <a16:creationId xmlns:a16="http://schemas.microsoft.com/office/drawing/2014/main" id="{0697E061-8F92-157D-BDF3-E36F964E721A}"/>
              </a:ext>
            </a:extLst>
          </p:cNvPr>
          <p:cNvCxnSpPr>
            <a:cxnSpLocks/>
          </p:cNvCxnSpPr>
          <p:nvPr/>
        </p:nvCxnSpPr>
        <p:spPr>
          <a:xfrm>
            <a:off x="7732095" y="4321584"/>
            <a:ext cx="0" cy="497981"/>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A8C5DF6-73C1-5ECD-141D-DA015A8A2863}"/>
              </a:ext>
            </a:extLst>
          </p:cNvPr>
          <p:cNvSpPr txBox="1"/>
          <p:nvPr/>
        </p:nvSpPr>
        <p:spPr>
          <a:xfrm>
            <a:off x="8770130" y="2996322"/>
            <a:ext cx="853119" cy="338554"/>
          </a:xfrm>
          <a:prstGeom prst="rect">
            <a:avLst/>
          </a:prstGeom>
          <a:noFill/>
        </p:spPr>
        <p:txBody>
          <a:bodyPr wrap="none" rtlCol="0">
            <a:spAutoFit/>
          </a:bodyPr>
          <a:lstStyle/>
          <a:p>
            <a:r>
              <a:rPr lang="en-FI" sz="1600">
                <a:solidFill>
                  <a:schemeClr val="bg1"/>
                </a:solidFill>
              </a:rPr>
              <a:t>Kernel</a:t>
            </a:r>
            <a:endParaRPr lang="en-FI">
              <a:solidFill>
                <a:schemeClr val="bg1"/>
              </a:solidFill>
            </a:endParaRPr>
          </a:p>
        </p:txBody>
      </p:sp>
      <p:cxnSp>
        <p:nvCxnSpPr>
          <p:cNvPr id="47" name="Straight Arrow Connector 46">
            <a:extLst>
              <a:ext uri="{FF2B5EF4-FFF2-40B4-BE49-F238E27FC236}">
                <a16:creationId xmlns:a16="http://schemas.microsoft.com/office/drawing/2014/main" id="{DBFA2C72-B70C-24F9-25BB-210251369C8B}"/>
              </a:ext>
            </a:extLst>
          </p:cNvPr>
          <p:cNvCxnSpPr>
            <a:cxnSpLocks/>
          </p:cNvCxnSpPr>
          <p:nvPr/>
        </p:nvCxnSpPr>
        <p:spPr>
          <a:xfrm flipH="1">
            <a:off x="7471465" y="2078179"/>
            <a:ext cx="2575" cy="1873709"/>
          </a:xfrm>
          <a:prstGeom prst="straightConnector1">
            <a:avLst/>
          </a:prstGeom>
          <a:ln w="317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7C3B97F-CE03-D978-E30C-7A2B219A359E}"/>
              </a:ext>
            </a:extLst>
          </p:cNvPr>
          <p:cNvCxnSpPr>
            <a:cxnSpLocks/>
          </p:cNvCxnSpPr>
          <p:nvPr/>
        </p:nvCxnSpPr>
        <p:spPr>
          <a:xfrm>
            <a:off x="8397146" y="2078179"/>
            <a:ext cx="12330" cy="2805985"/>
          </a:xfrm>
          <a:prstGeom prst="straightConnector1">
            <a:avLst/>
          </a:prstGeom>
          <a:ln w="317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583A043D-5248-D111-6B50-FACD26508E32}"/>
              </a:ext>
            </a:extLst>
          </p:cNvPr>
          <p:cNvGrpSpPr/>
          <p:nvPr/>
        </p:nvGrpSpPr>
        <p:grpSpPr>
          <a:xfrm>
            <a:off x="6420891" y="1617160"/>
            <a:ext cx="1402170" cy="373718"/>
            <a:chOff x="963205" y="3046366"/>
            <a:chExt cx="1402170" cy="373718"/>
          </a:xfrm>
        </p:grpSpPr>
        <p:sp>
          <p:nvSpPr>
            <p:cNvPr id="53" name="Rectangle 52">
              <a:extLst>
                <a:ext uri="{FF2B5EF4-FFF2-40B4-BE49-F238E27FC236}">
                  <a16:creationId xmlns:a16="http://schemas.microsoft.com/office/drawing/2014/main" id="{91DE3861-E8BA-7905-3826-C8661C071D55}"/>
                </a:ext>
              </a:extLst>
            </p:cNvPr>
            <p:cNvSpPr/>
            <p:nvPr/>
          </p:nvSpPr>
          <p:spPr>
            <a:xfrm>
              <a:off x="963205" y="3087168"/>
              <a:ext cx="1402170" cy="332916"/>
            </a:xfrm>
            <a:prstGeom prst="rect">
              <a:avLst/>
            </a:prstGeom>
            <a:solidFill>
              <a:schemeClr val="bg1">
                <a:lumMod val="6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sz="1600"/>
            </a:p>
          </p:txBody>
        </p:sp>
        <p:sp>
          <p:nvSpPr>
            <p:cNvPr id="54" name="Rectangle 53">
              <a:extLst>
                <a:ext uri="{FF2B5EF4-FFF2-40B4-BE49-F238E27FC236}">
                  <a16:creationId xmlns:a16="http://schemas.microsoft.com/office/drawing/2014/main" id="{4470B6B1-F306-EE06-5CDE-8BC9FDA5B602}"/>
                </a:ext>
              </a:extLst>
            </p:cNvPr>
            <p:cNvSpPr/>
            <p:nvPr/>
          </p:nvSpPr>
          <p:spPr>
            <a:xfrm>
              <a:off x="1073655" y="3276874"/>
              <a:ext cx="240795" cy="104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sz="1600"/>
            </a:p>
          </p:txBody>
        </p:sp>
        <p:sp>
          <p:nvSpPr>
            <p:cNvPr id="55" name="Rectangle 54">
              <a:extLst>
                <a:ext uri="{FF2B5EF4-FFF2-40B4-BE49-F238E27FC236}">
                  <a16:creationId xmlns:a16="http://schemas.microsoft.com/office/drawing/2014/main" id="{FB2EF35A-FA32-0063-64DD-8F44369F5F08}"/>
                </a:ext>
              </a:extLst>
            </p:cNvPr>
            <p:cNvSpPr/>
            <p:nvPr/>
          </p:nvSpPr>
          <p:spPr>
            <a:xfrm>
              <a:off x="1993597" y="3273699"/>
              <a:ext cx="240795" cy="104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sz="1600"/>
            </a:p>
          </p:txBody>
        </p:sp>
        <p:sp>
          <p:nvSpPr>
            <p:cNvPr id="56" name="Rectangle 55">
              <a:extLst>
                <a:ext uri="{FF2B5EF4-FFF2-40B4-BE49-F238E27FC236}">
                  <a16:creationId xmlns:a16="http://schemas.microsoft.com/office/drawing/2014/main" id="{871DF206-C480-D746-440B-FC7A444AB76E}"/>
                </a:ext>
              </a:extLst>
            </p:cNvPr>
            <p:cNvSpPr/>
            <p:nvPr/>
          </p:nvSpPr>
          <p:spPr>
            <a:xfrm>
              <a:off x="1688743" y="3273973"/>
              <a:ext cx="240795" cy="104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sz="1600"/>
            </a:p>
          </p:txBody>
        </p:sp>
        <p:sp>
          <p:nvSpPr>
            <p:cNvPr id="57" name="Rectangle 56">
              <a:extLst>
                <a:ext uri="{FF2B5EF4-FFF2-40B4-BE49-F238E27FC236}">
                  <a16:creationId xmlns:a16="http://schemas.microsoft.com/office/drawing/2014/main" id="{7090ECC7-ABF3-0CA7-5931-A79A93705865}"/>
                </a:ext>
              </a:extLst>
            </p:cNvPr>
            <p:cNvSpPr/>
            <p:nvPr/>
          </p:nvSpPr>
          <p:spPr>
            <a:xfrm>
              <a:off x="1387965" y="3277148"/>
              <a:ext cx="240795" cy="104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sz="1600"/>
            </a:p>
          </p:txBody>
        </p:sp>
        <p:sp>
          <p:nvSpPr>
            <p:cNvPr id="58" name="TextBox 57">
              <a:extLst>
                <a:ext uri="{FF2B5EF4-FFF2-40B4-BE49-F238E27FC236}">
                  <a16:creationId xmlns:a16="http://schemas.microsoft.com/office/drawing/2014/main" id="{5909921A-5BE2-229E-C519-82C8BC6F572D}"/>
                </a:ext>
              </a:extLst>
            </p:cNvPr>
            <p:cNvSpPr txBox="1"/>
            <p:nvPr/>
          </p:nvSpPr>
          <p:spPr>
            <a:xfrm>
              <a:off x="1318682" y="3046366"/>
              <a:ext cx="691215" cy="261610"/>
            </a:xfrm>
            <a:prstGeom prst="rect">
              <a:avLst/>
            </a:prstGeom>
            <a:noFill/>
          </p:spPr>
          <p:txBody>
            <a:bodyPr wrap="none" rtlCol="0">
              <a:spAutoFit/>
            </a:bodyPr>
            <a:lstStyle/>
            <a:p>
              <a:r>
                <a:rPr lang="en-FI" sz="1100"/>
                <a:t>Buffers</a:t>
              </a:r>
              <a:endParaRPr lang="en-FI"/>
            </a:p>
          </p:txBody>
        </p:sp>
      </p:grpSp>
      <p:grpSp>
        <p:nvGrpSpPr>
          <p:cNvPr id="60" name="Group 59">
            <a:extLst>
              <a:ext uri="{FF2B5EF4-FFF2-40B4-BE49-F238E27FC236}">
                <a16:creationId xmlns:a16="http://schemas.microsoft.com/office/drawing/2014/main" id="{AE1AFAB1-DC4C-2577-BAAC-10A56F0678D4}"/>
              </a:ext>
            </a:extLst>
          </p:cNvPr>
          <p:cNvGrpSpPr/>
          <p:nvPr/>
        </p:nvGrpSpPr>
        <p:grpSpPr>
          <a:xfrm>
            <a:off x="8045901" y="1616341"/>
            <a:ext cx="1402170" cy="373718"/>
            <a:chOff x="963205" y="3046366"/>
            <a:chExt cx="1402170" cy="373718"/>
          </a:xfrm>
        </p:grpSpPr>
        <p:sp>
          <p:nvSpPr>
            <p:cNvPr id="61" name="Rectangle 60">
              <a:extLst>
                <a:ext uri="{FF2B5EF4-FFF2-40B4-BE49-F238E27FC236}">
                  <a16:creationId xmlns:a16="http://schemas.microsoft.com/office/drawing/2014/main" id="{1791F93B-0C13-15B0-3219-2B9C83F84AE7}"/>
                </a:ext>
              </a:extLst>
            </p:cNvPr>
            <p:cNvSpPr/>
            <p:nvPr/>
          </p:nvSpPr>
          <p:spPr>
            <a:xfrm>
              <a:off x="963205" y="3087168"/>
              <a:ext cx="1402170" cy="332916"/>
            </a:xfrm>
            <a:prstGeom prst="rect">
              <a:avLst/>
            </a:prstGeom>
            <a:solidFill>
              <a:schemeClr val="bg1">
                <a:lumMod val="6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sz="1600"/>
            </a:p>
          </p:txBody>
        </p:sp>
        <p:sp>
          <p:nvSpPr>
            <p:cNvPr id="62" name="Rectangle 61">
              <a:extLst>
                <a:ext uri="{FF2B5EF4-FFF2-40B4-BE49-F238E27FC236}">
                  <a16:creationId xmlns:a16="http://schemas.microsoft.com/office/drawing/2014/main" id="{9061FA98-1ED4-D115-01B1-F5FC9E78FC6B}"/>
                </a:ext>
              </a:extLst>
            </p:cNvPr>
            <p:cNvSpPr/>
            <p:nvPr/>
          </p:nvSpPr>
          <p:spPr>
            <a:xfrm>
              <a:off x="1073655" y="3276874"/>
              <a:ext cx="240795" cy="104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sz="1600"/>
            </a:p>
          </p:txBody>
        </p:sp>
        <p:sp>
          <p:nvSpPr>
            <p:cNvPr id="63" name="Rectangle 62">
              <a:extLst>
                <a:ext uri="{FF2B5EF4-FFF2-40B4-BE49-F238E27FC236}">
                  <a16:creationId xmlns:a16="http://schemas.microsoft.com/office/drawing/2014/main" id="{BE67A4C9-A1A0-F3ED-4747-B9BE80B48569}"/>
                </a:ext>
              </a:extLst>
            </p:cNvPr>
            <p:cNvSpPr/>
            <p:nvPr/>
          </p:nvSpPr>
          <p:spPr>
            <a:xfrm>
              <a:off x="1993597" y="3273699"/>
              <a:ext cx="240795" cy="104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sz="1600"/>
            </a:p>
          </p:txBody>
        </p:sp>
        <p:sp>
          <p:nvSpPr>
            <p:cNvPr id="64" name="Rectangle 63">
              <a:extLst>
                <a:ext uri="{FF2B5EF4-FFF2-40B4-BE49-F238E27FC236}">
                  <a16:creationId xmlns:a16="http://schemas.microsoft.com/office/drawing/2014/main" id="{0DFBBBD6-F7CC-FB86-7A5F-3CDB7029B5C6}"/>
                </a:ext>
              </a:extLst>
            </p:cNvPr>
            <p:cNvSpPr/>
            <p:nvPr/>
          </p:nvSpPr>
          <p:spPr>
            <a:xfrm>
              <a:off x="1688743" y="3273973"/>
              <a:ext cx="240795" cy="104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sz="1600"/>
            </a:p>
          </p:txBody>
        </p:sp>
        <p:sp>
          <p:nvSpPr>
            <p:cNvPr id="65" name="Rectangle 64">
              <a:extLst>
                <a:ext uri="{FF2B5EF4-FFF2-40B4-BE49-F238E27FC236}">
                  <a16:creationId xmlns:a16="http://schemas.microsoft.com/office/drawing/2014/main" id="{1C47BE20-E4E0-4BFC-579D-C6B1E3332F17}"/>
                </a:ext>
              </a:extLst>
            </p:cNvPr>
            <p:cNvSpPr/>
            <p:nvPr/>
          </p:nvSpPr>
          <p:spPr>
            <a:xfrm>
              <a:off x="1387965" y="3277148"/>
              <a:ext cx="240795" cy="104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sz="1600"/>
            </a:p>
          </p:txBody>
        </p:sp>
        <p:sp>
          <p:nvSpPr>
            <p:cNvPr id="66" name="TextBox 65">
              <a:extLst>
                <a:ext uri="{FF2B5EF4-FFF2-40B4-BE49-F238E27FC236}">
                  <a16:creationId xmlns:a16="http://schemas.microsoft.com/office/drawing/2014/main" id="{FA266C95-55CF-03F8-9D05-9D0436DAFEE9}"/>
                </a:ext>
              </a:extLst>
            </p:cNvPr>
            <p:cNvSpPr txBox="1"/>
            <p:nvPr/>
          </p:nvSpPr>
          <p:spPr>
            <a:xfrm>
              <a:off x="1318682" y="3046366"/>
              <a:ext cx="691215" cy="261610"/>
            </a:xfrm>
            <a:prstGeom prst="rect">
              <a:avLst/>
            </a:prstGeom>
            <a:noFill/>
          </p:spPr>
          <p:txBody>
            <a:bodyPr wrap="none" rtlCol="0">
              <a:spAutoFit/>
            </a:bodyPr>
            <a:lstStyle/>
            <a:p>
              <a:r>
                <a:rPr lang="en-FI" sz="1100"/>
                <a:t>Buffers</a:t>
              </a:r>
              <a:endParaRPr lang="en-FI"/>
            </a:p>
          </p:txBody>
        </p:sp>
      </p:grpSp>
      <p:grpSp>
        <p:nvGrpSpPr>
          <p:cNvPr id="67" name="Group 66">
            <a:extLst>
              <a:ext uri="{FF2B5EF4-FFF2-40B4-BE49-F238E27FC236}">
                <a16:creationId xmlns:a16="http://schemas.microsoft.com/office/drawing/2014/main" id="{E02FFAE6-D958-5BAA-7417-4F503600BE4B}"/>
              </a:ext>
            </a:extLst>
          </p:cNvPr>
          <p:cNvGrpSpPr/>
          <p:nvPr/>
        </p:nvGrpSpPr>
        <p:grpSpPr>
          <a:xfrm rot="5400000">
            <a:off x="7273729" y="2988580"/>
            <a:ext cx="1402170" cy="373718"/>
            <a:chOff x="963205" y="3046366"/>
            <a:chExt cx="1402170" cy="373718"/>
          </a:xfrm>
        </p:grpSpPr>
        <p:sp>
          <p:nvSpPr>
            <p:cNvPr id="68" name="Rectangle 67">
              <a:extLst>
                <a:ext uri="{FF2B5EF4-FFF2-40B4-BE49-F238E27FC236}">
                  <a16:creationId xmlns:a16="http://schemas.microsoft.com/office/drawing/2014/main" id="{74614A32-7CC7-3AA6-8F1C-DECD0064DAF3}"/>
                </a:ext>
              </a:extLst>
            </p:cNvPr>
            <p:cNvSpPr/>
            <p:nvPr/>
          </p:nvSpPr>
          <p:spPr>
            <a:xfrm>
              <a:off x="963205" y="3087168"/>
              <a:ext cx="1402170" cy="332916"/>
            </a:xfrm>
            <a:prstGeom prst="rect">
              <a:avLst/>
            </a:prstGeom>
            <a:solidFill>
              <a:schemeClr val="bg1">
                <a:lumMod val="6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sz="1600"/>
            </a:p>
          </p:txBody>
        </p:sp>
        <p:sp>
          <p:nvSpPr>
            <p:cNvPr id="69" name="Rectangle 68">
              <a:extLst>
                <a:ext uri="{FF2B5EF4-FFF2-40B4-BE49-F238E27FC236}">
                  <a16:creationId xmlns:a16="http://schemas.microsoft.com/office/drawing/2014/main" id="{C350A7BE-1E66-8F98-D604-23524891E146}"/>
                </a:ext>
              </a:extLst>
            </p:cNvPr>
            <p:cNvSpPr/>
            <p:nvPr/>
          </p:nvSpPr>
          <p:spPr>
            <a:xfrm>
              <a:off x="1073655" y="3276874"/>
              <a:ext cx="240795" cy="104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sz="1600"/>
            </a:p>
          </p:txBody>
        </p:sp>
        <p:sp>
          <p:nvSpPr>
            <p:cNvPr id="70" name="Rectangle 69">
              <a:extLst>
                <a:ext uri="{FF2B5EF4-FFF2-40B4-BE49-F238E27FC236}">
                  <a16:creationId xmlns:a16="http://schemas.microsoft.com/office/drawing/2014/main" id="{4B970200-9F1A-BDF8-840D-1DF9DF971310}"/>
                </a:ext>
              </a:extLst>
            </p:cNvPr>
            <p:cNvSpPr/>
            <p:nvPr/>
          </p:nvSpPr>
          <p:spPr>
            <a:xfrm>
              <a:off x="1993597" y="3273699"/>
              <a:ext cx="240795" cy="104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sz="1600"/>
            </a:p>
          </p:txBody>
        </p:sp>
        <p:sp>
          <p:nvSpPr>
            <p:cNvPr id="71" name="Rectangle 70">
              <a:extLst>
                <a:ext uri="{FF2B5EF4-FFF2-40B4-BE49-F238E27FC236}">
                  <a16:creationId xmlns:a16="http://schemas.microsoft.com/office/drawing/2014/main" id="{F4CF802B-AE63-4F1E-3896-81073E01E6B0}"/>
                </a:ext>
              </a:extLst>
            </p:cNvPr>
            <p:cNvSpPr/>
            <p:nvPr/>
          </p:nvSpPr>
          <p:spPr>
            <a:xfrm>
              <a:off x="1688743" y="3273973"/>
              <a:ext cx="240795" cy="104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sz="1600"/>
            </a:p>
          </p:txBody>
        </p:sp>
        <p:sp>
          <p:nvSpPr>
            <p:cNvPr id="72" name="Rectangle 71">
              <a:extLst>
                <a:ext uri="{FF2B5EF4-FFF2-40B4-BE49-F238E27FC236}">
                  <a16:creationId xmlns:a16="http://schemas.microsoft.com/office/drawing/2014/main" id="{1A0D5E25-309F-17A9-E5A5-97EE1765AC11}"/>
                </a:ext>
              </a:extLst>
            </p:cNvPr>
            <p:cNvSpPr/>
            <p:nvPr/>
          </p:nvSpPr>
          <p:spPr>
            <a:xfrm>
              <a:off x="1387965" y="3277148"/>
              <a:ext cx="240795" cy="104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sz="1600"/>
            </a:p>
          </p:txBody>
        </p:sp>
        <p:sp>
          <p:nvSpPr>
            <p:cNvPr id="73" name="TextBox 72">
              <a:extLst>
                <a:ext uri="{FF2B5EF4-FFF2-40B4-BE49-F238E27FC236}">
                  <a16:creationId xmlns:a16="http://schemas.microsoft.com/office/drawing/2014/main" id="{15444E6A-335F-2452-10D8-86EE9FE5B30B}"/>
                </a:ext>
              </a:extLst>
            </p:cNvPr>
            <p:cNvSpPr txBox="1"/>
            <p:nvPr/>
          </p:nvSpPr>
          <p:spPr>
            <a:xfrm>
              <a:off x="1064682" y="3046366"/>
              <a:ext cx="1249060" cy="261610"/>
            </a:xfrm>
            <a:prstGeom prst="rect">
              <a:avLst/>
            </a:prstGeom>
            <a:noFill/>
          </p:spPr>
          <p:txBody>
            <a:bodyPr wrap="none" rtlCol="0">
              <a:spAutoFit/>
            </a:bodyPr>
            <a:lstStyle/>
            <a:p>
              <a:r>
                <a:rPr lang="en-FI" sz="1100"/>
                <a:t>Buffer Headers</a:t>
              </a:r>
              <a:endParaRPr lang="en-FI"/>
            </a:p>
          </p:txBody>
        </p:sp>
      </p:grpSp>
      <p:sp>
        <p:nvSpPr>
          <p:cNvPr id="74" name="TextBox 73">
            <a:extLst>
              <a:ext uri="{FF2B5EF4-FFF2-40B4-BE49-F238E27FC236}">
                <a16:creationId xmlns:a16="http://schemas.microsoft.com/office/drawing/2014/main" id="{554682F1-9861-8036-A0C2-62948115FFF0}"/>
              </a:ext>
            </a:extLst>
          </p:cNvPr>
          <p:cNvSpPr txBox="1"/>
          <p:nvPr/>
        </p:nvSpPr>
        <p:spPr>
          <a:xfrm rot="5400000">
            <a:off x="7789777" y="2994316"/>
            <a:ext cx="1636987" cy="338554"/>
          </a:xfrm>
          <a:prstGeom prst="rect">
            <a:avLst/>
          </a:prstGeom>
          <a:noFill/>
        </p:spPr>
        <p:txBody>
          <a:bodyPr wrap="none" rtlCol="0">
            <a:spAutoFit/>
          </a:bodyPr>
          <a:lstStyle/>
          <a:p>
            <a:r>
              <a:rPr lang="en-FI" sz="1600">
                <a:solidFill>
                  <a:schemeClr val="bg1"/>
                </a:solidFill>
              </a:rPr>
              <a:t>Kernel Bypass</a:t>
            </a:r>
            <a:endParaRPr lang="en-FI">
              <a:solidFill>
                <a:schemeClr val="bg1"/>
              </a:solidFill>
            </a:endParaRPr>
          </a:p>
        </p:txBody>
      </p:sp>
      <p:grpSp>
        <p:nvGrpSpPr>
          <p:cNvPr id="77" name="Group 76">
            <a:extLst>
              <a:ext uri="{FF2B5EF4-FFF2-40B4-BE49-F238E27FC236}">
                <a16:creationId xmlns:a16="http://schemas.microsoft.com/office/drawing/2014/main" id="{8D362BAC-9D5B-E5C0-3070-1D00FA23C2A2}"/>
              </a:ext>
            </a:extLst>
          </p:cNvPr>
          <p:cNvGrpSpPr/>
          <p:nvPr/>
        </p:nvGrpSpPr>
        <p:grpSpPr>
          <a:xfrm>
            <a:off x="9675224" y="1644018"/>
            <a:ext cx="1588075" cy="381001"/>
            <a:chOff x="9011237" y="3778878"/>
            <a:chExt cx="1588075" cy="381001"/>
          </a:xfrm>
        </p:grpSpPr>
        <p:sp>
          <p:nvSpPr>
            <p:cNvPr id="75" name="Pentagon 74">
              <a:extLst>
                <a:ext uri="{FF2B5EF4-FFF2-40B4-BE49-F238E27FC236}">
                  <a16:creationId xmlns:a16="http://schemas.microsoft.com/office/drawing/2014/main" id="{11CB744E-9B53-F893-4A02-BA5C88AB19F4}"/>
                </a:ext>
              </a:extLst>
            </p:cNvPr>
            <p:cNvSpPr/>
            <p:nvPr/>
          </p:nvSpPr>
          <p:spPr>
            <a:xfrm rot="10800000">
              <a:off x="9011237" y="3778878"/>
              <a:ext cx="1588075" cy="381001"/>
            </a:xfrm>
            <a:prstGeom prst="homePlat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6" name="TextBox 75">
              <a:extLst>
                <a:ext uri="{FF2B5EF4-FFF2-40B4-BE49-F238E27FC236}">
                  <a16:creationId xmlns:a16="http://schemas.microsoft.com/office/drawing/2014/main" id="{E46E4CD4-9AC6-1BBC-C2B7-B35225E0FAAD}"/>
                </a:ext>
              </a:extLst>
            </p:cNvPr>
            <p:cNvSpPr txBox="1"/>
            <p:nvPr/>
          </p:nvSpPr>
          <p:spPr>
            <a:xfrm>
              <a:off x="9185124" y="3806694"/>
              <a:ext cx="1327608" cy="338554"/>
            </a:xfrm>
            <a:prstGeom prst="rect">
              <a:avLst/>
            </a:prstGeom>
            <a:noFill/>
          </p:spPr>
          <p:txBody>
            <a:bodyPr wrap="none" rtlCol="0">
              <a:spAutoFit/>
            </a:bodyPr>
            <a:lstStyle/>
            <a:p>
              <a:r>
                <a:rPr lang="en-FI" sz="1600">
                  <a:solidFill>
                    <a:schemeClr val="bg1"/>
                  </a:solidFill>
                </a:rPr>
                <a:t>RDMA App</a:t>
              </a:r>
              <a:endParaRPr lang="en-FI">
                <a:solidFill>
                  <a:schemeClr val="bg1"/>
                </a:solidFill>
              </a:endParaRPr>
            </a:p>
          </p:txBody>
        </p:sp>
      </p:grpSp>
      <p:sp>
        <p:nvSpPr>
          <p:cNvPr id="78" name="TextBox 77">
            <a:extLst>
              <a:ext uri="{FF2B5EF4-FFF2-40B4-BE49-F238E27FC236}">
                <a16:creationId xmlns:a16="http://schemas.microsoft.com/office/drawing/2014/main" id="{A17D83B2-959B-F40E-26B4-5AF44DBC9F98}"/>
              </a:ext>
            </a:extLst>
          </p:cNvPr>
          <p:cNvSpPr txBox="1"/>
          <p:nvPr/>
        </p:nvSpPr>
        <p:spPr>
          <a:xfrm>
            <a:off x="8330320" y="5067335"/>
            <a:ext cx="2303836" cy="523220"/>
          </a:xfrm>
          <a:prstGeom prst="rect">
            <a:avLst/>
          </a:prstGeom>
          <a:noFill/>
        </p:spPr>
        <p:txBody>
          <a:bodyPr wrap="none" rtlCol="0">
            <a:spAutoFit/>
          </a:bodyPr>
          <a:lstStyle/>
          <a:p>
            <a:r>
              <a:rPr lang="en-FI" sz="1400">
                <a:solidFill>
                  <a:schemeClr val="bg1"/>
                </a:solidFill>
              </a:rPr>
              <a:t>NIC</a:t>
            </a:r>
          </a:p>
          <a:p>
            <a:r>
              <a:rPr lang="en-FI" sz="1400">
                <a:solidFill>
                  <a:schemeClr val="bg1"/>
                </a:solidFill>
              </a:rPr>
              <a:t>(Host Channel Adapter)</a:t>
            </a:r>
          </a:p>
        </p:txBody>
      </p:sp>
      <p:sp>
        <p:nvSpPr>
          <p:cNvPr id="83" name="TextBox 82">
            <a:extLst>
              <a:ext uri="{FF2B5EF4-FFF2-40B4-BE49-F238E27FC236}">
                <a16:creationId xmlns:a16="http://schemas.microsoft.com/office/drawing/2014/main" id="{A213C3E8-A8B3-5026-2FDC-E0432963F59A}"/>
              </a:ext>
            </a:extLst>
          </p:cNvPr>
          <p:cNvSpPr txBox="1"/>
          <p:nvPr/>
        </p:nvSpPr>
        <p:spPr>
          <a:xfrm>
            <a:off x="341500" y="1536257"/>
            <a:ext cx="4736232" cy="4395499"/>
          </a:xfrm>
          <a:prstGeom prst="rect">
            <a:avLst/>
          </a:prstGeom>
          <a:noFill/>
        </p:spPr>
        <p:txBody>
          <a:bodyPr wrap="square" rtlCol="0">
            <a:spAutoFit/>
          </a:bodyPr>
          <a:lstStyle/>
          <a:p>
            <a:pPr>
              <a:lnSpc>
                <a:spcPct val="150000"/>
              </a:lnSpc>
            </a:pPr>
            <a:r>
              <a:rPr lang="en-GB" sz="1600" b="0" i="0" u="none" strike="noStrike" dirty="0">
                <a:solidFill>
                  <a:schemeClr val="bg1"/>
                </a:solidFill>
                <a:effectLst/>
              </a:rPr>
              <a:t>Remote Direct Memory Access (RDMA) is an ultra-high-speed network memory access technology </a:t>
            </a:r>
          </a:p>
          <a:p>
            <a:pPr>
              <a:lnSpc>
                <a:spcPct val="150000"/>
              </a:lnSpc>
            </a:pPr>
            <a:endParaRPr lang="en-GB" sz="1400" dirty="0">
              <a:solidFill>
                <a:schemeClr val="bg1"/>
              </a:solidFill>
            </a:endParaRPr>
          </a:p>
          <a:p>
            <a:pPr marL="285750" indent="-285750">
              <a:lnSpc>
                <a:spcPct val="150000"/>
              </a:lnSpc>
              <a:buFontTx/>
              <a:buChar char="-"/>
            </a:pPr>
            <a:r>
              <a:rPr lang="en-GB" sz="1400" dirty="0">
                <a:solidFill>
                  <a:schemeClr val="bg1"/>
                </a:solidFill>
              </a:rPr>
              <a:t>A</a:t>
            </a:r>
            <a:r>
              <a:rPr lang="en-GB" sz="1400" b="0" i="0" u="none" strike="noStrike" dirty="0">
                <a:solidFill>
                  <a:schemeClr val="bg1"/>
                </a:solidFill>
                <a:effectLst/>
              </a:rPr>
              <a:t>llows programs to access the memory of remote compute extremely fast.</a:t>
            </a:r>
          </a:p>
          <a:p>
            <a:pPr marL="285750" indent="-285750">
              <a:lnSpc>
                <a:spcPct val="150000"/>
              </a:lnSpc>
              <a:buFontTx/>
              <a:buChar char="-"/>
            </a:pPr>
            <a:r>
              <a:rPr lang="en-GB" sz="1400" b="0" i="0" u="none" strike="noStrike" dirty="0">
                <a:solidFill>
                  <a:schemeClr val="bg1"/>
                </a:solidFill>
                <a:effectLst/>
              </a:rPr>
              <a:t>With RDMA network access does not need to go through the OS kernel (sockets, TCP/IP, etc.),</a:t>
            </a:r>
            <a:endParaRPr lang="en-GB" sz="1400" dirty="0">
              <a:solidFill>
                <a:schemeClr val="bg1"/>
              </a:solidFill>
            </a:endParaRPr>
          </a:p>
          <a:p>
            <a:pPr marL="285750" indent="-285750">
              <a:lnSpc>
                <a:spcPct val="150000"/>
              </a:lnSpc>
              <a:buFontTx/>
              <a:buChar char="-"/>
            </a:pPr>
            <a:r>
              <a:rPr lang="en-GB" sz="1400" b="0" i="0" u="none" strike="noStrike" dirty="0">
                <a:solidFill>
                  <a:schemeClr val="bg1"/>
                </a:solidFill>
                <a:effectLst/>
              </a:rPr>
              <a:t>It would consume CPU time with kernel operations. </a:t>
            </a:r>
          </a:p>
          <a:p>
            <a:pPr marL="285750" indent="-285750">
              <a:lnSpc>
                <a:spcPct val="150000"/>
              </a:lnSpc>
              <a:buFontTx/>
              <a:buChar char="-"/>
            </a:pPr>
            <a:r>
              <a:rPr lang="en-GB" sz="1400" b="0" i="0" u="none" strike="noStrike" dirty="0">
                <a:solidFill>
                  <a:schemeClr val="bg1"/>
                </a:solidFill>
                <a:effectLst/>
              </a:rPr>
              <a:t>RDMA bypasses OS kernel overheads and enables direct memory access to the Network Interface Card (NIC). </a:t>
            </a:r>
            <a:endParaRPr lang="en-FI" sz="1400">
              <a:solidFill>
                <a:schemeClr val="bg1"/>
              </a:solidFill>
            </a:endParaRPr>
          </a:p>
        </p:txBody>
      </p:sp>
    </p:spTree>
    <p:extLst>
      <p:ext uri="{BB962C8B-B14F-4D97-AF65-F5344CB8AC3E}">
        <p14:creationId xmlns:p14="http://schemas.microsoft.com/office/powerpoint/2010/main" val="17868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EEA3B-544E-B4EE-6C8D-A99C448823D8}"/>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9B7914E-E811-3CC2-5374-D3157E1BF3CB}"/>
              </a:ext>
            </a:extLst>
          </p:cNvPr>
          <p:cNvGraphicFramePr>
            <a:graphicFrameLocks noGrp="1"/>
          </p:cNvGraphicFramePr>
          <p:nvPr/>
        </p:nvGraphicFramePr>
        <p:xfrm>
          <a:off x="1925362" y="2482914"/>
          <a:ext cx="8128000" cy="328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36726487"/>
                    </a:ext>
                  </a:extLst>
                </a:gridCol>
                <a:gridCol w="2032000">
                  <a:extLst>
                    <a:ext uri="{9D8B030D-6E8A-4147-A177-3AD203B41FA5}">
                      <a16:colId xmlns:a16="http://schemas.microsoft.com/office/drawing/2014/main" val="3568161898"/>
                    </a:ext>
                  </a:extLst>
                </a:gridCol>
                <a:gridCol w="2032000">
                  <a:extLst>
                    <a:ext uri="{9D8B030D-6E8A-4147-A177-3AD203B41FA5}">
                      <a16:colId xmlns:a16="http://schemas.microsoft.com/office/drawing/2014/main" val="495055333"/>
                    </a:ext>
                  </a:extLst>
                </a:gridCol>
                <a:gridCol w="2032000">
                  <a:extLst>
                    <a:ext uri="{9D8B030D-6E8A-4147-A177-3AD203B41FA5}">
                      <a16:colId xmlns:a16="http://schemas.microsoft.com/office/drawing/2014/main" val="1737691737"/>
                    </a:ext>
                  </a:extLst>
                </a:gridCol>
              </a:tblGrid>
              <a:tr h="370840">
                <a:tc>
                  <a:txBody>
                    <a:bodyPr/>
                    <a:lstStyle/>
                    <a:p>
                      <a:r>
                        <a:rPr lang="en-FI" sz="1400" dirty="0"/>
                        <a:t>Protocol</a:t>
                      </a:r>
                    </a:p>
                  </a:txBody>
                  <a:tcPr/>
                </a:tc>
                <a:tc>
                  <a:txBody>
                    <a:bodyPr/>
                    <a:lstStyle/>
                    <a:p>
                      <a:r>
                        <a:rPr lang="en-FI" sz="1400"/>
                        <a:t>InfiniBand (IB)</a:t>
                      </a:r>
                    </a:p>
                  </a:txBody>
                  <a:tcPr/>
                </a:tc>
                <a:tc>
                  <a:txBody>
                    <a:bodyPr/>
                    <a:lstStyle/>
                    <a:p>
                      <a:r>
                        <a:rPr lang="en-FI" sz="1400"/>
                        <a:t>RoCEv2</a:t>
                      </a:r>
                    </a:p>
                  </a:txBody>
                  <a:tcPr/>
                </a:tc>
                <a:tc>
                  <a:txBody>
                    <a:bodyPr/>
                    <a:lstStyle/>
                    <a:p>
                      <a:r>
                        <a:rPr lang="en-FI" sz="1400"/>
                        <a:t>Ultra Ethernet (UE)</a:t>
                      </a:r>
                    </a:p>
                  </a:txBody>
                  <a:tcPr/>
                </a:tc>
                <a:extLst>
                  <a:ext uri="{0D108BD9-81ED-4DB2-BD59-A6C34878D82A}">
                    <a16:rowId xmlns:a16="http://schemas.microsoft.com/office/drawing/2014/main" val="220717995"/>
                  </a:ext>
                </a:extLst>
              </a:tr>
              <a:tr h="370840">
                <a:tc>
                  <a:txBody>
                    <a:bodyPr/>
                    <a:lstStyle/>
                    <a:p>
                      <a:r>
                        <a:rPr lang="en-FI" sz="1000"/>
                        <a:t>Hardware</a:t>
                      </a:r>
                    </a:p>
                    <a:p>
                      <a:r>
                        <a:rPr lang="en-FI" sz="1000"/>
                        <a:t>Requirements</a:t>
                      </a:r>
                    </a:p>
                  </a:txBody>
                  <a:tcPr/>
                </a:tc>
                <a:tc>
                  <a:txBody>
                    <a:bodyPr/>
                    <a:lstStyle/>
                    <a:p>
                      <a:r>
                        <a:rPr lang="en-FI" sz="1000"/>
                        <a:t>Both NICs and switches</a:t>
                      </a:r>
                    </a:p>
                  </a:txBody>
                  <a:tcPr/>
                </a:tc>
                <a:tc>
                  <a:txBody>
                    <a:bodyPr/>
                    <a:lstStyle/>
                    <a:p>
                      <a:r>
                        <a:rPr lang="en-FI" sz="1000"/>
                        <a:t>Both NICs and standard Ethernet switches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000"/>
                        <a:t>Both NICs and standard Ethernet switches with additional optional features</a:t>
                      </a:r>
                    </a:p>
                    <a:p>
                      <a:endParaRPr lang="en-FI" sz="1000"/>
                    </a:p>
                  </a:txBody>
                  <a:tcPr/>
                </a:tc>
                <a:extLst>
                  <a:ext uri="{0D108BD9-81ED-4DB2-BD59-A6C34878D82A}">
                    <a16:rowId xmlns:a16="http://schemas.microsoft.com/office/drawing/2014/main" val="1299400683"/>
                  </a:ext>
                </a:extLst>
              </a:tr>
              <a:tr h="370840">
                <a:tc>
                  <a:txBody>
                    <a:bodyPr/>
                    <a:lstStyle/>
                    <a:p>
                      <a:r>
                        <a:rPr lang="en-FI" sz="1000"/>
                        <a:t>Losless Mechanism</a:t>
                      </a:r>
                    </a:p>
                  </a:txBody>
                  <a:tcPr/>
                </a:tc>
                <a:tc>
                  <a:txBody>
                    <a:bodyPr/>
                    <a:lstStyle/>
                    <a:p>
                      <a:r>
                        <a:rPr lang="en-FI" sz="1000"/>
                        <a:t>Hop-by-hop credit at L2, rate based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000"/>
                        <a:t>Hop-by-hop PFC at L2. Go Back N recovery, rate based</a:t>
                      </a:r>
                    </a:p>
                    <a:p>
                      <a:endParaRPr lang="en-FI" sz="1000"/>
                    </a:p>
                  </a:txBody>
                  <a:tcPr/>
                </a:tc>
                <a:tc>
                  <a:txBody>
                    <a:bodyPr/>
                    <a:lstStyle/>
                    <a:p>
                      <a:r>
                        <a:rPr lang="en-FI" sz="1000"/>
                        <a:t>Adaptive Sender congestion window. Receiver controlled credit</a:t>
                      </a:r>
                    </a:p>
                  </a:txBody>
                  <a:tcPr/>
                </a:tc>
                <a:extLst>
                  <a:ext uri="{0D108BD9-81ED-4DB2-BD59-A6C34878D82A}">
                    <a16:rowId xmlns:a16="http://schemas.microsoft.com/office/drawing/2014/main" val="2189787204"/>
                  </a:ext>
                </a:extLst>
              </a:tr>
              <a:tr h="370840">
                <a:tc>
                  <a:txBody>
                    <a:bodyPr/>
                    <a:lstStyle/>
                    <a:p>
                      <a:r>
                        <a:rPr lang="en-FI" sz="1000"/>
                        <a:t>Congestion Management</a:t>
                      </a:r>
                    </a:p>
                  </a:txBody>
                  <a:tcPr/>
                </a:tc>
                <a:tc>
                  <a:txBody>
                    <a:bodyPr/>
                    <a:lstStyle/>
                    <a:p>
                      <a:r>
                        <a:rPr lang="en-FI" sz="1000"/>
                        <a:t>FECN and BECN</a:t>
                      </a:r>
                    </a:p>
                  </a:txBody>
                  <a:tcPr/>
                </a:tc>
                <a:tc>
                  <a:txBody>
                    <a:bodyPr/>
                    <a:lstStyle/>
                    <a:p>
                      <a:r>
                        <a:rPr lang="en-FI" sz="1000"/>
                        <a:t>ECN marking and CNP, WRED for buffer control, QoS</a:t>
                      </a:r>
                    </a:p>
                  </a:txBody>
                  <a:tcPr/>
                </a:tc>
                <a:tc>
                  <a:txBody>
                    <a:bodyPr/>
                    <a:lstStyle/>
                    <a:p>
                      <a:r>
                        <a:rPr lang="en-FI" sz="1000"/>
                        <a:t>PFC and ECN, QoS, optional packet trimming in switches</a:t>
                      </a:r>
                    </a:p>
                  </a:txBody>
                  <a:tcPr/>
                </a:tc>
                <a:extLst>
                  <a:ext uri="{0D108BD9-81ED-4DB2-BD59-A6C34878D82A}">
                    <a16:rowId xmlns:a16="http://schemas.microsoft.com/office/drawing/2014/main" val="3244810530"/>
                  </a:ext>
                </a:extLst>
              </a:tr>
              <a:tr h="370840">
                <a:tc>
                  <a:txBody>
                    <a:bodyPr/>
                    <a:lstStyle/>
                    <a:p>
                      <a:r>
                        <a:rPr lang="en-FI" sz="1000"/>
                        <a:t>Load Balancing</a:t>
                      </a:r>
                    </a:p>
                  </a:txBody>
                  <a:tcPr/>
                </a:tc>
                <a:tc>
                  <a:txBody>
                    <a:bodyPr/>
                    <a:lstStyle/>
                    <a:p>
                      <a:r>
                        <a:rPr lang="en-FI" sz="1000"/>
                        <a:t>Per packet adaptive routing</a:t>
                      </a:r>
                    </a:p>
                  </a:txBody>
                  <a:tcPr/>
                </a:tc>
                <a:tc>
                  <a:txBody>
                    <a:bodyPr/>
                    <a:lstStyle/>
                    <a:p>
                      <a:r>
                        <a:rPr lang="en-FI" sz="1000"/>
                        <a:t>ECMP</a:t>
                      </a:r>
                    </a:p>
                  </a:txBody>
                  <a:tcPr/>
                </a:tc>
                <a:tc>
                  <a:txBody>
                    <a:bodyPr/>
                    <a:lstStyle/>
                    <a:p>
                      <a:r>
                        <a:rPr lang="en-FI" sz="1000"/>
                        <a:t>Packet spraying, ECMP</a:t>
                      </a:r>
                    </a:p>
                  </a:txBody>
                  <a:tcPr/>
                </a:tc>
                <a:extLst>
                  <a:ext uri="{0D108BD9-81ED-4DB2-BD59-A6C34878D82A}">
                    <a16:rowId xmlns:a16="http://schemas.microsoft.com/office/drawing/2014/main" val="2380318407"/>
                  </a:ext>
                </a:extLst>
              </a:tr>
              <a:tr h="370840">
                <a:tc>
                  <a:txBody>
                    <a:bodyPr/>
                    <a:lstStyle/>
                    <a:p>
                      <a:r>
                        <a:rPr lang="en-FI" sz="1000"/>
                        <a:t>Latency</a:t>
                      </a:r>
                    </a:p>
                  </a:txBody>
                  <a:tcPr/>
                </a:tc>
                <a:tc>
                  <a:txBody>
                    <a:bodyPr/>
                    <a:lstStyle/>
                    <a:p>
                      <a:r>
                        <a:rPr lang="en-FI" sz="1000"/>
                        <a:t>Very low</a:t>
                      </a:r>
                    </a:p>
                  </a:txBody>
                  <a:tcPr/>
                </a:tc>
                <a:tc>
                  <a:txBody>
                    <a:bodyPr/>
                    <a:lstStyle/>
                    <a:p>
                      <a:r>
                        <a:rPr lang="en-FI" sz="1000"/>
                        <a:t>Low</a:t>
                      </a:r>
                    </a:p>
                  </a:txBody>
                  <a:tcPr/>
                </a:tc>
                <a:tc>
                  <a:txBody>
                    <a:bodyPr/>
                    <a:lstStyle/>
                    <a:p>
                      <a:r>
                        <a:rPr lang="en-FI" sz="1000"/>
                        <a:t>Info not available *</a:t>
                      </a:r>
                    </a:p>
                  </a:txBody>
                  <a:tcPr/>
                </a:tc>
                <a:extLst>
                  <a:ext uri="{0D108BD9-81ED-4DB2-BD59-A6C34878D82A}">
                    <a16:rowId xmlns:a16="http://schemas.microsoft.com/office/drawing/2014/main" val="2298467589"/>
                  </a:ext>
                </a:extLst>
              </a:tr>
              <a:tr h="370840">
                <a:tc>
                  <a:txBody>
                    <a:bodyPr/>
                    <a:lstStyle/>
                    <a:p>
                      <a:r>
                        <a:rPr lang="en-FI" sz="1000"/>
                        <a:t>Control Plane</a:t>
                      </a:r>
                    </a:p>
                  </a:txBody>
                  <a:tcPr/>
                </a:tc>
                <a:tc>
                  <a:txBody>
                    <a:bodyPr/>
                    <a:lstStyle/>
                    <a:p>
                      <a:r>
                        <a:rPr lang="en-FI" sz="1000"/>
                        <a:t>Centralized Subnet Manager</a:t>
                      </a:r>
                    </a:p>
                  </a:txBody>
                  <a:tcPr/>
                </a:tc>
                <a:tc>
                  <a:txBody>
                    <a:bodyPr/>
                    <a:lstStyle/>
                    <a:p>
                      <a:r>
                        <a:rPr lang="en-FI" sz="1000"/>
                        <a:t>Distributed</a:t>
                      </a:r>
                    </a:p>
                  </a:txBody>
                  <a:tcPr/>
                </a:tc>
                <a:tc>
                  <a:txBody>
                    <a:bodyPr/>
                    <a:lstStyle/>
                    <a:p>
                      <a:r>
                        <a:rPr lang="en-FI" sz="1000" dirty="0"/>
                        <a:t>Distributed</a:t>
                      </a:r>
                    </a:p>
                  </a:txBody>
                  <a:tcPr/>
                </a:tc>
                <a:extLst>
                  <a:ext uri="{0D108BD9-81ED-4DB2-BD59-A6C34878D82A}">
                    <a16:rowId xmlns:a16="http://schemas.microsoft.com/office/drawing/2014/main" val="3595739644"/>
                  </a:ext>
                </a:extLst>
              </a:tr>
            </a:tbl>
          </a:graphicData>
        </a:graphic>
      </p:graphicFrame>
      <p:sp>
        <p:nvSpPr>
          <p:cNvPr id="5" name="TextBox 4">
            <a:extLst>
              <a:ext uri="{FF2B5EF4-FFF2-40B4-BE49-F238E27FC236}">
                <a16:creationId xmlns:a16="http://schemas.microsoft.com/office/drawing/2014/main" id="{C9A27E5C-CC0D-8FC4-7094-F21F66515FE9}"/>
              </a:ext>
            </a:extLst>
          </p:cNvPr>
          <p:cNvSpPr txBox="1"/>
          <p:nvPr/>
        </p:nvSpPr>
        <p:spPr>
          <a:xfrm>
            <a:off x="1157213" y="1482075"/>
            <a:ext cx="9330267" cy="89255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effectLst/>
                <a:latin typeface="Montserrat" pitchFamily="2" charset="77"/>
                <a:ea typeface="Times New Roman" panose="02020603050405020304" pitchFamily="18" charset="0"/>
                <a:cs typeface="Calibri" panose="020F0502020204030204" pitchFamily="34" charset="0"/>
              </a:rPr>
              <a:t>Compared to expensive network deployments like InfiniBand, RoCE is a </a:t>
            </a:r>
            <a:r>
              <a:rPr lang="en-FI" sz="1600">
                <a:solidFill>
                  <a:schemeClr val="bg1"/>
                </a:solidFill>
                <a:effectLst/>
                <a:latin typeface="Montserrat" pitchFamily="2" charset="77"/>
                <a:ea typeface="Times New Roman" panose="02020603050405020304" pitchFamily="18" charset="0"/>
              </a:rPr>
              <a:t>relatively cheaper option, although it still cannot be considered inexpensive. </a:t>
            </a:r>
            <a:r>
              <a:rPr lang="en-US" sz="1800" dirty="0">
                <a:solidFill>
                  <a:schemeClr val="bg1"/>
                </a:solidFill>
                <a:effectLst/>
                <a:latin typeface="Montserrat" pitchFamily="2" charset="77"/>
                <a:ea typeface="Times New Roman" panose="02020603050405020304" pitchFamily="18" charset="0"/>
                <a:cs typeface="Calibri" panose="020F0502020204030204" pitchFamily="34" charset="0"/>
              </a:rPr>
              <a:t> </a:t>
            </a:r>
            <a:endParaRPr lang="en-FI" sz="1800">
              <a:solidFill>
                <a:schemeClr val="bg1"/>
              </a:solidFill>
              <a:effectLst/>
              <a:latin typeface="Times New Roman" panose="02020603050405020304" pitchFamily="18" charset="0"/>
              <a:ea typeface="Times New Roman" panose="02020603050405020304" pitchFamily="18" charset="0"/>
            </a:endParaRPr>
          </a:p>
          <a:p>
            <a:endParaRPr lang="en-FI"/>
          </a:p>
        </p:txBody>
      </p:sp>
      <p:sp>
        <p:nvSpPr>
          <p:cNvPr id="11" name="Text Placeholder 2">
            <a:extLst>
              <a:ext uri="{FF2B5EF4-FFF2-40B4-BE49-F238E27FC236}">
                <a16:creationId xmlns:a16="http://schemas.microsoft.com/office/drawing/2014/main" id="{64AB6273-762D-3314-FF36-9D48A986AEC0}"/>
              </a:ext>
            </a:extLst>
          </p:cNvPr>
          <p:cNvSpPr>
            <a:spLocks noGrp="1"/>
          </p:cNvSpPr>
          <p:nvPr>
            <p:ph type="body" sz="quarter" idx="12"/>
          </p:nvPr>
        </p:nvSpPr>
        <p:spPr>
          <a:xfrm>
            <a:off x="449351" y="420982"/>
            <a:ext cx="10745992" cy="246221"/>
          </a:xfrm>
        </p:spPr>
        <p:txBody>
          <a:bodyPr anchor="ctr">
            <a:noAutofit/>
          </a:bodyPr>
          <a:lstStyle/>
          <a:p>
            <a:pPr>
              <a:lnSpc>
                <a:spcPct val="90000"/>
              </a:lnSpc>
            </a:pPr>
            <a:r>
              <a:rPr lang="fi-FI" sz="2400" dirty="0">
                <a:latin typeface="+mj-lt"/>
              </a:rPr>
              <a:t>AI Data Center Technology Reference</a:t>
            </a:r>
          </a:p>
        </p:txBody>
      </p:sp>
    </p:spTree>
    <p:extLst>
      <p:ext uri="{BB962C8B-B14F-4D97-AF65-F5344CB8AC3E}">
        <p14:creationId xmlns:p14="http://schemas.microsoft.com/office/powerpoint/2010/main" val="171110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61450-1AD5-2EE0-F453-3A0E83246D3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5462213-C44E-0FA2-5FF9-BC28C7D88309}"/>
              </a:ext>
            </a:extLst>
          </p:cNvPr>
          <p:cNvSpPr>
            <a:spLocks noGrp="1"/>
          </p:cNvSpPr>
          <p:nvPr>
            <p:ph type="body" sz="quarter" idx="12"/>
          </p:nvPr>
        </p:nvSpPr>
        <p:spPr>
          <a:xfrm>
            <a:off x="462603" y="462763"/>
            <a:ext cx="10745992" cy="381001"/>
          </a:xfrm>
        </p:spPr>
        <p:txBody>
          <a:bodyPr/>
          <a:lstStyle/>
          <a:p>
            <a:r>
              <a:rPr lang="fi-FI" sz="2400" dirty="0">
                <a:latin typeface="+mj-lt"/>
              </a:rPr>
              <a:t>IP Fabric Data Center </a:t>
            </a:r>
            <a:r>
              <a:rPr lang="fi-FI" sz="2400" dirty="0" err="1">
                <a:latin typeface="+mj-lt"/>
              </a:rPr>
              <a:t>Scale</a:t>
            </a:r>
            <a:r>
              <a:rPr lang="fi-FI" sz="2400" dirty="0">
                <a:latin typeface="+mj-lt"/>
              </a:rPr>
              <a:t>-Out Design for CSP 5G </a:t>
            </a:r>
            <a:r>
              <a:rPr lang="fi-FI" sz="2400" dirty="0" err="1">
                <a:latin typeface="+mj-lt"/>
              </a:rPr>
              <a:t>Workloads</a:t>
            </a:r>
            <a:endParaRPr lang="fi-FI" sz="2400" dirty="0">
              <a:latin typeface="+mj-lt"/>
            </a:endParaRPr>
          </a:p>
        </p:txBody>
      </p:sp>
      <p:pic>
        <p:nvPicPr>
          <p:cNvPr id="30" name="Graphic 29">
            <a:extLst>
              <a:ext uri="{FF2B5EF4-FFF2-40B4-BE49-F238E27FC236}">
                <a16:creationId xmlns:a16="http://schemas.microsoft.com/office/drawing/2014/main" id="{680DB9A6-2D92-170E-7015-537ED061BD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5616008" y="4219720"/>
            <a:ext cx="797264" cy="256113"/>
          </a:xfrm>
          <a:prstGeom prst="rect">
            <a:avLst/>
          </a:prstGeom>
        </p:spPr>
      </p:pic>
      <p:cxnSp>
        <p:nvCxnSpPr>
          <p:cNvPr id="40" name="Straight Connector 39">
            <a:extLst>
              <a:ext uri="{FF2B5EF4-FFF2-40B4-BE49-F238E27FC236}">
                <a16:creationId xmlns:a16="http://schemas.microsoft.com/office/drawing/2014/main" id="{715FEA71-597D-8B77-0C7E-5AA3555032D5}"/>
              </a:ext>
            </a:extLst>
          </p:cNvPr>
          <p:cNvCxnSpPr>
            <a:cxnSpLocks/>
            <a:stCxn id="109" idx="0"/>
            <a:endCxn id="30" idx="2"/>
          </p:cNvCxnSpPr>
          <p:nvPr/>
        </p:nvCxnSpPr>
        <p:spPr>
          <a:xfrm>
            <a:off x="3504040" y="3385453"/>
            <a:ext cx="2510600" cy="8342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E1E1BD3-E76A-9722-A3BE-49FD77BB5A54}"/>
              </a:ext>
            </a:extLst>
          </p:cNvPr>
          <p:cNvCxnSpPr>
            <a:cxnSpLocks/>
            <a:stCxn id="2" idx="0"/>
          </p:cNvCxnSpPr>
          <p:nvPr/>
        </p:nvCxnSpPr>
        <p:spPr>
          <a:xfrm flipH="1">
            <a:off x="2915285" y="4480210"/>
            <a:ext cx="773151" cy="719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99670E63-FAD6-72F1-22DA-9C5C83EFE6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2034156" y="4230173"/>
            <a:ext cx="797264" cy="256113"/>
          </a:xfrm>
          <a:prstGeom prst="rect">
            <a:avLst/>
          </a:prstGeom>
        </p:spPr>
      </p:pic>
      <p:cxnSp>
        <p:nvCxnSpPr>
          <p:cNvPr id="87" name="Straight Connector 86">
            <a:extLst>
              <a:ext uri="{FF2B5EF4-FFF2-40B4-BE49-F238E27FC236}">
                <a16:creationId xmlns:a16="http://schemas.microsoft.com/office/drawing/2014/main" id="{5D4EB836-AAC8-B931-C796-686B1946E17F}"/>
              </a:ext>
            </a:extLst>
          </p:cNvPr>
          <p:cNvCxnSpPr>
            <a:cxnSpLocks/>
            <a:stCxn id="109" idx="0"/>
            <a:endCxn id="29" idx="2"/>
          </p:cNvCxnSpPr>
          <p:nvPr/>
        </p:nvCxnSpPr>
        <p:spPr>
          <a:xfrm flipH="1">
            <a:off x="2432788" y="3385453"/>
            <a:ext cx="1071252" cy="8447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2FF3748A-1F71-E79B-0079-8BE906675C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3289804" y="4224097"/>
            <a:ext cx="797264" cy="256113"/>
          </a:xfrm>
          <a:prstGeom prst="rect">
            <a:avLst/>
          </a:prstGeom>
        </p:spPr>
      </p:pic>
      <p:pic>
        <p:nvPicPr>
          <p:cNvPr id="8" name="Graphic 7">
            <a:extLst>
              <a:ext uri="{FF2B5EF4-FFF2-40B4-BE49-F238E27FC236}">
                <a16:creationId xmlns:a16="http://schemas.microsoft.com/office/drawing/2014/main" id="{6FC30413-CA3E-8A1C-1047-0039E3C2A8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4407095" y="4235685"/>
            <a:ext cx="797264" cy="256113"/>
          </a:xfrm>
          <a:prstGeom prst="rect">
            <a:avLst/>
          </a:prstGeom>
        </p:spPr>
      </p:pic>
      <p:cxnSp>
        <p:nvCxnSpPr>
          <p:cNvPr id="16" name="Straight Connector 15">
            <a:extLst>
              <a:ext uri="{FF2B5EF4-FFF2-40B4-BE49-F238E27FC236}">
                <a16:creationId xmlns:a16="http://schemas.microsoft.com/office/drawing/2014/main" id="{3696EBDE-03A3-61B3-8E50-0FBCCF3C81D1}"/>
              </a:ext>
            </a:extLst>
          </p:cNvPr>
          <p:cNvCxnSpPr>
            <a:cxnSpLocks/>
            <a:stCxn id="29" idx="0"/>
          </p:cNvCxnSpPr>
          <p:nvPr/>
        </p:nvCxnSpPr>
        <p:spPr>
          <a:xfrm>
            <a:off x="2432788" y="4486286"/>
            <a:ext cx="484849" cy="686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7F72F3B-357A-D02A-9822-475CF32C830D}"/>
              </a:ext>
            </a:extLst>
          </p:cNvPr>
          <p:cNvCxnSpPr>
            <a:cxnSpLocks/>
            <a:stCxn id="12" idx="0"/>
            <a:endCxn id="29" idx="2"/>
          </p:cNvCxnSpPr>
          <p:nvPr/>
        </p:nvCxnSpPr>
        <p:spPr>
          <a:xfrm flipH="1">
            <a:off x="2432788" y="3369967"/>
            <a:ext cx="2205330" cy="8602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963DDFD-E1D5-678D-2B61-0113E3DF4CBB}"/>
              </a:ext>
            </a:extLst>
          </p:cNvPr>
          <p:cNvCxnSpPr>
            <a:cxnSpLocks/>
            <a:stCxn id="12" idx="0"/>
            <a:endCxn id="2" idx="2"/>
          </p:cNvCxnSpPr>
          <p:nvPr/>
        </p:nvCxnSpPr>
        <p:spPr>
          <a:xfrm flipH="1">
            <a:off x="3688436" y="3369967"/>
            <a:ext cx="949682" cy="8541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5430242-97DB-8494-FBA5-571E72219677}"/>
              </a:ext>
            </a:extLst>
          </p:cNvPr>
          <p:cNvCxnSpPr>
            <a:cxnSpLocks/>
            <a:stCxn id="12" idx="0"/>
            <a:endCxn id="30" idx="2"/>
          </p:cNvCxnSpPr>
          <p:nvPr/>
        </p:nvCxnSpPr>
        <p:spPr>
          <a:xfrm>
            <a:off x="4638118" y="3369967"/>
            <a:ext cx="1376522" cy="8497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CA8A065-6476-EB85-8E94-38B8867B3DD3}"/>
              </a:ext>
            </a:extLst>
          </p:cNvPr>
          <p:cNvCxnSpPr>
            <a:cxnSpLocks/>
            <a:endCxn id="8" idx="2"/>
          </p:cNvCxnSpPr>
          <p:nvPr/>
        </p:nvCxnSpPr>
        <p:spPr>
          <a:xfrm>
            <a:off x="4628236" y="3379331"/>
            <a:ext cx="177491" cy="8563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4F07705-5A95-762A-0803-D38FB014433F}"/>
              </a:ext>
            </a:extLst>
          </p:cNvPr>
          <p:cNvCxnSpPr>
            <a:cxnSpLocks/>
            <a:stCxn id="109" idx="0"/>
            <a:endCxn id="8" idx="2"/>
          </p:cNvCxnSpPr>
          <p:nvPr/>
        </p:nvCxnSpPr>
        <p:spPr>
          <a:xfrm>
            <a:off x="3504040" y="3385453"/>
            <a:ext cx="1301687" cy="8502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756E9E6-28DF-44B7-7EBB-7F2A5244E32E}"/>
              </a:ext>
            </a:extLst>
          </p:cNvPr>
          <p:cNvCxnSpPr>
            <a:cxnSpLocks/>
            <a:stCxn id="109" idx="0"/>
            <a:endCxn id="2" idx="2"/>
          </p:cNvCxnSpPr>
          <p:nvPr/>
        </p:nvCxnSpPr>
        <p:spPr>
          <a:xfrm>
            <a:off x="3504040" y="3385453"/>
            <a:ext cx="184396" cy="8386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FF26783E-9E89-03AD-A0CF-36BBADDAF417}"/>
              </a:ext>
            </a:extLst>
          </p:cNvPr>
          <p:cNvSpPr txBox="1"/>
          <p:nvPr/>
        </p:nvSpPr>
        <p:spPr>
          <a:xfrm>
            <a:off x="2575077" y="5979252"/>
            <a:ext cx="1162498" cy="338554"/>
          </a:xfrm>
          <a:prstGeom prst="rect">
            <a:avLst/>
          </a:prstGeom>
          <a:noFill/>
        </p:spPr>
        <p:txBody>
          <a:bodyPr wrap="none" rtlCol="0">
            <a:spAutoFit/>
          </a:bodyPr>
          <a:lstStyle/>
          <a:p>
            <a:r>
              <a:rPr lang="en-FI" sz="1600">
                <a:solidFill>
                  <a:schemeClr val="bg1"/>
                </a:solidFill>
              </a:rPr>
              <a:t>Compute</a:t>
            </a:r>
          </a:p>
        </p:txBody>
      </p:sp>
      <p:sp>
        <p:nvSpPr>
          <p:cNvPr id="132" name="Rounded Rectangle 131">
            <a:extLst>
              <a:ext uri="{FF2B5EF4-FFF2-40B4-BE49-F238E27FC236}">
                <a16:creationId xmlns:a16="http://schemas.microsoft.com/office/drawing/2014/main" id="{7866ED58-1387-6524-2A03-B835D45B7952}"/>
              </a:ext>
            </a:extLst>
          </p:cNvPr>
          <p:cNvSpPr/>
          <p:nvPr/>
        </p:nvSpPr>
        <p:spPr>
          <a:xfrm>
            <a:off x="4869961" y="2945611"/>
            <a:ext cx="468000" cy="252000"/>
          </a:xfrm>
          <a:prstGeom prst="round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800" b="1"/>
              <a:t>XCO</a:t>
            </a:r>
            <a:r>
              <a:rPr lang="en-FI" sz="1200" b="1"/>
              <a:t> </a:t>
            </a:r>
            <a:endParaRPr lang="en-FI" sz="1200"/>
          </a:p>
        </p:txBody>
      </p:sp>
      <p:sp>
        <p:nvSpPr>
          <p:cNvPr id="135" name="TextBox 134">
            <a:extLst>
              <a:ext uri="{FF2B5EF4-FFF2-40B4-BE49-F238E27FC236}">
                <a16:creationId xmlns:a16="http://schemas.microsoft.com/office/drawing/2014/main" id="{35C109DF-CDB9-4883-9962-F30E0E01851A}"/>
              </a:ext>
            </a:extLst>
          </p:cNvPr>
          <p:cNvSpPr txBox="1"/>
          <p:nvPr/>
        </p:nvSpPr>
        <p:spPr>
          <a:xfrm>
            <a:off x="8906830" y="2927971"/>
            <a:ext cx="1447832" cy="246221"/>
          </a:xfrm>
          <a:prstGeom prst="rect">
            <a:avLst/>
          </a:prstGeom>
          <a:noFill/>
        </p:spPr>
        <p:txBody>
          <a:bodyPr wrap="none" rtlCol="0">
            <a:spAutoFit/>
          </a:bodyPr>
          <a:lstStyle/>
          <a:p>
            <a:r>
              <a:rPr lang="en-FI" sz="1000" b="1" dirty="0">
                <a:solidFill>
                  <a:schemeClr val="bg1"/>
                </a:solidFill>
              </a:rPr>
              <a:t>Data Center Fabric</a:t>
            </a:r>
          </a:p>
        </p:txBody>
      </p:sp>
      <p:cxnSp>
        <p:nvCxnSpPr>
          <p:cNvPr id="52" name="Straight Connector 51">
            <a:extLst>
              <a:ext uri="{FF2B5EF4-FFF2-40B4-BE49-F238E27FC236}">
                <a16:creationId xmlns:a16="http://schemas.microsoft.com/office/drawing/2014/main" id="{C3F82886-A8FC-89B7-2AC3-5B69C97D3A5E}"/>
              </a:ext>
            </a:extLst>
          </p:cNvPr>
          <p:cNvCxnSpPr>
            <a:cxnSpLocks/>
            <a:stCxn id="2" idx="0"/>
          </p:cNvCxnSpPr>
          <p:nvPr/>
        </p:nvCxnSpPr>
        <p:spPr>
          <a:xfrm flipH="1">
            <a:off x="3067685" y="4480210"/>
            <a:ext cx="620751" cy="8719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3808C26-3BE1-890F-9B43-0AA7DAE14EB1}"/>
              </a:ext>
            </a:extLst>
          </p:cNvPr>
          <p:cNvCxnSpPr>
            <a:cxnSpLocks/>
            <a:stCxn id="2" idx="0"/>
          </p:cNvCxnSpPr>
          <p:nvPr/>
        </p:nvCxnSpPr>
        <p:spPr>
          <a:xfrm flipH="1">
            <a:off x="3220085" y="4480210"/>
            <a:ext cx="468351" cy="10243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DADA64C-BD0F-6E84-D8C9-C345C8D07444}"/>
              </a:ext>
            </a:extLst>
          </p:cNvPr>
          <p:cNvCxnSpPr>
            <a:cxnSpLocks/>
            <a:stCxn id="2" idx="0"/>
          </p:cNvCxnSpPr>
          <p:nvPr/>
        </p:nvCxnSpPr>
        <p:spPr>
          <a:xfrm flipH="1">
            <a:off x="3372485" y="4480210"/>
            <a:ext cx="315951" cy="11767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2CDDF61-42B9-2B53-0154-C2F689EEC2AD}"/>
              </a:ext>
            </a:extLst>
          </p:cNvPr>
          <p:cNvCxnSpPr>
            <a:cxnSpLocks/>
            <a:stCxn id="29" idx="0"/>
          </p:cNvCxnSpPr>
          <p:nvPr/>
        </p:nvCxnSpPr>
        <p:spPr>
          <a:xfrm>
            <a:off x="2432788" y="4486286"/>
            <a:ext cx="637249" cy="8385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99BFD70-6950-B155-A412-59C0D32E2EAA}"/>
              </a:ext>
            </a:extLst>
          </p:cNvPr>
          <p:cNvCxnSpPr>
            <a:cxnSpLocks/>
          </p:cNvCxnSpPr>
          <p:nvPr/>
        </p:nvCxnSpPr>
        <p:spPr>
          <a:xfrm>
            <a:off x="2433677" y="4476085"/>
            <a:ext cx="789649" cy="9909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02940FE-8D35-BEB1-F7BE-B38EF36C35F2}"/>
              </a:ext>
            </a:extLst>
          </p:cNvPr>
          <p:cNvCxnSpPr>
            <a:cxnSpLocks/>
            <a:stCxn id="29" idx="0"/>
          </p:cNvCxnSpPr>
          <p:nvPr/>
        </p:nvCxnSpPr>
        <p:spPr>
          <a:xfrm>
            <a:off x="2432788" y="4486286"/>
            <a:ext cx="942938" cy="1133162"/>
          </a:xfrm>
          <a:prstGeom prst="line">
            <a:avLst/>
          </a:prstGeom>
        </p:spPr>
        <p:style>
          <a:lnRef idx="1">
            <a:schemeClr val="accent1"/>
          </a:lnRef>
          <a:fillRef idx="0">
            <a:schemeClr val="accent1"/>
          </a:fillRef>
          <a:effectRef idx="0">
            <a:schemeClr val="accent1"/>
          </a:effectRef>
          <a:fontRef idx="minor">
            <a:schemeClr val="tx1"/>
          </a:fontRef>
        </p:style>
      </p:cxnSp>
      <p:pic>
        <p:nvPicPr>
          <p:cNvPr id="65" name="Graphic 64">
            <a:extLst>
              <a:ext uri="{FF2B5EF4-FFF2-40B4-BE49-F238E27FC236}">
                <a16:creationId xmlns:a16="http://schemas.microsoft.com/office/drawing/2014/main" id="{8E282081-1866-EA9C-9B54-B42D9BF1AB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9126" y="5072690"/>
            <a:ext cx="449362" cy="449362"/>
          </a:xfrm>
          <a:prstGeom prst="rect">
            <a:avLst/>
          </a:prstGeom>
        </p:spPr>
      </p:pic>
      <p:pic>
        <p:nvPicPr>
          <p:cNvPr id="23" name="Graphic 22">
            <a:extLst>
              <a:ext uri="{FF2B5EF4-FFF2-40B4-BE49-F238E27FC236}">
                <a16:creationId xmlns:a16="http://schemas.microsoft.com/office/drawing/2014/main" id="{C469A6A5-2307-0332-C1F8-717B585135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51526" y="5225090"/>
            <a:ext cx="449362" cy="449362"/>
          </a:xfrm>
          <a:prstGeom prst="rect">
            <a:avLst/>
          </a:prstGeom>
        </p:spPr>
      </p:pic>
      <p:pic>
        <p:nvPicPr>
          <p:cNvPr id="24" name="Graphic 23">
            <a:extLst>
              <a:ext uri="{FF2B5EF4-FFF2-40B4-BE49-F238E27FC236}">
                <a16:creationId xmlns:a16="http://schemas.microsoft.com/office/drawing/2014/main" id="{304B29D9-2565-6A4F-B424-FBC79DE2FC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3926" y="5377490"/>
            <a:ext cx="449362" cy="449362"/>
          </a:xfrm>
          <a:prstGeom prst="rect">
            <a:avLst/>
          </a:prstGeom>
        </p:spPr>
      </p:pic>
      <p:pic>
        <p:nvPicPr>
          <p:cNvPr id="35" name="Graphic 34">
            <a:extLst>
              <a:ext uri="{FF2B5EF4-FFF2-40B4-BE49-F238E27FC236}">
                <a16:creationId xmlns:a16="http://schemas.microsoft.com/office/drawing/2014/main" id="{4DF1EAF0-B9BA-522D-9AD0-281DE1D426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56326" y="5529890"/>
            <a:ext cx="449362" cy="449362"/>
          </a:xfrm>
          <a:prstGeom prst="rect">
            <a:avLst/>
          </a:prstGeom>
        </p:spPr>
      </p:pic>
      <p:cxnSp>
        <p:nvCxnSpPr>
          <p:cNvPr id="95" name="Straight Connector 94">
            <a:extLst>
              <a:ext uri="{FF2B5EF4-FFF2-40B4-BE49-F238E27FC236}">
                <a16:creationId xmlns:a16="http://schemas.microsoft.com/office/drawing/2014/main" id="{3571C060-EDDD-CE67-4A11-8E809EB7FFDC}"/>
              </a:ext>
            </a:extLst>
          </p:cNvPr>
          <p:cNvCxnSpPr>
            <a:cxnSpLocks/>
          </p:cNvCxnSpPr>
          <p:nvPr/>
        </p:nvCxnSpPr>
        <p:spPr>
          <a:xfrm flipH="1">
            <a:off x="5248182" y="4454921"/>
            <a:ext cx="773151" cy="719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8B35D0C-E376-3EE0-F796-33427CF31C81}"/>
              </a:ext>
            </a:extLst>
          </p:cNvPr>
          <p:cNvCxnSpPr>
            <a:cxnSpLocks/>
          </p:cNvCxnSpPr>
          <p:nvPr/>
        </p:nvCxnSpPr>
        <p:spPr>
          <a:xfrm>
            <a:off x="4765685" y="4460997"/>
            <a:ext cx="484849" cy="686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9D92017-095F-37A4-BD2C-17AF7657D658}"/>
              </a:ext>
            </a:extLst>
          </p:cNvPr>
          <p:cNvCxnSpPr>
            <a:cxnSpLocks/>
          </p:cNvCxnSpPr>
          <p:nvPr/>
        </p:nvCxnSpPr>
        <p:spPr>
          <a:xfrm flipH="1">
            <a:off x="5400582" y="4454921"/>
            <a:ext cx="620751" cy="8719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99D11F8-FA84-0B6F-4D59-A0C97598B20C}"/>
              </a:ext>
            </a:extLst>
          </p:cNvPr>
          <p:cNvCxnSpPr>
            <a:cxnSpLocks/>
          </p:cNvCxnSpPr>
          <p:nvPr/>
        </p:nvCxnSpPr>
        <p:spPr>
          <a:xfrm flipH="1">
            <a:off x="5552982" y="4454921"/>
            <a:ext cx="468351" cy="10243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439B937-2911-42F2-A094-502BDD9F39B5}"/>
              </a:ext>
            </a:extLst>
          </p:cNvPr>
          <p:cNvCxnSpPr>
            <a:cxnSpLocks/>
          </p:cNvCxnSpPr>
          <p:nvPr/>
        </p:nvCxnSpPr>
        <p:spPr>
          <a:xfrm flipH="1">
            <a:off x="5705382" y="4454921"/>
            <a:ext cx="315951" cy="11767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45C4494-986F-030A-93DF-15D745218F83}"/>
              </a:ext>
            </a:extLst>
          </p:cNvPr>
          <p:cNvCxnSpPr>
            <a:cxnSpLocks/>
          </p:cNvCxnSpPr>
          <p:nvPr/>
        </p:nvCxnSpPr>
        <p:spPr>
          <a:xfrm>
            <a:off x="4765685" y="4460997"/>
            <a:ext cx="637249" cy="8385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0704395-7CE4-555E-0B6A-D1F14BAFE1F1}"/>
              </a:ext>
            </a:extLst>
          </p:cNvPr>
          <p:cNvCxnSpPr>
            <a:cxnSpLocks/>
          </p:cNvCxnSpPr>
          <p:nvPr/>
        </p:nvCxnSpPr>
        <p:spPr>
          <a:xfrm>
            <a:off x="4766574" y="4450796"/>
            <a:ext cx="789649" cy="9909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3C6224C-FD72-5647-B293-2433F08F3CCD}"/>
              </a:ext>
            </a:extLst>
          </p:cNvPr>
          <p:cNvCxnSpPr>
            <a:cxnSpLocks/>
          </p:cNvCxnSpPr>
          <p:nvPr/>
        </p:nvCxnSpPr>
        <p:spPr>
          <a:xfrm>
            <a:off x="4765685" y="4460997"/>
            <a:ext cx="942938" cy="1133162"/>
          </a:xfrm>
          <a:prstGeom prst="line">
            <a:avLst/>
          </a:prstGeom>
        </p:spPr>
        <p:style>
          <a:lnRef idx="1">
            <a:schemeClr val="accent1"/>
          </a:lnRef>
          <a:fillRef idx="0">
            <a:schemeClr val="accent1"/>
          </a:fillRef>
          <a:effectRef idx="0">
            <a:schemeClr val="accent1"/>
          </a:effectRef>
          <a:fontRef idx="minor">
            <a:schemeClr val="tx1"/>
          </a:fontRef>
        </p:style>
      </p:cxnSp>
      <p:pic>
        <p:nvPicPr>
          <p:cNvPr id="105" name="Graphic 104">
            <a:extLst>
              <a:ext uri="{FF2B5EF4-FFF2-40B4-BE49-F238E27FC236}">
                <a16:creationId xmlns:a16="http://schemas.microsoft.com/office/drawing/2014/main" id="{1B3BD6B0-3A53-6476-D165-CAED88DC5E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2023" y="5047401"/>
            <a:ext cx="449362" cy="449362"/>
          </a:xfrm>
          <a:prstGeom prst="rect">
            <a:avLst/>
          </a:prstGeom>
        </p:spPr>
      </p:pic>
      <p:pic>
        <p:nvPicPr>
          <p:cNvPr id="107" name="Graphic 106">
            <a:extLst>
              <a:ext uri="{FF2B5EF4-FFF2-40B4-BE49-F238E27FC236}">
                <a16:creationId xmlns:a16="http://schemas.microsoft.com/office/drawing/2014/main" id="{F994715C-E501-DE81-B629-D9BF1643B0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4423" y="5199801"/>
            <a:ext cx="449362" cy="449362"/>
          </a:xfrm>
          <a:prstGeom prst="rect">
            <a:avLst/>
          </a:prstGeom>
        </p:spPr>
      </p:pic>
      <p:pic>
        <p:nvPicPr>
          <p:cNvPr id="108" name="Graphic 107">
            <a:extLst>
              <a:ext uri="{FF2B5EF4-FFF2-40B4-BE49-F238E27FC236}">
                <a16:creationId xmlns:a16="http://schemas.microsoft.com/office/drawing/2014/main" id="{3019358B-793E-8000-401F-A075DA9E81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36823" y="5352201"/>
            <a:ext cx="449362" cy="449362"/>
          </a:xfrm>
          <a:prstGeom prst="rect">
            <a:avLst/>
          </a:prstGeom>
        </p:spPr>
      </p:pic>
      <p:pic>
        <p:nvPicPr>
          <p:cNvPr id="111" name="Graphic 110">
            <a:extLst>
              <a:ext uri="{FF2B5EF4-FFF2-40B4-BE49-F238E27FC236}">
                <a16:creationId xmlns:a16="http://schemas.microsoft.com/office/drawing/2014/main" id="{A2D303B4-A937-8381-9D1A-4FC76ECF84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89223" y="5504601"/>
            <a:ext cx="449362" cy="449362"/>
          </a:xfrm>
          <a:prstGeom prst="rect">
            <a:avLst/>
          </a:prstGeom>
        </p:spPr>
      </p:pic>
      <p:sp>
        <p:nvSpPr>
          <p:cNvPr id="27" name="TextBox 26">
            <a:extLst>
              <a:ext uri="{FF2B5EF4-FFF2-40B4-BE49-F238E27FC236}">
                <a16:creationId xmlns:a16="http://schemas.microsoft.com/office/drawing/2014/main" id="{1B6651F4-6C28-0300-6652-6C432332B764}"/>
              </a:ext>
            </a:extLst>
          </p:cNvPr>
          <p:cNvSpPr txBox="1"/>
          <p:nvPr/>
        </p:nvSpPr>
        <p:spPr>
          <a:xfrm>
            <a:off x="2383896" y="4729073"/>
            <a:ext cx="1617751" cy="246221"/>
          </a:xfrm>
          <a:prstGeom prst="rect">
            <a:avLst/>
          </a:prstGeom>
          <a:solidFill>
            <a:schemeClr val="tx1">
              <a:alpha val="78000"/>
            </a:schemeClr>
          </a:solidFill>
        </p:spPr>
        <p:txBody>
          <a:bodyPr wrap="none" rtlCol="0">
            <a:spAutoFit/>
          </a:bodyPr>
          <a:lstStyle/>
          <a:p>
            <a:r>
              <a:rPr lang="en-FI" sz="1000" dirty="0">
                <a:solidFill>
                  <a:schemeClr val="bg1"/>
                </a:solidFill>
              </a:rPr>
              <a:t>     N x 10/25G Server     </a:t>
            </a:r>
          </a:p>
        </p:txBody>
      </p:sp>
      <p:sp>
        <p:nvSpPr>
          <p:cNvPr id="112" name="Rounded Rectangle 111">
            <a:extLst>
              <a:ext uri="{FF2B5EF4-FFF2-40B4-BE49-F238E27FC236}">
                <a16:creationId xmlns:a16="http://schemas.microsoft.com/office/drawing/2014/main" id="{3882C5C8-3689-1076-14E1-4BCE4ED51BB3}"/>
              </a:ext>
            </a:extLst>
          </p:cNvPr>
          <p:cNvSpPr/>
          <p:nvPr/>
        </p:nvSpPr>
        <p:spPr>
          <a:xfrm>
            <a:off x="3742775" y="2966920"/>
            <a:ext cx="468000" cy="252000"/>
          </a:xfrm>
          <a:prstGeom prst="round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800" b="1"/>
              <a:t>XCO</a:t>
            </a:r>
            <a:r>
              <a:rPr lang="en-FI" sz="1200" b="1"/>
              <a:t> </a:t>
            </a:r>
            <a:endParaRPr lang="en-FI" sz="1200"/>
          </a:p>
        </p:txBody>
      </p:sp>
      <p:pic>
        <p:nvPicPr>
          <p:cNvPr id="115" name="Picture 114" descr="A blue square with white dots&#10;&#10;AI-generated content may be incorrect.">
            <a:extLst>
              <a:ext uri="{FF2B5EF4-FFF2-40B4-BE49-F238E27FC236}">
                <a16:creationId xmlns:a16="http://schemas.microsoft.com/office/drawing/2014/main" id="{9956B74A-57F1-4231-DD77-A66040FFC976}"/>
              </a:ext>
            </a:extLst>
          </p:cNvPr>
          <p:cNvPicPr>
            <a:picLocks noChangeAspect="1"/>
          </p:cNvPicPr>
          <p:nvPr/>
        </p:nvPicPr>
        <p:blipFill>
          <a:blip r:embed="rId7"/>
          <a:stretch>
            <a:fillRect/>
          </a:stretch>
        </p:blipFill>
        <p:spPr>
          <a:xfrm>
            <a:off x="3141162" y="3156509"/>
            <a:ext cx="771392" cy="219378"/>
          </a:xfrm>
          <a:prstGeom prst="rect">
            <a:avLst/>
          </a:prstGeom>
        </p:spPr>
      </p:pic>
      <p:pic>
        <p:nvPicPr>
          <p:cNvPr id="109" name="Graphic 108">
            <a:extLst>
              <a:ext uri="{FF2B5EF4-FFF2-40B4-BE49-F238E27FC236}">
                <a16:creationId xmlns:a16="http://schemas.microsoft.com/office/drawing/2014/main" id="{8EE08A88-E3E8-3522-9ADE-8CCCA003DB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3105408" y="3129340"/>
            <a:ext cx="797264" cy="256113"/>
          </a:xfrm>
          <a:prstGeom prst="rect">
            <a:avLst/>
          </a:prstGeom>
        </p:spPr>
      </p:pic>
      <p:pic>
        <p:nvPicPr>
          <p:cNvPr id="116" name="Picture 115" descr="A blue square with white dots&#10;&#10;AI-generated content may be incorrect.">
            <a:extLst>
              <a:ext uri="{FF2B5EF4-FFF2-40B4-BE49-F238E27FC236}">
                <a16:creationId xmlns:a16="http://schemas.microsoft.com/office/drawing/2014/main" id="{CE998B35-0F98-29AD-3E7B-0336A384421A}"/>
              </a:ext>
            </a:extLst>
          </p:cNvPr>
          <p:cNvPicPr>
            <a:picLocks noChangeAspect="1"/>
          </p:cNvPicPr>
          <p:nvPr/>
        </p:nvPicPr>
        <p:blipFill>
          <a:blip r:embed="rId7"/>
          <a:stretch>
            <a:fillRect/>
          </a:stretch>
        </p:blipFill>
        <p:spPr>
          <a:xfrm>
            <a:off x="4241041" y="3137284"/>
            <a:ext cx="771392" cy="219378"/>
          </a:xfrm>
          <a:prstGeom prst="rect">
            <a:avLst/>
          </a:prstGeom>
        </p:spPr>
      </p:pic>
      <p:pic>
        <p:nvPicPr>
          <p:cNvPr id="12" name="Graphic 11">
            <a:extLst>
              <a:ext uri="{FF2B5EF4-FFF2-40B4-BE49-F238E27FC236}">
                <a16:creationId xmlns:a16="http://schemas.microsoft.com/office/drawing/2014/main" id="{6E8DC719-C096-37DB-B5A6-C0F050ED0F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4239486" y="3113854"/>
            <a:ext cx="797264" cy="256113"/>
          </a:xfrm>
          <a:prstGeom prst="rect">
            <a:avLst/>
          </a:prstGeom>
        </p:spPr>
      </p:pic>
      <p:sp>
        <p:nvSpPr>
          <p:cNvPr id="139" name="TextBox 138">
            <a:extLst>
              <a:ext uri="{FF2B5EF4-FFF2-40B4-BE49-F238E27FC236}">
                <a16:creationId xmlns:a16="http://schemas.microsoft.com/office/drawing/2014/main" id="{B3B517EB-305C-E232-8960-BD7C0D3E4206}"/>
              </a:ext>
            </a:extLst>
          </p:cNvPr>
          <p:cNvSpPr txBox="1"/>
          <p:nvPr/>
        </p:nvSpPr>
        <p:spPr>
          <a:xfrm>
            <a:off x="4773146" y="4768186"/>
            <a:ext cx="1515158" cy="246221"/>
          </a:xfrm>
          <a:prstGeom prst="rect">
            <a:avLst/>
          </a:prstGeom>
          <a:solidFill>
            <a:schemeClr val="tx1">
              <a:alpha val="78000"/>
            </a:schemeClr>
          </a:solidFill>
        </p:spPr>
        <p:txBody>
          <a:bodyPr wrap="none" rtlCol="0">
            <a:spAutoFit/>
          </a:bodyPr>
          <a:lstStyle/>
          <a:p>
            <a:r>
              <a:rPr lang="en-FI" sz="1000">
                <a:solidFill>
                  <a:schemeClr val="bg1"/>
                </a:solidFill>
              </a:rPr>
              <a:t>     N x 100G Server     </a:t>
            </a:r>
          </a:p>
        </p:txBody>
      </p:sp>
      <p:sp>
        <p:nvSpPr>
          <p:cNvPr id="140" name="Oval 139">
            <a:extLst>
              <a:ext uri="{FF2B5EF4-FFF2-40B4-BE49-F238E27FC236}">
                <a16:creationId xmlns:a16="http://schemas.microsoft.com/office/drawing/2014/main" id="{239F6C86-D719-F7B6-68DE-9A0953A881C6}"/>
              </a:ext>
            </a:extLst>
          </p:cNvPr>
          <p:cNvSpPr/>
          <p:nvPr/>
        </p:nvSpPr>
        <p:spPr>
          <a:xfrm>
            <a:off x="2401355" y="4577848"/>
            <a:ext cx="1385887" cy="1524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1" name="Oval 140">
            <a:extLst>
              <a:ext uri="{FF2B5EF4-FFF2-40B4-BE49-F238E27FC236}">
                <a16:creationId xmlns:a16="http://schemas.microsoft.com/office/drawing/2014/main" id="{6C12E3FD-326C-135E-B1D4-28E9019C8EAC}"/>
              </a:ext>
            </a:extLst>
          </p:cNvPr>
          <p:cNvSpPr/>
          <p:nvPr/>
        </p:nvSpPr>
        <p:spPr>
          <a:xfrm>
            <a:off x="4751129" y="4599821"/>
            <a:ext cx="1385887" cy="1524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142" name="Straight Connector 141">
            <a:extLst>
              <a:ext uri="{FF2B5EF4-FFF2-40B4-BE49-F238E27FC236}">
                <a16:creationId xmlns:a16="http://schemas.microsoft.com/office/drawing/2014/main" id="{FBF2E22E-458D-2AA7-01A3-945BDFA845B1}"/>
              </a:ext>
            </a:extLst>
          </p:cNvPr>
          <p:cNvCxnSpPr>
            <a:cxnSpLocks/>
            <a:stCxn id="2" idx="1"/>
            <a:endCxn id="29" idx="3"/>
          </p:cNvCxnSpPr>
          <p:nvPr/>
        </p:nvCxnSpPr>
        <p:spPr>
          <a:xfrm flipH="1">
            <a:off x="2831420" y="4352153"/>
            <a:ext cx="458384" cy="60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5BAF4E6-E0A0-C8A0-B18C-8B2CED4E1BB6}"/>
              </a:ext>
            </a:extLst>
          </p:cNvPr>
          <p:cNvCxnSpPr>
            <a:cxnSpLocks/>
          </p:cNvCxnSpPr>
          <p:nvPr/>
        </p:nvCxnSpPr>
        <p:spPr>
          <a:xfrm flipH="1">
            <a:off x="5175401" y="4355506"/>
            <a:ext cx="458384" cy="60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2BA4D954-D378-BC7D-F0F8-530450EA0124}"/>
              </a:ext>
            </a:extLst>
          </p:cNvPr>
          <p:cNvSpPr txBox="1"/>
          <p:nvPr/>
        </p:nvSpPr>
        <p:spPr>
          <a:xfrm>
            <a:off x="1296107" y="4160378"/>
            <a:ext cx="619080" cy="338554"/>
          </a:xfrm>
          <a:prstGeom prst="rect">
            <a:avLst/>
          </a:prstGeom>
          <a:noFill/>
        </p:spPr>
        <p:txBody>
          <a:bodyPr wrap="none" rtlCol="0">
            <a:spAutoFit/>
          </a:bodyPr>
          <a:lstStyle/>
          <a:p>
            <a:r>
              <a:rPr lang="en-FI" sz="1600">
                <a:solidFill>
                  <a:schemeClr val="bg1"/>
                </a:solidFill>
              </a:rPr>
              <a:t>Leaf</a:t>
            </a:r>
          </a:p>
        </p:txBody>
      </p:sp>
      <p:sp>
        <p:nvSpPr>
          <p:cNvPr id="149" name="TextBox 148">
            <a:extLst>
              <a:ext uri="{FF2B5EF4-FFF2-40B4-BE49-F238E27FC236}">
                <a16:creationId xmlns:a16="http://schemas.microsoft.com/office/drawing/2014/main" id="{E36381B5-1174-2523-C3F8-7D89C1BD33A7}"/>
              </a:ext>
            </a:extLst>
          </p:cNvPr>
          <p:cNvSpPr txBox="1"/>
          <p:nvPr/>
        </p:nvSpPr>
        <p:spPr>
          <a:xfrm>
            <a:off x="2258286" y="3074419"/>
            <a:ext cx="768159" cy="338554"/>
          </a:xfrm>
          <a:prstGeom prst="rect">
            <a:avLst/>
          </a:prstGeom>
          <a:noFill/>
        </p:spPr>
        <p:txBody>
          <a:bodyPr wrap="none" rtlCol="0">
            <a:spAutoFit/>
          </a:bodyPr>
          <a:lstStyle/>
          <a:p>
            <a:r>
              <a:rPr lang="en-FI" sz="1600">
                <a:solidFill>
                  <a:schemeClr val="bg1"/>
                </a:solidFill>
              </a:rPr>
              <a:t>Spine</a:t>
            </a:r>
          </a:p>
        </p:txBody>
      </p:sp>
      <p:pic>
        <p:nvPicPr>
          <p:cNvPr id="150" name="Graphic 149">
            <a:extLst>
              <a:ext uri="{FF2B5EF4-FFF2-40B4-BE49-F238E27FC236}">
                <a16:creationId xmlns:a16="http://schemas.microsoft.com/office/drawing/2014/main" id="{FBB56353-64E8-461A-7AE2-E65A85053C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7437882" y="4201598"/>
            <a:ext cx="797264" cy="256113"/>
          </a:xfrm>
          <a:prstGeom prst="rect">
            <a:avLst/>
          </a:prstGeom>
        </p:spPr>
      </p:pic>
      <p:pic>
        <p:nvPicPr>
          <p:cNvPr id="151" name="Graphic 150">
            <a:extLst>
              <a:ext uri="{FF2B5EF4-FFF2-40B4-BE49-F238E27FC236}">
                <a16:creationId xmlns:a16="http://schemas.microsoft.com/office/drawing/2014/main" id="{0C20D08F-43BE-E47D-5DB3-D9CF53B283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452071" y="4194683"/>
            <a:ext cx="797264" cy="256113"/>
          </a:xfrm>
          <a:prstGeom prst="rect">
            <a:avLst/>
          </a:prstGeom>
        </p:spPr>
      </p:pic>
      <p:sp>
        <p:nvSpPr>
          <p:cNvPr id="152" name="TextBox 151">
            <a:extLst>
              <a:ext uri="{FF2B5EF4-FFF2-40B4-BE49-F238E27FC236}">
                <a16:creationId xmlns:a16="http://schemas.microsoft.com/office/drawing/2014/main" id="{0118FD7E-600B-7D4E-FAC4-669EFF785A88}"/>
              </a:ext>
            </a:extLst>
          </p:cNvPr>
          <p:cNvSpPr txBox="1"/>
          <p:nvPr/>
        </p:nvSpPr>
        <p:spPr>
          <a:xfrm>
            <a:off x="9288583" y="3914157"/>
            <a:ext cx="1483098" cy="584775"/>
          </a:xfrm>
          <a:prstGeom prst="rect">
            <a:avLst/>
          </a:prstGeom>
          <a:noFill/>
        </p:spPr>
        <p:txBody>
          <a:bodyPr wrap="none" rtlCol="0">
            <a:spAutoFit/>
          </a:bodyPr>
          <a:lstStyle/>
          <a:p>
            <a:r>
              <a:rPr lang="en-FI" sz="1600">
                <a:solidFill>
                  <a:schemeClr val="bg1"/>
                </a:solidFill>
              </a:rPr>
              <a:t>Data Center</a:t>
            </a:r>
          </a:p>
          <a:p>
            <a:r>
              <a:rPr lang="en-FI" sz="1600">
                <a:solidFill>
                  <a:schemeClr val="bg1"/>
                </a:solidFill>
              </a:rPr>
              <a:t>Routing (BL)</a:t>
            </a:r>
          </a:p>
        </p:txBody>
      </p:sp>
      <p:cxnSp>
        <p:nvCxnSpPr>
          <p:cNvPr id="153" name="Straight Connector 152">
            <a:extLst>
              <a:ext uri="{FF2B5EF4-FFF2-40B4-BE49-F238E27FC236}">
                <a16:creationId xmlns:a16="http://schemas.microsoft.com/office/drawing/2014/main" id="{A23DFC38-7584-F5E2-3AB6-E5C74281CFBF}"/>
              </a:ext>
            </a:extLst>
          </p:cNvPr>
          <p:cNvCxnSpPr>
            <a:cxnSpLocks/>
            <a:stCxn id="109" idx="0"/>
            <a:endCxn id="151" idx="2"/>
          </p:cNvCxnSpPr>
          <p:nvPr/>
        </p:nvCxnSpPr>
        <p:spPr>
          <a:xfrm>
            <a:off x="3504040" y="3385453"/>
            <a:ext cx="5346663" cy="8092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E85D28F-5041-9A19-F8C5-B1EC45C7B86D}"/>
              </a:ext>
            </a:extLst>
          </p:cNvPr>
          <p:cNvCxnSpPr>
            <a:cxnSpLocks/>
            <a:stCxn id="116" idx="2"/>
            <a:endCxn id="150" idx="2"/>
          </p:cNvCxnSpPr>
          <p:nvPr/>
        </p:nvCxnSpPr>
        <p:spPr>
          <a:xfrm>
            <a:off x="4626737" y="3356662"/>
            <a:ext cx="3209777" cy="8449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5CAA03E-FABC-1F80-4C1C-12F9E632D11A}"/>
              </a:ext>
            </a:extLst>
          </p:cNvPr>
          <p:cNvCxnSpPr>
            <a:cxnSpLocks/>
            <a:stCxn id="116" idx="2"/>
            <a:endCxn id="151" idx="2"/>
          </p:cNvCxnSpPr>
          <p:nvPr/>
        </p:nvCxnSpPr>
        <p:spPr>
          <a:xfrm>
            <a:off x="4626737" y="3356662"/>
            <a:ext cx="4223966" cy="8380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DE04A1C-40CF-0765-6641-CF807C30B0B4}"/>
              </a:ext>
            </a:extLst>
          </p:cNvPr>
          <p:cNvCxnSpPr>
            <a:cxnSpLocks/>
            <a:stCxn id="115" idx="2"/>
            <a:endCxn id="150" idx="2"/>
          </p:cNvCxnSpPr>
          <p:nvPr/>
        </p:nvCxnSpPr>
        <p:spPr>
          <a:xfrm>
            <a:off x="3526858" y="3375887"/>
            <a:ext cx="4309656" cy="8257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4569CDDB-16EE-3048-0C40-BA37E3183986}"/>
              </a:ext>
            </a:extLst>
          </p:cNvPr>
          <p:cNvSpPr txBox="1"/>
          <p:nvPr/>
        </p:nvSpPr>
        <p:spPr>
          <a:xfrm>
            <a:off x="4992593" y="5979252"/>
            <a:ext cx="1162498" cy="338554"/>
          </a:xfrm>
          <a:prstGeom prst="rect">
            <a:avLst/>
          </a:prstGeom>
          <a:noFill/>
        </p:spPr>
        <p:txBody>
          <a:bodyPr wrap="none" rtlCol="0">
            <a:spAutoFit/>
          </a:bodyPr>
          <a:lstStyle/>
          <a:p>
            <a:r>
              <a:rPr lang="en-FI" sz="1600" dirty="0">
                <a:solidFill>
                  <a:schemeClr val="bg1"/>
                </a:solidFill>
              </a:rPr>
              <a:t>Compute</a:t>
            </a:r>
          </a:p>
        </p:txBody>
      </p:sp>
      <p:cxnSp>
        <p:nvCxnSpPr>
          <p:cNvPr id="169" name="Straight Connector 168">
            <a:extLst>
              <a:ext uri="{FF2B5EF4-FFF2-40B4-BE49-F238E27FC236}">
                <a16:creationId xmlns:a16="http://schemas.microsoft.com/office/drawing/2014/main" id="{F84EA22B-22F3-2BD3-A2FC-9090522B408E}"/>
              </a:ext>
            </a:extLst>
          </p:cNvPr>
          <p:cNvCxnSpPr>
            <a:cxnSpLocks/>
            <a:endCxn id="151" idx="2"/>
          </p:cNvCxnSpPr>
          <p:nvPr/>
        </p:nvCxnSpPr>
        <p:spPr>
          <a:xfrm>
            <a:off x="8219514" y="2394856"/>
            <a:ext cx="631189" cy="17998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176BE03-0E21-D99A-47DB-24AC8E9C68F5}"/>
              </a:ext>
            </a:extLst>
          </p:cNvPr>
          <p:cNvCxnSpPr>
            <a:cxnSpLocks/>
            <a:endCxn id="150" idx="2"/>
          </p:cNvCxnSpPr>
          <p:nvPr/>
        </p:nvCxnSpPr>
        <p:spPr>
          <a:xfrm flipH="1">
            <a:off x="7836514" y="2376735"/>
            <a:ext cx="398632" cy="18248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953BAFC-0435-F3C2-3D68-EB7F26C0104C}"/>
              </a:ext>
            </a:extLst>
          </p:cNvPr>
          <p:cNvCxnSpPr>
            <a:cxnSpLocks/>
            <a:endCxn id="151" idx="2"/>
          </p:cNvCxnSpPr>
          <p:nvPr/>
        </p:nvCxnSpPr>
        <p:spPr>
          <a:xfrm>
            <a:off x="8517355" y="2318855"/>
            <a:ext cx="333348" cy="1875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C63E6AC-134C-03A2-C52A-3117935C8E72}"/>
              </a:ext>
            </a:extLst>
          </p:cNvPr>
          <p:cNvCxnSpPr>
            <a:cxnSpLocks/>
            <a:endCxn id="150" idx="2"/>
          </p:cNvCxnSpPr>
          <p:nvPr/>
        </p:nvCxnSpPr>
        <p:spPr>
          <a:xfrm flipH="1">
            <a:off x="7836514" y="2394857"/>
            <a:ext cx="714183" cy="18067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7" name="Freeform 1">
            <a:extLst>
              <a:ext uri="{FF2B5EF4-FFF2-40B4-BE49-F238E27FC236}">
                <a16:creationId xmlns:a16="http://schemas.microsoft.com/office/drawing/2014/main" id="{37F9CEA4-5F6F-1C38-19C8-53977BB592E9}"/>
              </a:ext>
            </a:extLst>
          </p:cNvPr>
          <p:cNvSpPr>
            <a:spLocks noChangeAspect="1" noChangeArrowheads="1"/>
          </p:cNvSpPr>
          <p:nvPr/>
        </p:nvSpPr>
        <p:spPr bwMode="auto">
          <a:xfrm>
            <a:off x="7550133" y="1460452"/>
            <a:ext cx="1746144" cy="990412"/>
          </a:xfrm>
          <a:custGeom>
            <a:avLst/>
            <a:gdLst>
              <a:gd name="T0" fmla="*/ 9311 w 9312"/>
              <a:gd name="T1" fmla="*/ 3655 h 5375"/>
              <a:gd name="T2" fmla="*/ 9311 w 9312"/>
              <a:gd name="T3" fmla="*/ 3655 h 5375"/>
              <a:gd name="T4" fmla="*/ 7624 w 9312"/>
              <a:gd name="T5" fmla="*/ 5374 h 5375"/>
              <a:gd name="T6" fmla="*/ 7561 w 9312"/>
              <a:gd name="T7" fmla="*/ 5374 h 5375"/>
              <a:gd name="T8" fmla="*/ 7561 w 9312"/>
              <a:gd name="T9" fmla="*/ 5374 h 5375"/>
              <a:gd name="T10" fmla="*/ 1219 w 9312"/>
              <a:gd name="T11" fmla="*/ 5374 h 5375"/>
              <a:gd name="T12" fmla="*/ 1156 w 9312"/>
              <a:gd name="T13" fmla="*/ 5374 h 5375"/>
              <a:gd name="T14" fmla="*/ 0 w 9312"/>
              <a:gd name="T15" fmla="*/ 4124 h 5375"/>
              <a:gd name="T16" fmla="*/ 969 w 9312"/>
              <a:gd name="T17" fmla="*/ 2936 h 5375"/>
              <a:gd name="T18" fmla="*/ 937 w 9312"/>
              <a:gd name="T19" fmla="*/ 2656 h 5375"/>
              <a:gd name="T20" fmla="*/ 2531 w 9312"/>
              <a:gd name="T21" fmla="*/ 1062 h 5375"/>
              <a:gd name="T22" fmla="*/ 3344 w 9312"/>
              <a:gd name="T23" fmla="*/ 1281 h 5375"/>
              <a:gd name="T24" fmla="*/ 5249 w 9312"/>
              <a:gd name="T25" fmla="*/ 0 h 5375"/>
              <a:gd name="T26" fmla="*/ 7311 w 9312"/>
              <a:gd name="T27" fmla="*/ 1969 h 5375"/>
              <a:gd name="T28" fmla="*/ 7624 w 9312"/>
              <a:gd name="T29" fmla="*/ 1937 h 5375"/>
              <a:gd name="T30" fmla="*/ 9311 w 9312"/>
              <a:gd name="T31" fmla="*/ 3655 h 5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2" h="5375">
                <a:moveTo>
                  <a:pt x="9311" y="3655"/>
                </a:moveTo>
                <a:lnTo>
                  <a:pt x="9311" y="3655"/>
                </a:lnTo>
                <a:cubicBezTo>
                  <a:pt x="9311" y="4624"/>
                  <a:pt x="8561" y="5374"/>
                  <a:pt x="7624" y="5374"/>
                </a:cubicBezTo>
                <a:cubicBezTo>
                  <a:pt x="7593" y="5374"/>
                  <a:pt x="7561" y="5374"/>
                  <a:pt x="7561" y="5374"/>
                </a:cubicBezTo>
                <a:lnTo>
                  <a:pt x="7561" y="5374"/>
                </a:lnTo>
                <a:cubicBezTo>
                  <a:pt x="1219" y="5374"/>
                  <a:pt x="1219" y="5374"/>
                  <a:pt x="1219" y="5374"/>
                </a:cubicBezTo>
                <a:cubicBezTo>
                  <a:pt x="1219" y="5374"/>
                  <a:pt x="1187" y="5374"/>
                  <a:pt x="1156" y="5374"/>
                </a:cubicBezTo>
                <a:cubicBezTo>
                  <a:pt x="500" y="5343"/>
                  <a:pt x="0" y="4811"/>
                  <a:pt x="0" y="4124"/>
                </a:cubicBezTo>
                <a:cubicBezTo>
                  <a:pt x="0" y="3530"/>
                  <a:pt x="406" y="3061"/>
                  <a:pt x="969" y="2936"/>
                </a:cubicBezTo>
                <a:cubicBezTo>
                  <a:pt x="937" y="2842"/>
                  <a:pt x="937" y="2749"/>
                  <a:pt x="937" y="2656"/>
                </a:cubicBezTo>
                <a:cubicBezTo>
                  <a:pt x="937" y="1781"/>
                  <a:pt x="1656" y="1062"/>
                  <a:pt x="2531" y="1062"/>
                </a:cubicBezTo>
                <a:cubicBezTo>
                  <a:pt x="2812" y="1062"/>
                  <a:pt x="3094" y="1156"/>
                  <a:pt x="3344" y="1281"/>
                </a:cubicBezTo>
                <a:cubicBezTo>
                  <a:pt x="3656" y="531"/>
                  <a:pt x="4375" y="0"/>
                  <a:pt x="5249" y="0"/>
                </a:cubicBezTo>
                <a:cubicBezTo>
                  <a:pt x="6343" y="0"/>
                  <a:pt x="7249" y="875"/>
                  <a:pt x="7311" y="1969"/>
                </a:cubicBezTo>
                <a:cubicBezTo>
                  <a:pt x="7405" y="1969"/>
                  <a:pt x="7499" y="1937"/>
                  <a:pt x="7624" y="1937"/>
                </a:cubicBezTo>
                <a:cubicBezTo>
                  <a:pt x="8561" y="1937"/>
                  <a:pt x="9311" y="2718"/>
                  <a:pt x="9311" y="3655"/>
                </a:cubicBezTo>
              </a:path>
            </a:pathLst>
          </a:custGeom>
          <a:solidFill>
            <a:schemeClr val="bg1">
              <a:lumMod val="50000"/>
            </a:schemeClr>
          </a:solidFill>
          <a:ln w="31750" cap="rnd">
            <a:solidFill>
              <a:schemeClr val="bg1"/>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1151961" rtl="0" eaLnBrk="1" fontAlgn="auto" latinLnBrk="0" hangingPunct="1">
              <a:lnSpc>
                <a:spcPct val="100000"/>
              </a:lnSpc>
              <a:spcBef>
                <a:spcPts val="0"/>
              </a:spcBef>
              <a:spcAft>
                <a:spcPts val="0"/>
              </a:spcAft>
              <a:buClrTx/>
              <a:buSzTx/>
              <a:buFontTx/>
              <a:buNone/>
              <a:tabLst/>
              <a:defRPr/>
            </a:pPr>
            <a:endParaRPr kumimoji="0" lang="en-US" sz="1543" u="none" strike="noStrike" kern="1200" cap="none" spc="0" normalizeH="0" baseline="0" noProof="0" dirty="0">
              <a:ln>
                <a:noFill/>
              </a:ln>
              <a:solidFill>
                <a:srgbClr val="1A1A1A"/>
              </a:solidFill>
              <a:effectLst/>
              <a:uLnTx/>
              <a:uFillTx/>
              <a:latin typeface="Montserrat" pitchFamily="2" charset="77"/>
              <a:ea typeface="+mn-ea"/>
              <a:cs typeface="+mn-cs"/>
            </a:endParaRPr>
          </a:p>
        </p:txBody>
      </p:sp>
      <p:sp>
        <p:nvSpPr>
          <p:cNvPr id="147" name="TextBox 146">
            <a:extLst>
              <a:ext uri="{FF2B5EF4-FFF2-40B4-BE49-F238E27FC236}">
                <a16:creationId xmlns:a16="http://schemas.microsoft.com/office/drawing/2014/main" id="{407D1146-FC00-B857-83CF-C94766762952}"/>
              </a:ext>
            </a:extLst>
          </p:cNvPr>
          <p:cNvSpPr txBox="1"/>
          <p:nvPr/>
        </p:nvSpPr>
        <p:spPr>
          <a:xfrm>
            <a:off x="7941354" y="1951510"/>
            <a:ext cx="1021433" cy="338554"/>
          </a:xfrm>
          <a:prstGeom prst="rect">
            <a:avLst/>
          </a:prstGeom>
          <a:noFill/>
        </p:spPr>
        <p:txBody>
          <a:bodyPr wrap="none" rtlCol="0">
            <a:spAutoFit/>
          </a:bodyPr>
          <a:lstStyle/>
          <a:p>
            <a:r>
              <a:rPr lang="en-FI" sz="1600">
                <a:solidFill>
                  <a:schemeClr val="bg1"/>
                </a:solidFill>
              </a:rPr>
              <a:t>Internet</a:t>
            </a:r>
          </a:p>
        </p:txBody>
      </p:sp>
      <p:sp>
        <p:nvSpPr>
          <p:cNvPr id="201" name="Rounded Rectangle 200">
            <a:extLst>
              <a:ext uri="{FF2B5EF4-FFF2-40B4-BE49-F238E27FC236}">
                <a16:creationId xmlns:a16="http://schemas.microsoft.com/office/drawing/2014/main" id="{012C7F4C-C687-7C95-7589-246547A4B569}"/>
              </a:ext>
            </a:extLst>
          </p:cNvPr>
          <p:cNvSpPr/>
          <p:nvPr/>
        </p:nvSpPr>
        <p:spPr>
          <a:xfrm>
            <a:off x="1159064" y="2846603"/>
            <a:ext cx="9899461" cy="1685084"/>
          </a:xfrm>
          <a:prstGeom prst="roundRect">
            <a:avLst/>
          </a:prstGeom>
          <a:noFill/>
          <a:ln w="25400">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17476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56D8C-2C6A-9C64-D608-6A6752E9DD67}"/>
            </a:ext>
          </a:extLst>
        </p:cNvPr>
        <p:cNvGrpSpPr/>
        <p:nvPr/>
      </p:nvGrpSpPr>
      <p:grpSpPr>
        <a:xfrm>
          <a:off x="0" y="0"/>
          <a:ext cx="0" cy="0"/>
          <a:chOff x="0" y="0"/>
          <a:chExt cx="0" cy="0"/>
        </a:xfrm>
      </p:grpSpPr>
      <p:grpSp>
        <p:nvGrpSpPr>
          <p:cNvPr id="191" name="Group 190">
            <a:extLst>
              <a:ext uri="{FF2B5EF4-FFF2-40B4-BE49-F238E27FC236}">
                <a16:creationId xmlns:a16="http://schemas.microsoft.com/office/drawing/2014/main" id="{EA44F829-3ED9-1793-94D8-3ACB3FC1AA72}"/>
              </a:ext>
            </a:extLst>
          </p:cNvPr>
          <p:cNvGrpSpPr/>
          <p:nvPr/>
        </p:nvGrpSpPr>
        <p:grpSpPr>
          <a:xfrm rot="10192770" flipV="1">
            <a:off x="6170623" y="3203025"/>
            <a:ext cx="1809702" cy="1180614"/>
            <a:chOff x="2536482" y="3394802"/>
            <a:chExt cx="1809702" cy="775302"/>
          </a:xfrm>
        </p:grpSpPr>
        <p:cxnSp>
          <p:nvCxnSpPr>
            <p:cNvPr id="192" name="Straight Connector 191">
              <a:extLst>
                <a:ext uri="{FF2B5EF4-FFF2-40B4-BE49-F238E27FC236}">
                  <a16:creationId xmlns:a16="http://schemas.microsoft.com/office/drawing/2014/main" id="{EC3867B5-CCBB-08FA-B935-FD8DFCB3C3C7}"/>
                </a:ext>
              </a:extLst>
            </p:cNvPr>
            <p:cNvCxnSpPr>
              <a:cxnSpLocks/>
            </p:cNvCxnSpPr>
            <p:nvPr/>
          </p:nvCxnSpPr>
          <p:spPr>
            <a:xfrm flipV="1">
              <a:off x="2948423" y="3400314"/>
              <a:ext cx="1396539" cy="7646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25825D8E-AFA7-27EA-D1CF-E6B518A0D38C}"/>
                </a:ext>
              </a:extLst>
            </p:cNvPr>
            <p:cNvCxnSpPr>
              <a:cxnSpLocks/>
            </p:cNvCxnSpPr>
            <p:nvPr/>
          </p:nvCxnSpPr>
          <p:spPr>
            <a:xfrm flipV="1">
              <a:off x="2897610" y="3400314"/>
              <a:ext cx="1447352" cy="746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E628AC0-5075-B279-DFD3-ACB7B733CF32}"/>
                </a:ext>
              </a:extLst>
            </p:cNvPr>
            <p:cNvCxnSpPr>
              <a:cxnSpLocks/>
            </p:cNvCxnSpPr>
            <p:nvPr/>
          </p:nvCxnSpPr>
          <p:spPr>
            <a:xfrm flipV="1">
              <a:off x="3062320" y="3400314"/>
              <a:ext cx="1282642" cy="7697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BE53421-ABAC-2296-B165-ECF000DDD465}"/>
                </a:ext>
              </a:extLst>
            </p:cNvPr>
            <p:cNvCxnSpPr>
              <a:cxnSpLocks/>
            </p:cNvCxnSpPr>
            <p:nvPr/>
          </p:nvCxnSpPr>
          <p:spPr>
            <a:xfrm flipV="1">
              <a:off x="3171208" y="3394802"/>
              <a:ext cx="1174976" cy="7661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35D573DA-A505-B9C8-ED9D-C51A3F842A12}"/>
                </a:ext>
              </a:extLst>
            </p:cNvPr>
            <p:cNvCxnSpPr>
              <a:cxnSpLocks/>
            </p:cNvCxnSpPr>
            <p:nvPr/>
          </p:nvCxnSpPr>
          <p:spPr>
            <a:xfrm flipV="1">
              <a:off x="2818797" y="3400314"/>
              <a:ext cx="1526165"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426C6B2-F0AF-2E5B-3208-B9EFCF6CFF7A}"/>
                </a:ext>
              </a:extLst>
            </p:cNvPr>
            <p:cNvCxnSpPr>
              <a:cxnSpLocks/>
            </p:cNvCxnSpPr>
            <p:nvPr/>
          </p:nvCxnSpPr>
          <p:spPr>
            <a:xfrm flipV="1">
              <a:off x="2747544" y="3400314"/>
              <a:ext cx="1597418" cy="7163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FB8CE840-2F0D-AEBC-1551-028EA518C5D2}"/>
                </a:ext>
              </a:extLst>
            </p:cNvPr>
            <p:cNvCxnSpPr>
              <a:cxnSpLocks/>
            </p:cNvCxnSpPr>
            <p:nvPr/>
          </p:nvCxnSpPr>
          <p:spPr>
            <a:xfrm flipV="1">
              <a:off x="2639062" y="3400314"/>
              <a:ext cx="1705900" cy="7157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197E405-7BBA-25CD-ADA9-FCE09F606D76}"/>
                </a:ext>
              </a:extLst>
            </p:cNvPr>
            <p:cNvCxnSpPr>
              <a:cxnSpLocks/>
            </p:cNvCxnSpPr>
            <p:nvPr/>
          </p:nvCxnSpPr>
          <p:spPr>
            <a:xfrm flipV="1">
              <a:off x="2536482" y="3400314"/>
              <a:ext cx="1808480"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9C6B6C6B-87B4-25BC-DD7B-059194A52CA6}"/>
              </a:ext>
            </a:extLst>
          </p:cNvPr>
          <p:cNvGrpSpPr/>
          <p:nvPr/>
        </p:nvGrpSpPr>
        <p:grpSpPr>
          <a:xfrm rot="13331769" flipV="1">
            <a:off x="5488712" y="3399324"/>
            <a:ext cx="1707122" cy="1773897"/>
            <a:chOff x="2639062" y="3119678"/>
            <a:chExt cx="1707122" cy="1164907"/>
          </a:xfrm>
        </p:grpSpPr>
        <p:cxnSp>
          <p:nvCxnSpPr>
            <p:cNvPr id="183" name="Straight Connector 182">
              <a:extLst>
                <a:ext uri="{FF2B5EF4-FFF2-40B4-BE49-F238E27FC236}">
                  <a16:creationId xmlns:a16="http://schemas.microsoft.com/office/drawing/2014/main" id="{F7F64A4C-54C7-C8F4-ED2B-FCBC2D44D6A2}"/>
                </a:ext>
              </a:extLst>
            </p:cNvPr>
            <p:cNvCxnSpPr>
              <a:cxnSpLocks/>
            </p:cNvCxnSpPr>
            <p:nvPr/>
          </p:nvCxnSpPr>
          <p:spPr>
            <a:xfrm flipV="1">
              <a:off x="2948423" y="3400314"/>
              <a:ext cx="1396539" cy="7646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BB681D55-105D-2E28-788D-5D52864260DA}"/>
                </a:ext>
              </a:extLst>
            </p:cNvPr>
            <p:cNvCxnSpPr>
              <a:cxnSpLocks/>
            </p:cNvCxnSpPr>
            <p:nvPr/>
          </p:nvCxnSpPr>
          <p:spPr>
            <a:xfrm flipV="1">
              <a:off x="2897610" y="3400314"/>
              <a:ext cx="1447352" cy="746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FD1ADF46-7A3E-2816-5B6E-A728D1441105}"/>
                </a:ext>
              </a:extLst>
            </p:cNvPr>
            <p:cNvCxnSpPr>
              <a:cxnSpLocks/>
            </p:cNvCxnSpPr>
            <p:nvPr/>
          </p:nvCxnSpPr>
          <p:spPr>
            <a:xfrm flipV="1">
              <a:off x="3062320" y="3400314"/>
              <a:ext cx="1282642" cy="7697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58A3634-375A-AF63-24FE-F1BC29794FC0}"/>
                </a:ext>
              </a:extLst>
            </p:cNvPr>
            <p:cNvCxnSpPr>
              <a:cxnSpLocks/>
            </p:cNvCxnSpPr>
            <p:nvPr/>
          </p:nvCxnSpPr>
          <p:spPr>
            <a:xfrm flipV="1">
              <a:off x="3171208" y="3394802"/>
              <a:ext cx="1174976" cy="7661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AD9624B6-9323-7803-D522-8F8D71D455A6}"/>
                </a:ext>
              </a:extLst>
            </p:cNvPr>
            <p:cNvCxnSpPr>
              <a:cxnSpLocks/>
            </p:cNvCxnSpPr>
            <p:nvPr/>
          </p:nvCxnSpPr>
          <p:spPr>
            <a:xfrm flipV="1">
              <a:off x="2818797" y="3400314"/>
              <a:ext cx="1526165"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AD55B14-BDE1-252F-CC15-FCDD51E35F00}"/>
                </a:ext>
              </a:extLst>
            </p:cNvPr>
            <p:cNvCxnSpPr>
              <a:cxnSpLocks/>
            </p:cNvCxnSpPr>
            <p:nvPr/>
          </p:nvCxnSpPr>
          <p:spPr>
            <a:xfrm flipV="1">
              <a:off x="2747544" y="3400314"/>
              <a:ext cx="1597418" cy="7163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817C85A-725B-9377-9B31-1150CACC5A6C}"/>
                </a:ext>
              </a:extLst>
            </p:cNvPr>
            <p:cNvCxnSpPr>
              <a:cxnSpLocks/>
            </p:cNvCxnSpPr>
            <p:nvPr/>
          </p:nvCxnSpPr>
          <p:spPr>
            <a:xfrm flipV="1">
              <a:off x="2639062" y="3400314"/>
              <a:ext cx="1705900" cy="7157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430B55D-1E59-D72C-DA18-452C47ED85B0}"/>
                </a:ext>
              </a:extLst>
            </p:cNvPr>
            <p:cNvCxnSpPr>
              <a:cxnSpLocks/>
            </p:cNvCxnSpPr>
            <p:nvPr/>
          </p:nvCxnSpPr>
          <p:spPr>
            <a:xfrm rot="13331769" flipH="1">
              <a:off x="3237354" y="3119678"/>
              <a:ext cx="588071" cy="11649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95302157-480E-A59D-8664-50D81C10FED8}"/>
              </a:ext>
            </a:extLst>
          </p:cNvPr>
          <p:cNvSpPr>
            <a:spLocks noGrp="1"/>
          </p:cNvSpPr>
          <p:nvPr>
            <p:ph type="body" sz="quarter" idx="12"/>
          </p:nvPr>
        </p:nvSpPr>
        <p:spPr>
          <a:xfrm>
            <a:off x="462603" y="462763"/>
            <a:ext cx="10745992" cy="381001"/>
          </a:xfrm>
        </p:spPr>
        <p:txBody>
          <a:bodyPr/>
          <a:lstStyle/>
          <a:p>
            <a:r>
              <a:rPr lang="fi-FI" sz="2400" dirty="0">
                <a:latin typeface="+mj-lt"/>
              </a:rPr>
              <a:t>Front-End AI Data Center Reference Design</a:t>
            </a:r>
          </a:p>
        </p:txBody>
      </p:sp>
      <p:pic>
        <p:nvPicPr>
          <p:cNvPr id="109" name="Graphic 108">
            <a:extLst>
              <a:ext uri="{FF2B5EF4-FFF2-40B4-BE49-F238E27FC236}">
                <a16:creationId xmlns:a16="http://schemas.microsoft.com/office/drawing/2014/main" id="{F6CB4954-E6AA-A104-D35F-6BC2CE94EC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6209143" y="2049288"/>
            <a:ext cx="797264" cy="256113"/>
          </a:xfrm>
          <a:prstGeom prst="rect">
            <a:avLst/>
          </a:prstGeom>
        </p:spPr>
      </p:pic>
      <p:pic>
        <p:nvPicPr>
          <p:cNvPr id="30" name="Graphic 29">
            <a:extLst>
              <a:ext uri="{FF2B5EF4-FFF2-40B4-BE49-F238E27FC236}">
                <a16:creationId xmlns:a16="http://schemas.microsoft.com/office/drawing/2014/main" id="{D44D65AC-4BC6-7EF3-9668-4006041B72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7986343" y="3130950"/>
            <a:ext cx="797264" cy="256113"/>
          </a:xfrm>
          <a:prstGeom prst="rect">
            <a:avLst/>
          </a:prstGeom>
        </p:spPr>
      </p:pic>
      <p:pic>
        <p:nvPicPr>
          <p:cNvPr id="31" name="Graphic 30">
            <a:extLst>
              <a:ext uri="{FF2B5EF4-FFF2-40B4-BE49-F238E27FC236}">
                <a16:creationId xmlns:a16="http://schemas.microsoft.com/office/drawing/2014/main" id="{D03164F4-F19A-668C-4C6D-3EA6EB1087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7195861" y="2036318"/>
            <a:ext cx="797264" cy="256113"/>
          </a:xfrm>
          <a:prstGeom prst="rect">
            <a:avLst/>
          </a:prstGeom>
        </p:spPr>
      </p:pic>
      <p:cxnSp>
        <p:nvCxnSpPr>
          <p:cNvPr id="40" name="Straight Connector 39">
            <a:extLst>
              <a:ext uri="{FF2B5EF4-FFF2-40B4-BE49-F238E27FC236}">
                <a16:creationId xmlns:a16="http://schemas.microsoft.com/office/drawing/2014/main" id="{07E95F60-1F6F-C4B2-6178-7F7075083CBF}"/>
              </a:ext>
            </a:extLst>
          </p:cNvPr>
          <p:cNvCxnSpPr>
            <a:cxnSpLocks/>
            <a:stCxn id="109" idx="0"/>
            <a:endCxn id="30" idx="2"/>
          </p:cNvCxnSpPr>
          <p:nvPr/>
        </p:nvCxnSpPr>
        <p:spPr>
          <a:xfrm>
            <a:off x="6607775" y="2305401"/>
            <a:ext cx="1777200" cy="8255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B477259-5514-8243-7CB8-9FE21E4427B9}"/>
              </a:ext>
            </a:extLst>
          </p:cNvPr>
          <p:cNvCxnSpPr>
            <a:cxnSpLocks/>
            <a:stCxn id="31" idx="0"/>
            <a:endCxn id="29" idx="2"/>
          </p:cNvCxnSpPr>
          <p:nvPr/>
        </p:nvCxnSpPr>
        <p:spPr>
          <a:xfrm flipH="1">
            <a:off x="5984586" y="2292431"/>
            <a:ext cx="1609907" cy="8517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0F7FEC60-FE80-FCCF-B20A-C4AA0D9540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32860" y="2305343"/>
            <a:ext cx="621266" cy="621266"/>
          </a:xfrm>
          <a:prstGeom prst="rect">
            <a:avLst/>
          </a:prstGeom>
        </p:spPr>
      </p:pic>
      <p:pic>
        <p:nvPicPr>
          <p:cNvPr id="53" name="Graphic 52">
            <a:extLst>
              <a:ext uri="{FF2B5EF4-FFF2-40B4-BE49-F238E27FC236}">
                <a16:creationId xmlns:a16="http://schemas.microsoft.com/office/drawing/2014/main" id="{89FB974B-1F2B-A809-67EF-266F91AD92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85260" y="2457743"/>
            <a:ext cx="621266" cy="621266"/>
          </a:xfrm>
          <a:prstGeom prst="rect">
            <a:avLst/>
          </a:prstGeom>
        </p:spPr>
      </p:pic>
      <p:pic>
        <p:nvPicPr>
          <p:cNvPr id="55" name="Graphic 54">
            <a:extLst>
              <a:ext uri="{FF2B5EF4-FFF2-40B4-BE49-F238E27FC236}">
                <a16:creationId xmlns:a16="http://schemas.microsoft.com/office/drawing/2014/main" id="{14847DDC-33E3-384C-5942-E26B7C1AA3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37660" y="2610143"/>
            <a:ext cx="621266" cy="621266"/>
          </a:xfrm>
          <a:prstGeom prst="rect">
            <a:avLst/>
          </a:prstGeom>
        </p:spPr>
      </p:pic>
      <p:grpSp>
        <p:nvGrpSpPr>
          <p:cNvPr id="181" name="Group 180">
            <a:extLst>
              <a:ext uri="{FF2B5EF4-FFF2-40B4-BE49-F238E27FC236}">
                <a16:creationId xmlns:a16="http://schemas.microsoft.com/office/drawing/2014/main" id="{AC1BD4FA-CB80-F514-7F24-55DE91C4273D}"/>
              </a:ext>
            </a:extLst>
          </p:cNvPr>
          <p:cNvGrpSpPr/>
          <p:nvPr/>
        </p:nvGrpSpPr>
        <p:grpSpPr>
          <a:xfrm>
            <a:off x="4799061" y="3372698"/>
            <a:ext cx="2813378" cy="775302"/>
            <a:chOff x="3171208" y="3394802"/>
            <a:chExt cx="2813378" cy="775302"/>
          </a:xfrm>
        </p:grpSpPr>
        <p:cxnSp>
          <p:nvCxnSpPr>
            <p:cNvPr id="103" name="Straight Connector 102">
              <a:extLst>
                <a:ext uri="{FF2B5EF4-FFF2-40B4-BE49-F238E27FC236}">
                  <a16:creationId xmlns:a16="http://schemas.microsoft.com/office/drawing/2014/main" id="{0629F7E6-2AE7-024D-27A1-2709C5AAE6C4}"/>
                </a:ext>
              </a:extLst>
            </p:cNvPr>
            <p:cNvCxnSpPr>
              <a:cxnSpLocks/>
              <a:endCxn id="29" idx="0"/>
            </p:cNvCxnSpPr>
            <p:nvPr/>
          </p:nvCxnSpPr>
          <p:spPr>
            <a:xfrm flipV="1">
              <a:off x="4588047" y="3400314"/>
              <a:ext cx="1396539" cy="7646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59B2AD4-80D9-64F1-74A2-1D7440A53E2F}"/>
                </a:ext>
              </a:extLst>
            </p:cNvPr>
            <p:cNvCxnSpPr>
              <a:cxnSpLocks/>
              <a:endCxn id="29" idx="0"/>
            </p:cNvCxnSpPr>
            <p:nvPr/>
          </p:nvCxnSpPr>
          <p:spPr>
            <a:xfrm flipV="1">
              <a:off x="4537234" y="3400314"/>
              <a:ext cx="1447352" cy="746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EB1795F-BBD8-9E0A-A088-AA682C97FB49}"/>
                </a:ext>
              </a:extLst>
            </p:cNvPr>
            <p:cNvCxnSpPr>
              <a:cxnSpLocks/>
              <a:endCxn id="29" idx="0"/>
            </p:cNvCxnSpPr>
            <p:nvPr/>
          </p:nvCxnSpPr>
          <p:spPr>
            <a:xfrm flipV="1">
              <a:off x="4701944" y="3400314"/>
              <a:ext cx="1282642" cy="7697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30B0435-FA58-3FAD-5EC4-B63A0C3D217E}"/>
                </a:ext>
              </a:extLst>
            </p:cNvPr>
            <p:cNvCxnSpPr>
              <a:cxnSpLocks/>
            </p:cNvCxnSpPr>
            <p:nvPr/>
          </p:nvCxnSpPr>
          <p:spPr>
            <a:xfrm flipV="1">
              <a:off x="3171208" y="3394802"/>
              <a:ext cx="1174976" cy="7661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B1AE82D-C562-1A03-7784-7242B1432A8D}"/>
                </a:ext>
              </a:extLst>
            </p:cNvPr>
            <p:cNvCxnSpPr>
              <a:cxnSpLocks/>
              <a:endCxn id="29" idx="0"/>
            </p:cNvCxnSpPr>
            <p:nvPr/>
          </p:nvCxnSpPr>
          <p:spPr>
            <a:xfrm flipV="1">
              <a:off x="4458421" y="3400314"/>
              <a:ext cx="1526165"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EF62A98-261B-FCA8-65DD-84B02C7C69A9}"/>
                </a:ext>
              </a:extLst>
            </p:cNvPr>
            <p:cNvCxnSpPr>
              <a:cxnSpLocks/>
              <a:endCxn id="29" idx="0"/>
            </p:cNvCxnSpPr>
            <p:nvPr/>
          </p:nvCxnSpPr>
          <p:spPr>
            <a:xfrm flipV="1">
              <a:off x="4387168" y="3400314"/>
              <a:ext cx="1597418" cy="7163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106BB11-E1EB-90AB-0210-32A4F11807A5}"/>
                </a:ext>
              </a:extLst>
            </p:cNvPr>
            <p:cNvCxnSpPr>
              <a:cxnSpLocks/>
              <a:endCxn id="29" idx="0"/>
            </p:cNvCxnSpPr>
            <p:nvPr/>
          </p:nvCxnSpPr>
          <p:spPr>
            <a:xfrm flipV="1">
              <a:off x="4278686" y="3400314"/>
              <a:ext cx="1705900" cy="7157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EE268E4-8EC1-F992-E317-A59D8EB1D3A5}"/>
                </a:ext>
              </a:extLst>
            </p:cNvPr>
            <p:cNvCxnSpPr>
              <a:cxnSpLocks/>
              <a:endCxn id="29" idx="0"/>
            </p:cNvCxnSpPr>
            <p:nvPr/>
          </p:nvCxnSpPr>
          <p:spPr>
            <a:xfrm flipV="1">
              <a:off x="4176106" y="3400314"/>
              <a:ext cx="1808480"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58FE4F4A-CD48-7CA1-45AF-DFC9FB505688}"/>
              </a:ext>
            </a:extLst>
          </p:cNvPr>
          <p:cNvSpPr txBox="1"/>
          <p:nvPr/>
        </p:nvSpPr>
        <p:spPr>
          <a:xfrm>
            <a:off x="4390663" y="3562970"/>
            <a:ext cx="1181734" cy="400110"/>
          </a:xfrm>
          <a:prstGeom prst="rect">
            <a:avLst/>
          </a:prstGeom>
          <a:solidFill>
            <a:schemeClr val="tx1">
              <a:alpha val="78000"/>
            </a:schemeClr>
          </a:solidFill>
        </p:spPr>
        <p:txBody>
          <a:bodyPr wrap="none" rtlCol="0">
            <a:spAutoFit/>
          </a:bodyPr>
          <a:lstStyle/>
          <a:p>
            <a:r>
              <a:rPr lang="en-FI" sz="1000">
                <a:solidFill>
                  <a:schemeClr val="bg1"/>
                </a:solidFill>
              </a:rPr>
              <a:t>8 x 200G Server</a:t>
            </a:r>
          </a:p>
          <a:p>
            <a:r>
              <a:rPr lang="en-FI" sz="1000">
                <a:solidFill>
                  <a:schemeClr val="bg1"/>
                </a:solidFill>
              </a:rPr>
              <a:t>         (1.6T)</a:t>
            </a:r>
          </a:p>
        </p:txBody>
      </p:sp>
      <p:sp>
        <p:nvSpPr>
          <p:cNvPr id="224" name="TextBox 223">
            <a:extLst>
              <a:ext uri="{FF2B5EF4-FFF2-40B4-BE49-F238E27FC236}">
                <a16:creationId xmlns:a16="http://schemas.microsoft.com/office/drawing/2014/main" id="{F9FB2F82-4114-DDAB-F751-21C6DBF74564}"/>
              </a:ext>
            </a:extLst>
          </p:cNvPr>
          <p:cNvSpPr txBox="1"/>
          <p:nvPr/>
        </p:nvSpPr>
        <p:spPr>
          <a:xfrm>
            <a:off x="6477739" y="3503912"/>
            <a:ext cx="1229963" cy="400110"/>
          </a:xfrm>
          <a:prstGeom prst="rect">
            <a:avLst/>
          </a:prstGeom>
          <a:solidFill>
            <a:schemeClr val="tx1">
              <a:alpha val="78000"/>
            </a:schemeClr>
          </a:solidFill>
        </p:spPr>
        <p:txBody>
          <a:bodyPr wrap="square" rtlCol="0">
            <a:spAutoFit/>
          </a:bodyPr>
          <a:lstStyle/>
          <a:p>
            <a:r>
              <a:rPr lang="en-FI" sz="1000">
                <a:solidFill>
                  <a:schemeClr val="bg1"/>
                </a:solidFill>
              </a:rPr>
              <a:t>16 x 100G Server              </a:t>
            </a:r>
          </a:p>
          <a:p>
            <a:r>
              <a:rPr lang="en-FI" sz="1000">
                <a:solidFill>
                  <a:schemeClr val="bg1"/>
                </a:solidFill>
              </a:rPr>
              <a:t>           (1.6T)</a:t>
            </a:r>
          </a:p>
        </p:txBody>
      </p:sp>
      <p:grpSp>
        <p:nvGrpSpPr>
          <p:cNvPr id="226" name="Group 225">
            <a:extLst>
              <a:ext uri="{FF2B5EF4-FFF2-40B4-BE49-F238E27FC236}">
                <a16:creationId xmlns:a16="http://schemas.microsoft.com/office/drawing/2014/main" id="{A1BB336A-5619-147F-D607-39C3FAD9CE1E}"/>
              </a:ext>
            </a:extLst>
          </p:cNvPr>
          <p:cNvGrpSpPr/>
          <p:nvPr/>
        </p:nvGrpSpPr>
        <p:grpSpPr>
          <a:xfrm rot="10192770" flipV="1">
            <a:off x="8244520" y="3172799"/>
            <a:ext cx="1809702" cy="1180614"/>
            <a:chOff x="2536482" y="3394802"/>
            <a:chExt cx="1809702" cy="775302"/>
          </a:xfrm>
        </p:grpSpPr>
        <p:cxnSp>
          <p:nvCxnSpPr>
            <p:cNvPr id="227" name="Straight Connector 226">
              <a:extLst>
                <a:ext uri="{FF2B5EF4-FFF2-40B4-BE49-F238E27FC236}">
                  <a16:creationId xmlns:a16="http://schemas.microsoft.com/office/drawing/2014/main" id="{2A0F8316-9263-E3FE-0DF0-4982B0156935}"/>
                </a:ext>
              </a:extLst>
            </p:cNvPr>
            <p:cNvCxnSpPr>
              <a:cxnSpLocks/>
            </p:cNvCxnSpPr>
            <p:nvPr/>
          </p:nvCxnSpPr>
          <p:spPr>
            <a:xfrm flipV="1">
              <a:off x="2948423" y="3400314"/>
              <a:ext cx="1396539" cy="7646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610AB66-CFD6-BCBC-371C-9304BFB32DB6}"/>
                </a:ext>
              </a:extLst>
            </p:cNvPr>
            <p:cNvCxnSpPr>
              <a:cxnSpLocks/>
            </p:cNvCxnSpPr>
            <p:nvPr/>
          </p:nvCxnSpPr>
          <p:spPr>
            <a:xfrm flipV="1">
              <a:off x="2897610" y="3400314"/>
              <a:ext cx="1447352" cy="746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97ED72A-7EAB-0250-737C-4D08E090E91B}"/>
                </a:ext>
              </a:extLst>
            </p:cNvPr>
            <p:cNvCxnSpPr>
              <a:cxnSpLocks/>
            </p:cNvCxnSpPr>
            <p:nvPr/>
          </p:nvCxnSpPr>
          <p:spPr>
            <a:xfrm flipV="1">
              <a:off x="3062320" y="3400314"/>
              <a:ext cx="1282642" cy="7697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E0414EB1-5DD0-5D12-4360-676DA1D539D4}"/>
                </a:ext>
              </a:extLst>
            </p:cNvPr>
            <p:cNvCxnSpPr>
              <a:cxnSpLocks/>
            </p:cNvCxnSpPr>
            <p:nvPr/>
          </p:nvCxnSpPr>
          <p:spPr>
            <a:xfrm flipV="1">
              <a:off x="3171208" y="3394802"/>
              <a:ext cx="1174976" cy="7661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50BAD646-6585-D2A6-6830-54254F4822A3}"/>
                </a:ext>
              </a:extLst>
            </p:cNvPr>
            <p:cNvCxnSpPr>
              <a:cxnSpLocks/>
            </p:cNvCxnSpPr>
            <p:nvPr/>
          </p:nvCxnSpPr>
          <p:spPr>
            <a:xfrm flipV="1">
              <a:off x="2818797" y="3400314"/>
              <a:ext cx="1526165"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08ECA438-6908-F642-91B0-655A78717A32}"/>
                </a:ext>
              </a:extLst>
            </p:cNvPr>
            <p:cNvCxnSpPr>
              <a:cxnSpLocks/>
            </p:cNvCxnSpPr>
            <p:nvPr/>
          </p:nvCxnSpPr>
          <p:spPr>
            <a:xfrm flipV="1">
              <a:off x="2747544" y="3400314"/>
              <a:ext cx="1597418" cy="7163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1D36FB5D-519D-A315-38D7-8091D8819B6E}"/>
                </a:ext>
              </a:extLst>
            </p:cNvPr>
            <p:cNvCxnSpPr>
              <a:cxnSpLocks/>
            </p:cNvCxnSpPr>
            <p:nvPr/>
          </p:nvCxnSpPr>
          <p:spPr>
            <a:xfrm flipV="1">
              <a:off x="2639062" y="3400314"/>
              <a:ext cx="1705900" cy="7157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ACD2E214-F05E-37CA-3FDB-98973E8043CC}"/>
                </a:ext>
              </a:extLst>
            </p:cNvPr>
            <p:cNvCxnSpPr>
              <a:cxnSpLocks/>
            </p:cNvCxnSpPr>
            <p:nvPr/>
          </p:nvCxnSpPr>
          <p:spPr>
            <a:xfrm flipV="1">
              <a:off x="2536482" y="3400314"/>
              <a:ext cx="1808480"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5" name="Group 234">
            <a:extLst>
              <a:ext uri="{FF2B5EF4-FFF2-40B4-BE49-F238E27FC236}">
                <a16:creationId xmlns:a16="http://schemas.microsoft.com/office/drawing/2014/main" id="{CD72AA46-A491-019B-9CE4-00932E341B04}"/>
              </a:ext>
            </a:extLst>
          </p:cNvPr>
          <p:cNvGrpSpPr/>
          <p:nvPr/>
        </p:nvGrpSpPr>
        <p:grpSpPr>
          <a:xfrm rot="10192770" flipV="1">
            <a:off x="8641828" y="3192162"/>
            <a:ext cx="1809702" cy="1180614"/>
            <a:chOff x="2536482" y="3394802"/>
            <a:chExt cx="1809702" cy="775302"/>
          </a:xfrm>
        </p:grpSpPr>
        <p:cxnSp>
          <p:nvCxnSpPr>
            <p:cNvPr id="236" name="Straight Connector 235">
              <a:extLst>
                <a:ext uri="{FF2B5EF4-FFF2-40B4-BE49-F238E27FC236}">
                  <a16:creationId xmlns:a16="http://schemas.microsoft.com/office/drawing/2014/main" id="{DAEACEAB-75A8-DD15-3187-699AF222CBBD}"/>
                </a:ext>
              </a:extLst>
            </p:cNvPr>
            <p:cNvCxnSpPr>
              <a:cxnSpLocks/>
            </p:cNvCxnSpPr>
            <p:nvPr/>
          </p:nvCxnSpPr>
          <p:spPr>
            <a:xfrm flipV="1">
              <a:off x="2948423" y="3400314"/>
              <a:ext cx="1396539" cy="7646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00BADD98-900C-0A77-0575-664C4B8E686B}"/>
                </a:ext>
              </a:extLst>
            </p:cNvPr>
            <p:cNvCxnSpPr>
              <a:cxnSpLocks/>
            </p:cNvCxnSpPr>
            <p:nvPr/>
          </p:nvCxnSpPr>
          <p:spPr>
            <a:xfrm flipV="1">
              <a:off x="2897610" y="3400314"/>
              <a:ext cx="1447352" cy="746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D3B308B8-4C3C-1474-F776-8112EEAB1A14}"/>
                </a:ext>
              </a:extLst>
            </p:cNvPr>
            <p:cNvCxnSpPr>
              <a:cxnSpLocks/>
            </p:cNvCxnSpPr>
            <p:nvPr/>
          </p:nvCxnSpPr>
          <p:spPr>
            <a:xfrm flipV="1">
              <a:off x="3062320" y="3400314"/>
              <a:ext cx="1282642" cy="7697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B1107097-306B-09D4-5992-42D3AE7611FF}"/>
                </a:ext>
              </a:extLst>
            </p:cNvPr>
            <p:cNvCxnSpPr>
              <a:cxnSpLocks/>
            </p:cNvCxnSpPr>
            <p:nvPr/>
          </p:nvCxnSpPr>
          <p:spPr>
            <a:xfrm flipV="1">
              <a:off x="3171208" y="3394802"/>
              <a:ext cx="1174976" cy="7661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A8741A24-4ECE-11A0-731F-4881A3CE789C}"/>
                </a:ext>
              </a:extLst>
            </p:cNvPr>
            <p:cNvCxnSpPr>
              <a:cxnSpLocks/>
            </p:cNvCxnSpPr>
            <p:nvPr/>
          </p:nvCxnSpPr>
          <p:spPr>
            <a:xfrm flipV="1">
              <a:off x="2818797" y="3400314"/>
              <a:ext cx="1526165"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EDD2F134-8B0F-DF2A-971B-931E0F3CEBBB}"/>
                </a:ext>
              </a:extLst>
            </p:cNvPr>
            <p:cNvCxnSpPr>
              <a:cxnSpLocks/>
            </p:cNvCxnSpPr>
            <p:nvPr/>
          </p:nvCxnSpPr>
          <p:spPr>
            <a:xfrm flipV="1">
              <a:off x="2747544" y="3400314"/>
              <a:ext cx="1597418" cy="7163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B1D448F-B62D-C541-D3A9-56246926DE0B}"/>
                </a:ext>
              </a:extLst>
            </p:cNvPr>
            <p:cNvCxnSpPr>
              <a:cxnSpLocks/>
            </p:cNvCxnSpPr>
            <p:nvPr/>
          </p:nvCxnSpPr>
          <p:spPr>
            <a:xfrm flipV="1">
              <a:off x="2639062" y="3400314"/>
              <a:ext cx="1705900" cy="7157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FFC3B7DF-3EE5-BE07-8248-346808A0F7E2}"/>
                </a:ext>
              </a:extLst>
            </p:cNvPr>
            <p:cNvCxnSpPr>
              <a:cxnSpLocks/>
            </p:cNvCxnSpPr>
            <p:nvPr/>
          </p:nvCxnSpPr>
          <p:spPr>
            <a:xfrm flipV="1">
              <a:off x="2536482" y="3400314"/>
              <a:ext cx="1808480"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5" name="TextBox 224">
            <a:extLst>
              <a:ext uri="{FF2B5EF4-FFF2-40B4-BE49-F238E27FC236}">
                <a16:creationId xmlns:a16="http://schemas.microsoft.com/office/drawing/2014/main" id="{C2C31ED6-CA86-FB8B-8B14-D899EF5D852D}"/>
              </a:ext>
            </a:extLst>
          </p:cNvPr>
          <p:cNvSpPr txBox="1"/>
          <p:nvPr/>
        </p:nvSpPr>
        <p:spPr>
          <a:xfrm>
            <a:off x="8366897" y="3521071"/>
            <a:ext cx="1419771" cy="400110"/>
          </a:xfrm>
          <a:prstGeom prst="rect">
            <a:avLst/>
          </a:prstGeom>
          <a:solidFill>
            <a:schemeClr val="tx1">
              <a:alpha val="78000"/>
            </a:schemeClr>
          </a:solidFill>
        </p:spPr>
        <p:txBody>
          <a:bodyPr wrap="square" rtlCol="0">
            <a:spAutoFit/>
          </a:bodyPr>
          <a:lstStyle/>
          <a:p>
            <a:r>
              <a:rPr lang="en-FI" sz="1000" dirty="0">
                <a:solidFill>
                  <a:schemeClr val="bg1"/>
                </a:solidFill>
              </a:rPr>
              <a:t>16 x 100G Storage            </a:t>
            </a:r>
          </a:p>
          <a:p>
            <a:r>
              <a:rPr lang="en-FI" sz="1000" dirty="0">
                <a:solidFill>
                  <a:schemeClr val="bg1"/>
                </a:solidFill>
              </a:rPr>
              <a:t>             (1.6T)</a:t>
            </a:r>
          </a:p>
        </p:txBody>
      </p:sp>
      <p:sp>
        <p:nvSpPr>
          <p:cNvPr id="244" name="TextBox 243">
            <a:extLst>
              <a:ext uri="{FF2B5EF4-FFF2-40B4-BE49-F238E27FC236}">
                <a16:creationId xmlns:a16="http://schemas.microsoft.com/office/drawing/2014/main" id="{FE2CE0E7-AC4A-D6DC-5407-4AA84413623E}"/>
              </a:ext>
            </a:extLst>
          </p:cNvPr>
          <p:cNvSpPr txBox="1"/>
          <p:nvPr/>
        </p:nvSpPr>
        <p:spPr>
          <a:xfrm>
            <a:off x="3890513" y="3170214"/>
            <a:ext cx="1277914" cy="246221"/>
          </a:xfrm>
          <a:prstGeom prst="rect">
            <a:avLst/>
          </a:prstGeom>
          <a:solidFill>
            <a:schemeClr val="tx1">
              <a:alpha val="78000"/>
            </a:schemeClr>
          </a:solidFill>
        </p:spPr>
        <p:txBody>
          <a:bodyPr wrap="none" rtlCol="0">
            <a:spAutoFit/>
          </a:bodyPr>
          <a:lstStyle/>
          <a:p>
            <a:r>
              <a:rPr lang="en-FI" sz="1000">
                <a:solidFill>
                  <a:schemeClr val="bg1"/>
                </a:solidFill>
              </a:rPr>
              <a:t>Headend Servers</a:t>
            </a:r>
          </a:p>
        </p:txBody>
      </p:sp>
      <p:cxnSp>
        <p:nvCxnSpPr>
          <p:cNvPr id="245" name="Straight Connector 244">
            <a:extLst>
              <a:ext uri="{FF2B5EF4-FFF2-40B4-BE49-F238E27FC236}">
                <a16:creationId xmlns:a16="http://schemas.microsoft.com/office/drawing/2014/main" id="{0DEBF4F5-A1BC-E5D5-4C27-8E43BA272D30}"/>
              </a:ext>
            </a:extLst>
          </p:cNvPr>
          <p:cNvCxnSpPr>
            <a:cxnSpLocks/>
          </p:cNvCxnSpPr>
          <p:nvPr/>
        </p:nvCxnSpPr>
        <p:spPr>
          <a:xfrm>
            <a:off x="4798984" y="2926337"/>
            <a:ext cx="813752" cy="3573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EDB2DC73-9A68-76F5-59AC-05A438CF39C2}"/>
              </a:ext>
            </a:extLst>
          </p:cNvPr>
          <p:cNvCxnSpPr>
            <a:cxnSpLocks/>
          </p:cNvCxnSpPr>
          <p:nvPr/>
        </p:nvCxnSpPr>
        <p:spPr>
          <a:xfrm>
            <a:off x="4815158" y="2890546"/>
            <a:ext cx="813752" cy="3573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D08043F-3E60-1C4E-71BD-00788656CA02}"/>
              </a:ext>
            </a:extLst>
          </p:cNvPr>
          <p:cNvCxnSpPr>
            <a:cxnSpLocks/>
          </p:cNvCxnSpPr>
          <p:nvPr/>
        </p:nvCxnSpPr>
        <p:spPr>
          <a:xfrm>
            <a:off x="4806526" y="2978888"/>
            <a:ext cx="813752" cy="3573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FC11DCEC-7C80-6BF7-66B2-F4AD2E6FD7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5585954" y="3144201"/>
            <a:ext cx="797264" cy="256113"/>
          </a:xfrm>
          <a:prstGeom prst="rect">
            <a:avLst/>
          </a:prstGeom>
        </p:spPr>
      </p:pic>
      <p:cxnSp>
        <p:nvCxnSpPr>
          <p:cNvPr id="87" name="Straight Connector 86">
            <a:extLst>
              <a:ext uri="{FF2B5EF4-FFF2-40B4-BE49-F238E27FC236}">
                <a16:creationId xmlns:a16="http://schemas.microsoft.com/office/drawing/2014/main" id="{5D57E905-3A31-86EA-FA2C-F69A2AA7E1F0}"/>
              </a:ext>
            </a:extLst>
          </p:cNvPr>
          <p:cNvCxnSpPr>
            <a:cxnSpLocks/>
            <a:stCxn id="109" idx="0"/>
            <a:endCxn id="29" idx="2"/>
          </p:cNvCxnSpPr>
          <p:nvPr/>
        </p:nvCxnSpPr>
        <p:spPr>
          <a:xfrm flipH="1">
            <a:off x="5984586" y="2305401"/>
            <a:ext cx="623189" cy="83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97BCC3A-DE2B-DD61-837C-DB3F8E9D4859}"/>
              </a:ext>
            </a:extLst>
          </p:cNvPr>
          <p:cNvCxnSpPr>
            <a:cxnSpLocks/>
            <a:stCxn id="31" idx="0"/>
            <a:endCxn id="30" idx="2"/>
          </p:cNvCxnSpPr>
          <p:nvPr/>
        </p:nvCxnSpPr>
        <p:spPr>
          <a:xfrm>
            <a:off x="7594493" y="2292431"/>
            <a:ext cx="790482" cy="8385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10F5FB-9AD4-F704-67CE-FB8C2156B2F8}"/>
              </a:ext>
            </a:extLst>
          </p:cNvPr>
          <p:cNvSpPr txBox="1"/>
          <p:nvPr/>
        </p:nvSpPr>
        <p:spPr>
          <a:xfrm>
            <a:off x="5854092" y="2412530"/>
            <a:ext cx="760144" cy="400110"/>
          </a:xfrm>
          <a:prstGeom prst="rect">
            <a:avLst/>
          </a:prstGeom>
          <a:solidFill>
            <a:schemeClr val="tx1">
              <a:alpha val="78000"/>
            </a:schemeClr>
          </a:solidFill>
        </p:spPr>
        <p:txBody>
          <a:bodyPr wrap="none" rtlCol="0">
            <a:spAutoFit/>
          </a:bodyPr>
          <a:lstStyle/>
          <a:p>
            <a:r>
              <a:rPr lang="en-FI" sz="1000">
                <a:solidFill>
                  <a:schemeClr val="bg1"/>
                </a:solidFill>
              </a:rPr>
              <a:t>4 x 400G</a:t>
            </a:r>
          </a:p>
          <a:p>
            <a:r>
              <a:rPr lang="en-FI" sz="1000">
                <a:solidFill>
                  <a:schemeClr val="bg1"/>
                </a:solidFill>
              </a:rPr>
              <a:t>   (1.6T) </a:t>
            </a:r>
          </a:p>
        </p:txBody>
      </p:sp>
      <p:sp>
        <p:nvSpPr>
          <p:cNvPr id="5" name="TextBox 4">
            <a:extLst>
              <a:ext uri="{FF2B5EF4-FFF2-40B4-BE49-F238E27FC236}">
                <a16:creationId xmlns:a16="http://schemas.microsoft.com/office/drawing/2014/main" id="{D407E229-0A4C-20F6-A322-3A8049EFCDE3}"/>
              </a:ext>
            </a:extLst>
          </p:cNvPr>
          <p:cNvSpPr txBox="1"/>
          <p:nvPr/>
        </p:nvSpPr>
        <p:spPr>
          <a:xfrm>
            <a:off x="6427806" y="2731873"/>
            <a:ext cx="760144" cy="400110"/>
          </a:xfrm>
          <a:prstGeom prst="rect">
            <a:avLst/>
          </a:prstGeom>
          <a:solidFill>
            <a:schemeClr val="tx1">
              <a:alpha val="78000"/>
            </a:schemeClr>
          </a:solidFill>
        </p:spPr>
        <p:txBody>
          <a:bodyPr wrap="none" rtlCol="0">
            <a:spAutoFit/>
          </a:bodyPr>
          <a:lstStyle/>
          <a:p>
            <a:r>
              <a:rPr lang="en-FI" sz="1000">
                <a:solidFill>
                  <a:schemeClr val="bg1"/>
                </a:solidFill>
              </a:rPr>
              <a:t>4 x 400G</a:t>
            </a:r>
          </a:p>
          <a:p>
            <a:r>
              <a:rPr lang="en-FI" sz="1000">
                <a:solidFill>
                  <a:schemeClr val="bg1"/>
                </a:solidFill>
              </a:rPr>
              <a:t>   (1.6T) </a:t>
            </a:r>
          </a:p>
        </p:txBody>
      </p:sp>
      <p:sp>
        <p:nvSpPr>
          <p:cNvPr id="7" name="TextBox 6">
            <a:extLst>
              <a:ext uri="{FF2B5EF4-FFF2-40B4-BE49-F238E27FC236}">
                <a16:creationId xmlns:a16="http://schemas.microsoft.com/office/drawing/2014/main" id="{226BF4D5-7A6A-8AFA-BC1C-0356AD322D03}"/>
              </a:ext>
            </a:extLst>
          </p:cNvPr>
          <p:cNvSpPr txBox="1"/>
          <p:nvPr/>
        </p:nvSpPr>
        <p:spPr>
          <a:xfrm>
            <a:off x="7193945" y="2737466"/>
            <a:ext cx="760144" cy="400110"/>
          </a:xfrm>
          <a:prstGeom prst="rect">
            <a:avLst/>
          </a:prstGeom>
          <a:solidFill>
            <a:schemeClr val="tx1">
              <a:alpha val="78000"/>
            </a:schemeClr>
          </a:solidFill>
        </p:spPr>
        <p:txBody>
          <a:bodyPr wrap="none" rtlCol="0">
            <a:spAutoFit/>
          </a:bodyPr>
          <a:lstStyle/>
          <a:p>
            <a:r>
              <a:rPr lang="en-FI" sz="1000">
                <a:solidFill>
                  <a:schemeClr val="bg1"/>
                </a:solidFill>
              </a:rPr>
              <a:t>4 x 400G</a:t>
            </a:r>
          </a:p>
          <a:p>
            <a:r>
              <a:rPr lang="en-FI" sz="1000">
                <a:solidFill>
                  <a:schemeClr val="bg1"/>
                </a:solidFill>
              </a:rPr>
              <a:t>   (1.6T) </a:t>
            </a:r>
          </a:p>
        </p:txBody>
      </p:sp>
      <p:sp>
        <p:nvSpPr>
          <p:cNvPr id="8" name="TextBox 7">
            <a:extLst>
              <a:ext uri="{FF2B5EF4-FFF2-40B4-BE49-F238E27FC236}">
                <a16:creationId xmlns:a16="http://schemas.microsoft.com/office/drawing/2014/main" id="{23A5F832-1645-EB3E-07A0-113D370DDD98}"/>
              </a:ext>
            </a:extLst>
          </p:cNvPr>
          <p:cNvSpPr txBox="1"/>
          <p:nvPr/>
        </p:nvSpPr>
        <p:spPr>
          <a:xfrm>
            <a:off x="7606271" y="2389440"/>
            <a:ext cx="760144" cy="400110"/>
          </a:xfrm>
          <a:prstGeom prst="rect">
            <a:avLst/>
          </a:prstGeom>
          <a:solidFill>
            <a:schemeClr val="tx1">
              <a:alpha val="78000"/>
            </a:schemeClr>
          </a:solidFill>
        </p:spPr>
        <p:txBody>
          <a:bodyPr wrap="none" rtlCol="0">
            <a:spAutoFit/>
          </a:bodyPr>
          <a:lstStyle/>
          <a:p>
            <a:r>
              <a:rPr lang="en-FI" sz="1000">
                <a:solidFill>
                  <a:schemeClr val="bg1"/>
                </a:solidFill>
              </a:rPr>
              <a:t>4 x 400G</a:t>
            </a:r>
          </a:p>
          <a:p>
            <a:r>
              <a:rPr lang="en-FI" sz="1000">
                <a:solidFill>
                  <a:schemeClr val="bg1"/>
                </a:solidFill>
              </a:rPr>
              <a:t>   (1.6T) </a:t>
            </a:r>
          </a:p>
        </p:txBody>
      </p:sp>
      <p:grpSp>
        <p:nvGrpSpPr>
          <p:cNvPr id="17" name="Group 16">
            <a:extLst>
              <a:ext uri="{FF2B5EF4-FFF2-40B4-BE49-F238E27FC236}">
                <a16:creationId xmlns:a16="http://schemas.microsoft.com/office/drawing/2014/main" id="{8131413C-11F1-3503-34DA-8375DB9FA5C9}"/>
              </a:ext>
            </a:extLst>
          </p:cNvPr>
          <p:cNvGrpSpPr/>
          <p:nvPr/>
        </p:nvGrpSpPr>
        <p:grpSpPr>
          <a:xfrm>
            <a:off x="3871518" y="4061555"/>
            <a:ext cx="1313554" cy="1572362"/>
            <a:chOff x="3871518" y="4061555"/>
            <a:chExt cx="1313554" cy="1572362"/>
          </a:xfrm>
        </p:grpSpPr>
        <p:sp>
          <p:nvSpPr>
            <p:cNvPr id="154" name="Rounded Rectangle 153">
              <a:extLst>
                <a:ext uri="{FF2B5EF4-FFF2-40B4-BE49-F238E27FC236}">
                  <a16:creationId xmlns:a16="http://schemas.microsoft.com/office/drawing/2014/main" id="{D25C3D9A-AD26-8919-17BB-E40AF9E3F6F8}"/>
                </a:ext>
              </a:extLst>
            </p:cNvPr>
            <p:cNvSpPr/>
            <p:nvPr/>
          </p:nvSpPr>
          <p:spPr>
            <a:xfrm>
              <a:off x="3871518" y="4061555"/>
              <a:ext cx="1313554" cy="15723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7" name="Graphic 56">
              <a:extLst>
                <a:ext uri="{FF2B5EF4-FFF2-40B4-BE49-F238E27FC236}">
                  <a16:creationId xmlns:a16="http://schemas.microsoft.com/office/drawing/2014/main" id="{F22E65B1-B1F9-D36B-8184-8E5133A384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41301" y="4073228"/>
              <a:ext cx="449362" cy="449362"/>
            </a:xfrm>
            <a:prstGeom prst="rect">
              <a:avLst/>
            </a:prstGeom>
          </p:spPr>
        </p:pic>
        <p:pic>
          <p:nvPicPr>
            <p:cNvPr id="61" name="Graphic 60">
              <a:extLst>
                <a:ext uri="{FF2B5EF4-FFF2-40B4-BE49-F238E27FC236}">
                  <a16:creationId xmlns:a16="http://schemas.microsoft.com/office/drawing/2014/main" id="{2759ECE1-7598-6DA2-6D3F-9D35BACE85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04789" y="4083602"/>
              <a:ext cx="449362" cy="449362"/>
            </a:xfrm>
            <a:prstGeom prst="rect">
              <a:avLst/>
            </a:prstGeom>
          </p:spPr>
        </p:pic>
        <p:pic>
          <p:nvPicPr>
            <p:cNvPr id="62" name="Graphic 61">
              <a:extLst>
                <a:ext uri="{FF2B5EF4-FFF2-40B4-BE49-F238E27FC236}">
                  <a16:creationId xmlns:a16="http://schemas.microsoft.com/office/drawing/2014/main" id="{767C2B28-C758-985A-B848-9F327105F3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4210" y="4854151"/>
              <a:ext cx="449362" cy="449362"/>
            </a:xfrm>
            <a:prstGeom prst="rect">
              <a:avLst/>
            </a:prstGeom>
          </p:spPr>
        </p:pic>
        <p:pic>
          <p:nvPicPr>
            <p:cNvPr id="64" name="Graphic 63">
              <a:extLst>
                <a:ext uri="{FF2B5EF4-FFF2-40B4-BE49-F238E27FC236}">
                  <a16:creationId xmlns:a16="http://schemas.microsoft.com/office/drawing/2014/main" id="{5072034F-E972-6FC4-B297-85A83AE3E6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22840" y="4468877"/>
              <a:ext cx="449362" cy="449362"/>
            </a:xfrm>
            <a:prstGeom prst="rect">
              <a:avLst/>
            </a:prstGeom>
          </p:spPr>
        </p:pic>
        <p:pic>
          <p:nvPicPr>
            <p:cNvPr id="65" name="Graphic 64">
              <a:extLst>
                <a:ext uri="{FF2B5EF4-FFF2-40B4-BE49-F238E27FC236}">
                  <a16:creationId xmlns:a16="http://schemas.microsoft.com/office/drawing/2014/main" id="{D78050C4-D1A4-EDA7-E98B-41E55FDF29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87581" y="4078090"/>
              <a:ext cx="449362" cy="449362"/>
            </a:xfrm>
            <a:prstGeom prst="rect">
              <a:avLst/>
            </a:prstGeom>
          </p:spPr>
        </p:pic>
        <p:pic>
          <p:nvPicPr>
            <p:cNvPr id="67" name="Graphic 66">
              <a:extLst>
                <a:ext uri="{FF2B5EF4-FFF2-40B4-BE49-F238E27FC236}">
                  <a16:creationId xmlns:a16="http://schemas.microsoft.com/office/drawing/2014/main" id="{C8709EA0-8F21-BCEA-066A-E1E6E0E922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42560" y="4469910"/>
              <a:ext cx="449362" cy="449362"/>
            </a:xfrm>
            <a:prstGeom prst="rect">
              <a:avLst/>
            </a:prstGeom>
          </p:spPr>
        </p:pic>
        <p:pic>
          <p:nvPicPr>
            <p:cNvPr id="68" name="Graphic 67">
              <a:extLst>
                <a:ext uri="{FF2B5EF4-FFF2-40B4-BE49-F238E27FC236}">
                  <a16:creationId xmlns:a16="http://schemas.microsoft.com/office/drawing/2014/main" id="{DC5865F4-DD87-07A4-F391-DC5840880A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45913" y="4843777"/>
              <a:ext cx="449362" cy="449362"/>
            </a:xfrm>
            <a:prstGeom prst="rect">
              <a:avLst/>
            </a:prstGeom>
          </p:spPr>
        </p:pic>
        <p:pic>
          <p:nvPicPr>
            <p:cNvPr id="71" name="Graphic 70">
              <a:extLst>
                <a:ext uri="{FF2B5EF4-FFF2-40B4-BE49-F238E27FC236}">
                  <a16:creationId xmlns:a16="http://schemas.microsoft.com/office/drawing/2014/main" id="{61DFFA2A-1933-6253-D740-BBFA5B0A2B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86073" y="4490221"/>
              <a:ext cx="449362" cy="449362"/>
            </a:xfrm>
            <a:prstGeom prst="rect">
              <a:avLst/>
            </a:prstGeom>
          </p:spPr>
        </p:pic>
        <p:sp>
          <p:nvSpPr>
            <p:cNvPr id="10" name="TextBox 9">
              <a:extLst>
                <a:ext uri="{FF2B5EF4-FFF2-40B4-BE49-F238E27FC236}">
                  <a16:creationId xmlns:a16="http://schemas.microsoft.com/office/drawing/2014/main" id="{D859C147-BCC3-03A8-7153-797FBC73E26C}"/>
                </a:ext>
              </a:extLst>
            </p:cNvPr>
            <p:cNvSpPr txBox="1"/>
            <p:nvPr/>
          </p:nvSpPr>
          <p:spPr>
            <a:xfrm>
              <a:off x="3956534" y="5239426"/>
              <a:ext cx="1162498" cy="338554"/>
            </a:xfrm>
            <a:prstGeom prst="rect">
              <a:avLst/>
            </a:prstGeom>
            <a:noFill/>
          </p:spPr>
          <p:txBody>
            <a:bodyPr wrap="none" rtlCol="0">
              <a:spAutoFit/>
            </a:bodyPr>
            <a:lstStyle/>
            <a:p>
              <a:r>
                <a:rPr lang="en-FI" sz="1600">
                  <a:solidFill>
                    <a:schemeClr val="bg1"/>
                  </a:solidFill>
                </a:rPr>
                <a:t>Compute</a:t>
              </a:r>
            </a:p>
          </p:txBody>
        </p:sp>
      </p:grpSp>
      <p:grpSp>
        <p:nvGrpSpPr>
          <p:cNvPr id="14" name="Group 13">
            <a:extLst>
              <a:ext uri="{FF2B5EF4-FFF2-40B4-BE49-F238E27FC236}">
                <a16:creationId xmlns:a16="http://schemas.microsoft.com/office/drawing/2014/main" id="{5C3EF7E9-578B-6FB5-A17F-1FC65EFFDDFE}"/>
              </a:ext>
            </a:extLst>
          </p:cNvPr>
          <p:cNvGrpSpPr/>
          <p:nvPr/>
        </p:nvGrpSpPr>
        <p:grpSpPr>
          <a:xfrm>
            <a:off x="6850793" y="4055576"/>
            <a:ext cx="1286879" cy="1604385"/>
            <a:chOff x="6850793" y="4055576"/>
            <a:chExt cx="1286879" cy="1604385"/>
          </a:xfrm>
        </p:grpSpPr>
        <p:sp>
          <p:nvSpPr>
            <p:cNvPr id="202" name="Rounded Rectangle 201">
              <a:extLst>
                <a:ext uri="{FF2B5EF4-FFF2-40B4-BE49-F238E27FC236}">
                  <a16:creationId xmlns:a16="http://schemas.microsoft.com/office/drawing/2014/main" id="{0114E6A3-0FF3-BD12-9978-893471E91BD4}"/>
                </a:ext>
              </a:extLst>
            </p:cNvPr>
            <p:cNvSpPr/>
            <p:nvPr/>
          </p:nvSpPr>
          <p:spPr>
            <a:xfrm>
              <a:off x="6851743" y="4055576"/>
              <a:ext cx="1285929" cy="16043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81" name="Graphic 80">
              <a:extLst>
                <a:ext uri="{FF2B5EF4-FFF2-40B4-BE49-F238E27FC236}">
                  <a16:creationId xmlns:a16="http://schemas.microsoft.com/office/drawing/2014/main" id="{99A401E9-67E8-903A-05DC-784CB13C5A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793" y="4112780"/>
              <a:ext cx="449362" cy="449362"/>
            </a:xfrm>
            <a:prstGeom prst="rect">
              <a:avLst/>
            </a:prstGeom>
          </p:spPr>
        </p:pic>
        <p:pic>
          <p:nvPicPr>
            <p:cNvPr id="82" name="Graphic 81">
              <a:extLst>
                <a:ext uri="{FF2B5EF4-FFF2-40B4-BE49-F238E27FC236}">
                  <a16:creationId xmlns:a16="http://schemas.microsoft.com/office/drawing/2014/main" id="{B62C84C9-E06E-EB29-5D7E-5DF52C1657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27528" y="4123154"/>
              <a:ext cx="449362" cy="449362"/>
            </a:xfrm>
            <a:prstGeom prst="rect">
              <a:avLst/>
            </a:prstGeom>
          </p:spPr>
        </p:pic>
        <p:pic>
          <p:nvPicPr>
            <p:cNvPr id="115" name="Graphic 114">
              <a:extLst>
                <a:ext uri="{FF2B5EF4-FFF2-40B4-BE49-F238E27FC236}">
                  <a16:creationId xmlns:a16="http://schemas.microsoft.com/office/drawing/2014/main" id="{A8C8843F-EB5A-5106-4A96-9A9B2D329D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63702" y="4893703"/>
              <a:ext cx="449362" cy="449362"/>
            </a:xfrm>
            <a:prstGeom prst="rect">
              <a:avLst/>
            </a:prstGeom>
          </p:spPr>
        </p:pic>
        <p:pic>
          <p:nvPicPr>
            <p:cNvPr id="116" name="Graphic 115">
              <a:extLst>
                <a:ext uri="{FF2B5EF4-FFF2-40B4-BE49-F238E27FC236}">
                  <a16:creationId xmlns:a16="http://schemas.microsoft.com/office/drawing/2014/main" id="{E937D5D5-30D6-0400-8712-50ECF7FE4D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2332" y="4508429"/>
              <a:ext cx="449362" cy="449362"/>
            </a:xfrm>
            <a:prstGeom prst="rect">
              <a:avLst/>
            </a:prstGeom>
          </p:spPr>
        </p:pic>
        <p:pic>
          <p:nvPicPr>
            <p:cNvPr id="117" name="Graphic 116">
              <a:extLst>
                <a:ext uri="{FF2B5EF4-FFF2-40B4-BE49-F238E27FC236}">
                  <a16:creationId xmlns:a16="http://schemas.microsoft.com/office/drawing/2014/main" id="{D1413B27-73C6-749D-A972-847EAF1A8C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10320" y="4117642"/>
              <a:ext cx="449362" cy="449362"/>
            </a:xfrm>
            <a:prstGeom prst="rect">
              <a:avLst/>
            </a:prstGeom>
          </p:spPr>
        </p:pic>
        <p:pic>
          <p:nvPicPr>
            <p:cNvPr id="118" name="Graphic 117">
              <a:extLst>
                <a:ext uri="{FF2B5EF4-FFF2-40B4-BE49-F238E27FC236}">
                  <a16:creationId xmlns:a16="http://schemas.microsoft.com/office/drawing/2014/main" id="{2B4BB488-959B-D444-C78C-B9EF3EC50A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2052" y="4509462"/>
              <a:ext cx="449362" cy="449362"/>
            </a:xfrm>
            <a:prstGeom prst="rect">
              <a:avLst/>
            </a:prstGeom>
          </p:spPr>
        </p:pic>
        <p:pic>
          <p:nvPicPr>
            <p:cNvPr id="145" name="Graphic 144">
              <a:extLst>
                <a:ext uri="{FF2B5EF4-FFF2-40B4-BE49-F238E27FC236}">
                  <a16:creationId xmlns:a16="http://schemas.microsoft.com/office/drawing/2014/main" id="{3FBD1D8E-9935-FFBC-B78D-91743DB038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5405" y="4883329"/>
              <a:ext cx="449362" cy="449362"/>
            </a:xfrm>
            <a:prstGeom prst="rect">
              <a:avLst/>
            </a:prstGeom>
          </p:spPr>
        </p:pic>
        <p:pic>
          <p:nvPicPr>
            <p:cNvPr id="146" name="Graphic 145">
              <a:extLst>
                <a:ext uri="{FF2B5EF4-FFF2-40B4-BE49-F238E27FC236}">
                  <a16:creationId xmlns:a16="http://schemas.microsoft.com/office/drawing/2014/main" id="{CA25F291-F845-1611-CC74-41039BB81D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95565" y="4529773"/>
              <a:ext cx="449362" cy="449362"/>
            </a:xfrm>
            <a:prstGeom prst="rect">
              <a:avLst/>
            </a:prstGeom>
          </p:spPr>
        </p:pic>
        <p:sp>
          <p:nvSpPr>
            <p:cNvPr id="12" name="TextBox 11">
              <a:extLst>
                <a:ext uri="{FF2B5EF4-FFF2-40B4-BE49-F238E27FC236}">
                  <a16:creationId xmlns:a16="http://schemas.microsoft.com/office/drawing/2014/main" id="{8122F9C6-A58D-9C3D-084C-BF4DE412EBC4}"/>
                </a:ext>
              </a:extLst>
            </p:cNvPr>
            <p:cNvSpPr txBox="1"/>
            <p:nvPr/>
          </p:nvSpPr>
          <p:spPr>
            <a:xfrm>
              <a:off x="6908617" y="5262110"/>
              <a:ext cx="1162498" cy="338554"/>
            </a:xfrm>
            <a:prstGeom prst="rect">
              <a:avLst/>
            </a:prstGeom>
            <a:noFill/>
          </p:spPr>
          <p:txBody>
            <a:bodyPr wrap="none" rtlCol="0">
              <a:spAutoFit/>
            </a:bodyPr>
            <a:lstStyle/>
            <a:p>
              <a:r>
                <a:rPr lang="en-FI" sz="1600">
                  <a:solidFill>
                    <a:schemeClr val="bg1"/>
                  </a:solidFill>
                </a:rPr>
                <a:t>Compute</a:t>
              </a:r>
            </a:p>
          </p:txBody>
        </p:sp>
      </p:grpSp>
      <p:sp>
        <p:nvSpPr>
          <p:cNvPr id="15" name="Rounded Rectangle 14">
            <a:extLst>
              <a:ext uri="{FF2B5EF4-FFF2-40B4-BE49-F238E27FC236}">
                <a16:creationId xmlns:a16="http://schemas.microsoft.com/office/drawing/2014/main" id="{EF2D7B17-ABF5-9DF8-69C0-B3C4016A6C3C}"/>
              </a:ext>
            </a:extLst>
          </p:cNvPr>
          <p:cNvSpPr/>
          <p:nvPr/>
        </p:nvSpPr>
        <p:spPr>
          <a:xfrm>
            <a:off x="5181231" y="1884606"/>
            <a:ext cx="4752777" cy="1572362"/>
          </a:xfrm>
          <a:prstGeom prst="roundRect">
            <a:avLst/>
          </a:prstGeom>
          <a:noFill/>
          <a:ln w="25400">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 name="TextBox 15">
            <a:extLst>
              <a:ext uri="{FF2B5EF4-FFF2-40B4-BE49-F238E27FC236}">
                <a16:creationId xmlns:a16="http://schemas.microsoft.com/office/drawing/2014/main" id="{B793CD62-E8F4-6240-6335-DD73ECA076B9}"/>
              </a:ext>
            </a:extLst>
          </p:cNvPr>
          <p:cNvSpPr txBox="1"/>
          <p:nvPr/>
        </p:nvSpPr>
        <p:spPr>
          <a:xfrm>
            <a:off x="8917029" y="1977326"/>
            <a:ext cx="777777" cy="246221"/>
          </a:xfrm>
          <a:prstGeom prst="rect">
            <a:avLst/>
          </a:prstGeom>
          <a:noFill/>
        </p:spPr>
        <p:txBody>
          <a:bodyPr wrap="none" rtlCol="0">
            <a:spAutoFit/>
          </a:bodyPr>
          <a:lstStyle/>
          <a:p>
            <a:r>
              <a:rPr lang="en-FI" sz="1000" b="1" dirty="0">
                <a:solidFill>
                  <a:schemeClr val="bg1"/>
                </a:solidFill>
              </a:rPr>
              <a:t>AI Fabric</a:t>
            </a:r>
          </a:p>
        </p:txBody>
      </p:sp>
      <p:sp>
        <p:nvSpPr>
          <p:cNvPr id="4" name="TextBox 3">
            <a:extLst>
              <a:ext uri="{FF2B5EF4-FFF2-40B4-BE49-F238E27FC236}">
                <a16:creationId xmlns:a16="http://schemas.microsoft.com/office/drawing/2014/main" id="{47E0AC43-EF69-AEBE-5AB7-3B77162558CD}"/>
              </a:ext>
            </a:extLst>
          </p:cNvPr>
          <p:cNvSpPr txBox="1"/>
          <p:nvPr/>
        </p:nvSpPr>
        <p:spPr>
          <a:xfrm>
            <a:off x="234754" y="1884606"/>
            <a:ext cx="3280065" cy="1600438"/>
          </a:xfrm>
          <a:prstGeom prst="rect">
            <a:avLst/>
          </a:prstGeom>
          <a:noFill/>
        </p:spPr>
        <p:txBody>
          <a:bodyPr wrap="none" rtlCol="0">
            <a:spAutoFit/>
          </a:bodyPr>
          <a:lstStyle/>
          <a:p>
            <a:pPr marL="285750" indent="-285750">
              <a:buFont typeface="Arial" panose="020B0604020202020204" pitchFamily="34" charset="0"/>
              <a:buChar char="•"/>
            </a:pPr>
            <a:r>
              <a:rPr lang="en-FI" sz="1600" b="1" dirty="0">
                <a:solidFill>
                  <a:schemeClr val="bg1"/>
                </a:solidFill>
              </a:rPr>
              <a:t>CPU – Storage Traffic</a:t>
            </a:r>
          </a:p>
          <a:p>
            <a:pPr marL="742950" lvl="1" indent="-285750">
              <a:buFont typeface="Arial" panose="020B0604020202020204" pitchFamily="34" charset="0"/>
              <a:buChar char="•"/>
            </a:pPr>
            <a:r>
              <a:rPr lang="en-FI" sz="1600" dirty="0">
                <a:solidFill>
                  <a:schemeClr val="bg1"/>
                </a:solidFill>
              </a:rPr>
              <a:t>Front-end to back-end</a:t>
            </a:r>
          </a:p>
          <a:p>
            <a:pPr marL="742950" lvl="1" indent="-285750">
              <a:buFont typeface="Arial" panose="020B0604020202020204" pitchFamily="34" charset="0"/>
              <a:buChar char="•"/>
            </a:pPr>
            <a:r>
              <a:rPr lang="en-FI" sz="1600" dirty="0">
                <a:solidFill>
                  <a:schemeClr val="bg1"/>
                </a:solidFill>
              </a:rPr>
              <a:t>25G/100G</a:t>
            </a:r>
          </a:p>
          <a:p>
            <a:pPr marL="285750" indent="-285750">
              <a:buFont typeface="Arial" panose="020B0604020202020204" pitchFamily="34" charset="0"/>
              <a:buChar char="•"/>
            </a:pPr>
            <a:r>
              <a:rPr lang="en-FI" sz="1600" b="1" dirty="0">
                <a:solidFill>
                  <a:schemeClr val="bg1"/>
                </a:solidFill>
              </a:rPr>
              <a:t>CPU – NS Traffic</a:t>
            </a:r>
          </a:p>
          <a:p>
            <a:pPr marL="742950" lvl="1" indent="-285750">
              <a:buFont typeface="Arial" panose="020B0604020202020204" pitchFamily="34" charset="0"/>
              <a:buChar char="•"/>
            </a:pPr>
            <a:r>
              <a:rPr lang="en-FI" sz="1600" dirty="0">
                <a:solidFill>
                  <a:schemeClr val="bg1"/>
                </a:solidFill>
              </a:rPr>
              <a:t>N to S Traffic</a:t>
            </a:r>
          </a:p>
          <a:p>
            <a:pPr marL="742950" lvl="1" indent="-285750">
              <a:buFont typeface="Arial" panose="020B0604020202020204" pitchFamily="34" charset="0"/>
              <a:buChar char="•"/>
            </a:pPr>
            <a:r>
              <a:rPr lang="en-FI" sz="1600" dirty="0">
                <a:solidFill>
                  <a:schemeClr val="bg1"/>
                </a:solidFill>
              </a:rPr>
              <a:t>100G/200G</a:t>
            </a:r>
          </a:p>
        </p:txBody>
      </p:sp>
      <p:sp>
        <p:nvSpPr>
          <p:cNvPr id="223" name="Rounded Rectangle 222">
            <a:extLst>
              <a:ext uri="{FF2B5EF4-FFF2-40B4-BE49-F238E27FC236}">
                <a16:creationId xmlns:a16="http://schemas.microsoft.com/office/drawing/2014/main" id="{7BE21392-C70E-D590-4BA0-99E403186CA4}"/>
              </a:ext>
            </a:extLst>
          </p:cNvPr>
          <p:cNvSpPr/>
          <p:nvPr/>
        </p:nvSpPr>
        <p:spPr>
          <a:xfrm>
            <a:off x="8917029" y="3988558"/>
            <a:ext cx="2231380" cy="171215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6" name="Group 5">
            <a:extLst>
              <a:ext uri="{FF2B5EF4-FFF2-40B4-BE49-F238E27FC236}">
                <a16:creationId xmlns:a16="http://schemas.microsoft.com/office/drawing/2014/main" id="{F826ED2E-FE9F-78D3-E531-582A4EA805D3}"/>
              </a:ext>
            </a:extLst>
          </p:cNvPr>
          <p:cNvGrpSpPr/>
          <p:nvPr/>
        </p:nvGrpSpPr>
        <p:grpSpPr>
          <a:xfrm>
            <a:off x="9041871" y="4168745"/>
            <a:ext cx="1881783" cy="1438838"/>
            <a:chOff x="9041871" y="4144997"/>
            <a:chExt cx="1881783" cy="1438838"/>
          </a:xfrm>
        </p:grpSpPr>
        <p:pic>
          <p:nvPicPr>
            <p:cNvPr id="33" name="Graphic 32">
              <a:extLst>
                <a:ext uri="{FF2B5EF4-FFF2-40B4-BE49-F238E27FC236}">
                  <a16:creationId xmlns:a16="http://schemas.microsoft.com/office/drawing/2014/main" id="{43439839-2F24-1413-5497-9807F79BB6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52683" y="4145734"/>
              <a:ext cx="414053" cy="414053"/>
            </a:xfrm>
            <a:prstGeom prst="rect">
              <a:avLst/>
            </a:prstGeom>
          </p:spPr>
        </p:pic>
        <p:pic>
          <p:nvPicPr>
            <p:cNvPr id="203" name="Graphic 202">
              <a:extLst>
                <a:ext uri="{FF2B5EF4-FFF2-40B4-BE49-F238E27FC236}">
                  <a16:creationId xmlns:a16="http://schemas.microsoft.com/office/drawing/2014/main" id="{15A2989D-FA8B-945D-0295-2E73AAFE06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05083" y="4298134"/>
              <a:ext cx="414053" cy="414053"/>
            </a:xfrm>
            <a:prstGeom prst="rect">
              <a:avLst/>
            </a:prstGeom>
          </p:spPr>
        </p:pic>
        <p:pic>
          <p:nvPicPr>
            <p:cNvPr id="204" name="Graphic 203">
              <a:extLst>
                <a:ext uri="{FF2B5EF4-FFF2-40B4-BE49-F238E27FC236}">
                  <a16:creationId xmlns:a16="http://schemas.microsoft.com/office/drawing/2014/main" id="{77AD7F3C-0175-E993-7751-4BD65D3579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57483" y="4450534"/>
              <a:ext cx="414053" cy="414053"/>
            </a:xfrm>
            <a:prstGeom prst="rect">
              <a:avLst/>
            </a:prstGeom>
          </p:spPr>
        </p:pic>
        <p:pic>
          <p:nvPicPr>
            <p:cNvPr id="205" name="Graphic 204">
              <a:extLst>
                <a:ext uri="{FF2B5EF4-FFF2-40B4-BE49-F238E27FC236}">
                  <a16:creationId xmlns:a16="http://schemas.microsoft.com/office/drawing/2014/main" id="{A8364003-5D52-1E72-0F3E-1AC7CB3C12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9883" y="4602934"/>
              <a:ext cx="414053" cy="414053"/>
            </a:xfrm>
            <a:prstGeom prst="rect">
              <a:avLst/>
            </a:prstGeom>
          </p:spPr>
        </p:pic>
        <p:pic>
          <p:nvPicPr>
            <p:cNvPr id="206" name="Graphic 205">
              <a:extLst>
                <a:ext uri="{FF2B5EF4-FFF2-40B4-BE49-F238E27FC236}">
                  <a16:creationId xmlns:a16="http://schemas.microsoft.com/office/drawing/2014/main" id="{B525F820-B3D7-9B56-5C49-91288F4CC8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62283" y="4755334"/>
              <a:ext cx="414053" cy="414053"/>
            </a:xfrm>
            <a:prstGeom prst="rect">
              <a:avLst/>
            </a:prstGeom>
          </p:spPr>
        </p:pic>
        <p:pic>
          <p:nvPicPr>
            <p:cNvPr id="207" name="Graphic 206">
              <a:extLst>
                <a:ext uri="{FF2B5EF4-FFF2-40B4-BE49-F238E27FC236}">
                  <a16:creationId xmlns:a16="http://schemas.microsoft.com/office/drawing/2014/main" id="{F85CF4D9-BBA2-4D0E-2C20-D40B804DEA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0001" y="4144997"/>
              <a:ext cx="414053" cy="414053"/>
            </a:xfrm>
            <a:prstGeom prst="rect">
              <a:avLst/>
            </a:prstGeom>
          </p:spPr>
        </p:pic>
        <p:pic>
          <p:nvPicPr>
            <p:cNvPr id="208" name="Graphic 207">
              <a:extLst>
                <a:ext uri="{FF2B5EF4-FFF2-40B4-BE49-F238E27FC236}">
                  <a16:creationId xmlns:a16="http://schemas.microsoft.com/office/drawing/2014/main" id="{CB9C1CB7-2D3F-F26C-23B0-6FF2BBC850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52401" y="4297397"/>
              <a:ext cx="414053" cy="414053"/>
            </a:xfrm>
            <a:prstGeom prst="rect">
              <a:avLst/>
            </a:prstGeom>
          </p:spPr>
        </p:pic>
        <p:pic>
          <p:nvPicPr>
            <p:cNvPr id="209" name="Graphic 208">
              <a:extLst>
                <a:ext uri="{FF2B5EF4-FFF2-40B4-BE49-F238E27FC236}">
                  <a16:creationId xmlns:a16="http://schemas.microsoft.com/office/drawing/2014/main" id="{FC6B3EBE-0757-2D14-7D19-8D35DEA04D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04801" y="4449797"/>
              <a:ext cx="414053" cy="414053"/>
            </a:xfrm>
            <a:prstGeom prst="rect">
              <a:avLst/>
            </a:prstGeom>
          </p:spPr>
        </p:pic>
        <p:pic>
          <p:nvPicPr>
            <p:cNvPr id="210" name="Graphic 209">
              <a:extLst>
                <a:ext uri="{FF2B5EF4-FFF2-40B4-BE49-F238E27FC236}">
                  <a16:creationId xmlns:a16="http://schemas.microsoft.com/office/drawing/2014/main" id="{3AC2C1F3-BBFC-7B72-E47A-4657186593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57201" y="4602197"/>
              <a:ext cx="414053" cy="414053"/>
            </a:xfrm>
            <a:prstGeom prst="rect">
              <a:avLst/>
            </a:prstGeom>
          </p:spPr>
        </p:pic>
        <p:pic>
          <p:nvPicPr>
            <p:cNvPr id="211" name="Graphic 210">
              <a:extLst>
                <a:ext uri="{FF2B5EF4-FFF2-40B4-BE49-F238E27FC236}">
                  <a16:creationId xmlns:a16="http://schemas.microsoft.com/office/drawing/2014/main" id="{AC174083-0799-D1DA-6631-43AF65F1CD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09601" y="4754597"/>
              <a:ext cx="414053" cy="414053"/>
            </a:xfrm>
            <a:prstGeom prst="rect">
              <a:avLst/>
            </a:prstGeom>
          </p:spPr>
        </p:pic>
        <p:pic>
          <p:nvPicPr>
            <p:cNvPr id="212" name="Graphic 211">
              <a:extLst>
                <a:ext uri="{FF2B5EF4-FFF2-40B4-BE49-F238E27FC236}">
                  <a16:creationId xmlns:a16="http://schemas.microsoft.com/office/drawing/2014/main" id="{290089C2-1519-FA5C-2CDE-FD179A3370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41871" y="4145731"/>
              <a:ext cx="414053" cy="414053"/>
            </a:xfrm>
            <a:prstGeom prst="rect">
              <a:avLst/>
            </a:prstGeom>
          </p:spPr>
        </p:pic>
        <p:pic>
          <p:nvPicPr>
            <p:cNvPr id="218" name="Graphic 217">
              <a:extLst>
                <a:ext uri="{FF2B5EF4-FFF2-40B4-BE49-F238E27FC236}">
                  <a16:creationId xmlns:a16="http://schemas.microsoft.com/office/drawing/2014/main" id="{948517A8-5DBD-5CBF-F79F-F641AE6145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94271" y="4298131"/>
              <a:ext cx="414053" cy="414053"/>
            </a:xfrm>
            <a:prstGeom prst="rect">
              <a:avLst/>
            </a:prstGeom>
          </p:spPr>
        </p:pic>
        <p:pic>
          <p:nvPicPr>
            <p:cNvPr id="219" name="Graphic 218">
              <a:extLst>
                <a:ext uri="{FF2B5EF4-FFF2-40B4-BE49-F238E27FC236}">
                  <a16:creationId xmlns:a16="http://schemas.microsoft.com/office/drawing/2014/main" id="{902FE556-E52D-D392-6689-EC53FA609E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46671" y="4450531"/>
              <a:ext cx="414053" cy="414053"/>
            </a:xfrm>
            <a:prstGeom prst="rect">
              <a:avLst/>
            </a:prstGeom>
          </p:spPr>
        </p:pic>
        <p:pic>
          <p:nvPicPr>
            <p:cNvPr id="220" name="Graphic 219">
              <a:extLst>
                <a:ext uri="{FF2B5EF4-FFF2-40B4-BE49-F238E27FC236}">
                  <a16:creationId xmlns:a16="http://schemas.microsoft.com/office/drawing/2014/main" id="{BFC44162-B5B7-0276-FDB3-D3AD7BE003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99071" y="4602931"/>
              <a:ext cx="414053" cy="414053"/>
            </a:xfrm>
            <a:prstGeom prst="rect">
              <a:avLst/>
            </a:prstGeom>
          </p:spPr>
        </p:pic>
        <p:pic>
          <p:nvPicPr>
            <p:cNvPr id="221" name="Graphic 220">
              <a:extLst>
                <a:ext uri="{FF2B5EF4-FFF2-40B4-BE49-F238E27FC236}">
                  <a16:creationId xmlns:a16="http://schemas.microsoft.com/office/drawing/2014/main" id="{2CDC05BA-67C4-CE79-713C-5761866083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51471" y="4755331"/>
              <a:ext cx="414053" cy="414053"/>
            </a:xfrm>
            <a:prstGeom prst="rect">
              <a:avLst/>
            </a:prstGeom>
          </p:spPr>
        </p:pic>
        <p:sp>
          <p:nvSpPr>
            <p:cNvPr id="9" name="TextBox 8">
              <a:extLst>
                <a:ext uri="{FF2B5EF4-FFF2-40B4-BE49-F238E27FC236}">
                  <a16:creationId xmlns:a16="http://schemas.microsoft.com/office/drawing/2014/main" id="{94BD91FB-F266-9101-B22C-0B7ED4E4B02A}"/>
                </a:ext>
              </a:extLst>
            </p:cNvPr>
            <p:cNvSpPr txBox="1"/>
            <p:nvPr/>
          </p:nvSpPr>
          <p:spPr>
            <a:xfrm>
              <a:off x="9627877" y="5245281"/>
              <a:ext cx="990977" cy="338554"/>
            </a:xfrm>
            <a:prstGeom prst="rect">
              <a:avLst/>
            </a:prstGeom>
            <a:noFill/>
          </p:spPr>
          <p:txBody>
            <a:bodyPr wrap="none" rtlCol="0">
              <a:spAutoFit/>
            </a:bodyPr>
            <a:lstStyle/>
            <a:p>
              <a:r>
                <a:rPr lang="en-FI" sz="1600" dirty="0">
                  <a:solidFill>
                    <a:schemeClr val="bg1"/>
                  </a:solidFill>
                </a:rPr>
                <a:t>Storage</a:t>
              </a:r>
            </a:p>
          </p:txBody>
        </p:sp>
      </p:grpSp>
      <p:grpSp>
        <p:nvGrpSpPr>
          <p:cNvPr id="13" name="Group 12">
            <a:extLst>
              <a:ext uri="{FF2B5EF4-FFF2-40B4-BE49-F238E27FC236}">
                <a16:creationId xmlns:a16="http://schemas.microsoft.com/office/drawing/2014/main" id="{72DFB3E7-087F-9613-F486-6F5ECF0F34FB}"/>
              </a:ext>
            </a:extLst>
          </p:cNvPr>
          <p:cNvGrpSpPr/>
          <p:nvPr/>
        </p:nvGrpSpPr>
        <p:grpSpPr>
          <a:xfrm>
            <a:off x="5482617" y="4064361"/>
            <a:ext cx="1300834" cy="1572362"/>
            <a:chOff x="5482617" y="4064361"/>
            <a:chExt cx="1300834" cy="1572362"/>
          </a:xfrm>
        </p:grpSpPr>
        <p:sp>
          <p:nvSpPr>
            <p:cNvPr id="200" name="Rounded Rectangle 199">
              <a:extLst>
                <a:ext uri="{FF2B5EF4-FFF2-40B4-BE49-F238E27FC236}">
                  <a16:creationId xmlns:a16="http://schemas.microsoft.com/office/drawing/2014/main" id="{BBFD1F33-7637-DF3D-3F3C-7AEE2CADC6D6}"/>
                </a:ext>
              </a:extLst>
            </p:cNvPr>
            <p:cNvSpPr/>
            <p:nvPr/>
          </p:nvSpPr>
          <p:spPr>
            <a:xfrm>
              <a:off x="5482617" y="4064361"/>
              <a:ext cx="1300834" cy="15723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72" name="Graphic 71">
              <a:extLst>
                <a:ext uri="{FF2B5EF4-FFF2-40B4-BE49-F238E27FC236}">
                  <a16:creationId xmlns:a16="http://schemas.microsoft.com/office/drawing/2014/main" id="{07F88DB6-EC38-6BEB-0DDF-7B2D82DF96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75775" y="4095870"/>
              <a:ext cx="449362" cy="449362"/>
            </a:xfrm>
            <a:prstGeom prst="rect">
              <a:avLst/>
            </a:prstGeom>
          </p:spPr>
        </p:pic>
        <p:pic>
          <p:nvPicPr>
            <p:cNvPr id="74" name="Graphic 73">
              <a:extLst>
                <a:ext uri="{FF2B5EF4-FFF2-40B4-BE49-F238E27FC236}">
                  <a16:creationId xmlns:a16="http://schemas.microsoft.com/office/drawing/2014/main" id="{EE271C07-E2AE-2FCA-03D5-7EE429607D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66478" y="4095358"/>
              <a:ext cx="449362" cy="449362"/>
            </a:xfrm>
            <a:prstGeom prst="rect">
              <a:avLst/>
            </a:prstGeom>
          </p:spPr>
        </p:pic>
        <p:pic>
          <p:nvPicPr>
            <p:cNvPr id="75" name="Graphic 74">
              <a:extLst>
                <a:ext uri="{FF2B5EF4-FFF2-40B4-BE49-F238E27FC236}">
                  <a16:creationId xmlns:a16="http://schemas.microsoft.com/office/drawing/2014/main" id="{B83D7CC7-8EEF-1542-756E-04EFADF50F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8684" y="4876793"/>
              <a:ext cx="449362" cy="449362"/>
            </a:xfrm>
            <a:prstGeom prst="rect">
              <a:avLst/>
            </a:prstGeom>
          </p:spPr>
        </p:pic>
        <p:pic>
          <p:nvPicPr>
            <p:cNvPr id="76" name="Graphic 75">
              <a:extLst>
                <a:ext uri="{FF2B5EF4-FFF2-40B4-BE49-F238E27FC236}">
                  <a16:creationId xmlns:a16="http://schemas.microsoft.com/office/drawing/2014/main" id="{FD08F39E-E3AD-54FE-2061-617FD17EEA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7314" y="4491519"/>
              <a:ext cx="449362" cy="449362"/>
            </a:xfrm>
            <a:prstGeom prst="rect">
              <a:avLst/>
            </a:prstGeom>
          </p:spPr>
        </p:pic>
        <p:pic>
          <p:nvPicPr>
            <p:cNvPr id="77" name="Graphic 76">
              <a:extLst>
                <a:ext uri="{FF2B5EF4-FFF2-40B4-BE49-F238E27FC236}">
                  <a16:creationId xmlns:a16="http://schemas.microsoft.com/office/drawing/2014/main" id="{532C8464-AF66-9FE8-56EB-E58D5C8173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22055" y="4100732"/>
              <a:ext cx="449362" cy="449362"/>
            </a:xfrm>
            <a:prstGeom prst="rect">
              <a:avLst/>
            </a:prstGeom>
          </p:spPr>
        </p:pic>
        <p:pic>
          <p:nvPicPr>
            <p:cNvPr id="78" name="Graphic 77">
              <a:extLst>
                <a:ext uri="{FF2B5EF4-FFF2-40B4-BE49-F238E27FC236}">
                  <a16:creationId xmlns:a16="http://schemas.microsoft.com/office/drawing/2014/main" id="{B5456BE1-4330-2B1A-9DD5-553BC65385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77034" y="4492552"/>
              <a:ext cx="449362" cy="449362"/>
            </a:xfrm>
            <a:prstGeom prst="rect">
              <a:avLst/>
            </a:prstGeom>
          </p:spPr>
        </p:pic>
        <p:pic>
          <p:nvPicPr>
            <p:cNvPr id="79" name="Graphic 78">
              <a:extLst>
                <a:ext uri="{FF2B5EF4-FFF2-40B4-BE49-F238E27FC236}">
                  <a16:creationId xmlns:a16="http://schemas.microsoft.com/office/drawing/2014/main" id="{DFB41401-838D-E637-53E2-92A4DD9839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80387" y="4866419"/>
              <a:ext cx="449362" cy="449362"/>
            </a:xfrm>
            <a:prstGeom prst="rect">
              <a:avLst/>
            </a:prstGeom>
          </p:spPr>
        </p:pic>
        <p:pic>
          <p:nvPicPr>
            <p:cNvPr id="80" name="Graphic 79">
              <a:extLst>
                <a:ext uri="{FF2B5EF4-FFF2-40B4-BE49-F238E27FC236}">
                  <a16:creationId xmlns:a16="http://schemas.microsoft.com/office/drawing/2014/main" id="{E2413188-E8B9-F6D2-C669-6005FF8060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20547" y="4512863"/>
              <a:ext cx="449362" cy="449362"/>
            </a:xfrm>
            <a:prstGeom prst="rect">
              <a:avLst/>
            </a:prstGeom>
          </p:spPr>
        </p:pic>
        <p:sp>
          <p:nvSpPr>
            <p:cNvPr id="11" name="TextBox 10">
              <a:extLst>
                <a:ext uri="{FF2B5EF4-FFF2-40B4-BE49-F238E27FC236}">
                  <a16:creationId xmlns:a16="http://schemas.microsoft.com/office/drawing/2014/main" id="{7BC581EE-DAC7-FD71-C6A1-AC7530828914}"/>
                </a:ext>
              </a:extLst>
            </p:cNvPr>
            <p:cNvSpPr txBox="1"/>
            <p:nvPr/>
          </p:nvSpPr>
          <p:spPr>
            <a:xfrm>
              <a:off x="5550268" y="5263613"/>
              <a:ext cx="1162498" cy="338554"/>
            </a:xfrm>
            <a:prstGeom prst="rect">
              <a:avLst/>
            </a:prstGeom>
            <a:noFill/>
          </p:spPr>
          <p:txBody>
            <a:bodyPr wrap="none" rtlCol="0">
              <a:spAutoFit/>
            </a:bodyPr>
            <a:lstStyle/>
            <a:p>
              <a:r>
                <a:rPr lang="en-FI" sz="1600">
                  <a:solidFill>
                    <a:schemeClr val="bg1"/>
                  </a:solidFill>
                </a:rPr>
                <a:t>Compute</a:t>
              </a:r>
            </a:p>
          </p:txBody>
        </p:sp>
      </p:grpSp>
    </p:spTree>
    <p:extLst>
      <p:ext uri="{BB962C8B-B14F-4D97-AF65-F5344CB8AC3E}">
        <p14:creationId xmlns:p14="http://schemas.microsoft.com/office/powerpoint/2010/main" val="282532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75769-FD3E-7F1C-2312-C94D73D9A4AC}"/>
            </a:ext>
          </a:extLst>
        </p:cNvPr>
        <p:cNvGrpSpPr/>
        <p:nvPr/>
      </p:nvGrpSpPr>
      <p:grpSpPr>
        <a:xfrm>
          <a:off x="0" y="0"/>
          <a:ext cx="0" cy="0"/>
          <a:chOff x="0" y="0"/>
          <a:chExt cx="0" cy="0"/>
        </a:xfrm>
      </p:grpSpPr>
      <p:grpSp>
        <p:nvGrpSpPr>
          <p:cNvPr id="191" name="Group 190">
            <a:extLst>
              <a:ext uri="{FF2B5EF4-FFF2-40B4-BE49-F238E27FC236}">
                <a16:creationId xmlns:a16="http://schemas.microsoft.com/office/drawing/2014/main" id="{19B26858-8832-3C48-90B1-8F50DC2C0444}"/>
              </a:ext>
            </a:extLst>
          </p:cNvPr>
          <p:cNvGrpSpPr/>
          <p:nvPr/>
        </p:nvGrpSpPr>
        <p:grpSpPr>
          <a:xfrm rot="12102169" flipV="1">
            <a:off x="6740399" y="3197314"/>
            <a:ext cx="1809702" cy="1180614"/>
            <a:chOff x="2536482" y="3394802"/>
            <a:chExt cx="1809702" cy="775302"/>
          </a:xfrm>
        </p:grpSpPr>
        <p:cxnSp>
          <p:nvCxnSpPr>
            <p:cNvPr id="192" name="Straight Connector 191">
              <a:extLst>
                <a:ext uri="{FF2B5EF4-FFF2-40B4-BE49-F238E27FC236}">
                  <a16:creationId xmlns:a16="http://schemas.microsoft.com/office/drawing/2014/main" id="{4C45DACF-6F03-1ADE-2D0F-586AD4C183FD}"/>
                </a:ext>
              </a:extLst>
            </p:cNvPr>
            <p:cNvCxnSpPr>
              <a:cxnSpLocks/>
            </p:cNvCxnSpPr>
            <p:nvPr/>
          </p:nvCxnSpPr>
          <p:spPr>
            <a:xfrm flipV="1">
              <a:off x="2948423" y="3400314"/>
              <a:ext cx="1396539" cy="7646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1022889-742F-BA8C-3F41-7CD29708AB45}"/>
                </a:ext>
              </a:extLst>
            </p:cNvPr>
            <p:cNvCxnSpPr>
              <a:cxnSpLocks/>
            </p:cNvCxnSpPr>
            <p:nvPr/>
          </p:nvCxnSpPr>
          <p:spPr>
            <a:xfrm flipV="1">
              <a:off x="2897610" y="3400314"/>
              <a:ext cx="1447352" cy="746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FC6B3BB-EA46-3F50-C36A-1B7DA5DF70F4}"/>
                </a:ext>
              </a:extLst>
            </p:cNvPr>
            <p:cNvCxnSpPr>
              <a:cxnSpLocks/>
            </p:cNvCxnSpPr>
            <p:nvPr/>
          </p:nvCxnSpPr>
          <p:spPr>
            <a:xfrm flipV="1">
              <a:off x="3062320" y="3400314"/>
              <a:ext cx="1282642" cy="7697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8BACB006-5DC4-9C02-2B96-9480306CC080}"/>
                </a:ext>
              </a:extLst>
            </p:cNvPr>
            <p:cNvCxnSpPr>
              <a:cxnSpLocks/>
            </p:cNvCxnSpPr>
            <p:nvPr/>
          </p:nvCxnSpPr>
          <p:spPr>
            <a:xfrm flipV="1">
              <a:off x="3171208" y="3394802"/>
              <a:ext cx="1174976" cy="7661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BFC45DCE-1BD4-0D17-F580-40D47DB528D6}"/>
                </a:ext>
              </a:extLst>
            </p:cNvPr>
            <p:cNvCxnSpPr>
              <a:cxnSpLocks/>
            </p:cNvCxnSpPr>
            <p:nvPr/>
          </p:nvCxnSpPr>
          <p:spPr>
            <a:xfrm flipV="1">
              <a:off x="2818797" y="3400314"/>
              <a:ext cx="1526165"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5CA605B-9A88-AE15-BA92-296CB36F7C30}"/>
                </a:ext>
              </a:extLst>
            </p:cNvPr>
            <p:cNvCxnSpPr>
              <a:cxnSpLocks/>
            </p:cNvCxnSpPr>
            <p:nvPr/>
          </p:nvCxnSpPr>
          <p:spPr>
            <a:xfrm flipV="1">
              <a:off x="2747544" y="3400314"/>
              <a:ext cx="1597418" cy="7163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408C4701-D4D9-3687-B5BF-6E1934805271}"/>
                </a:ext>
              </a:extLst>
            </p:cNvPr>
            <p:cNvCxnSpPr>
              <a:cxnSpLocks/>
            </p:cNvCxnSpPr>
            <p:nvPr/>
          </p:nvCxnSpPr>
          <p:spPr>
            <a:xfrm flipV="1">
              <a:off x="2639062" y="3400314"/>
              <a:ext cx="1705900" cy="7157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5A9A3E8-1B15-1C62-C930-D075D6881A17}"/>
                </a:ext>
              </a:extLst>
            </p:cNvPr>
            <p:cNvCxnSpPr>
              <a:cxnSpLocks/>
            </p:cNvCxnSpPr>
            <p:nvPr/>
          </p:nvCxnSpPr>
          <p:spPr>
            <a:xfrm flipV="1">
              <a:off x="2536482" y="3400314"/>
              <a:ext cx="1808480"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1CDA534B-6579-828C-0F67-9C608ACD0DB7}"/>
              </a:ext>
            </a:extLst>
          </p:cNvPr>
          <p:cNvSpPr>
            <a:spLocks noGrp="1"/>
          </p:cNvSpPr>
          <p:nvPr>
            <p:ph type="body" sz="quarter" idx="12"/>
          </p:nvPr>
        </p:nvSpPr>
        <p:spPr>
          <a:xfrm>
            <a:off x="462603" y="462763"/>
            <a:ext cx="10745992" cy="381001"/>
          </a:xfrm>
        </p:spPr>
        <p:txBody>
          <a:bodyPr/>
          <a:lstStyle/>
          <a:p>
            <a:r>
              <a:rPr lang="fi-FI" sz="2400" dirty="0">
                <a:latin typeface="+mj-lt"/>
              </a:rPr>
              <a:t>Back-End AI Data Center Reference Design</a:t>
            </a:r>
          </a:p>
        </p:txBody>
      </p:sp>
      <p:pic>
        <p:nvPicPr>
          <p:cNvPr id="109" name="Graphic 108">
            <a:extLst>
              <a:ext uri="{FF2B5EF4-FFF2-40B4-BE49-F238E27FC236}">
                <a16:creationId xmlns:a16="http://schemas.microsoft.com/office/drawing/2014/main" id="{C6EA1E4F-5683-6B9D-34E7-85D5F92B5C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4739650" y="1540086"/>
            <a:ext cx="797264" cy="256113"/>
          </a:xfrm>
          <a:prstGeom prst="rect">
            <a:avLst/>
          </a:prstGeom>
        </p:spPr>
      </p:pic>
      <p:pic>
        <p:nvPicPr>
          <p:cNvPr id="30" name="Graphic 29">
            <a:extLst>
              <a:ext uri="{FF2B5EF4-FFF2-40B4-BE49-F238E27FC236}">
                <a16:creationId xmlns:a16="http://schemas.microsoft.com/office/drawing/2014/main" id="{6DEA1225-86A0-EA29-AA50-F4770F93FB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7779322" y="2692243"/>
            <a:ext cx="797264" cy="256113"/>
          </a:xfrm>
          <a:prstGeom prst="rect">
            <a:avLst/>
          </a:prstGeom>
        </p:spPr>
      </p:pic>
      <p:pic>
        <p:nvPicPr>
          <p:cNvPr id="31" name="Graphic 30">
            <a:extLst>
              <a:ext uri="{FF2B5EF4-FFF2-40B4-BE49-F238E27FC236}">
                <a16:creationId xmlns:a16="http://schemas.microsoft.com/office/drawing/2014/main" id="{2DFC7BCA-A323-F318-9706-826A324ECC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7375524" y="1529753"/>
            <a:ext cx="797264" cy="256113"/>
          </a:xfrm>
          <a:prstGeom prst="rect">
            <a:avLst/>
          </a:prstGeom>
        </p:spPr>
      </p:pic>
      <p:cxnSp>
        <p:nvCxnSpPr>
          <p:cNvPr id="40" name="Straight Connector 39">
            <a:extLst>
              <a:ext uri="{FF2B5EF4-FFF2-40B4-BE49-F238E27FC236}">
                <a16:creationId xmlns:a16="http://schemas.microsoft.com/office/drawing/2014/main" id="{C4F528FF-3DA2-DCBE-2278-07EA1E0774E5}"/>
              </a:ext>
            </a:extLst>
          </p:cNvPr>
          <p:cNvCxnSpPr>
            <a:cxnSpLocks/>
            <a:stCxn id="109" idx="0"/>
            <a:endCxn id="30" idx="2"/>
          </p:cNvCxnSpPr>
          <p:nvPr/>
        </p:nvCxnSpPr>
        <p:spPr>
          <a:xfrm>
            <a:off x="5138282" y="1796199"/>
            <a:ext cx="3039672" cy="8960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EA80ADF-F1FB-D815-5ED2-F39851419032}"/>
              </a:ext>
            </a:extLst>
          </p:cNvPr>
          <p:cNvCxnSpPr>
            <a:cxnSpLocks/>
            <a:stCxn id="31" idx="0"/>
            <a:endCxn id="29" idx="2"/>
          </p:cNvCxnSpPr>
          <p:nvPr/>
        </p:nvCxnSpPr>
        <p:spPr>
          <a:xfrm flipH="1">
            <a:off x="4676372" y="1785866"/>
            <a:ext cx="3097784" cy="91683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6" name="Group 225">
            <a:extLst>
              <a:ext uri="{FF2B5EF4-FFF2-40B4-BE49-F238E27FC236}">
                <a16:creationId xmlns:a16="http://schemas.microsoft.com/office/drawing/2014/main" id="{2383BE6D-9F0D-7CD8-D2B1-5622D3346708}"/>
              </a:ext>
            </a:extLst>
          </p:cNvPr>
          <p:cNvGrpSpPr/>
          <p:nvPr/>
        </p:nvGrpSpPr>
        <p:grpSpPr>
          <a:xfrm rot="14022239" flipV="1">
            <a:off x="3804122" y="3441241"/>
            <a:ext cx="1809702" cy="1180614"/>
            <a:chOff x="2536482" y="3394802"/>
            <a:chExt cx="1809702" cy="775302"/>
          </a:xfrm>
        </p:grpSpPr>
        <p:cxnSp>
          <p:nvCxnSpPr>
            <p:cNvPr id="227" name="Straight Connector 226">
              <a:extLst>
                <a:ext uri="{FF2B5EF4-FFF2-40B4-BE49-F238E27FC236}">
                  <a16:creationId xmlns:a16="http://schemas.microsoft.com/office/drawing/2014/main" id="{40F57552-0EA8-236C-7A8F-26C4B07414B5}"/>
                </a:ext>
              </a:extLst>
            </p:cNvPr>
            <p:cNvCxnSpPr>
              <a:cxnSpLocks/>
            </p:cNvCxnSpPr>
            <p:nvPr/>
          </p:nvCxnSpPr>
          <p:spPr>
            <a:xfrm flipV="1">
              <a:off x="2948423" y="3400314"/>
              <a:ext cx="1396539" cy="7646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3912F91-A586-F2A7-2D61-B85E3BD8CC21}"/>
                </a:ext>
              </a:extLst>
            </p:cNvPr>
            <p:cNvCxnSpPr>
              <a:cxnSpLocks/>
            </p:cNvCxnSpPr>
            <p:nvPr/>
          </p:nvCxnSpPr>
          <p:spPr>
            <a:xfrm flipV="1">
              <a:off x="2897610" y="3400314"/>
              <a:ext cx="1447352" cy="746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5F94D758-B67B-05FD-699B-36B24EBA4520}"/>
                </a:ext>
              </a:extLst>
            </p:cNvPr>
            <p:cNvCxnSpPr>
              <a:cxnSpLocks/>
            </p:cNvCxnSpPr>
            <p:nvPr/>
          </p:nvCxnSpPr>
          <p:spPr>
            <a:xfrm flipV="1">
              <a:off x="3062320" y="3400314"/>
              <a:ext cx="1282642" cy="7697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93D660B-1744-EC68-0EAA-6E1E8FAF45ED}"/>
                </a:ext>
              </a:extLst>
            </p:cNvPr>
            <p:cNvCxnSpPr>
              <a:cxnSpLocks/>
            </p:cNvCxnSpPr>
            <p:nvPr/>
          </p:nvCxnSpPr>
          <p:spPr>
            <a:xfrm flipV="1">
              <a:off x="3171208" y="3394802"/>
              <a:ext cx="1174976" cy="7661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35F4E49-5785-134E-E92D-BDDB9778F87C}"/>
                </a:ext>
              </a:extLst>
            </p:cNvPr>
            <p:cNvCxnSpPr>
              <a:cxnSpLocks/>
            </p:cNvCxnSpPr>
            <p:nvPr/>
          </p:nvCxnSpPr>
          <p:spPr>
            <a:xfrm flipV="1">
              <a:off x="2818797" y="3400314"/>
              <a:ext cx="1526165"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1035CFF0-0E57-5569-1A7D-24033A2BD22D}"/>
                </a:ext>
              </a:extLst>
            </p:cNvPr>
            <p:cNvCxnSpPr>
              <a:cxnSpLocks/>
            </p:cNvCxnSpPr>
            <p:nvPr/>
          </p:nvCxnSpPr>
          <p:spPr>
            <a:xfrm flipV="1">
              <a:off x="2747544" y="3400314"/>
              <a:ext cx="1597418" cy="7163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FB7D943-54BD-72CD-14CE-DFE93CB16BD8}"/>
                </a:ext>
              </a:extLst>
            </p:cNvPr>
            <p:cNvCxnSpPr>
              <a:cxnSpLocks/>
            </p:cNvCxnSpPr>
            <p:nvPr/>
          </p:nvCxnSpPr>
          <p:spPr>
            <a:xfrm flipV="1">
              <a:off x="2639062" y="3400314"/>
              <a:ext cx="1705900" cy="7157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2748546-1CDB-E075-A717-71C4181CEA9A}"/>
                </a:ext>
              </a:extLst>
            </p:cNvPr>
            <p:cNvCxnSpPr>
              <a:cxnSpLocks/>
            </p:cNvCxnSpPr>
            <p:nvPr/>
          </p:nvCxnSpPr>
          <p:spPr>
            <a:xfrm flipV="1">
              <a:off x="2536482" y="3400314"/>
              <a:ext cx="1808480"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9" name="Graphic 28">
            <a:extLst>
              <a:ext uri="{FF2B5EF4-FFF2-40B4-BE49-F238E27FC236}">
                <a16:creationId xmlns:a16="http://schemas.microsoft.com/office/drawing/2014/main" id="{DD5B92D2-4BF5-D1DD-EEF2-CF3FAE4E34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4277740" y="2702696"/>
            <a:ext cx="797264" cy="256113"/>
          </a:xfrm>
          <a:prstGeom prst="rect">
            <a:avLst/>
          </a:prstGeom>
        </p:spPr>
      </p:pic>
      <p:cxnSp>
        <p:nvCxnSpPr>
          <p:cNvPr id="87" name="Straight Connector 86">
            <a:extLst>
              <a:ext uri="{FF2B5EF4-FFF2-40B4-BE49-F238E27FC236}">
                <a16:creationId xmlns:a16="http://schemas.microsoft.com/office/drawing/2014/main" id="{DC6F8ECF-4B8F-2914-532E-399155ACE78F}"/>
              </a:ext>
            </a:extLst>
          </p:cNvPr>
          <p:cNvCxnSpPr>
            <a:cxnSpLocks/>
            <a:stCxn id="109" idx="0"/>
            <a:endCxn id="29" idx="2"/>
          </p:cNvCxnSpPr>
          <p:nvPr/>
        </p:nvCxnSpPr>
        <p:spPr>
          <a:xfrm flipH="1">
            <a:off x="4676372" y="1796199"/>
            <a:ext cx="461910" cy="9064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A03F5DC-AADA-960C-3605-7288994A23C4}"/>
              </a:ext>
            </a:extLst>
          </p:cNvPr>
          <p:cNvCxnSpPr>
            <a:cxnSpLocks/>
            <a:stCxn id="31" idx="0"/>
            <a:endCxn id="30" idx="2"/>
          </p:cNvCxnSpPr>
          <p:nvPr/>
        </p:nvCxnSpPr>
        <p:spPr>
          <a:xfrm>
            <a:off x="7774156" y="1785866"/>
            <a:ext cx="403798" cy="90637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48462821-43CF-E03A-3229-ECF20550EB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5533388" y="2696620"/>
            <a:ext cx="797264" cy="256113"/>
          </a:xfrm>
          <a:prstGeom prst="rect">
            <a:avLst/>
          </a:prstGeom>
        </p:spPr>
      </p:pic>
      <p:pic>
        <p:nvPicPr>
          <p:cNvPr id="8" name="Graphic 7">
            <a:extLst>
              <a:ext uri="{FF2B5EF4-FFF2-40B4-BE49-F238E27FC236}">
                <a16:creationId xmlns:a16="http://schemas.microsoft.com/office/drawing/2014/main" id="{FA90BE18-F4E9-F1FA-C7DE-429640FC49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6650679" y="2708208"/>
            <a:ext cx="797264" cy="256113"/>
          </a:xfrm>
          <a:prstGeom prst="rect">
            <a:avLst/>
          </a:prstGeom>
        </p:spPr>
      </p:pic>
      <p:cxnSp>
        <p:nvCxnSpPr>
          <p:cNvPr id="13" name="Straight Connector 12">
            <a:extLst>
              <a:ext uri="{FF2B5EF4-FFF2-40B4-BE49-F238E27FC236}">
                <a16:creationId xmlns:a16="http://schemas.microsoft.com/office/drawing/2014/main" id="{9D44BFBD-9520-F301-C2B6-7A321CE0A0A2}"/>
              </a:ext>
            </a:extLst>
          </p:cNvPr>
          <p:cNvCxnSpPr>
            <a:cxnSpLocks/>
            <a:endCxn id="2" idx="2"/>
          </p:cNvCxnSpPr>
          <p:nvPr/>
        </p:nvCxnSpPr>
        <p:spPr>
          <a:xfrm flipH="1">
            <a:off x="5932020" y="1809611"/>
            <a:ext cx="89072" cy="8870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5D7A863-DBC3-7452-F274-9F4EA9F2F334}"/>
              </a:ext>
            </a:extLst>
          </p:cNvPr>
          <p:cNvCxnSpPr>
            <a:cxnSpLocks/>
            <a:stCxn id="31" idx="0"/>
            <a:endCxn id="2" idx="2"/>
          </p:cNvCxnSpPr>
          <p:nvPr/>
        </p:nvCxnSpPr>
        <p:spPr>
          <a:xfrm flipH="1">
            <a:off x="5932020" y="1785866"/>
            <a:ext cx="1842136" cy="9107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B377A0-35FC-498E-88E2-C778CB8069E8}"/>
              </a:ext>
            </a:extLst>
          </p:cNvPr>
          <p:cNvCxnSpPr>
            <a:cxnSpLocks/>
            <a:stCxn id="31" idx="0"/>
            <a:endCxn id="8" idx="2"/>
          </p:cNvCxnSpPr>
          <p:nvPr/>
        </p:nvCxnSpPr>
        <p:spPr>
          <a:xfrm flipH="1">
            <a:off x="7049311" y="1785866"/>
            <a:ext cx="724845" cy="9223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C498CE7-C5EC-596F-01EA-1F5BED60946A}"/>
              </a:ext>
            </a:extLst>
          </p:cNvPr>
          <p:cNvCxnSpPr>
            <a:cxnSpLocks/>
            <a:stCxn id="31" idx="0"/>
            <a:endCxn id="30" idx="2"/>
          </p:cNvCxnSpPr>
          <p:nvPr/>
        </p:nvCxnSpPr>
        <p:spPr>
          <a:xfrm>
            <a:off x="7774156" y="1785866"/>
            <a:ext cx="403798" cy="9063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59D11125-A776-B00B-6451-E2E28218CDF0}"/>
              </a:ext>
            </a:extLst>
          </p:cNvPr>
          <p:cNvGrpSpPr/>
          <p:nvPr/>
        </p:nvGrpSpPr>
        <p:grpSpPr>
          <a:xfrm>
            <a:off x="3932540" y="4272192"/>
            <a:ext cx="1234318" cy="1624279"/>
            <a:chOff x="2260470" y="5518887"/>
            <a:chExt cx="1234318" cy="1624279"/>
          </a:xfrm>
        </p:grpSpPr>
        <p:sp>
          <p:nvSpPr>
            <p:cNvPr id="154" name="Rounded Rectangle 153">
              <a:extLst>
                <a:ext uri="{FF2B5EF4-FFF2-40B4-BE49-F238E27FC236}">
                  <a16:creationId xmlns:a16="http://schemas.microsoft.com/office/drawing/2014/main" id="{DF3202C6-7376-91C4-35A0-DFBC3B01F422}"/>
                </a:ext>
              </a:extLst>
            </p:cNvPr>
            <p:cNvSpPr/>
            <p:nvPr/>
          </p:nvSpPr>
          <p:spPr>
            <a:xfrm>
              <a:off x="2260470" y="5518887"/>
              <a:ext cx="1234318" cy="16242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7" name="Graphic 56">
              <a:extLst>
                <a:ext uri="{FF2B5EF4-FFF2-40B4-BE49-F238E27FC236}">
                  <a16:creationId xmlns:a16="http://schemas.microsoft.com/office/drawing/2014/main" id="{A5C41AF2-B2F1-B885-EA07-39235DF263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1677" y="5530560"/>
              <a:ext cx="449362" cy="449362"/>
            </a:xfrm>
            <a:prstGeom prst="rect">
              <a:avLst/>
            </a:prstGeom>
          </p:spPr>
        </p:pic>
        <p:pic>
          <p:nvPicPr>
            <p:cNvPr id="61" name="Graphic 60">
              <a:extLst>
                <a:ext uri="{FF2B5EF4-FFF2-40B4-BE49-F238E27FC236}">
                  <a16:creationId xmlns:a16="http://schemas.microsoft.com/office/drawing/2014/main" id="{8F8590B4-24C2-A3E7-3D53-49B32B0AB3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6437" y="5530048"/>
              <a:ext cx="449362" cy="449362"/>
            </a:xfrm>
            <a:prstGeom prst="rect">
              <a:avLst/>
            </a:prstGeom>
          </p:spPr>
        </p:pic>
        <p:pic>
          <p:nvPicPr>
            <p:cNvPr id="62" name="Graphic 61">
              <a:extLst>
                <a:ext uri="{FF2B5EF4-FFF2-40B4-BE49-F238E27FC236}">
                  <a16:creationId xmlns:a16="http://schemas.microsoft.com/office/drawing/2014/main" id="{487C814F-6F1B-B1E0-AE7E-26DE0A3496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8524" y="6306547"/>
              <a:ext cx="449362" cy="449362"/>
            </a:xfrm>
            <a:prstGeom prst="rect">
              <a:avLst/>
            </a:prstGeom>
          </p:spPr>
        </p:pic>
        <p:pic>
          <p:nvPicPr>
            <p:cNvPr id="64" name="Graphic 63">
              <a:extLst>
                <a:ext uri="{FF2B5EF4-FFF2-40B4-BE49-F238E27FC236}">
                  <a16:creationId xmlns:a16="http://schemas.microsoft.com/office/drawing/2014/main" id="{FA9DB098-B0DE-B78F-30AA-E84E8DE246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201" y="5937616"/>
              <a:ext cx="449362" cy="449362"/>
            </a:xfrm>
            <a:prstGeom prst="rect">
              <a:avLst/>
            </a:prstGeom>
          </p:spPr>
        </p:pic>
        <p:pic>
          <p:nvPicPr>
            <p:cNvPr id="65" name="Graphic 64">
              <a:extLst>
                <a:ext uri="{FF2B5EF4-FFF2-40B4-BE49-F238E27FC236}">
                  <a16:creationId xmlns:a16="http://schemas.microsoft.com/office/drawing/2014/main" id="{F0B0B0F3-A413-6E22-85A6-28B84DBF3E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11197" y="5530048"/>
              <a:ext cx="449362" cy="449362"/>
            </a:xfrm>
            <a:prstGeom prst="rect">
              <a:avLst/>
            </a:prstGeom>
          </p:spPr>
        </p:pic>
        <p:pic>
          <p:nvPicPr>
            <p:cNvPr id="67" name="Graphic 66">
              <a:extLst>
                <a:ext uri="{FF2B5EF4-FFF2-40B4-BE49-F238E27FC236}">
                  <a16:creationId xmlns:a16="http://schemas.microsoft.com/office/drawing/2014/main" id="{CAC66459-5407-646F-58F7-8CB49687B7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2936" y="5927242"/>
              <a:ext cx="449362" cy="449362"/>
            </a:xfrm>
            <a:prstGeom prst="rect">
              <a:avLst/>
            </a:prstGeom>
          </p:spPr>
        </p:pic>
        <p:pic>
          <p:nvPicPr>
            <p:cNvPr id="68" name="Graphic 67">
              <a:extLst>
                <a:ext uri="{FF2B5EF4-FFF2-40B4-BE49-F238E27FC236}">
                  <a16:creationId xmlns:a16="http://schemas.microsoft.com/office/drawing/2014/main" id="{8CEA1702-BF9F-995C-7084-3915A7E097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8790" y="6307059"/>
              <a:ext cx="449362" cy="449362"/>
            </a:xfrm>
            <a:prstGeom prst="rect">
              <a:avLst/>
            </a:prstGeom>
          </p:spPr>
        </p:pic>
        <p:pic>
          <p:nvPicPr>
            <p:cNvPr id="71" name="Graphic 70">
              <a:extLst>
                <a:ext uri="{FF2B5EF4-FFF2-40B4-BE49-F238E27FC236}">
                  <a16:creationId xmlns:a16="http://schemas.microsoft.com/office/drawing/2014/main" id="{B562E58D-12D6-3F82-9636-1EC2DD1D65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8964" y="5937104"/>
              <a:ext cx="449362" cy="449362"/>
            </a:xfrm>
            <a:prstGeom prst="rect">
              <a:avLst/>
            </a:prstGeom>
          </p:spPr>
        </p:pic>
        <p:pic>
          <p:nvPicPr>
            <p:cNvPr id="25" name="Graphic 24">
              <a:extLst>
                <a:ext uri="{FF2B5EF4-FFF2-40B4-BE49-F238E27FC236}">
                  <a16:creationId xmlns:a16="http://schemas.microsoft.com/office/drawing/2014/main" id="{C73EC8BD-9E76-E8F7-A265-54F34A68D8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17633" y="6311199"/>
              <a:ext cx="449362" cy="449362"/>
            </a:xfrm>
            <a:prstGeom prst="rect">
              <a:avLst/>
            </a:prstGeom>
          </p:spPr>
        </p:pic>
      </p:grpSp>
      <p:grpSp>
        <p:nvGrpSpPr>
          <p:cNvPr id="36" name="Group 35">
            <a:extLst>
              <a:ext uri="{FF2B5EF4-FFF2-40B4-BE49-F238E27FC236}">
                <a16:creationId xmlns:a16="http://schemas.microsoft.com/office/drawing/2014/main" id="{77D2BB35-4499-37FA-BA7E-3401731E9B35}"/>
              </a:ext>
            </a:extLst>
          </p:cNvPr>
          <p:cNvGrpSpPr/>
          <p:nvPr/>
        </p:nvGrpSpPr>
        <p:grpSpPr>
          <a:xfrm rot="14022239" flipV="1">
            <a:off x="5116467" y="3339710"/>
            <a:ext cx="1809702" cy="1180614"/>
            <a:chOff x="2536482" y="3394802"/>
            <a:chExt cx="1809702" cy="775302"/>
          </a:xfrm>
        </p:grpSpPr>
        <p:cxnSp>
          <p:nvCxnSpPr>
            <p:cNvPr id="37" name="Straight Connector 36">
              <a:extLst>
                <a:ext uri="{FF2B5EF4-FFF2-40B4-BE49-F238E27FC236}">
                  <a16:creationId xmlns:a16="http://schemas.microsoft.com/office/drawing/2014/main" id="{BF252029-9A5D-EB07-3450-D5D9FDE811B6}"/>
                </a:ext>
              </a:extLst>
            </p:cNvPr>
            <p:cNvCxnSpPr>
              <a:cxnSpLocks/>
            </p:cNvCxnSpPr>
            <p:nvPr/>
          </p:nvCxnSpPr>
          <p:spPr>
            <a:xfrm flipV="1">
              <a:off x="2948423" y="3400314"/>
              <a:ext cx="1396539" cy="7646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35244C4-3647-7698-7A74-55BC3F11E555}"/>
                </a:ext>
              </a:extLst>
            </p:cNvPr>
            <p:cNvCxnSpPr>
              <a:cxnSpLocks/>
            </p:cNvCxnSpPr>
            <p:nvPr/>
          </p:nvCxnSpPr>
          <p:spPr>
            <a:xfrm flipV="1">
              <a:off x="2897610" y="3400314"/>
              <a:ext cx="1447352" cy="746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F5656E5-9F46-B366-3BB0-63C333A79CA0}"/>
                </a:ext>
              </a:extLst>
            </p:cNvPr>
            <p:cNvCxnSpPr>
              <a:cxnSpLocks/>
            </p:cNvCxnSpPr>
            <p:nvPr/>
          </p:nvCxnSpPr>
          <p:spPr>
            <a:xfrm flipV="1">
              <a:off x="3062320" y="3400314"/>
              <a:ext cx="1282642" cy="7697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A1F442-8EA5-2F1D-ACAB-C00B134C6B91}"/>
                </a:ext>
              </a:extLst>
            </p:cNvPr>
            <p:cNvCxnSpPr>
              <a:cxnSpLocks/>
            </p:cNvCxnSpPr>
            <p:nvPr/>
          </p:nvCxnSpPr>
          <p:spPr>
            <a:xfrm flipV="1">
              <a:off x="3171208" y="3394802"/>
              <a:ext cx="1174976" cy="7661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4E9AFEB-6E49-E038-52CA-5F77C0C916E8}"/>
                </a:ext>
              </a:extLst>
            </p:cNvPr>
            <p:cNvCxnSpPr>
              <a:cxnSpLocks/>
            </p:cNvCxnSpPr>
            <p:nvPr/>
          </p:nvCxnSpPr>
          <p:spPr>
            <a:xfrm flipV="1">
              <a:off x="2818797" y="3400314"/>
              <a:ext cx="1526165"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FF2B3CA-EAD6-84ED-867A-8F55C2EE181F}"/>
                </a:ext>
              </a:extLst>
            </p:cNvPr>
            <p:cNvCxnSpPr>
              <a:cxnSpLocks/>
            </p:cNvCxnSpPr>
            <p:nvPr/>
          </p:nvCxnSpPr>
          <p:spPr>
            <a:xfrm flipV="1">
              <a:off x="2747544" y="3400314"/>
              <a:ext cx="1597418" cy="7163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B8924AB-FFE6-531C-F5AC-9B0F23571FAB}"/>
                </a:ext>
              </a:extLst>
            </p:cNvPr>
            <p:cNvCxnSpPr>
              <a:cxnSpLocks/>
            </p:cNvCxnSpPr>
            <p:nvPr/>
          </p:nvCxnSpPr>
          <p:spPr>
            <a:xfrm flipV="1">
              <a:off x="2639062" y="3400314"/>
              <a:ext cx="1705900" cy="7157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2691485-7040-9076-EEA0-7887411D30A0}"/>
                </a:ext>
              </a:extLst>
            </p:cNvPr>
            <p:cNvCxnSpPr>
              <a:cxnSpLocks/>
            </p:cNvCxnSpPr>
            <p:nvPr/>
          </p:nvCxnSpPr>
          <p:spPr>
            <a:xfrm flipV="1">
              <a:off x="2536482" y="3400314"/>
              <a:ext cx="1808480"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855798F7-2AFB-6874-26D1-0226109F6A88}"/>
              </a:ext>
            </a:extLst>
          </p:cNvPr>
          <p:cNvSpPr txBox="1"/>
          <p:nvPr/>
        </p:nvSpPr>
        <p:spPr>
          <a:xfrm>
            <a:off x="4015400" y="3313966"/>
            <a:ext cx="1258678" cy="400110"/>
          </a:xfrm>
          <a:prstGeom prst="rect">
            <a:avLst/>
          </a:prstGeom>
          <a:solidFill>
            <a:schemeClr val="tx1">
              <a:alpha val="78000"/>
            </a:schemeClr>
          </a:solidFill>
        </p:spPr>
        <p:txBody>
          <a:bodyPr wrap="none" rtlCol="0">
            <a:spAutoFit/>
          </a:bodyPr>
          <a:lstStyle/>
          <a:p>
            <a:r>
              <a:rPr lang="en-FI" sz="1000">
                <a:solidFill>
                  <a:schemeClr val="bg1"/>
                </a:solidFill>
              </a:rPr>
              <a:t>16 x 200G Server </a:t>
            </a:r>
          </a:p>
          <a:p>
            <a:r>
              <a:rPr lang="en-FI" sz="1000">
                <a:solidFill>
                  <a:schemeClr val="bg1"/>
                </a:solidFill>
              </a:rPr>
              <a:t>            (3.2T)</a:t>
            </a:r>
          </a:p>
        </p:txBody>
      </p:sp>
      <p:sp>
        <p:nvSpPr>
          <p:cNvPr id="224" name="TextBox 223">
            <a:extLst>
              <a:ext uri="{FF2B5EF4-FFF2-40B4-BE49-F238E27FC236}">
                <a16:creationId xmlns:a16="http://schemas.microsoft.com/office/drawing/2014/main" id="{45CA2B89-2BD3-6A50-8193-1BDC1BBEA5B7}"/>
              </a:ext>
            </a:extLst>
          </p:cNvPr>
          <p:cNvSpPr txBox="1"/>
          <p:nvPr/>
        </p:nvSpPr>
        <p:spPr>
          <a:xfrm>
            <a:off x="5392001" y="3773367"/>
            <a:ext cx="1258678" cy="400110"/>
          </a:xfrm>
          <a:prstGeom prst="rect">
            <a:avLst/>
          </a:prstGeom>
          <a:solidFill>
            <a:schemeClr val="bg2">
              <a:lumMod val="10000"/>
              <a:alpha val="78000"/>
            </a:schemeClr>
          </a:solidFill>
        </p:spPr>
        <p:txBody>
          <a:bodyPr wrap="none" rtlCol="0">
            <a:spAutoFit/>
          </a:bodyPr>
          <a:lstStyle/>
          <a:p>
            <a:r>
              <a:rPr lang="en-FI" sz="1000">
                <a:solidFill>
                  <a:schemeClr val="bg1"/>
                </a:solidFill>
              </a:rPr>
              <a:t>16 x 200G Server</a:t>
            </a:r>
          </a:p>
          <a:p>
            <a:r>
              <a:rPr lang="en-FI" sz="1000">
                <a:solidFill>
                  <a:schemeClr val="bg1"/>
                </a:solidFill>
              </a:rPr>
              <a:t>           (3.2T)</a:t>
            </a:r>
          </a:p>
        </p:txBody>
      </p:sp>
      <p:grpSp>
        <p:nvGrpSpPr>
          <p:cNvPr id="49" name="Group 48">
            <a:extLst>
              <a:ext uri="{FF2B5EF4-FFF2-40B4-BE49-F238E27FC236}">
                <a16:creationId xmlns:a16="http://schemas.microsoft.com/office/drawing/2014/main" id="{9B7C46B6-A4AB-FBF9-FC05-33932B35B8FB}"/>
              </a:ext>
            </a:extLst>
          </p:cNvPr>
          <p:cNvGrpSpPr/>
          <p:nvPr/>
        </p:nvGrpSpPr>
        <p:grpSpPr>
          <a:xfrm rot="14358915" flipV="1">
            <a:off x="7341178" y="3407381"/>
            <a:ext cx="1809702" cy="1180614"/>
            <a:chOff x="2536482" y="3394802"/>
            <a:chExt cx="1809702" cy="775302"/>
          </a:xfrm>
        </p:grpSpPr>
        <p:cxnSp>
          <p:nvCxnSpPr>
            <p:cNvPr id="50" name="Straight Connector 49">
              <a:extLst>
                <a:ext uri="{FF2B5EF4-FFF2-40B4-BE49-F238E27FC236}">
                  <a16:creationId xmlns:a16="http://schemas.microsoft.com/office/drawing/2014/main" id="{0EBEB8F8-892A-0C17-57E7-9EBB09239EF1}"/>
                </a:ext>
              </a:extLst>
            </p:cNvPr>
            <p:cNvCxnSpPr>
              <a:cxnSpLocks/>
            </p:cNvCxnSpPr>
            <p:nvPr/>
          </p:nvCxnSpPr>
          <p:spPr>
            <a:xfrm flipV="1">
              <a:off x="2948423" y="3400314"/>
              <a:ext cx="1396539" cy="7646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06183AF-60B6-E023-6D89-D1F8B867DC36}"/>
                </a:ext>
              </a:extLst>
            </p:cNvPr>
            <p:cNvCxnSpPr>
              <a:cxnSpLocks/>
            </p:cNvCxnSpPr>
            <p:nvPr/>
          </p:nvCxnSpPr>
          <p:spPr>
            <a:xfrm flipV="1">
              <a:off x="2897610" y="3400314"/>
              <a:ext cx="1447352" cy="746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841C30E-67BD-3796-EA16-7066089CE368}"/>
                </a:ext>
              </a:extLst>
            </p:cNvPr>
            <p:cNvCxnSpPr>
              <a:cxnSpLocks/>
            </p:cNvCxnSpPr>
            <p:nvPr/>
          </p:nvCxnSpPr>
          <p:spPr>
            <a:xfrm flipV="1">
              <a:off x="3062320" y="3400314"/>
              <a:ext cx="1282642" cy="7697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22DDCAA-F767-5576-B1D0-81F83F34C9AE}"/>
                </a:ext>
              </a:extLst>
            </p:cNvPr>
            <p:cNvCxnSpPr>
              <a:cxnSpLocks/>
            </p:cNvCxnSpPr>
            <p:nvPr/>
          </p:nvCxnSpPr>
          <p:spPr>
            <a:xfrm flipV="1">
              <a:off x="3171208" y="3394802"/>
              <a:ext cx="1174976" cy="7661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B37C483-BC65-D698-C01B-35A32E5674D4}"/>
                </a:ext>
              </a:extLst>
            </p:cNvPr>
            <p:cNvCxnSpPr>
              <a:cxnSpLocks/>
            </p:cNvCxnSpPr>
            <p:nvPr/>
          </p:nvCxnSpPr>
          <p:spPr>
            <a:xfrm flipV="1">
              <a:off x="2818797" y="3400314"/>
              <a:ext cx="1526165"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B251767-B100-C306-46F9-C2BD877F1623}"/>
                </a:ext>
              </a:extLst>
            </p:cNvPr>
            <p:cNvCxnSpPr>
              <a:cxnSpLocks/>
            </p:cNvCxnSpPr>
            <p:nvPr/>
          </p:nvCxnSpPr>
          <p:spPr>
            <a:xfrm flipV="1">
              <a:off x="2747544" y="3400314"/>
              <a:ext cx="1597418" cy="7163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AEC2768-43DC-725C-C3AB-628C4D9F44E6}"/>
                </a:ext>
              </a:extLst>
            </p:cNvPr>
            <p:cNvCxnSpPr>
              <a:cxnSpLocks/>
            </p:cNvCxnSpPr>
            <p:nvPr/>
          </p:nvCxnSpPr>
          <p:spPr>
            <a:xfrm flipV="1">
              <a:off x="2639062" y="3400314"/>
              <a:ext cx="1705900" cy="7157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04C2B54-2A6D-7590-BFDB-C722A5EA07BE}"/>
                </a:ext>
              </a:extLst>
            </p:cNvPr>
            <p:cNvCxnSpPr>
              <a:cxnSpLocks/>
            </p:cNvCxnSpPr>
            <p:nvPr/>
          </p:nvCxnSpPr>
          <p:spPr>
            <a:xfrm flipV="1">
              <a:off x="2536482" y="3400314"/>
              <a:ext cx="1808480" cy="724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46AC5E72-8BB0-4F7E-523D-FC81B52F91EF}"/>
              </a:ext>
            </a:extLst>
          </p:cNvPr>
          <p:cNvGrpSpPr/>
          <p:nvPr/>
        </p:nvGrpSpPr>
        <p:grpSpPr>
          <a:xfrm>
            <a:off x="6855419" y="4215968"/>
            <a:ext cx="2217581" cy="1680503"/>
            <a:chOff x="7277404" y="5445890"/>
            <a:chExt cx="2217581" cy="1680503"/>
          </a:xfrm>
        </p:grpSpPr>
        <p:sp>
          <p:nvSpPr>
            <p:cNvPr id="223" name="Rounded Rectangle 222">
              <a:extLst>
                <a:ext uri="{FF2B5EF4-FFF2-40B4-BE49-F238E27FC236}">
                  <a16:creationId xmlns:a16="http://schemas.microsoft.com/office/drawing/2014/main" id="{B35CDFDC-F0D0-2F7F-D3BD-763C2CB9FCDB}"/>
                </a:ext>
              </a:extLst>
            </p:cNvPr>
            <p:cNvSpPr/>
            <p:nvPr/>
          </p:nvSpPr>
          <p:spPr>
            <a:xfrm>
              <a:off x="7277404" y="5445890"/>
              <a:ext cx="2217581" cy="1680503"/>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3" name="Graphic 32">
              <a:extLst>
                <a:ext uri="{FF2B5EF4-FFF2-40B4-BE49-F238E27FC236}">
                  <a16:creationId xmlns:a16="http://schemas.microsoft.com/office/drawing/2014/main" id="{E4F9B02F-FBEB-6D08-ECF1-488BBB65DF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13059" y="5603066"/>
              <a:ext cx="414053" cy="414053"/>
            </a:xfrm>
            <a:prstGeom prst="rect">
              <a:avLst/>
            </a:prstGeom>
          </p:spPr>
        </p:pic>
        <p:pic>
          <p:nvPicPr>
            <p:cNvPr id="203" name="Graphic 202">
              <a:extLst>
                <a:ext uri="{FF2B5EF4-FFF2-40B4-BE49-F238E27FC236}">
                  <a16:creationId xmlns:a16="http://schemas.microsoft.com/office/drawing/2014/main" id="{CF371974-17C7-A71F-4E2F-51F784F880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65459" y="5755466"/>
              <a:ext cx="414053" cy="414053"/>
            </a:xfrm>
            <a:prstGeom prst="rect">
              <a:avLst/>
            </a:prstGeom>
          </p:spPr>
        </p:pic>
        <p:pic>
          <p:nvPicPr>
            <p:cNvPr id="204" name="Graphic 203">
              <a:extLst>
                <a:ext uri="{FF2B5EF4-FFF2-40B4-BE49-F238E27FC236}">
                  <a16:creationId xmlns:a16="http://schemas.microsoft.com/office/drawing/2014/main" id="{6ADFFC83-C4D6-6939-5CE4-675BBBE089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17859" y="5907866"/>
              <a:ext cx="414053" cy="414053"/>
            </a:xfrm>
            <a:prstGeom prst="rect">
              <a:avLst/>
            </a:prstGeom>
          </p:spPr>
        </p:pic>
        <p:pic>
          <p:nvPicPr>
            <p:cNvPr id="205" name="Graphic 204">
              <a:extLst>
                <a:ext uri="{FF2B5EF4-FFF2-40B4-BE49-F238E27FC236}">
                  <a16:creationId xmlns:a16="http://schemas.microsoft.com/office/drawing/2014/main" id="{3D9A434B-940D-0A43-861F-552C9DF89F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0259" y="6060266"/>
              <a:ext cx="414053" cy="414053"/>
            </a:xfrm>
            <a:prstGeom prst="rect">
              <a:avLst/>
            </a:prstGeom>
          </p:spPr>
        </p:pic>
        <p:pic>
          <p:nvPicPr>
            <p:cNvPr id="206" name="Graphic 205">
              <a:extLst>
                <a:ext uri="{FF2B5EF4-FFF2-40B4-BE49-F238E27FC236}">
                  <a16:creationId xmlns:a16="http://schemas.microsoft.com/office/drawing/2014/main" id="{E0818B63-B90D-1732-51B3-159EF68EED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22659" y="6212666"/>
              <a:ext cx="414053" cy="414053"/>
            </a:xfrm>
            <a:prstGeom prst="rect">
              <a:avLst/>
            </a:prstGeom>
          </p:spPr>
        </p:pic>
        <p:pic>
          <p:nvPicPr>
            <p:cNvPr id="207" name="Graphic 206">
              <a:extLst>
                <a:ext uri="{FF2B5EF4-FFF2-40B4-BE49-F238E27FC236}">
                  <a16:creationId xmlns:a16="http://schemas.microsoft.com/office/drawing/2014/main" id="{092A3865-AAFA-CA78-4614-E005F11EF1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60377" y="5602329"/>
              <a:ext cx="414053" cy="414053"/>
            </a:xfrm>
            <a:prstGeom prst="rect">
              <a:avLst/>
            </a:prstGeom>
          </p:spPr>
        </p:pic>
        <p:pic>
          <p:nvPicPr>
            <p:cNvPr id="208" name="Graphic 207">
              <a:extLst>
                <a:ext uri="{FF2B5EF4-FFF2-40B4-BE49-F238E27FC236}">
                  <a16:creationId xmlns:a16="http://schemas.microsoft.com/office/drawing/2014/main" id="{DC5E0BBC-41E9-0C59-1F18-645E648202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2777" y="5754729"/>
              <a:ext cx="414053" cy="414053"/>
            </a:xfrm>
            <a:prstGeom prst="rect">
              <a:avLst/>
            </a:prstGeom>
          </p:spPr>
        </p:pic>
        <p:pic>
          <p:nvPicPr>
            <p:cNvPr id="209" name="Graphic 208">
              <a:extLst>
                <a:ext uri="{FF2B5EF4-FFF2-40B4-BE49-F238E27FC236}">
                  <a16:creationId xmlns:a16="http://schemas.microsoft.com/office/drawing/2014/main" id="{3D43C371-6D75-266B-56B9-4231FB94D4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5177" y="5907129"/>
              <a:ext cx="414053" cy="414053"/>
            </a:xfrm>
            <a:prstGeom prst="rect">
              <a:avLst/>
            </a:prstGeom>
          </p:spPr>
        </p:pic>
        <p:pic>
          <p:nvPicPr>
            <p:cNvPr id="210" name="Graphic 209">
              <a:extLst>
                <a:ext uri="{FF2B5EF4-FFF2-40B4-BE49-F238E27FC236}">
                  <a16:creationId xmlns:a16="http://schemas.microsoft.com/office/drawing/2014/main" id="{05A7A0C2-E787-5E9C-3A2F-C248DFC830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17577" y="6059529"/>
              <a:ext cx="414053" cy="414053"/>
            </a:xfrm>
            <a:prstGeom prst="rect">
              <a:avLst/>
            </a:prstGeom>
          </p:spPr>
        </p:pic>
        <p:pic>
          <p:nvPicPr>
            <p:cNvPr id="211" name="Graphic 210">
              <a:extLst>
                <a:ext uri="{FF2B5EF4-FFF2-40B4-BE49-F238E27FC236}">
                  <a16:creationId xmlns:a16="http://schemas.microsoft.com/office/drawing/2014/main" id="{FE298071-6EDC-754A-AF6C-4EB9ECB2A5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69977" y="6211929"/>
              <a:ext cx="414053" cy="414053"/>
            </a:xfrm>
            <a:prstGeom prst="rect">
              <a:avLst/>
            </a:prstGeom>
          </p:spPr>
        </p:pic>
        <p:pic>
          <p:nvPicPr>
            <p:cNvPr id="212" name="Graphic 211">
              <a:extLst>
                <a:ext uri="{FF2B5EF4-FFF2-40B4-BE49-F238E27FC236}">
                  <a16:creationId xmlns:a16="http://schemas.microsoft.com/office/drawing/2014/main" id="{D68BBD36-46E0-1690-A0D4-5310760494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02247" y="5603063"/>
              <a:ext cx="414053" cy="414053"/>
            </a:xfrm>
            <a:prstGeom prst="rect">
              <a:avLst/>
            </a:prstGeom>
          </p:spPr>
        </p:pic>
        <p:pic>
          <p:nvPicPr>
            <p:cNvPr id="218" name="Graphic 217">
              <a:extLst>
                <a:ext uri="{FF2B5EF4-FFF2-40B4-BE49-F238E27FC236}">
                  <a16:creationId xmlns:a16="http://schemas.microsoft.com/office/drawing/2014/main" id="{73750781-8980-11ED-6625-8ED12C3EA1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54647" y="5755463"/>
              <a:ext cx="414053" cy="414053"/>
            </a:xfrm>
            <a:prstGeom prst="rect">
              <a:avLst/>
            </a:prstGeom>
          </p:spPr>
        </p:pic>
        <p:pic>
          <p:nvPicPr>
            <p:cNvPr id="219" name="Graphic 218">
              <a:extLst>
                <a:ext uri="{FF2B5EF4-FFF2-40B4-BE49-F238E27FC236}">
                  <a16:creationId xmlns:a16="http://schemas.microsoft.com/office/drawing/2014/main" id="{F69E5871-7CD5-6209-AEC0-E4BCEB34E1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07047" y="5907863"/>
              <a:ext cx="414053" cy="414053"/>
            </a:xfrm>
            <a:prstGeom prst="rect">
              <a:avLst/>
            </a:prstGeom>
          </p:spPr>
        </p:pic>
        <p:pic>
          <p:nvPicPr>
            <p:cNvPr id="220" name="Graphic 219">
              <a:extLst>
                <a:ext uri="{FF2B5EF4-FFF2-40B4-BE49-F238E27FC236}">
                  <a16:creationId xmlns:a16="http://schemas.microsoft.com/office/drawing/2014/main" id="{0330F860-E66F-594D-A0BF-BFB059AADC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59447" y="6060263"/>
              <a:ext cx="414053" cy="414053"/>
            </a:xfrm>
            <a:prstGeom prst="rect">
              <a:avLst/>
            </a:prstGeom>
          </p:spPr>
        </p:pic>
        <p:pic>
          <p:nvPicPr>
            <p:cNvPr id="221" name="Graphic 220">
              <a:extLst>
                <a:ext uri="{FF2B5EF4-FFF2-40B4-BE49-F238E27FC236}">
                  <a16:creationId xmlns:a16="http://schemas.microsoft.com/office/drawing/2014/main" id="{9E98A9A0-1332-5B50-E0A3-F3AC4F4CE2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11847" y="6212663"/>
              <a:ext cx="414053" cy="414053"/>
            </a:xfrm>
            <a:prstGeom prst="rect">
              <a:avLst/>
            </a:prstGeom>
          </p:spPr>
        </p:pic>
      </p:grpSp>
      <p:pic>
        <p:nvPicPr>
          <p:cNvPr id="12" name="Graphic 11">
            <a:extLst>
              <a:ext uri="{FF2B5EF4-FFF2-40B4-BE49-F238E27FC236}">
                <a16:creationId xmlns:a16="http://schemas.microsoft.com/office/drawing/2014/main" id="{BE842FAD-EDAB-6B28-C0CF-0C60FD0BA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6483070" y="1534798"/>
            <a:ext cx="797264" cy="256113"/>
          </a:xfrm>
          <a:prstGeom prst="rect">
            <a:avLst/>
          </a:prstGeom>
        </p:spPr>
      </p:pic>
      <p:pic>
        <p:nvPicPr>
          <p:cNvPr id="14" name="Graphic 13">
            <a:extLst>
              <a:ext uri="{FF2B5EF4-FFF2-40B4-BE49-F238E27FC236}">
                <a16:creationId xmlns:a16="http://schemas.microsoft.com/office/drawing/2014/main" id="{E032C62E-0785-D1F8-828B-50FBECAFFB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5622460" y="1537048"/>
            <a:ext cx="797264" cy="256113"/>
          </a:xfrm>
          <a:prstGeom prst="rect">
            <a:avLst/>
          </a:prstGeom>
        </p:spPr>
      </p:pic>
      <p:cxnSp>
        <p:nvCxnSpPr>
          <p:cNvPr id="28" name="Straight Connector 27">
            <a:extLst>
              <a:ext uri="{FF2B5EF4-FFF2-40B4-BE49-F238E27FC236}">
                <a16:creationId xmlns:a16="http://schemas.microsoft.com/office/drawing/2014/main" id="{0E64D5E4-DAA5-9781-D5AF-0E654401F72F}"/>
              </a:ext>
            </a:extLst>
          </p:cNvPr>
          <p:cNvCxnSpPr>
            <a:cxnSpLocks/>
            <a:stCxn id="14" idx="0"/>
            <a:endCxn id="29" idx="2"/>
          </p:cNvCxnSpPr>
          <p:nvPr/>
        </p:nvCxnSpPr>
        <p:spPr>
          <a:xfrm flipH="1">
            <a:off x="4676372" y="1793161"/>
            <a:ext cx="1344720" cy="9095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2064E97-DB6D-F6B4-67F2-C32495DD45F3}"/>
              </a:ext>
            </a:extLst>
          </p:cNvPr>
          <p:cNvCxnSpPr>
            <a:cxnSpLocks/>
            <a:stCxn id="12" idx="0"/>
            <a:endCxn id="29" idx="2"/>
          </p:cNvCxnSpPr>
          <p:nvPr/>
        </p:nvCxnSpPr>
        <p:spPr>
          <a:xfrm flipH="1">
            <a:off x="4676372" y="1790911"/>
            <a:ext cx="2205330" cy="9117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3FC0BA2-61DF-84F8-C9BC-C2AF6B1F613A}"/>
              </a:ext>
            </a:extLst>
          </p:cNvPr>
          <p:cNvCxnSpPr>
            <a:cxnSpLocks/>
          </p:cNvCxnSpPr>
          <p:nvPr/>
        </p:nvCxnSpPr>
        <p:spPr>
          <a:xfrm flipH="1">
            <a:off x="4670513" y="1784835"/>
            <a:ext cx="3108809" cy="9117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68DBCD9-3313-8C1C-7EC8-C28FB95CFF51}"/>
              </a:ext>
            </a:extLst>
          </p:cNvPr>
          <p:cNvCxnSpPr>
            <a:cxnSpLocks/>
            <a:stCxn id="12" idx="0"/>
            <a:endCxn id="2" idx="2"/>
          </p:cNvCxnSpPr>
          <p:nvPr/>
        </p:nvCxnSpPr>
        <p:spPr>
          <a:xfrm flipH="1">
            <a:off x="5932020" y="1790911"/>
            <a:ext cx="949682" cy="905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6130CFF-7048-39CC-1D13-9F7DE0C66449}"/>
              </a:ext>
            </a:extLst>
          </p:cNvPr>
          <p:cNvCxnSpPr>
            <a:cxnSpLocks/>
            <a:endCxn id="30" idx="2"/>
          </p:cNvCxnSpPr>
          <p:nvPr/>
        </p:nvCxnSpPr>
        <p:spPr>
          <a:xfrm>
            <a:off x="6881067" y="1791154"/>
            <a:ext cx="1296887" cy="9010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155304A-93D7-194E-DE71-0126A9651860}"/>
              </a:ext>
            </a:extLst>
          </p:cNvPr>
          <p:cNvCxnSpPr>
            <a:cxnSpLocks/>
            <a:endCxn id="8" idx="2"/>
          </p:cNvCxnSpPr>
          <p:nvPr/>
        </p:nvCxnSpPr>
        <p:spPr>
          <a:xfrm>
            <a:off x="6881067" y="1799462"/>
            <a:ext cx="168244" cy="9087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93087B5-D40F-E558-26ED-DAD94589714F}"/>
              </a:ext>
            </a:extLst>
          </p:cNvPr>
          <p:cNvCxnSpPr>
            <a:cxnSpLocks/>
            <a:stCxn id="14" idx="0"/>
            <a:endCxn id="8" idx="2"/>
          </p:cNvCxnSpPr>
          <p:nvPr/>
        </p:nvCxnSpPr>
        <p:spPr>
          <a:xfrm>
            <a:off x="6021092" y="1793161"/>
            <a:ext cx="1028219" cy="9150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80990EE-9AB5-F966-16A0-657FEBCF8D03}"/>
              </a:ext>
            </a:extLst>
          </p:cNvPr>
          <p:cNvCxnSpPr>
            <a:cxnSpLocks/>
            <a:stCxn id="14" idx="0"/>
          </p:cNvCxnSpPr>
          <p:nvPr/>
        </p:nvCxnSpPr>
        <p:spPr>
          <a:xfrm>
            <a:off x="6021092" y="1793161"/>
            <a:ext cx="2142270" cy="8832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97DB1CF-1AC7-2B18-0A9B-AF045984019A}"/>
              </a:ext>
            </a:extLst>
          </p:cNvPr>
          <p:cNvCxnSpPr>
            <a:cxnSpLocks/>
            <a:stCxn id="109" idx="0"/>
            <a:endCxn id="8" idx="2"/>
          </p:cNvCxnSpPr>
          <p:nvPr/>
        </p:nvCxnSpPr>
        <p:spPr>
          <a:xfrm>
            <a:off x="5138282" y="1796199"/>
            <a:ext cx="1911029" cy="9120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3451B69-A61D-A759-F47C-B3B18C32EE81}"/>
              </a:ext>
            </a:extLst>
          </p:cNvPr>
          <p:cNvCxnSpPr>
            <a:cxnSpLocks/>
            <a:stCxn id="109" idx="0"/>
          </p:cNvCxnSpPr>
          <p:nvPr/>
        </p:nvCxnSpPr>
        <p:spPr>
          <a:xfrm>
            <a:off x="5138282" y="1796199"/>
            <a:ext cx="791406" cy="884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854F0E98-43CD-A44B-A258-1C0C231C2FD9}"/>
              </a:ext>
            </a:extLst>
          </p:cNvPr>
          <p:cNvSpPr txBox="1"/>
          <p:nvPr/>
        </p:nvSpPr>
        <p:spPr>
          <a:xfrm>
            <a:off x="4271881" y="2160032"/>
            <a:ext cx="1002197" cy="400110"/>
          </a:xfrm>
          <a:prstGeom prst="rect">
            <a:avLst/>
          </a:prstGeom>
          <a:solidFill>
            <a:schemeClr val="tx1">
              <a:alpha val="78000"/>
            </a:schemeClr>
          </a:solidFill>
        </p:spPr>
        <p:txBody>
          <a:bodyPr wrap="none" rtlCol="0">
            <a:spAutoFit/>
          </a:bodyPr>
          <a:lstStyle/>
          <a:p>
            <a:r>
              <a:rPr lang="en-FI" sz="1000">
                <a:solidFill>
                  <a:schemeClr val="bg1"/>
                </a:solidFill>
              </a:rPr>
              <a:t>4 x 400G x 2</a:t>
            </a:r>
          </a:p>
          <a:p>
            <a:r>
              <a:rPr lang="en-FI" sz="1000">
                <a:solidFill>
                  <a:schemeClr val="bg1"/>
                </a:solidFill>
              </a:rPr>
              <a:t>       (3.2T)</a:t>
            </a:r>
          </a:p>
        </p:txBody>
      </p:sp>
      <p:sp>
        <p:nvSpPr>
          <p:cNvPr id="118" name="TextBox 117">
            <a:extLst>
              <a:ext uri="{FF2B5EF4-FFF2-40B4-BE49-F238E27FC236}">
                <a16:creationId xmlns:a16="http://schemas.microsoft.com/office/drawing/2014/main" id="{765CBFC3-F539-0384-0772-1BF8ABC82112}"/>
              </a:ext>
            </a:extLst>
          </p:cNvPr>
          <p:cNvSpPr txBox="1"/>
          <p:nvPr/>
        </p:nvSpPr>
        <p:spPr>
          <a:xfrm>
            <a:off x="5425755" y="2156994"/>
            <a:ext cx="1002197" cy="400110"/>
          </a:xfrm>
          <a:prstGeom prst="rect">
            <a:avLst/>
          </a:prstGeom>
          <a:solidFill>
            <a:schemeClr val="tx1">
              <a:alpha val="78000"/>
            </a:schemeClr>
          </a:solidFill>
        </p:spPr>
        <p:txBody>
          <a:bodyPr wrap="none" rtlCol="0">
            <a:spAutoFit/>
          </a:bodyPr>
          <a:lstStyle/>
          <a:p>
            <a:r>
              <a:rPr lang="en-FI" sz="1000">
                <a:solidFill>
                  <a:schemeClr val="bg1"/>
                </a:solidFill>
              </a:rPr>
              <a:t>4 x 400G x 2</a:t>
            </a:r>
          </a:p>
          <a:p>
            <a:r>
              <a:rPr lang="en-FI" sz="1000">
                <a:solidFill>
                  <a:schemeClr val="bg1"/>
                </a:solidFill>
              </a:rPr>
              <a:t>       (3.2T)</a:t>
            </a:r>
          </a:p>
        </p:txBody>
      </p:sp>
      <p:sp>
        <p:nvSpPr>
          <p:cNvPr id="119" name="TextBox 118">
            <a:extLst>
              <a:ext uri="{FF2B5EF4-FFF2-40B4-BE49-F238E27FC236}">
                <a16:creationId xmlns:a16="http://schemas.microsoft.com/office/drawing/2014/main" id="{27CE9E9C-E3A0-E55D-85C1-EEB7608AC0FD}"/>
              </a:ext>
            </a:extLst>
          </p:cNvPr>
          <p:cNvSpPr txBox="1"/>
          <p:nvPr/>
        </p:nvSpPr>
        <p:spPr>
          <a:xfrm>
            <a:off x="6498067" y="2156994"/>
            <a:ext cx="1002197" cy="400110"/>
          </a:xfrm>
          <a:prstGeom prst="rect">
            <a:avLst/>
          </a:prstGeom>
          <a:solidFill>
            <a:schemeClr val="tx1">
              <a:alpha val="78000"/>
            </a:schemeClr>
          </a:solidFill>
        </p:spPr>
        <p:txBody>
          <a:bodyPr wrap="none" rtlCol="0">
            <a:spAutoFit/>
          </a:bodyPr>
          <a:lstStyle/>
          <a:p>
            <a:r>
              <a:rPr lang="en-FI" sz="1000">
                <a:solidFill>
                  <a:schemeClr val="bg1"/>
                </a:solidFill>
              </a:rPr>
              <a:t>4 x 400G x 2</a:t>
            </a:r>
          </a:p>
          <a:p>
            <a:r>
              <a:rPr lang="en-FI" sz="1000">
                <a:solidFill>
                  <a:schemeClr val="bg1"/>
                </a:solidFill>
              </a:rPr>
              <a:t>       (3.2T)</a:t>
            </a:r>
          </a:p>
        </p:txBody>
      </p:sp>
      <p:sp>
        <p:nvSpPr>
          <p:cNvPr id="120" name="TextBox 119">
            <a:extLst>
              <a:ext uri="{FF2B5EF4-FFF2-40B4-BE49-F238E27FC236}">
                <a16:creationId xmlns:a16="http://schemas.microsoft.com/office/drawing/2014/main" id="{0F24D8C9-6255-E48A-EA97-B1B416E9DED5}"/>
              </a:ext>
            </a:extLst>
          </p:cNvPr>
          <p:cNvSpPr txBox="1"/>
          <p:nvPr/>
        </p:nvSpPr>
        <p:spPr>
          <a:xfrm>
            <a:off x="7622508" y="2164077"/>
            <a:ext cx="1002197" cy="400110"/>
          </a:xfrm>
          <a:prstGeom prst="rect">
            <a:avLst/>
          </a:prstGeom>
          <a:solidFill>
            <a:schemeClr val="tx1">
              <a:alpha val="78000"/>
            </a:schemeClr>
          </a:solidFill>
        </p:spPr>
        <p:txBody>
          <a:bodyPr wrap="none" rtlCol="0">
            <a:spAutoFit/>
          </a:bodyPr>
          <a:lstStyle/>
          <a:p>
            <a:r>
              <a:rPr lang="en-FI" sz="1000" dirty="0">
                <a:solidFill>
                  <a:schemeClr val="bg1"/>
                </a:solidFill>
              </a:rPr>
              <a:t>4 x 400G x 2</a:t>
            </a:r>
          </a:p>
          <a:p>
            <a:r>
              <a:rPr lang="en-FI" sz="1000" dirty="0">
                <a:solidFill>
                  <a:schemeClr val="bg1"/>
                </a:solidFill>
              </a:rPr>
              <a:t>       (3.2T)</a:t>
            </a:r>
          </a:p>
        </p:txBody>
      </p:sp>
      <p:sp>
        <p:nvSpPr>
          <p:cNvPr id="121" name="TextBox 120">
            <a:extLst>
              <a:ext uri="{FF2B5EF4-FFF2-40B4-BE49-F238E27FC236}">
                <a16:creationId xmlns:a16="http://schemas.microsoft.com/office/drawing/2014/main" id="{0D3E6479-9B15-C6A6-A33A-43D592E0AE9D}"/>
              </a:ext>
            </a:extLst>
          </p:cNvPr>
          <p:cNvSpPr txBox="1"/>
          <p:nvPr/>
        </p:nvSpPr>
        <p:spPr>
          <a:xfrm>
            <a:off x="6498067" y="3113911"/>
            <a:ext cx="1521570" cy="400110"/>
          </a:xfrm>
          <a:prstGeom prst="rect">
            <a:avLst/>
          </a:prstGeom>
          <a:solidFill>
            <a:schemeClr val="tx1">
              <a:alpha val="78000"/>
            </a:schemeClr>
          </a:solidFill>
        </p:spPr>
        <p:txBody>
          <a:bodyPr wrap="none" rtlCol="0">
            <a:spAutoFit/>
          </a:bodyPr>
          <a:lstStyle/>
          <a:p>
            <a:r>
              <a:rPr lang="en-FI" sz="1000">
                <a:solidFill>
                  <a:schemeClr val="bg1"/>
                </a:solidFill>
              </a:rPr>
              <a:t>8 x 200G x 2 Storage</a:t>
            </a:r>
          </a:p>
          <a:p>
            <a:r>
              <a:rPr lang="en-FI" sz="1000">
                <a:solidFill>
                  <a:schemeClr val="bg1"/>
                </a:solidFill>
              </a:rPr>
              <a:t>               (3.2T)</a:t>
            </a:r>
          </a:p>
        </p:txBody>
      </p:sp>
      <p:sp>
        <p:nvSpPr>
          <p:cNvPr id="122" name="TextBox 121">
            <a:extLst>
              <a:ext uri="{FF2B5EF4-FFF2-40B4-BE49-F238E27FC236}">
                <a16:creationId xmlns:a16="http://schemas.microsoft.com/office/drawing/2014/main" id="{9C06723A-8A2A-3336-2488-5046BAD6D5BA}"/>
              </a:ext>
            </a:extLst>
          </p:cNvPr>
          <p:cNvSpPr txBox="1"/>
          <p:nvPr/>
        </p:nvSpPr>
        <p:spPr>
          <a:xfrm>
            <a:off x="7669194" y="3373257"/>
            <a:ext cx="1521570" cy="400110"/>
          </a:xfrm>
          <a:prstGeom prst="rect">
            <a:avLst/>
          </a:prstGeom>
          <a:solidFill>
            <a:schemeClr val="tx1">
              <a:alpha val="78000"/>
            </a:schemeClr>
          </a:solidFill>
        </p:spPr>
        <p:txBody>
          <a:bodyPr wrap="none" rtlCol="0">
            <a:spAutoFit/>
          </a:bodyPr>
          <a:lstStyle/>
          <a:p>
            <a:r>
              <a:rPr lang="en-FI" sz="1000">
                <a:solidFill>
                  <a:schemeClr val="bg1"/>
                </a:solidFill>
              </a:rPr>
              <a:t>8 x 200G x 2 Storage</a:t>
            </a:r>
          </a:p>
          <a:p>
            <a:r>
              <a:rPr lang="en-FI" sz="1000">
                <a:solidFill>
                  <a:schemeClr val="bg1"/>
                </a:solidFill>
              </a:rPr>
              <a:t>               (3.2T)</a:t>
            </a:r>
          </a:p>
        </p:txBody>
      </p:sp>
      <p:sp>
        <p:nvSpPr>
          <p:cNvPr id="123" name="TextBox 122">
            <a:extLst>
              <a:ext uri="{FF2B5EF4-FFF2-40B4-BE49-F238E27FC236}">
                <a16:creationId xmlns:a16="http://schemas.microsoft.com/office/drawing/2014/main" id="{26AA9A1E-DFD5-FE8C-1BA9-C9A6EE8E8D94}"/>
              </a:ext>
            </a:extLst>
          </p:cNvPr>
          <p:cNvSpPr txBox="1"/>
          <p:nvPr/>
        </p:nvSpPr>
        <p:spPr>
          <a:xfrm>
            <a:off x="7500264" y="5423169"/>
            <a:ext cx="990977" cy="338554"/>
          </a:xfrm>
          <a:prstGeom prst="rect">
            <a:avLst/>
          </a:prstGeom>
          <a:noFill/>
        </p:spPr>
        <p:txBody>
          <a:bodyPr wrap="none" rtlCol="0">
            <a:spAutoFit/>
          </a:bodyPr>
          <a:lstStyle/>
          <a:p>
            <a:r>
              <a:rPr lang="en-FI" sz="1600">
                <a:solidFill>
                  <a:schemeClr val="bg1"/>
                </a:solidFill>
              </a:rPr>
              <a:t>Storage</a:t>
            </a:r>
          </a:p>
        </p:txBody>
      </p:sp>
      <p:sp>
        <p:nvSpPr>
          <p:cNvPr id="124" name="TextBox 123">
            <a:extLst>
              <a:ext uri="{FF2B5EF4-FFF2-40B4-BE49-F238E27FC236}">
                <a16:creationId xmlns:a16="http://schemas.microsoft.com/office/drawing/2014/main" id="{8C97A642-ED22-391E-8462-6F2FA0F3980B}"/>
              </a:ext>
            </a:extLst>
          </p:cNvPr>
          <p:cNvSpPr txBox="1"/>
          <p:nvPr/>
        </p:nvSpPr>
        <p:spPr>
          <a:xfrm>
            <a:off x="3975784" y="5465761"/>
            <a:ext cx="1162498" cy="338554"/>
          </a:xfrm>
          <a:prstGeom prst="rect">
            <a:avLst/>
          </a:prstGeom>
          <a:noFill/>
        </p:spPr>
        <p:txBody>
          <a:bodyPr wrap="none" rtlCol="0">
            <a:spAutoFit/>
          </a:bodyPr>
          <a:lstStyle/>
          <a:p>
            <a:r>
              <a:rPr lang="en-FI" sz="1600">
                <a:solidFill>
                  <a:schemeClr val="bg1"/>
                </a:solidFill>
              </a:rPr>
              <a:t>Compute</a:t>
            </a:r>
          </a:p>
        </p:txBody>
      </p:sp>
      <p:grpSp>
        <p:nvGrpSpPr>
          <p:cNvPr id="4" name="Group 3">
            <a:extLst>
              <a:ext uri="{FF2B5EF4-FFF2-40B4-BE49-F238E27FC236}">
                <a16:creationId xmlns:a16="http://schemas.microsoft.com/office/drawing/2014/main" id="{1C4527E3-CE88-14D8-529A-3A711585853F}"/>
              </a:ext>
            </a:extLst>
          </p:cNvPr>
          <p:cNvGrpSpPr/>
          <p:nvPr/>
        </p:nvGrpSpPr>
        <p:grpSpPr>
          <a:xfrm>
            <a:off x="5331951" y="4269115"/>
            <a:ext cx="1318728" cy="1627356"/>
            <a:chOff x="5331951" y="4269115"/>
            <a:chExt cx="1318728" cy="1627356"/>
          </a:xfrm>
        </p:grpSpPr>
        <p:grpSp>
          <p:nvGrpSpPr>
            <p:cNvPr id="34" name="Group 33">
              <a:extLst>
                <a:ext uri="{FF2B5EF4-FFF2-40B4-BE49-F238E27FC236}">
                  <a16:creationId xmlns:a16="http://schemas.microsoft.com/office/drawing/2014/main" id="{31590F56-45EE-3468-E0DD-391544304DA2}"/>
                </a:ext>
              </a:extLst>
            </p:cNvPr>
            <p:cNvGrpSpPr/>
            <p:nvPr/>
          </p:nvGrpSpPr>
          <p:grpSpPr>
            <a:xfrm>
              <a:off x="5331951" y="4269115"/>
              <a:ext cx="1318728" cy="1627356"/>
              <a:chOff x="3858317" y="5521693"/>
              <a:chExt cx="1318728" cy="1627356"/>
            </a:xfrm>
          </p:grpSpPr>
          <p:sp>
            <p:nvSpPr>
              <p:cNvPr id="200" name="Rounded Rectangle 199">
                <a:extLst>
                  <a:ext uri="{FF2B5EF4-FFF2-40B4-BE49-F238E27FC236}">
                    <a16:creationId xmlns:a16="http://schemas.microsoft.com/office/drawing/2014/main" id="{AFF3777A-8B3E-1DC4-2186-4E091EAFD7DD}"/>
                  </a:ext>
                </a:extLst>
              </p:cNvPr>
              <p:cNvSpPr/>
              <p:nvPr/>
            </p:nvSpPr>
            <p:spPr>
              <a:xfrm>
                <a:off x="3858317" y="5521693"/>
                <a:ext cx="1318728" cy="16273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72" name="Graphic 71">
                <a:extLst>
                  <a:ext uri="{FF2B5EF4-FFF2-40B4-BE49-F238E27FC236}">
                    <a16:creationId xmlns:a16="http://schemas.microsoft.com/office/drawing/2014/main" id="{EC5535C4-D53B-91BD-E40C-804924CCC1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36151" y="5553202"/>
                <a:ext cx="449362" cy="449362"/>
              </a:xfrm>
              <a:prstGeom prst="rect">
                <a:avLst/>
              </a:prstGeom>
            </p:spPr>
          </p:pic>
          <p:pic>
            <p:nvPicPr>
              <p:cNvPr id="74" name="Graphic 73">
                <a:extLst>
                  <a:ext uri="{FF2B5EF4-FFF2-40B4-BE49-F238E27FC236}">
                    <a16:creationId xmlns:a16="http://schemas.microsoft.com/office/drawing/2014/main" id="{6F6E7862-FE31-AFEA-794C-FB68AE3EFE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94691" y="5558971"/>
                <a:ext cx="449362" cy="449362"/>
              </a:xfrm>
              <a:prstGeom prst="rect">
                <a:avLst/>
              </a:prstGeom>
            </p:spPr>
          </p:pic>
          <p:pic>
            <p:nvPicPr>
              <p:cNvPr id="75" name="Graphic 74">
                <a:extLst>
                  <a:ext uri="{FF2B5EF4-FFF2-40B4-BE49-F238E27FC236}">
                    <a16:creationId xmlns:a16="http://schemas.microsoft.com/office/drawing/2014/main" id="{5A3FA9B4-09C2-BF12-6763-66FED9C5FF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39259" y="6311900"/>
                <a:ext cx="449362" cy="449362"/>
              </a:xfrm>
              <a:prstGeom prst="rect">
                <a:avLst/>
              </a:prstGeom>
            </p:spPr>
          </p:pic>
          <p:pic>
            <p:nvPicPr>
              <p:cNvPr id="76" name="Graphic 75">
                <a:extLst>
                  <a:ext uri="{FF2B5EF4-FFF2-40B4-BE49-F238E27FC236}">
                    <a16:creationId xmlns:a16="http://schemas.microsoft.com/office/drawing/2014/main" id="{5089BC2D-5179-517E-A8EC-8B8DC106D7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90993" y="5943298"/>
                <a:ext cx="449362" cy="449362"/>
              </a:xfrm>
              <a:prstGeom prst="rect">
                <a:avLst/>
              </a:prstGeom>
            </p:spPr>
          </p:pic>
          <p:pic>
            <p:nvPicPr>
              <p:cNvPr id="77" name="Graphic 76">
                <a:extLst>
                  <a:ext uri="{FF2B5EF4-FFF2-40B4-BE49-F238E27FC236}">
                    <a16:creationId xmlns:a16="http://schemas.microsoft.com/office/drawing/2014/main" id="{28754591-34F0-CEF6-A2A9-44BF7232E7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44057" y="5564740"/>
                <a:ext cx="449362" cy="449362"/>
              </a:xfrm>
              <a:prstGeom prst="rect">
                <a:avLst/>
              </a:prstGeom>
            </p:spPr>
          </p:pic>
          <p:pic>
            <p:nvPicPr>
              <p:cNvPr id="78" name="Graphic 77">
                <a:extLst>
                  <a:ext uri="{FF2B5EF4-FFF2-40B4-BE49-F238E27FC236}">
                    <a16:creationId xmlns:a16="http://schemas.microsoft.com/office/drawing/2014/main" id="{5512AB37-9793-265B-906B-B7C9BDFD71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34345" y="5940779"/>
                <a:ext cx="449362" cy="449362"/>
              </a:xfrm>
              <a:prstGeom prst="rect">
                <a:avLst/>
              </a:prstGeom>
            </p:spPr>
          </p:pic>
          <p:pic>
            <p:nvPicPr>
              <p:cNvPr id="79" name="Graphic 78">
                <a:extLst>
                  <a:ext uri="{FF2B5EF4-FFF2-40B4-BE49-F238E27FC236}">
                    <a16:creationId xmlns:a16="http://schemas.microsoft.com/office/drawing/2014/main" id="{B525DCF2-2473-7DEB-8DB8-4AC0BCD90D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7295" y="6319337"/>
                <a:ext cx="449362" cy="449362"/>
              </a:xfrm>
              <a:prstGeom prst="rect">
                <a:avLst/>
              </a:prstGeom>
            </p:spPr>
          </p:pic>
          <p:pic>
            <p:nvPicPr>
              <p:cNvPr id="80" name="Graphic 79">
                <a:extLst>
                  <a:ext uri="{FF2B5EF4-FFF2-40B4-BE49-F238E27FC236}">
                    <a16:creationId xmlns:a16="http://schemas.microsoft.com/office/drawing/2014/main" id="{A390D522-1307-2D67-B878-1E9C17CC50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54877" y="5954319"/>
                <a:ext cx="449362" cy="449362"/>
              </a:xfrm>
              <a:prstGeom prst="rect">
                <a:avLst/>
              </a:prstGeom>
            </p:spPr>
          </p:pic>
          <p:pic>
            <p:nvPicPr>
              <p:cNvPr id="26" name="Graphic 25">
                <a:extLst>
                  <a:ext uri="{FF2B5EF4-FFF2-40B4-BE49-F238E27FC236}">
                    <a16:creationId xmlns:a16="http://schemas.microsoft.com/office/drawing/2014/main" id="{1E9492E9-CA8E-444C-649C-83B4A5CB54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51593" y="6323915"/>
                <a:ext cx="449362" cy="449362"/>
              </a:xfrm>
              <a:prstGeom prst="rect">
                <a:avLst/>
              </a:prstGeom>
            </p:spPr>
          </p:pic>
        </p:grpSp>
        <p:sp>
          <p:nvSpPr>
            <p:cNvPr id="125" name="TextBox 124">
              <a:extLst>
                <a:ext uri="{FF2B5EF4-FFF2-40B4-BE49-F238E27FC236}">
                  <a16:creationId xmlns:a16="http://schemas.microsoft.com/office/drawing/2014/main" id="{6409C2EE-580D-F932-9221-94F6018F2EEB}"/>
                </a:ext>
              </a:extLst>
            </p:cNvPr>
            <p:cNvSpPr txBox="1"/>
            <p:nvPr/>
          </p:nvSpPr>
          <p:spPr>
            <a:xfrm>
              <a:off x="5411467" y="5480049"/>
              <a:ext cx="1162498" cy="338554"/>
            </a:xfrm>
            <a:prstGeom prst="rect">
              <a:avLst/>
            </a:prstGeom>
            <a:noFill/>
          </p:spPr>
          <p:txBody>
            <a:bodyPr wrap="none" rtlCol="0">
              <a:spAutoFit/>
            </a:bodyPr>
            <a:lstStyle/>
            <a:p>
              <a:r>
                <a:rPr lang="en-FI" sz="1600">
                  <a:solidFill>
                    <a:schemeClr val="bg1"/>
                  </a:solidFill>
                </a:rPr>
                <a:t>Compute</a:t>
              </a:r>
            </a:p>
          </p:txBody>
        </p:sp>
      </p:grpSp>
      <p:sp>
        <p:nvSpPr>
          <p:cNvPr id="134" name="Rounded Rectangle 133">
            <a:extLst>
              <a:ext uri="{FF2B5EF4-FFF2-40B4-BE49-F238E27FC236}">
                <a16:creationId xmlns:a16="http://schemas.microsoft.com/office/drawing/2014/main" id="{F4DB6AB4-CB6D-CA3D-81D9-EAADAB927837}"/>
              </a:ext>
            </a:extLst>
          </p:cNvPr>
          <p:cNvSpPr/>
          <p:nvPr/>
        </p:nvSpPr>
        <p:spPr>
          <a:xfrm>
            <a:off x="3984951" y="1347937"/>
            <a:ext cx="5822124" cy="1714893"/>
          </a:xfrm>
          <a:prstGeom prst="roundRect">
            <a:avLst/>
          </a:prstGeom>
          <a:noFill/>
          <a:ln w="25400">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5" name="TextBox 134">
            <a:extLst>
              <a:ext uri="{FF2B5EF4-FFF2-40B4-BE49-F238E27FC236}">
                <a16:creationId xmlns:a16="http://schemas.microsoft.com/office/drawing/2014/main" id="{897B44D3-4E9C-AB67-07F7-9F78D1872C11}"/>
              </a:ext>
            </a:extLst>
          </p:cNvPr>
          <p:cNvSpPr txBox="1"/>
          <p:nvPr/>
        </p:nvSpPr>
        <p:spPr>
          <a:xfrm>
            <a:off x="8801875" y="1433912"/>
            <a:ext cx="777777" cy="246221"/>
          </a:xfrm>
          <a:prstGeom prst="rect">
            <a:avLst/>
          </a:prstGeom>
          <a:noFill/>
        </p:spPr>
        <p:txBody>
          <a:bodyPr wrap="none" rtlCol="0">
            <a:spAutoFit/>
          </a:bodyPr>
          <a:lstStyle/>
          <a:p>
            <a:r>
              <a:rPr lang="en-FI" sz="1000" b="1" dirty="0">
                <a:solidFill>
                  <a:schemeClr val="bg1"/>
                </a:solidFill>
              </a:rPr>
              <a:t>AI Fabric</a:t>
            </a:r>
          </a:p>
        </p:txBody>
      </p:sp>
      <p:sp>
        <p:nvSpPr>
          <p:cNvPr id="5" name="TextBox 4">
            <a:extLst>
              <a:ext uri="{FF2B5EF4-FFF2-40B4-BE49-F238E27FC236}">
                <a16:creationId xmlns:a16="http://schemas.microsoft.com/office/drawing/2014/main" id="{34507346-2EBB-93FF-4BB8-E094D8D6E485}"/>
              </a:ext>
            </a:extLst>
          </p:cNvPr>
          <p:cNvSpPr txBox="1"/>
          <p:nvPr/>
        </p:nvSpPr>
        <p:spPr>
          <a:xfrm>
            <a:off x="399928" y="1834374"/>
            <a:ext cx="3280065" cy="3077766"/>
          </a:xfrm>
          <a:prstGeom prst="rect">
            <a:avLst/>
          </a:prstGeom>
          <a:noFill/>
        </p:spPr>
        <p:txBody>
          <a:bodyPr wrap="none" rtlCol="0">
            <a:spAutoFit/>
          </a:bodyPr>
          <a:lstStyle/>
          <a:p>
            <a:pPr marL="285750" indent="-285750">
              <a:buFont typeface="Arial" panose="020B0604020202020204" pitchFamily="34" charset="0"/>
              <a:buChar char="•"/>
            </a:pPr>
            <a:r>
              <a:rPr lang="en-FI" sz="1600" b="1" dirty="0">
                <a:solidFill>
                  <a:schemeClr val="bg1"/>
                </a:solidFill>
              </a:rPr>
              <a:t>CPU – Storage Traffic</a:t>
            </a:r>
          </a:p>
          <a:p>
            <a:pPr marL="742950" lvl="1" indent="-285750">
              <a:buFont typeface="Arial" panose="020B0604020202020204" pitchFamily="34" charset="0"/>
              <a:buChar char="•"/>
            </a:pPr>
            <a:r>
              <a:rPr lang="en-FI" sz="1600" dirty="0">
                <a:solidFill>
                  <a:schemeClr val="bg1"/>
                </a:solidFill>
              </a:rPr>
              <a:t>Front-end to back-end</a:t>
            </a:r>
          </a:p>
          <a:p>
            <a:pPr marL="742950" lvl="1" indent="-285750">
              <a:buFont typeface="Arial" panose="020B0604020202020204" pitchFamily="34" charset="0"/>
              <a:buChar char="•"/>
            </a:pPr>
            <a:r>
              <a:rPr lang="en-FI" sz="1600" dirty="0">
                <a:solidFill>
                  <a:schemeClr val="bg1"/>
                </a:solidFill>
              </a:rPr>
              <a:t>25G/100G</a:t>
            </a:r>
          </a:p>
          <a:p>
            <a:pPr marL="285750" indent="-285750">
              <a:buFont typeface="Arial" panose="020B0604020202020204" pitchFamily="34" charset="0"/>
              <a:buChar char="•"/>
            </a:pPr>
            <a:r>
              <a:rPr lang="en-FI" sz="1600" b="1" dirty="0">
                <a:solidFill>
                  <a:schemeClr val="bg1"/>
                </a:solidFill>
              </a:rPr>
              <a:t>GPU – GPU Traffic</a:t>
            </a:r>
          </a:p>
          <a:p>
            <a:pPr marL="742950" lvl="1" indent="-285750">
              <a:buFont typeface="Arial" panose="020B0604020202020204" pitchFamily="34" charset="0"/>
              <a:buChar char="•"/>
            </a:pPr>
            <a:r>
              <a:rPr lang="en-FI" sz="1600" dirty="0">
                <a:solidFill>
                  <a:schemeClr val="bg1"/>
                </a:solidFill>
              </a:rPr>
              <a:t>Back-end Traffic</a:t>
            </a:r>
          </a:p>
          <a:p>
            <a:pPr marL="742950" lvl="1" indent="-285750">
              <a:buFont typeface="Arial" panose="020B0604020202020204" pitchFamily="34" charset="0"/>
              <a:buChar char="•"/>
            </a:pPr>
            <a:r>
              <a:rPr lang="en-FI" sz="1600" dirty="0">
                <a:solidFill>
                  <a:schemeClr val="bg1"/>
                </a:solidFill>
              </a:rPr>
              <a:t>100G/200G/400G</a:t>
            </a:r>
          </a:p>
          <a:p>
            <a:pPr marL="285750" indent="-285750">
              <a:buFont typeface="Arial" panose="020B0604020202020204" pitchFamily="34" charset="0"/>
              <a:buChar char="•"/>
            </a:pPr>
            <a:r>
              <a:rPr lang="en-FI" sz="1600" b="1" dirty="0">
                <a:solidFill>
                  <a:schemeClr val="bg1"/>
                </a:solidFill>
              </a:rPr>
              <a:t>GPU – Storage Traffic</a:t>
            </a:r>
          </a:p>
          <a:p>
            <a:pPr marL="742950" lvl="1" indent="-285750">
              <a:buFont typeface="Arial" panose="020B0604020202020204" pitchFamily="34" charset="0"/>
              <a:buChar char="•"/>
            </a:pPr>
            <a:r>
              <a:rPr lang="en-FI" sz="1600" dirty="0">
                <a:solidFill>
                  <a:schemeClr val="bg1"/>
                </a:solidFill>
              </a:rPr>
              <a:t>Back-end Traffic</a:t>
            </a:r>
          </a:p>
          <a:p>
            <a:pPr marL="742950" lvl="1" indent="-285750">
              <a:buFont typeface="Arial" panose="020B0604020202020204" pitchFamily="34" charset="0"/>
              <a:buChar char="•"/>
            </a:pPr>
            <a:r>
              <a:rPr lang="en-FI" sz="1600" dirty="0">
                <a:solidFill>
                  <a:schemeClr val="bg1"/>
                </a:solidFill>
              </a:rPr>
              <a:t>100G/200G</a:t>
            </a:r>
          </a:p>
          <a:p>
            <a:pPr marL="285750" indent="-285750">
              <a:buFont typeface="Arial" panose="020B0604020202020204" pitchFamily="34" charset="0"/>
              <a:buChar char="•"/>
            </a:pPr>
            <a:r>
              <a:rPr lang="en-FI" sz="1600" b="1" dirty="0">
                <a:solidFill>
                  <a:schemeClr val="bg1"/>
                </a:solidFill>
              </a:rPr>
              <a:t>CPU – NS Traffic</a:t>
            </a:r>
          </a:p>
          <a:p>
            <a:pPr marL="742950" lvl="1" indent="-285750">
              <a:buFont typeface="Arial" panose="020B0604020202020204" pitchFamily="34" charset="0"/>
              <a:buChar char="•"/>
            </a:pPr>
            <a:r>
              <a:rPr lang="en-FI" sz="1600" dirty="0">
                <a:solidFill>
                  <a:schemeClr val="bg1"/>
                </a:solidFill>
              </a:rPr>
              <a:t>N to S Traffic</a:t>
            </a:r>
          </a:p>
          <a:p>
            <a:pPr marL="742950" lvl="1" indent="-285750">
              <a:buFont typeface="Arial" panose="020B0604020202020204" pitchFamily="34" charset="0"/>
              <a:buChar char="•"/>
            </a:pPr>
            <a:r>
              <a:rPr lang="en-FI" sz="1600" dirty="0">
                <a:solidFill>
                  <a:schemeClr val="bg1"/>
                </a:solidFill>
              </a:rPr>
              <a:t>100G/200G</a:t>
            </a:r>
          </a:p>
        </p:txBody>
      </p:sp>
    </p:spTree>
    <p:extLst>
      <p:ext uri="{BB962C8B-B14F-4D97-AF65-F5344CB8AC3E}">
        <p14:creationId xmlns:p14="http://schemas.microsoft.com/office/powerpoint/2010/main" val="221371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CAB09-07D2-81C6-1E9A-465E9B763A60}"/>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361A24F3-0843-B20D-8B85-A4094E23D8E0}"/>
              </a:ext>
            </a:extLst>
          </p:cNvPr>
          <p:cNvGrpSpPr/>
          <p:nvPr/>
        </p:nvGrpSpPr>
        <p:grpSpPr>
          <a:xfrm>
            <a:off x="2407403" y="1382320"/>
            <a:ext cx="7377193" cy="4231038"/>
            <a:chOff x="1565329" y="1394847"/>
            <a:chExt cx="9035512" cy="4804475"/>
          </a:xfrm>
        </p:grpSpPr>
        <p:sp>
          <p:nvSpPr>
            <p:cNvPr id="7" name="Rectangle 6">
              <a:extLst>
                <a:ext uri="{FF2B5EF4-FFF2-40B4-BE49-F238E27FC236}">
                  <a16:creationId xmlns:a16="http://schemas.microsoft.com/office/drawing/2014/main" id="{FDB5AE3D-3A72-E410-6F98-968100499453}"/>
                </a:ext>
              </a:extLst>
            </p:cNvPr>
            <p:cNvSpPr/>
            <p:nvPr/>
          </p:nvSpPr>
          <p:spPr>
            <a:xfrm>
              <a:off x="1565329" y="1394847"/>
              <a:ext cx="9035512" cy="4804475"/>
            </a:xfrm>
            <a:prstGeom prst="rect">
              <a:avLst/>
            </a:prstGeom>
            <a:solidFill>
              <a:schemeClr val="bg1"/>
            </a:solidFill>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8" name="Picture 2" descr="Market map of the modern AI stack">
              <a:extLst>
                <a:ext uri="{FF2B5EF4-FFF2-40B4-BE49-F238E27FC236}">
                  <a16:creationId xmlns:a16="http://schemas.microsoft.com/office/drawing/2014/main" id="{EAA9078B-4ED3-87D0-2D3C-069DBEF69C9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2527" t="4869" r="2005"/>
            <a:stretch>
              <a:fillRect/>
            </a:stretch>
          </p:blipFill>
          <p:spPr bwMode="auto">
            <a:xfrm>
              <a:off x="1684273" y="1524000"/>
              <a:ext cx="8823453" cy="4572000"/>
            </a:xfrm>
            <a:prstGeom prst="rect">
              <a:avLst/>
            </a:prstGeom>
            <a:solidFill>
              <a:srgbClr val="FFFFFF"/>
            </a:solidFill>
          </p:spPr>
        </p:pic>
      </p:grpSp>
      <p:sp>
        <p:nvSpPr>
          <p:cNvPr id="9" name="Text Placeholder 2">
            <a:extLst>
              <a:ext uri="{FF2B5EF4-FFF2-40B4-BE49-F238E27FC236}">
                <a16:creationId xmlns:a16="http://schemas.microsoft.com/office/drawing/2014/main" id="{41EEC2C6-EB07-2F4A-BFC3-9B61BE9DD081}"/>
              </a:ext>
            </a:extLst>
          </p:cNvPr>
          <p:cNvSpPr>
            <a:spLocks noGrp="1"/>
          </p:cNvSpPr>
          <p:nvPr>
            <p:ph type="body" sz="quarter" idx="12"/>
          </p:nvPr>
        </p:nvSpPr>
        <p:spPr>
          <a:xfrm>
            <a:off x="449351" y="420982"/>
            <a:ext cx="10745992" cy="246221"/>
          </a:xfrm>
        </p:spPr>
        <p:txBody>
          <a:bodyPr anchor="ctr">
            <a:noAutofit/>
          </a:bodyPr>
          <a:lstStyle/>
          <a:p>
            <a:pPr>
              <a:lnSpc>
                <a:spcPct val="90000"/>
              </a:lnSpc>
            </a:pPr>
            <a:r>
              <a:rPr lang="fi-FI" sz="2400" dirty="0">
                <a:latin typeface="+mj-lt"/>
              </a:rPr>
              <a:t>The AI Stack</a:t>
            </a:r>
            <a:endParaRPr lang="en-FI" sz="2400" dirty="0">
              <a:latin typeface="+mj-lt"/>
            </a:endParaRPr>
          </a:p>
        </p:txBody>
      </p:sp>
      <p:sp>
        <p:nvSpPr>
          <p:cNvPr id="10" name="TextBox 9">
            <a:extLst>
              <a:ext uri="{FF2B5EF4-FFF2-40B4-BE49-F238E27FC236}">
                <a16:creationId xmlns:a16="http://schemas.microsoft.com/office/drawing/2014/main" id="{5D9BD820-0A3A-F1E8-A5CF-36D1A6A76A64}"/>
              </a:ext>
            </a:extLst>
          </p:cNvPr>
          <p:cNvSpPr txBox="1"/>
          <p:nvPr/>
        </p:nvSpPr>
        <p:spPr>
          <a:xfrm>
            <a:off x="2407403" y="5636106"/>
            <a:ext cx="1673856" cy="246221"/>
          </a:xfrm>
          <a:prstGeom prst="rect">
            <a:avLst/>
          </a:prstGeom>
          <a:noFill/>
        </p:spPr>
        <p:txBody>
          <a:bodyPr wrap="none" rtlCol="0">
            <a:spAutoFit/>
          </a:bodyPr>
          <a:lstStyle/>
          <a:p>
            <a:r>
              <a:rPr lang="en-FI" sz="1000">
                <a:solidFill>
                  <a:schemeClr val="bg1"/>
                </a:solidFill>
              </a:rPr>
              <a:t>Source:Menlo Ventures</a:t>
            </a:r>
          </a:p>
        </p:txBody>
      </p:sp>
      <p:sp>
        <p:nvSpPr>
          <p:cNvPr id="2" name="Rounded Rectangle 1">
            <a:extLst>
              <a:ext uri="{FF2B5EF4-FFF2-40B4-BE49-F238E27FC236}">
                <a16:creationId xmlns:a16="http://schemas.microsoft.com/office/drawing/2014/main" id="{4C3DEABD-024D-373A-3A64-B41FF2FD9E2C}"/>
              </a:ext>
            </a:extLst>
          </p:cNvPr>
          <p:cNvSpPr/>
          <p:nvPr/>
        </p:nvSpPr>
        <p:spPr>
          <a:xfrm>
            <a:off x="2514245" y="5113748"/>
            <a:ext cx="7173238" cy="408620"/>
          </a:xfrm>
          <a:prstGeom prst="roundRect">
            <a:avLst/>
          </a:prstGeom>
          <a:solidFill>
            <a:schemeClr val="tx2"/>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Montserrat"/>
                <a:ea typeface="Montserrat"/>
                <a:cs typeface="Montserrat"/>
                <a:sym typeface="Montserrat"/>
              </a:rPr>
              <a:t>Network </a:t>
            </a:r>
            <a:r>
              <a:rPr lang="en-US" dirty="0">
                <a:solidFill>
                  <a:schemeClr val="bg1"/>
                </a:solidFill>
                <a:latin typeface="Montserrat"/>
                <a:ea typeface="Montserrat"/>
                <a:cs typeface="Montserrat"/>
                <a:sym typeface="Montserrat"/>
              </a:rPr>
              <a:t>is </a:t>
            </a:r>
            <a:r>
              <a:rPr kumimoji="0" lang="en-US" sz="1800" b="0" i="0" u="none" strike="noStrike" cap="none" spc="0" normalizeH="0" baseline="0" dirty="0">
                <a:ln>
                  <a:noFill/>
                </a:ln>
                <a:solidFill>
                  <a:schemeClr val="bg1"/>
                </a:solidFill>
                <a:effectLst/>
                <a:uFillTx/>
                <a:latin typeface="Montserrat"/>
                <a:ea typeface="Montserrat"/>
                <a:cs typeface="Montserrat"/>
                <a:sym typeface="Montserrat"/>
              </a:rPr>
              <a:t>part of the GPU Cluster</a:t>
            </a:r>
          </a:p>
        </p:txBody>
      </p:sp>
    </p:spTree>
    <p:extLst>
      <p:ext uri="{BB962C8B-B14F-4D97-AF65-F5344CB8AC3E}">
        <p14:creationId xmlns:p14="http://schemas.microsoft.com/office/powerpoint/2010/main" val="179655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88B43-9A67-6ACE-A96E-49789058B333}"/>
            </a:ext>
          </a:extLst>
        </p:cNvPr>
        <p:cNvGrpSpPr/>
        <p:nvPr/>
      </p:nvGrpSpPr>
      <p:grpSpPr>
        <a:xfrm>
          <a:off x="0" y="0"/>
          <a:ext cx="0" cy="0"/>
          <a:chOff x="0" y="0"/>
          <a:chExt cx="0" cy="0"/>
        </a:xfrm>
      </p:grpSpPr>
    </p:spTree>
    <p:extLst>
      <p:ext uri="{BB962C8B-B14F-4D97-AF65-F5344CB8AC3E}">
        <p14:creationId xmlns:p14="http://schemas.microsoft.com/office/powerpoint/2010/main" val="105299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01A86-1881-2457-C0F8-FDF121642A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7D7ED11-C08B-CF24-2E89-5937E5D25D8B}"/>
              </a:ext>
            </a:extLst>
          </p:cNvPr>
          <p:cNvSpPr>
            <a:spLocks noGrp="1"/>
          </p:cNvSpPr>
          <p:nvPr>
            <p:ph type="body" sz="quarter" idx="12"/>
          </p:nvPr>
        </p:nvSpPr>
        <p:spPr>
          <a:xfrm>
            <a:off x="590119" y="627699"/>
            <a:ext cx="10745992" cy="381001"/>
          </a:xfrm>
        </p:spPr>
        <p:txBody>
          <a:bodyPr/>
          <a:lstStyle/>
          <a:p>
            <a:r>
              <a:rPr lang="fi-FI" sz="2400" dirty="0">
                <a:latin typeface="+mj-lt"/>
              </a:rPr>
              <a:t>AI Waves 2022 - 2035</a:t>
            </a:r>
          </a:p>
          <a:p>
            <a:endParaRPr lang="fi-FI" sz="2400" dirty="0">
              <a:latin typeface="+mj-lt"/>
            </a:endParaRPr>
          </a:p>
        </p:txBody>
      </p:sp>
      <p:sp>
        <p:nvSpPr>
          <p:cNvPr id="6" name="Rounded Rectangle 5">
            <a:extLst>
              <a:ext uri="{FF2B5EF4-FFF2-40B4-BE49-F238E27FC236}">
                <a16:creationId xmlns:a16="http://schemas.microsoft.com/office/drawing/2014/main" id="{D2FFAE8E-9649-9A56-CC30-8426D94D4594}"/>
              </a:ext>
            </a:extLst>
          </p:cNvPr>
          <p:cNvSpPr/>
          <p:nvPr/>
        </p:nvSpPr>
        <p:spPr>
          <a:xfrm>
            <a:off x="2755392" y="1591056"/>
            <a:ext cx="2194560" cy="926592"/>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ounded Rectangle 7">
            <a:extLst>
              <a:ext uri="{FF2B5EF4-FFF2-40B4-BE49-F238E27FC236}">
                <a16:creationId xmlns:a16="http://schemas.microsoft.com/office/drawing/2014/main" id="{4FC6642C-F6FB-E6ED-31D1-787EAEF85BDE}"/>
              </a:ext>
            </a:extLst>
          </p:cNvPr>
          <p:cNvSpPr/>
          <p:nvPr/>
        </p:nvSpPr>
        <p:spPr>
          <a:xfrm>
            <a:off x="2755392" y="2840736"/>
            <a:ext cx="2194560" cy="926592"/>
          </a:xfrm>
          <a:prstGeom prst="roundRect">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ounded Rectangle 8">
            <a:extLst>
              <a:ext uri="{FF2B5EF4-FFF2-40B4-BE49-F238E27FC236}">
                <a16:creationId xmlns:a16="http://schemas.microsoft.com/office/drawing/2014/main" id="{D2ADB773-E443-0F9F-2B46-97FC9380BCE3}"/>
              </a:ext>
            </a:extLst>
          </p:cNvPr>
          <p:cNvSpPr/>
          <p:nvPr/>
        </p:nvSpPr>
        <p:spPr>
          <a:xfrm>
            <a:off x="2755392" y="4053840"/>
            <a:ext cx="2194560" cy="926592"/>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ounded Rectangle 9">
            <a:extLst>
              <a:ext uri="{FF2B5EF4-FFF2-40B4-BE49-F238E27FC236}">
                <a16:creationId xmlns:a16="http://schemas.microsoft.com/office/drawing/2014/main" id="{66493316-A8F6-67D1-9328-992F86403D8F}"/>
              </a:ext>
            </a:extLst>
          </p:cNvPr>
          <p:cNvSpPr/>
          <p:nvPr/>
        </p:nvSpPr>
        <p:spPr>
          <a:xfrm>
            <a:off x="2755392" y="5303520"/>
            <a:ext cx="2194560" cy="926592"/>
          </a:xfrm>
          <a:prstGeom prst="roundRect">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TextBox 10">
            <a:extLst>
              <a:ext uri="{FF2B5EF4-FFF2-40B4-BE49-F238E27FC236}">
                <a16:creationId xmlns:a16="http://schemas.microsoft.com/office/drawing/2014/main" id="{A8B47311-C127-C74E-F73F-3C6717F859B1}"/>
              </a:ext>
            </a:extLst>
          </p:cNvPr>
          <p:cNvSpPr txBox="1"/>
          <p:nvPr/>
        </p:nvSpPr>
        <p:spPr>
          <a:xfrm>
            <a:off x="2930321" y="1793981"/>
            <a:ext cx="1717137" cy="523220"/>
          </a:xfrm>
          <a:prstGeom prst="rect">
            <a:avLst/>
          </a:prstGeom>
          <a:noFill/>
        </p:spPr>
        <p:txBody>
          <a:bodyPr wrap="none" rtlCol="0">
            <a:spAutoFit/>
          </a:bodyPr>
          <a:lstStyle/>
          <a:p>
            <a:r>
              <a:rPr lang="en-FI" sz="1600" b="1">
                <a:solidFill>
                  <a:schemeClr val="bg1"/>
                </a:solidFill>
              </a:rPr>
              <a:t>        Wave 1</a:t>
            </a:r>
          </a:p>
          <a:p>
            <a:r>
              <a:rPr lang="en-FI" sz="1200">
                <a:solidFill>
                  <a:schemeClr val="bg1"/>
                </a:solidFill>
              </a:rPr>
              <a:t>Academic Research</a:t>
            </a:r>
          </a:p>
        </p:txBody>
      </p:sp>
      <p:sp>
        <p:nvSpPr>
          <p:cNvPr id="12" name="TextBox 11">
            <a:extLst>
              <a:ext uri="{FF2B5EF4-FFF2-40B4-BE49-F238E27FC236}">
                <a16:creationId xmlns:a16="http://schemas.microsoft.com/office/drawing/2014/main" id="{E8FBB4CA-9AA9-A7C5-D711-5E1E9ECAF18B}"/>
              </a:ext>
            </a:extLst>
          </p:cNvPr>
          <p:cNvSpPr txBox="1"/>
          <p:nvPr/>
        </p:nvSpPr>
        <p:spPr>
          <a:xfrm>
            <a:off x="2865863" y="2950089"/>
            <a:ext cx="1810111" cy="707886"/>
          </a:xfrm>
          <a:prstGeom prst="rect">
            <a:avLst/>
          </a:prstGeom>
          <a:noFill/>
        </p:spPr>
        <p:txBody>
          <a:bodyPr wrap="none" rtlCol="0">
            <a:spAutoFit/>
          </a:bodyPr>
          <a:lstStyle/>
          <a:p>
            <a:r>
              <a:rPr lang="en-FI" sz="1600" b="1">
                <a:solidFill>
                  <a:schemeClr val="bg1"/>
                </a:solidFill>
              </a:rPr>
              <a:t>        Wave 2</a:t>
            </a:r>
          </a:p>
          <a:p>
            <a:r>
              <a:rPr lang="en-FI" sz="1200">
                <a:solidFill>
                  <a:schemeClr val="bg1"/>
                </a:solidFill>
              </a:rPr>
              <a:t>Foundational model </a:t>
            </a:r>
          </a:p>
          <a:p>
            <a:r>
              <a:rPr lang="en-FI" sz="1200">
                <a:solidFill>
                  <a:schemeClr val="bg1"/>
                </a:solidFill>
              </a:rPr>
              <a:t>and content creation</a:t>
            </a:r>
          </a:p>
        </p:txBody>
      </p:sp>
      <p:sp>
        <p:nvSpPr>
          <p:cNvPr id="13" name="TextBox 12">
            <a:extLst>
              <a:ext uri="{FF2B5EF4-FFF2-40B4-BE49-F238E27FC236}">
                <a16:creationId xmlns:a16="http://schemas.microsoft.com/office/drawing/2014/main" id="{F0C5F0A0-35C4-310A-3B2B-02E5FEDE6BBE}"/>
              </a:ext>
            </a:extLst>
          </p:cNvPr>
          <p:cNvSpPr txBox="1"/>
          <p:nvPr/>
        </p:nvSpPr>
        <p:spPr>
          <a:xfrm>
            <a:off x="2865863" y="4232816"/>
            <a:ext cx="1444626" cy="523220"/>
          </a:xfrm>
          <a:prstGeom prst="rect">
            <a:avLst/>
          </a:prstGeom>
          <a:noFill/>
        </p:spPr>
        <p:txBody>
          <a:bodyPr wrap="none" rtlCol="0">
            <a:spAutoFit/>
          </a:bodyPr>
          <a:lstStyle/>
          <a:p>
            <a:r>
              <a:rPr lang="en-FI" sz="1600" b="1">
                <a:solidFill>
                  <a:schemeClr val="bg1"/>
                </a:solidFill>
              </a:rPr>
              <a:t>        Wave 3</a:t>
            </a:r>
          </a:p>
          <a:p>
            <a:r>
              <a:rPr lang="en-FI" sz="1200">
                <a:solidFill>
                  <a:schemeClr val="bg1"/>
                </a:solidFill>
              </a:rPr>
              <a:t>            AI Agents</a:t>
            </a:r>
          </a:p>
        </p:txBody>
      </p:sp>
      <p:sp>
        <p:nvSpPr>
          <p:cNvPr id="14" name="TextBox 13">
            <a:extLst>
              <a:ext uri="{FF2B5EF4-FFF2-40B4-BE49-F238E27FC236}">
                <a16:creationId xmlns:a16="http://schemas.microsoft.com/office/drawing/2014/main" id="{CBE9B775-B101-FA22-712F-32654EB26E44}"/>
              </a:ext>
            </a:extLst>
          </p:cNvPr>
          <p:cNvSpPr txBox="1"/>
          <p:nvPr/>
        </p:nvSpPr>
        <p:spPr>
          <a:xfrm>
            <a:off x="2370071" y="5399900"/>
            <a:ext cx="2616422" cy="707886"/>
          </a:xfrm>
          <a:prstGeom prst="rect">
            <a:avLst/>
          </a:prstGeom>
          <a:noFill/>
        </p:spPr>
        <p:txBody>
          <a:bodyPr wrap="none" rtlCol="0">
            <a:spAutoFit/>
          </a:bodyPr>
          <a:lstStyle/>
          <a:p>
            <a:r>
              <a:rPr lang="en-FI" sz="1600" b="1">
                <a:solidFill>
                  <a:schemeClr val="bg1"/>
                </a:solidFill>
              </a:rPr>
              <a:t>                Wave 4</a:t>
            </a:r>
          </a:p>
          <a:p>
            <a:r>
              <a:rPr lang="en-FI" sz="1200">
                <a:solidFill>
                  <a:schemeClr val="bg1"/>
                </a:solidFill>
              </a:rPr>
              <a:t>         Autonomus transportation</a:t>
            </a:r>
          </a:p>
          <a:p>
            <a:r>
              <a:rPr lang="en-FI" sz="1200">
                <a:solidFill>
                  <a:schemeClr val="bg1"/>
                </a:solidFill>
              </a:rPr>
              <a:t>                      and robots</a:t>
            </a:r>
          </a:p>
        </p:txBody>
      </p:sp>
      <p:sp>
        <p:nvSpPr>
          <p:cNvPr id="19" name="Right Arrow 18">
            <a:extLst>
              <a:ext uri="{FF2B5EF4-FFF2-40B4-BE49-F238E27FC236}">
                <a16:creationId xmlns:a16="http://schemas.microsoft.com/office/drawing/2014/main" id="{D5BEBCD9-5A06-9976-9994-620D0C6A0833}"/>
              </a:ext>
            </a:extLst>
          </p:cNvPr>
          <p:cNvSpPr/>
          <p:nvPr/>
        </p:nvSpPr>
        <p:spPr>
          <a:xfrm>
            <a:off x="5123262" y="1449512"/>
            <a:ext cx="2423586" cy="1264969"/>
          </a:xfrm>
          <a:prstGeom prst="right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3" name="TextBox 22">
            <a:extLst>
              <a:ext uri="{FF2B5EF4-FFF2-40B4-BE49-F238E27FC236}">
                <a16:creationId xmlns:a16="http://schemas.microsoft.com/office/drawing/2014/main" id="{0951EEA5-161B-2142-5950-4DE69DC55060}"/>
              </a:ext>
            </a:extLst>
          </p:cNvPr>
          <p:cNvSpPr txBox="1"/>
          <p:nvPr/>
        </p:nvSpPr>
        <p:spPr>
          <a:xfrm>
            <a:off x="5072126" y="1776573"/>
            <a:ext cx="2296121" cy="523220"/>
          </a:xfrm>
          <a:prstGeom prst="rect">
            <a:avLst/>
          </a:prstGeom>
          <a:noFill/>
        </p:spPr>
        <p:txBody>
          <a:bodyPr wrap="square" rtlCol="0">
            <a:spAutoFit/>
          </a:bodyPr>
          <a:lstStyle/>
          <a:p>
            <a:r>
              <a:rPr lang="en-FI" sz="1600" b="1">
                <a:solidFill>
                  <a:schemeClr val="bg1"/>
                </a:solidFill>
              </a:rPr>
              <a:t>        Pre 2022</a:t>
            </a:r>
          </a:p>
          <a:p>
            <a:r>
              <a:rPr lang="en-FI" sz="1200">
                <a:solidFill>
                  <a:schemeClr val="bg1"/>
                </a:solidFill>
              </a:rPr>
              <a:t>&lt;$108 in equipment spend</a:t>
            </a:r>
          </a:p>
        </p:txBody>
      </p:sp>
      <p:sp>
        <p:nvSpPr>
          <p:cNvPr id="29" name="Right Arrow 28">
            <a:extLst>
              <a:ext uri="{FF2B5EF4-FFF2-40B4-BE49-F238E27FC236}">
                <a16:creationId xmlns:a16="http://schemas.microsoft.com/office/drawing/2014/main" id="{FA321004-4821-1020-E7AC-E4EF1A301111}"/>
              </a:ext>
            </a:extLst>
          </p:cNvPr>
          <p:cNvSpPr/>
          <p:nvPr/>
        </p:nvSpPr>
        <p:spPr>
          <a:xfrm>
            <a:off x="6184653" y="2650685"/>
            <a:ext cx="2423586" cy="1264969"/>
          </a:xfrm>
          <a:prstGeom prst="rightArrow">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5" name="TextBox 24">
            <a:extLst>
              <a:ext uri="{FF2B5EF4-FFF2-40B4-BE49-F238E27FC236}">
                <a16:creationId xmlns:a16="http://schemas.microsoft.com/office/drawing/2014/main" id="{D00C2D94-8860-0CC8-0CE5-084041C79E13}"/>
              </a:ext>
            </a:extLst>
          </p:cNvPr>
          <p:cNvSpPr txBox="1"/>
          <p:nvPr/>
        </p:nvSpPr>
        <p:spPr>
          <a:xfrm>
            <a:off x="6184653" y="3065373"/>
            <a:ext cx="2159566" cy="523220"/>
          </a:xfrm>
          <a:prstGeom prst="rect">
            <a:avLst/>
          </a:prstGeom>
          <a:noFill/>
        </p:spPr>
        <p:txBody>
          <a:bodyPr wrap="none" rtlCol="0">
            <a:spAutoFit/>
          </a:bodyPr>
          <a:lstStyle/>
          <a:p>
            <a:r>
              <a:rPr lang="en-FI" sz="1600" b="1">
                <a:solidFill>
                  <a:schemeClr val="bg1"/>
                </a:solidFill>
              </a:rPr>
              <a:t>        2022 - 2025</a:t>
            </a:r>
          </a:p>
          <a:p>
            <a:r>
              <a:rPr lang="en-FI" sz="1200">
                <a:solidFill>
                  <a:schemeClr val="bg1"/>
                </a:solidFill>
              </a:rPr>
              <a:t>$300B equipment spend</a:t>
            </a:r>
          </a:p>
        </p:txBody>
      </p:sp>
      <p:sp>
        <p:nvSpPr>
          <p:cNvPr id="30" name="Right Arrow 29">
            <a:extLst>
              <a:ext uri="{FF2B5EF4-FFF2-40B4-BE49-F238E27FC236}">
                <a16:creationId xmlns:a16="http://schemas.microsoft.com/office/drawing/2014/main" id="{CE2113AB-960E-80EA-6E83-A09B2EBC309D}"/>
              </a:ext>
            </a:extLst>
          </p:cNvPr>
          <p:cNvSpPr/>
          <p:nvPr/>
        </p:nvSpPr>
        <p:spPr>
          <a:xfrm>
            <a:off x="7232122" y="3884651"/>
            <a:ext cx="2423586" cy="1264969"/>
          </a:xfrm>
          <a:prstGeom prst="right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6" name="TextBox 25">
            <a:extLst>
              <a:ext uri="{FF2B5EF4-FFF2-40B4-BE49-F238E27FC236}">
                <a16:creationId xmlns:a16="http://schemas.microsoft.com/office/drawing/2014/main" id="{2E86CC6E-8D03-4656-6E8A-02F503AABD02}"/>
              </a:ext>
            </a:extLst>
          </p:cNvPr>
          <p:cNvSpPr txBox="1"/>
          <p:nvPr/>
        </p:nvSpPr>
        <p:spPr>
          <a:xfrm>
            <a:off x="7145313" y="4244011"/>
            <a:ext cx="2165978" cy="584775"/>
          </a:xfrm>
          <a:prstGeom prst="rect">
            <a:avLst/>
          </a:prstGeom>
          <a:noFill/>
        </p:spPr>
        <p:txBody>
          <a:bodyPr wrap="none" rtlCol="0">
            <a:spAutoFit/>
          </a:bodyPr>
          <a:lstStyle/>
          <a:p>
            <a:r>
              <a:rPr lang="en-FI" sz="1600" b="1">
                <a:solidFill>
                  <a:schemeClr val="bg1"/>
                </a:solidFill>
              </a:rPr>
              <a:t>        2025 - 2028</a:t>
            </a:r>
          </a:p>
          <a:p>
            <a:r>
              <a:rPr lang="en-FI" sz="1600" b="1">
                <a:solidFill>
                  <a:schemeClr val="bg1"/>
                </a:solidFill>
              </a:rPr>
              <a:t> </a:t>
            </a:r>
            <a:r>
              <a:rPr lang="en-FI" sz="1200" b="0" i="0" u="none" strike="noStrike">
                <a:solidFill>
                  <a:srgbClr val="CDCDCD"/>
                </a:solidFill>
                <a:effectLst/>
                <a:latin typeface="Google Sans"/>
              </a:rPr>
              <a:t>~</a:t>
            </a:r>
            <a:r>
              <a:rPr lang="en-FI" sz="1200">
                <a:solidFill>
                  <a:schemeClr val="bg1"/>
                </a:solidFill>
              </a:rPr>
              <a:t>$IT in equipment spend</a:t>
            </a:r>
          </a:p>
        </p:txBody>
      </p:sp>
      <p:sp>
        <p:nvSpPr>
          <p:cNvPr id="31" name="Right Arrow 30">
            <a:extLst>
              <a:ext uri="{FF2B5EF4-FFF2-40B4-BE49-F238E27FC236}">
                <a16:creationId xmlns:a16="http://schemas.microsoft.com/office/drawing/2014/main" id="{9D34D39B-80C0-F104-BFCF-06037A5D932C}"/>
              </a:ext>
            </a:extLst>
          </p:cNvPr>
          <p:cNvSpPr/>
          <p:nvPr/>
        </p:nvSpPr>
        <p:spPr>
          <a:xfrm>
            <a:off x="8420574" y="5083650"/>
            <a:ext cx="2423586" cy="1264969"/>
          </a:xfrm>
          <a:prstGeom prst="rightArrow">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8" name="TextBox 27">
            <a:extLst>
              <a:ext uri="{FF2B5EF4-FFF2-40B4-BE49-F238E27FC236}">
                <a16:creationId xmlns:a16="http://schemas.microsoft.com/office/drawing/2014/main" id="{3D63F04B-C156-A445-4A50-00A6DC664053}"/>
              </a:ext>
            </a:extLst>
          </p:cNvPr>
          <p:cNvSpPr txBox="1"/>
          <p:nvPr/>
        </p:nvSpPr>
        <p:spPr>
          <a:xfrm>
            <a:off x="8231827" y="5437852"/>
            <a:ext cx="2297424" cy="584775"/>
          </a:xfrm>
          <a:prstGeom prst="rect">
            <a:avLst/>
          </a:prstGeom>
          <a:noFill/>
        </p:spPr>
        <p:txBody>
          <a:bodyPr wrap="none" rtlCol="0">
            <a:spAutoFit/>
          </a:bodyPr>
          <a:lstStyle/>
          <a:p>
            <a:r>
              <a:rPr lang="en-FI" sz="1600" b="1">
                <a:solidFill>
                  <a:schemeClr val="bg1"/>
                </a:solidFill>
              </a:rPr>
              <a:t>        2027 - 2035</a:t>
            </a:r>
          </a:p>
          <a:p>
            <a:r>
              <a:rPr lang="en-FI" sz="1600" b="1">
                <a:solidFill>
                  <a:schemeClr val="bg1"/>
                </a:solidFill>
              </a:rPr>
              <a:t>  </a:t>
            </a:r>
            <a:r>
              <a:rPr lang="en-FI" sz="1200">
                <a:solidFill>
                  <a:schemeClr val="bg1"/>
                </a:solidFill>
              </a:rPr>
              <a:t> &gt;</a:t>
            </a:r>
            <a:r>
              <a:rPr lang="en-FI" sz="1200" b="0" i="0" u="none" strike="noStrike">
                <a:solidFill>
                  <a:srgbClr val="CDCDCD"/>
                </a:solidFill>
                <a:effectLst/>
                <a:latin typeface="Google Sans"/>
              </a:rPr>
              <a:t>~</a:t>
            </a:r>
            <a:r>
              <a:rPr lang="en-FI" sz="1200">
                <a:solidFill>
                  <a:schemeClr val="bg1"/>
                </a:solidFill>
              </a:rPr>
              <a:t>IT in equipment spend</a:t>
            </a:r>
          </a:p>
        </p:txBody>
      </p:sp>
      <p:sp>
        <p:nvSpPr>
          <p:cNvPr id="33" name="TextBox 32">
            <a:extLst>
              <a:ext uri="{FF2B5EF4-FFF2-40B4-BE49-F238E27FC236}">
                <a16:creationId xmlns:a16="http://schemas.microsoft.com/office/drawing/2014/main" id="{D85BFAB7-6B14-E842-31AA-42F475B6D775}"/>
              </a:ext>
            </a:extLst>
          </p:cNvPr>
          <p:cNvSpPr txBox="1"/>
          <p:nvPr/>
        </p:nvSpPr>
        <p:spPr>
          <a:xfrm>
            <a:off x="609600" y="6181344"/>
            <a:ext cx="1292341" cy="246221"/>
          </a:xfrm>
          <a:prstGeom prst="rect">
            <a:avLst/>
          </a:prstGeom>
          <a:noFill/>
        </p:spPr>
        <p:txBody>
          <a:bodyPr wrap="none" rtlCol="0">
            <a:spAutoFit/>
          </a:bodyPr>
          <a:lstStyle/>
          <a:p>
            <a:r>
              <a:rPr lang="en-FI" sz="1000">
                <a:solidFill>
                  <a:schemeClr val="bg1"/>
                </a:solidFill>
              </a:rPr>
              <a:t>Soure: 650 Group</a:t>
            </a:r>
            <a:endParaRPr lang="en-FI">
              <a:solidFill>
                <a:schemeClr val="bg1"/>
              </a:solidFill>
            </a:endParaRPr>
          </a:p>
        </p:txBody>
      </p:sp>
    </p:spTree>
    <p:extLst>
      <p:ext uri="{BB962C8B-B14F-4D97-AF65-F5344CB8AC3E}">
        <p14:creationId xmlns:p14="http://schemas.microsoft.com/office/powerpoint/2010/main" val="384535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AF6E8-3A86-2EA3-811D-7AEB0C8A2D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97BC5C5-E1F6-4881-6332-7707B5AAEAB5}"/>
              </a:ext>
            </a:extLst>
          </p:cNvPr>
          <p:cNvSpPr/>
          <p:nvPr/>
        </p:nvSpPr>
        <p:spPr>
          <a:xfrm>
            <a:off x="0" y="1993728"/>
            <a:ext cx="12192000" cy="3377956"/>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6" name="Rounded Rectangle 5">
            <a:extLst>
              <a:ext uri="{FF2B5EF4-FFF2-40B4-BE49-F238E27FC236}">
                <a16:creationId xmlns:a16="http://schemas.microsoft.com/office/drawing/2014/main" id="{48714BF2-1906-DC59-E8E9-35C7894284B0}"/>
              </a:ext>
            </a:extLst>
          </p:cNvPr>
          <p:cNvSpPr/>
          <p:nvPr/>
        </p:nvSpPr>
        <p:spPr>
          <a:xfrm>
            <a:off x="9238673" y="1652775"/>
            <a:ext cx="1634141" cy="1110152"/>
          </a:xfrm>
          <a:prstGeom prst="roundRect">
            <a:avLst>
              <a:gd name="adj" fmla="val 4842"/>
            </a:avLst>
          </a:prstGeom>
          <a:solidFill>
            <a:schemeClr val="tx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a:ea typeface="+mn-ea"/>
              <a:cs typeface="+mn-cs"/>
            </a:endParaRPr>
          </a:p>
        </p:txBody>
      </p:sp>
      <p:sp>
        <p:nvSpPr>
          <p:cNvPr id="10" name="Rounded Rectangle 9">
            <a:extLst>
              <a:ext uri="{FF2B5EF4-FFF2-40B4-BE49-F238E27FC236}">
                <a16:creationId xmlns:a16="http://schemas.microsoft.com/office/drawing/2014/main" id="{20AD6ACC-599E-7071-E0D2-9D19535FD181}"/>
              </a:ext>
            </a:extLst>
          </p:cNvPr>
          <p:cNvSpPr/>
          <p:nvPr/>
        </p:nvSpPr>
        <p:spPr>
          <a:xfrm>
            <a:off x="7583236" y="1652775"/>
            <a:ext cx="1634141" cy="1110152"/>
          </a:xfrm>
          <a:prstGeom prst="roundRect">
            <a:avLst>
              <a:gd name="adj" fmla="val 4842"/>
            </a:avLst>
          </a:prstGeom>
          <a:solidFill>
            <a:schemeClr val="tx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a:ea typeface="+mn-ea"/>
              <a:cs typeface="+mn-cs"/>
            </a:endParaRPr>
          </a:p>
        </p:txBody>
      </p:sp>
      <p:sp>
        <p:nvSpPr>
          <p:cNvPr id="13" name="Rounded Rectangle 12">
            <a:extLst>
              <a:ext uri="{FF2B5EF4-FFF2-40B4-BE49-F238E27FC236}">
                <a16:creationId xmlns:a16="http://schemas.microsoft.com/office/drawing/2014/main" id="{DA757955-AE0E-69FD-C5D0-2E3C78E3124F}"/>
              </a:ext>
            </a:extLst>
          </p:cNvPr>
          <p:cNvSpPr/>
          <p:nvPr/>
        </p:nvSpPr>
        <p:spPr>
          <a:xfrm>
            <a:off x="3188427" y="1654824"/>
            <a:ext cx="4373513" cy="1110152"/>
          </a:xfrm>
          <a:prstGeom prst="roundRect">
            <a:avLst>
              <a:gd name="adj" fmla="val 4842"/>
            </a:avLst>
          </a:prstGeom>
          <a:solidFill>
            <a:schemeClr val="tx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a:ea typeface="+mn-ea"/>
              <a:cs typeface="+mn-cs"/>
            </a:endParaRPr>
          </a:p>
        </p:txBody>
      </p:sp>
      <p:sp>
        <p:nvSpPr>
          <p:cNvPr id="16" name="TextBox 15">
            <a:extLst>
              <a:ext uri="{FF2B5EF4-FFF2-40B4-BE49-F238E27FC236}">
                <a16:creationId xmlns:a16="http://schemas.microsoft.com/office/drawing/2014/main" id="{BD201DBA-E874-564E-0A90-8D679D736795}"/>
              </a:ext>
            </a:extLst>
          </p:cNvPr>
          <p:cNvSpPr txBox="1"/>
          <p:nvPr/>
        </p:nvSpPr>
        <p:spPr>
          <a:xfrm>
            <a:off x="5590737" y="1853970"/>
            <a:ext cx="21516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ontserrat"/>
                <a:ea typeface="+mn-ea"/>
                <a:cs typeface="+mn-cs"/>
              </a:rPr>
              <a:t>AI Expert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ontserrat"/>
                <a:ea typeface="+mn-ea"/>
                <a:cs typeface="+mn-cs"/>
              </a:rPr>
              <a:t>Conversational</a:t>
            </a:r>
            <a:endParaRPr kumimoji="0" lang="en-US" sz="1400" b="0" i="0" u="none" strike="noStrike" kern="1200" cap="none" spc="0" normalizeH="0" baseline="0" noProof="0">
              <a:ln>
                <a:noFill/>
              </a:ln>
              <a:solidFill>
                <a:srgbClr val="1A1A1A"/>
              </a:solidFill>
              <a:effectLst/>
              <a:uLnTx/>
              <a:uFillTx/>
              <a:latin typeface="Montserrat"/>
              <a:ea typeface="+mn-ea"/>
              <a:cs typeface="+mn-cs"/>
            </a:endParaRPr>
          </a:p>
        </p:txBody>
      </p:sp>
      <p:sp>
        <p:nvSpPr>
          <p:cNvPr id="17" name="TextBox 16">
            <a:extLst>
              <a:ext uri="{FF2B5EF4-FFF2-40B4-BE49-F238E27FC236}">
                <a16:creationId xmlns:a16="http://schemas.microsoft.com/office/drawing/2014/main" id="{A676375C-ADCE-1844-5F65-8523FEB9F587}"/>
              </a:ext>
            </a:extLst>
          </p:cNvPr>
          <p:cNvSpPr txBox="1"/>
          <p:nvPr/>
        </p:nvSpPr>
        <p:spPr>
          <a:xfrm>
            <a:off x="7300755" y="1853970"/>
            <a:ext cx="21516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ontserrat"/>
                <a:ea typeface="+mn-ea"/>
                <a:cs typeface="+mn-cs"/>
              </a:rPr>
              <a:t>AI Canvas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ontserrat"/>
                <a:ea typeface="+mn-ea"/>
                <a:cs typeface="+mn-cs"/>
              </a:rPr>
              <a:t>Interactive,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ontserrat"/>
                <a:ea typeface="+mn-ea"/>
                <a:cs typeface="+mn-cs"/>
              </a:rPr>
              <a:t>Multi-Modal</a:t>
            </a:r>
            <a:endParaRPr kumimoji="0" lang="en-US" sz="1400" b="0" i="0" u="none" strike="noStrike" kern="1200" cap="none" spc="0" normalizeH="0" baseline="0" noProof="0">
              <a:ln>
                <a:noFill/>
              </a:ln>
              <a:solidFill>
                <a:srgbClr val="1A1A1A"/>
              </a:solidFill>
              <a:effectLst/>
              <a:uLnTx/>
              <a:uFillTx/>
              <a:latin typeface="Montserrat"/>
              <a:ea typeface="+mn-ea"/>
              <a:cs typeface="+mn-cs"/>
            </a:endParaRPr>
          </a:p>
        </p:txBody>
      </p:sp>
      <p:sp>
        <p:nvSpPr>
          <p:cNvPr id="22" name="TextBox 21">
            <a:extLst>
              <a:ext uri="{FF2B5EF4-FFF2-40B4-BE49-F238E27FC236}">
                <a16:creationId xmlns:a16="http://schemas.microsoft.com/office/drawing/2014/main" id="{00BA7187-ABED-882D-FDB2-8635291DD181}"/>
              </a:ext>
            </a:extLst>
          </p:cNvPr>
          <p:cNvSpPr txBox="1"/>
          <p:nvPr/>
        </p:nvSpPr>
        <p:spPr>
          <a:xfrm>
            <a:off x="8996813" y="1853970"/>
            <a:ext cx="21516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ontserrat"/>
                <a:ea typeface="+mn-ea"/>
                <a:cs typeface="+mn-cs"/>
              </a:rPr>
              <a:t>AI Agents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ontserrat"/>
                <a:ea typeface="+mn-ea"/>
                <a:cs typeface="+mn-cs"/>
              </a:rPr>
              <a:t>Autonomous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Montserrat"/>
                <a:ea typeface="+mn-ea"/>
                <a:cs typeface="+mn-cs"/>
              </a:rPr>
              <a:t>with HITL</a:t>
            </a:r>
            <a:endParaRPr kumimoji="0" lang="en-US" sz="1400" b="0" i="0" u="none" strike="noStrike" kern="1200" cap="none" spc="0" normalizeH="0" baseline="0" noProof="0">
              <a:ln>
                <a:noFill/>
              </a:ln>
              <a:solidFill>
                <a:srgbClr val="1A1A1A"/>
              </a:solidFill>
              <a:effectLst/>
              <a:uLnTx/>
              <a:uFillTx/>
              <a:latin typeface="Montserrat"/>
              <a:ea typeface="+mn-ea"/>
              <a:cs typeface="+mn-cs"/>
            </a:endParaRPr>
          </a:p>
        </p:txBody>
      </p:sp>
      <p:sp>
        <p:nvSpPr>
          <p:cNvPr id="24" name="Up-Down Arrow 23">
            <a:extLst>
              <a:ext uri="{FF2B5EF4-FFF2-40B4-BE49-F238E27FC236}">
                <a16:creationId xmlns:a16="http://schemas.microsoft.com/office/drawing/2014/main" id="{C1BD5CC6-D8D3-59EA-04FF-112ADF828553}"/>
              </a:ext>
            </a:extLst>
          </p:cNvPr>
          <p:cNvSpPr/>
          <p:nvPr/>
        </p:nvSpPr>
        <p:spPr>
          <a:xfrm>
            <a:off x="9901538" y="2651941"/>
            <a:ext cx="227046" cy="318050"/>
          </a:xfrm>
          <a:prstGeom prst="upDownArrow">
            <a:avLst>
              <a:gd name="adj1" fmla="val 50000"/>
              <a:gd name="adj2" fmla="val 50000"/>
            </a:avLst>
          </a:prstGeom>
          <a:solidFill>
            <a:schemeClr val="tx2">
              <a:lumMod val="60000"/>
              <a:lumOff val="4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28" name="Up-Down Arrow 27">
            <a:extLst>
              <a:ext uri="{FF2B5EF4-FFF2-40B4-BE49-F238E27FC236}">
                <a16:creationId xmlns:a16="http://schemas.microsoft.com/office/drawing/2014/main" id="{CFE64ECB-C9EB-B882-FDB5-D768FE2F5A19}"/>
              </a:ext>
            </a:extLst>
          </p:cNvPr>
          <p:cNvSpPr/>
          <p:nvPr/>
        </p:nvSpPr>
        <p:spPr>
          <a:xfrm>
            <a:off x="8277898" y="2641591"/>
            <a:ext cx="227046" cy="318050"/>
          </a:xfrm>
          <a:prstGeom prst="upDownArrow">
            <a:avLst>
              <a:gd name="adj1" fmla="val 50000"/>
              <a:gd name="adj2" fmla="val 50000"/>
            </a:avLst>
          </a:prstGeom>
          <a:solidFill>
            <a:schemeClr val="tx2">
              <a:lumMod val="60000"/>
              <a:lumOff val="4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29" name="Up-Down Arrow 28">
            <a:extLst>
              <a:ext uri="{FF2B5EF4-FFF2-40B4-BE49-F238E27FC236}">
                <a16:creationId xmlns:a16="http://schemas.microsoft.com/office/drawing/2014/main" id="{FD718D11-7AB4-EC9D-B01C-BF10D7780E8C}"/>
              </a:ext>
            </a:extLst>
          </p:cNvPr>
          <p:cNvSpPr/>
          <p:nvPr/>
        </p:nvSpPr>
        <p:spPr>
          <a:xfrm>
            <a:off x="6556483" y="2658001"/>
            <a:ext cx="227046" cy="318050"/>
          </a:xfrm>
          <a:prstGeom prst="upDownArrow">
            <a:avLst>
              <a:gd name="adj1" fmla="val 50000"/>
              <a:gd name="adj2" fmla="val 50000"/>
            </a:avLst>
          </a:prstGeom>
          <a:solidFill>
            <a:schemeClr val="tx2">
              <a:lumMod val="60000"/>
              <a:lumOff val="4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2" name="Text Placeholder 11">
            <a:extLst>
              <a:ext uri="{FF2B5EF4-FFF2-40B4-BE49-F238E27FC236}">
                <a16:creationId xmlns:a16="http://schemas.microsoft.com/office/drawing/2014/main" id="{0201BA8B-90A8-9295-667D-679AC93C3C5D}"/>
              </a:ext>
            </a:extLst>
          </p:cNvPr>
          <p:cNvSpPr>
            <a:spLocks noGrp="1"/>
          </p:cNvSpPr>
          <p:nvPr>
            <p:ph type="body" sz="quarter" idx="12"/>
          </p:nvPr>
        </p:nvSpPr>
        <p:spPr>
          <a:xfrm>
            <a:off x="456768" y="388779"/>
            <a:ext cx="8465473" cy="381001"/>
          </a:xfrm>
        </p:spPr>
        <p:txBody>
          <a:bodyPr/>
          <a:lstStyle/>
          <a:p>
            <a:r>
              <a:rPr lang="en-US" sz="2400" dirty="0">
                <a:latin typeface="+mj-lt"/>
              </a:rPr>
              <a:t>Modern Networks Need More than AIOps </a:t>
            </a:r>
            <a:endParaRPr lang="en-US" sz="1500" dirty="0">
              <a:latin typeface="+mj-lt"/>
            </a:endParaRPr>
          </a:p>
        </p:txBody>
      </p:sp>
      <p:grpSp>
        <p:nvGrpSpPr>
          <p:cNvPr id="30" name="Group 29">
            <a:extLst>
              <a:ext uri="{FF2B5EF4-FFF2-40B4-BE49-F238E27FC236}">
                <a16:creationId xmlns:a16="http://schemas.microsoft.com/office/drawing/2014/main" id="{0A9A0EB4-6BE0-E350-60DD-839C80BCD2A9}"/>
              </a:ext>
            </a:extLst>
          </p:cNvPr>
          <p:cNvGrpSpPr/>
          <p:nvPr/>
        </p:nvGrpSpPr>
        <p:grpSpPr>
          <a:xfrm>
            <a:off x="675612" y="1085865"/>
            <a:ext cx="5392054" cy="6065329"/>
            <a:chOff x="3205225" y="910500"/>
            <a:chExt cx="5392054" cy="6065329"/>
          </a:xfrm>
        </p:grpSpPr>
        <p:grpSp>
          <p:nvGrpSpPr>
            <p:cNvPr id="21" name="Group 20">
              <a:extLst>
                <a:ext uri="{FF2B5EF4-FFF2-40B4-BE49-F238E27FC236}">
                  <a16:creationId xmlns:a16="http://schemas.microsoft.com/office/drawing/2014/main" id="{7508587A-6481-3F89-1F99-E21ECE87C619}"/>
                </a:ext>
              </a:extLst>
            </p:cNvPr>
            <p:cNvGrpSpPr/>
            <p:nvPr/>
          </p:nvGrpSpPr>
          <p:grpSpPr>
            <a:xfrm>
              <a:off x="3205225" y="910500"/>
              <a:ext cx="5392054" cy="6065329"/>
              <a:chOff x="3205225" y="910500"/>
              <a:chExt cx="5392054" cy="6065329"/>
            </a:xfrm>
          </p:grpSpPr>
          <p:pic>
            <p:nvPicPr>
              <p:cNvPr id="5" name="Picture 4" descr="A white sphere with a multicolored inside&#10;&#10;Description automatically generated">
                <a:extLst>
                  <a:ext uri="{FF2B5EF4-FFF2-40B4-BE49-F238E27FC236}">
                    <a16:creationId xmlns:a16="http://schemas.microsoft.com/office/drawing/2014/main" id="{000AAA67-19C5-3F19-C9D2-B8EC8207B1FA}"/>
                  </a:ext>
                </a:extLst>
              </p:cNvPr>
              <p:cNvPicPr>
                <a:picLocks noChangeAspect="1"/>
              </p:cNvPicPr>
              <p:nvPr/>
            </p:nvPicPr>
            <p:blipFill>
              <a:blip r:embed="rId3"/>
              <a:stretch>
                <a:fillRect/>
              </a:stretch>
            </p:blipFill>
            <p:spPr>
              <a:xfrm>
                <a:off x="3205225" y="910500"/>
                <a:ext cx="5392054" cy="6065329"/>
              </a:xfrm>
              <a:prstGeom prst="rect">
                <a:avLst/>
              </a:prstGeom>
              <a:effectLst>
                <a:outerShdw blurRad="50800" dist="38100" dir="2700000" algn="tl" rotWithShape="0">
                  <a:prstClr val="black">
                    <a:alpha val="40000"/>
                  </a:prstClr>
                </a:outerShdw>
              </a:effectLst>
            </p:spPr>
          </p:pic>
          <p:pic>
            <p:nvPicPr>
              <p:cNvPr id="19" name="Picture 18" descr="A colorful circle with a white circle in the middle&#10;&#10;Description automatically generated">
                <a:extLst>
                  <a:ext uri="{FF2B5EF4-FFF2-40B4-BE49-F238E27FC236}">
                    <a16:creationId xmlns:a16="http://schemas.microsoft.com/office/drawing/2014/main" id="{D23E1D5F-6207-5D11-7DF4-6A5539AA9E12}"/>
                  </a:ext>
                </a:extLst>
              </p:cNvPr>
              <p:cNvPicPr>
                <a:picLocks noChangeAspect="1"/>
              </p:cNvPicPr>
              <p:nvPr/>
            </p:nvPicPr>
            <p:blipFill>
              <a:blip r:embed="rId4"/>
              <a:stretch>
                <a:fillRect/>
              </a:stretch>
            </p:blipFill>
            <p:spPr>
              <a:xfrm>
                <a:off x="6470559" y="2090271"/>
                <a:ext cx="704355" cy="704355"/>
              </a:xfrm>
              <a:prstGeom prst="rect">
                <a:avLst/>
              </a:prstGeom>
            </p:spPr>
          </p:pic>
          <p:sp>
            <p:nvSpPr>
              <p:cNvPr id="20" name="Oval 19">
                <a:extLst>
                  <a:ext uri="{FF2B5EF4-FFF2-40B4-BE49-F238E27FC236}">
                    <a16:creationId xmlns:a16="http://schemas.microsoft.com/office/drawing/2014/main" id="{636DBD7C-EC23-6425-CCD2-7941FB4E2DDF}"/>
                  </a:ext>
                </a:extLst>
              </p:cNvPr>
              <p:cNvSpPr/>
              <p:nvPr/>
            </p:nvSpPr>
            <p:spPr>
              <a:xfrm>
                <a:off x="5855667" y="2130716"/>
                <a:ext cx="119622" cy="119622"/>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grpSp>
        <p:sp>
          <p:nvSpPr>
            <p:cNvPr id="14" name="Text Placeholder 1">
              <a:extLst>
                <a:ext uri="{FF2B5EF4-FFF2-40B4-BE49-F238E27FC236}">
                  <a16:creationId xmlns:a16="http://schemas.microsoft.com/office/drawing/2014/main" id="{5D93909E-8DCC-ACA1-F86B-69F49BFCCE35}"/>
                </a:ext>
              </a:extLst>
            </p:cNvPr>
            <p:cNvSpPr txBox="1">
              <a:spLocks/>
            </p:cNvSpPr>
            <p:nvPr/>
          </p:nvSpPr>
          <p:spPr>
            <a:xfrm>
              <a:off x="3777343" y="3739153"/>
              <a:ext cx="4288971" cy="408021"/>
            </a:xfrm>
            <a:prstGeom prst="rect">
              <a:avLst/>
            </a:prstGeom>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Montserrat" pitchFamily="2" charset="77"/>
                  <a:ea typeface="+mn-ea"/>
                  <a:cs typeface="+mn-cs"/>
                </a:rPr>
                <a:t>AI Core</a:t>
              </a:r>
            </a:p>
          </p:txBody>
        </p:sp>
      </p:grpSp>
      <p:pic>
        <p:nvPicPr>
          <p:cNvPr id="65" name="Graphic 64">
            <a:extLst>
              <a:ext uri="{FF2B5EF4-FFF2-40B4-BE49-F238E27FC236}">
                <a16:creationId xmlns:a16="http://schemas.microsoft.com/office/drawing/2014/main" id="{FC4EFCD2-D55F-1E6C-6E9E-7EA10D956D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10607" y="222069"/>
            <a:ext cx="1318093" cy="323306"/>
          </a:xfrm>
          <a:prstGeom prst="rect">
            <a:avLst/>
          </a:prstGeom>
        </p:spPr>
      </p:pic>
      <p:pic>
        <p:nvPicPr>
          <p:cNvPr id="3" name="Picture 2" descr="A screenshot of a computer&#10;&#10;AI-generated content may be incorrect., Picture">
            <a:extLst>
              <a:ext uri="{FF2B5EF4-FFF2-40B4-BE49-F238E27FC236}">
                <a16:creationId xmlns:a16="http://schemas.microsoft.com/office/drawing/2014/main" id="{9ADFAF6B-D81D-E89C-5855-0E5067489C0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9898" t="10925" r="3685" b="33202"/>
          <a:stretch/>
        </p:blipFill>
        <p:spPr bwMode="auto">
          <a:xfrm>
            <a:off x="5907099" y="3101065"/>
            <a:ext cx="2457883" cy="2104517"/>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7" descr="A screenshot of a computer&#10;&#10;AI-generated content may be incorrect.">
            <a:extLst>
              <a:ext uri="{FF2B5EF4-FFF2-40B4-BE49-F238E27FC236}">
                <a16:creationId xmlns:a16="http://schemas.microsoft.com/office/drawing/2014/main" id="{ED40D320-9F20-70CE-7C41-733C4E97700E}"/>
              </a:ext>
            </a:extLst>
          </p:cNvPr>
          <p:cNvPicPr>
            <a:picLocks noChangeAspect="1"/>
          </p:cNvPicPr>
          <p:nvPr/>
        </p:nvPicPr>
        <p:blipFill>
          <a:blip r:embed="rId8"/>
          <a:srcRect l="64115" t="26129" r="5483" b="22565"/>
          <a:stretch/>
        </p:blipFill>
        <p:spPr>
          <a:xfrm>
            <a:off x="7076477" y="3352235"/>
            <a:ext cx="2324869" cy="2179078"/>
          </a:xfrm>
          <a:prstGeom prst="rect">
            <a:avLst/>
          </a:prstGeom>
          <a:ln w="28575">
            <a:solidFill>
              <a:schemeClr val="accent1"/>
            </a:solidFill>
          </a:ln>
          <a:effectLst>
            <a:outerShdw blurRad="292100" dist="139700" dir="2700000" algn="tl" rotWithShape="0">
              <a:srgbClr val="333333">
                <a:alpha val="65000"/>
              </a:srgbClr>
            </a:outerShdw>
          </a:effectLst>
        </p:spPr>
      </p:pic>
      <p:pic>
        <p:nvPicPr>
          <p:cNvPr id="23" name="Picture 22" descr="A screenshot of a computer&#10;&#10;AI-generated content may be incorrect.">
            <a:extLst>
              <a:ext uri="{FF2B5EF4-FFF2-40B4-BE49-F238E27FC236}">
                <a16:creationId xmlns:a16="http://schemas.microsoft.com/office/drawing/2014/main" id="{A95E1449-FC31-35BC-C17E-FB8E5F798099}"/>
              </a:ext>
            </a:extLst>
          </p:cNvPr>
          <p:cNvPicPr>
            <a:picLocks noChangeAspect="1"/>
          </p:cNvPicPr>
          <p:nvPr/>
        </p:nvPicPr>
        <p:blipFill>
          <a:blip r:embed="rId9"/>
          <a:stretch>
            <a:fillRect/>
          </a:stretch>
        </p:blipFill>
        <p:spPr>
          <a:xfrm>
            <a:off x="8827040" y="3148375"/>
            <a:ext cx="1866538" cy="2323933"/>
          </a:xfrm>
          <a:prstGeom prst="rect">
            <a:avLst/>
          </a:prstGeom>
          <a:ln w="28575">
            <a:solidFill>
              <a:schemeClr val="accent1"/>
            </a:solidFill>
          </a:ln>
        </p:spPr>
      </p:pic>
      <p:sp>
        <p:nvSpPr>
          <p:cNvPr id="25" name="TextBox 24">
            <a:extLst>
              <a:ext uri="{FF2B5EF4-FFF2-40B4-BE49-F238E27FC236}">
                <a16:creationId xmlns:a16="http://schemas.microsoft.com/office/drawing/2014/main" id="{783E0CEA-017B-A431-4D4F-D5171BA66468}"/>
              </a:ext>
            </a:extLst>
          </p:cNvPr>
          <p:cNvSpPr txBox="1"/>
          <p:nvPr/>
        </p:nvSpPr>
        <p:spPr>
          <a:xfrm>
            <a:off x="9314749" y="5553057"/>
            <a:ext cx="185329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FFFFFF"/>
                </a:solidFill>
                <a:effectLst/>
                <a:uLnTx/>
                <a:uFillTx/>
                <a:latin typeface="Montserrat"/>
                <a:ea typeface="+mn-ea"/>
                <a:cs typeface="+mn-cs"/>
              </a:rPr>
              <a:t>Conceptual</a:t>
            </a:r>
          </a:p>
        </p:txBody>
      </p:sp>
    </p:spTree>
    <p:extLst>
      <p:ext uri="{BB962C8B-B14F-4D97-AF65-F5344CB8AC3E}">
        <p14:creationId xmlns:p14="http://schemas.microsoft.com/office/powerpoint/2010/main" val="347517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76E6C-B3B1-03CA-B155-0412B2DB67F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9F75A6C-7579-B1B4-3101-D04D189D9D20}"/>
              </a:ext>
            </a:extLst>
          </p:cNvPr>
          <p:cNvSpPr>
            <a:spLocks noGrp="1"/>
          </p:cNvSpPr>
          <p:nvPr>
            <p:ph type="body" sz="quarter" idx="12"/>
          </p:nvPr>
        </p:nvSpPr>
        <p:spPr/>
        <p:txBody>
          <a:bodyPr/>
          <a:lstStyle/>
          <a:p>
            <a:r>
              <a:rPr lang="fi-FI" sz="2400" dirty="0">
                <a:latin typeface="+mj-lt"/>
              </a:rPr>
              <a:t>Ethernet </a:t>
            </a:r>
            <a:r>
              <a:rPr lang="fi-FI" sz="2400" dirty="0" err="1">
                <a:latin typeface="+mj-lt"/>
              </a:rPr>
              <a:t>Speeds</a:t>
            </a:r>
            <a:r>
              <a:rPr lang="fi-FI" sz="2400" dirty="0">
                <a:latin typeface="+mj-lt"/>
              </a:rPr>
              <a:t> </a:t>
            </a:r>
            <a:r>
              <a:rPr lang="fi-FI" sz="2400" dirty="0" err="1">
                <a:latin typeface="+mj-lt"/>
              </a:rPr>
              <a:t>Evolution</a:t>
            </a:r>
            <a:endParaRPr lang="en-FI" sz="2400" dirty="0">
              <a:latin typeface="+mj-lt"/>
            </a:endParaRPr>
          </a:p>
        </p:txBody>
      </p:sp>
      <p:pic>
        <p:nvPicPr>
          <p:cNvPr id="4" name="Picture 3" descr="A graph with green and white dots&#10;&#10;Description automatically generated">
            <a:extLst>
              <a:ext uri="{FF2B5EF4-FFF2-40B4-BE49-F238E27FC236}">
                <a16:creationId xmlns:a16="http://schemas.microsoft.com/office/drawing/2014/main" id="{9DFEACE4-13D8-48F6-7871-DD5857C9F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99" y="1390246"/>
            <a:ext cx="8384298" cy="5181600"/>
          </a:xfrm>
          <a:prstGeom prst="rect">
            <a:avLst/>
          </a:prstGeom>
        </p:spPr>
      </p:pic>
      <p:sp>
        <p:nvSpPr>
          <p:cNvPr id="5" name="TextBox 4">
            <a:extLst>
              <a:ext uri="{FF2B5EF4-FFF2-40B4-BE49-F238E27FC236}">
                <a16:creationId xmlns:a16="http://schemas.microsoft.com/office/drawing/2014/main" id="{2C73FA42-A75E-04F5-4B45-A1D91440F198}"/>
              </a:ext>
            </a:extLst>
          </p:cNvPr>
          <p:cNvSpPr txBox="1"/>
          <p:nvPr/>
        </p:nvSpPr>
        <p:spPr>
          <a:xfrm>
            <a:off x="125249" y="6459072"/>
            <a:ext cx="1708158"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a:solidFill>
                  <a:schemeClr val="bg1"/>
                </a:solidFill>
              </a:rPr>
              <a:t>Source: Ethernet Alliance</a:t>
            </a:r>
            <a:endParaRPr kumimoji="0" lang="en-US" sz="1000" b="0" i="0" u="none" strike="noStrike" cap="none" spc="0" normalizeH="0" baseline="0">
              <a:ln>
                <a:noFill/>
              </a:ln>
              <a:solidFill>
                <a:schemeClr val="bg1"/>
              </a:solidFill>
              <a:effectLst/>
              <a:uFillTx/>
              <a:latin typeface="Montserrat Regular"/>
              <a:ea typeface="Montserrat Regular"/>
              <a:cs typeface="Montserrat Regular"/>
              <a:sym typeface="Montserrat Regular"/>
            </a:endParaRPr>
          </a:p>
        </p:txBody>
      </p:sp>
      <p:pic>
        <p:nvPicPr>
          <p:cNvPr id="6" name="Picture 5">
            <a:extLst>
              <a:ext uri="{FF2B5EF4-FFF2-40B4-BE49-F238E27FC236}">
                <a16:creationId xmlns:a16="http://schemas.microsoft.com/office/drawing/2014/main" id="{4F68206B-2BD0-1AF6-B0AB-435877652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969" y="2199326"/>
            <a:ext cx="2162450" cy="2800295"/>
          </a:xfrm>
          <a:prstGeom prst="rect">
            <a:avLst/>
          </a:prstGeom>
        </p:spPr>
      </p:pic>
    </p:spTree>
    <p:extLst>
      <p:ext uri="{BB962C8B-B14F-4D97-AF65-F5344CB8AC3E}">
        <p14:creationId xmlns:p14="http://schemas.microsoft.com/office/powerpoint/2010/main" val="91611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2059F-12F1-0CBC-DAC2-E08E7551F901}"/>
            </a:ext>
          </a:extLst>
        </p:cNvPr>
        <p:cNvGrpSpPr/>
        <p:nvPr/>
      </p:nvGrpSpPr>
      <p:grpSpPr>
        <a:xfrm>
          <a:off x="0" y="0"/>
          <a:ext cx="0" cy="0"/>
          <a:chOff x="0" y="0"/>
          <a:chExt cx="0" cy="0"/>
        </a:xfrm>
      </p:grpSpPr>
      <p:sp>
        <p:nvSpPr>
          <p:cNvPr id="396" name="Freeform 1">
            <a:extLst>
              <a:ext uri="{FF2B5EF4-FFF2-40B4-BE49-F238E27FC236}">
                <a16:creationId xmlns:a16="http://schemas.microsoft.com/office/drawing/2014/main" id="{73FE7AC4-AEEC-C621-FA76-75B889991FDD}"/>
              </a:ext>
            </a:extLst>
          </p:cNvPr>
          <p:cNvSpPr>
            <a:spLocks noChangeAspect="1" noChangeArrowheads="1"/>
          </p:cNvSpPr>
          <p:nvPr/>
        </p:nvSpPr>
        <p:spPr bwMode="auto">
          <a:xfrm>
            <a:off x="8532410" y="2555356"/>
            <a:ext cx="2185622" cy="1239684"/>
          </a:xfrm>
          <a:custGeom>
            <a:avLst/>
            <a:gdLst>
              <a:gd name="T0" fmla="*/ 9311 w 9312"/>
              <a:gd name="T1" fmla="*/ 3655 h 5375"/>
              <a:gd name="T2" fmla="*/ 9311 w 9312"/>
              <a:gd name="T3" fmla="*/ 3655 h 5375"/>
              <a:gd name="T4" fmla="*/ 7624 w 9312"/>
              <a:gd name="T5" fmla="*/ 5374 h 5375"/>
              <a:gd name="T6" fmla="*/ 7561 w 9312"/>
              <a:gd name="T7" fmla="*/ 5374 h 5375"/>
              <a:gd name="T8" fmla="*/ 7561 w 9312"/>
              <a:gd name="T9" fmla="*/ 5374 h 5375"/>
              <a:gd name="T10" fmla="*/ 1219 w 9312"/>
              <a:gd name="T11" fmla="*/ 5374 h 5375"/>
              <a:gd name="T12" fmla="*/ 1156 w 9312"/>
              <a:gd name="T13" fmla="*/ 5374 h 5375"/>
              <a:gd name="T14" fmla="*/ 0 w 9312"/>
              <a:gd name="T15" fmla="*/ 4124 h 5375"/>
              <a:gd name="T16" fmla="*/ 969 w 9312"/>
              <a:gd name="T17" fmla="*/ 2936 h 5375"/>
              <a:gd name="T18" fmla="*/ 937 w 9312"/>
              <a:gd name="T19" fmla="*/ 2656 h 5375"/>
              <a:gd name="T20" fmla="*/ 2531 w 9312"/>
              <a:gd name="T21" fmla="*/ 1062 h 5375"/>
              <a:gd name="T22" fmla="*/ 3344 w 9312"/>
              <a:gd name="T23" fmla="*/ 1281 h 5375"/>
              <a:gd name="T24" fmla="*/ 5249 w 9312"/>
              <a:gd name="T25" fmla="*/ 0 h 5375"/>
              <a:gd name="T26" fmla="*/ 7311 w 9312"/>
              <a:gd name="T27" fmla="*/ 1969 h 5375"/>
              <a:gd name="T28" fmla="*/ 7624 w 9312"/>
              <a:gd name="T29" fmla="*/ 1937 h 5375"/>
              <a:gd name="T30" fmla="*/ 9311 w 9312"/>
              <a:gd name="T31" fmla="*/ 3655 h 5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2" h="5375">
                <a:moveTo>
                  <a:pt x="9311" y="3655"/>
                </a:moveTo>
                <a:lnTo>
                  <a:pt x="9311" y="3655"/>
                </a:lnTo>
                <a:cubicBezTo>
                  <a:pt x="9311" y="4624"/>
                  <a:pt x="8561" y="5374"/>
                  <a:pt x="7624" y="5374"/>
                </a:cubicBezTo>
                <a:cubicBezTo>
                  <a:pt x="7593" y="5374"/>
                  <a:pt x="7561" y="5374"/>
                  <a:pt x="7561" y="5374"/>
                </a:cubicBezTo>
                <a:lnTo>
                  <a:pt x="7561" y="5374"/>
                </a:lnTo>
                <a:cubicBezTo>
                  <a:pt x="1219" y="5374"/>
                  <a:pt x="1219" y="5374"/>
                  <a:pt x="1219" y="5374"/>
                </a:cubicBezTo>
                <a:cubicBezTo>
                  <a:pt x="1219" y="5374"/>
                  <a:pt x="1187" y="5374"/>
                  <a:pt x="1156" y="5374"/>
                </a:cubicBezTo>
                <a:cubicBezTo>
                  <a:pt x="500" y="5343"/>
                  <a:pt x="0" y="4811"/>
                  <a:pt x="0" y="4124"/>
                </a:cubicBezTo>
                <a:cubicBezTo>
                  <a:pt x="0" y="3530"/>
                  <a:pt x="406" y="3061"/>
                  <a:pt x="969" y="2936"/>
                </a:cubicBezTo>
                <a:cubicBezTo>
                  <a:pt x="937" y="2842"/>
                  <a:pt x="937" y="2749"/>
                  <a:pt x="937" y="2656"/>
                </a:cubicBezTo>
                <a:cubicBezTo>
                  <a:pt x="937" y="1781"/>
                  <a:pt x="1656" y="1062"/>
                  <a:pt x="2531" y="1062"/>
                </a:cubicBezTo>
                <a:cubicBezTo>
                  <a:pt x="2812" y="1062"/>
                  <a:pt x="3094" y="1156"/>
                  <a:pt x="3344" y="1281"/>
                </a:cubicBezTo>
                <a:cubicBezTo>
                  <a:pt x="3656" y="531"/>
                  <a:pt x="4375" y="0"/>
                  <a:pt x="5249" y="0"/>
                </a:cubicBezTo>
                <a:cubicBezTo>
                  <a:pt x="6343" y="0"/>
                  <a:pt x="7249" y="875"/>
                  <a:pt x="7311" y="1969"/>
                </a:cubicBezTo>
                <a:cubicBezTo>
                  <a:pt x="7405" y="1969"/>
                  <a:pt x="7499" y="1937"/>
                  <a:pt x="7624" y="1937"/>
                </a:cubicBezTo>
                <a:cubicBezTo>
                  <a:pt x="8561" y="1937"/>
                  <a:pt x="9311" y="2718"/>
                  <a:pt x="9311" y="3655"/>
                </a:cubicBezTo>
              </a:path>
            </a:pathLst>
          </a:custGeom>
          <a:solidFill>
            <a:schemeClr val="bg1">
              <a:lumMod val="75000"/>
            </a:schemeClr>
          </a:solidFill>
          <a:ln w="31750" cap="rnd">
            <a:solidFill>
              <a:schemeClr val="bg1"/>
            </a:solidFill>
            <a:prstDash val="solid"/>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1151961" rtl="0" eaLnBrk="1" fontAlgn="auto" latinLnBrk="0" hangingPunct="1">
              <a:lnSpc>
                <a:spcPct val="100000"/>
              </a:lnSpc>
              <a:spcBef>
                <a:spcPts val="0"/>
              </a:spcBef>
              <a:spcAft>
                <a:spcPts val="0"/>
              </a:spcAft>
              <a:buClrTx/>
              <a:buSzTx/>
              <a:buFontTx/>
              <a:buNone/>
              <a:tabLst/>
              <a:defRPr/>
            </a:pPr>
            <a:endParaRPr kumimoji="0" lang="en-US" sz="1543" u="none" strike="noStrike" kern="1200" cap="none" spc="0" normalizeH="0" baseline="0" noProof="0" dirty="0">
              <a:ln>
                <a:noFill/>
              </a:ln>
              <a:solidFill>
                <a:srgbClr val="1A1A1A"/>
              </a:solidFill>
              <a:effectLst/>
              <a:uLnTx/>
              <a:uFillTx/>
              <a:latin typeface="Montserrat" pitchFamily="2" charset="77"/>
              <a:ea typeface="+mn-ea"/>
              <a:cs typeface="+mn-cs"/>
            </a:endParaRPr>
          </a:p>
        </p:txBody>
      </p:sp>
      <p:sp>
        <p:nvSpPr>
          <p:cNvPr id="3" name="Text Placeholder 2">
            <a:extLst>
              <a:ext uri="{FF2B5EF4-FFF2-40B4-BE49-F238E27FC236}">
                <a16:creationId xmlns:a16="http://schemas.microsoft.com/office/drawing/2014/main" id="{51104446-361B-4FD3-A9CB-A5D7CA5731D3}"/>
              </a:ext>
            </a:extLst>
          </p:cNvPr>
          <p:cNvSpPr>
            <a:spLocks noGrp="1"/>
          </p:cNvSpPr>
          <p:nvPr>
            <p:ph type="body" sz="quarter" idx="12"/>
          </p:nvPr>
        </p:nvSpPr>
        <p:spPr/>
        <p:txBody>
          <a:bodyPr/>
          <a:lstStyle/>
          <a:p>
            <a:r>
              <a:rPr lang="en-US" sz="2400" dirty="0">
                <a:latin typeface="+mj-lt"/>
              </a:rPr>
              <a:t>Acceleration of Computes for AI Workloads</a:t>
            </a:r>
          </a:p>
        </p:txBody>
      </p:sp>
      <p:sp>
        <p:nvSpPr>
          <p:cNvPr id="12" name="TextBox 11">
            <a:extLst>
              <a:ext uri="{FF2B5EF4-FFF2-40B4-BE49-F238E27FC236}">
                <a16:creationId xmlns:a16="http://schemas.microsoft.com/office/drawing/2014/main" id="{3EAB595D-ACB7-54B1-C64B-3B1AB9AD48BB}"/>
              </a:ext>
            </a:extLst>
          </p:cNvPr>
          <p:cNvSpPr txBox="1"/>
          <p:nvPr/>
        </p:nvSpPr>
        <p:spPr>
          <a:xfrm>
            <a:off x="1893777" y="4768126"/>
            <a:ext cx="699230" cy="369332"/>
          </a:xfrm>
          <a:prstGeom prst="rect">
            <a:avLst/>
          </a:prstGeom>
          <a:noFill/>
        </p:spPr>
        <p:txBody>
          <a:bodyPr wrap="none" rtlCol="0">
            <a:spAutoFit/>
          </a:bodyPr>
          <a:lstStyle/>
          <a:p>
            <a:r>
              <a:rPr lang="en-FI" b="1">
                <a:solidFill>
                  <a:schemeClr val="bg1"/>
                </a:solidFill>
                <a:latin typeface="Montserrat" pitchFamily="2" charset="77"/>
              </a:rPr>
              <a:t>CPU</a:t>
            </a:r>
          </a:p>
        </p:txBody>
      </p:sp>
      <p:sp>
        <p:nvSpPr>
          <p:cNvPr id="4" name="Google Shape;264;p9">
            <a:extLst>
              <a:ext uri="{FF2B5EF4-FFF2-40B4-BE49-F238E27FC236}">
                <a16:creationId xmlns:a16="http://schemas.microsoft.com/office/drawing/2014/main" id="{6A154A2F-586E-26E8-8399-7941FD1814DB}"/>
              </a:ext>
            </a:extLst>
          </p:cNvPr>
          <p:cNvSpPr txBox="1"/>
          <p:nvPr/>
        </p:nvSpPr>
        <p:spPr>
          <a:xfrm>
            <a:off x="1013591" y="4871021"/>
            <a:ext cx="6509010" cy="604269"/>
          </a:xfrm>
          <a:prstGeom prst="rect">
            <a:avLst/>
          </a:prstGeom>
          <a:noFill/>
          <a:ln>
            <a:noFill/>
          </a:ln>
        </p:spPr>
        <p:txBody>
          <a:bodyPr spcFirstLastPara="1" wrap="square" lIns="45713" tIns="22850" rIns="45713" bIns="22850" anchor="t" anchorCtr="0">
            <a:noAutofit/>
          </a:bodyPr>
          <a:lstStyle/>
          <a:p>
            <a:pPr>
              <a:lnSpc>
                <a:spcPct val="300000"/>
              </a:lnSpc>
              <a:buClr>
                <a:schemeClr val="bg1"/>
              </a:buClr>
              <a:buSzPts val="3600"/>
            </a:pPr>
            <a:r>
              <a:rPr lang="en-US" sz="1600" dirty="0">
                <a:solidFill>
                  <a:schemeClr val="bg1"/>
                </a:solidFill>
                <a:latin typeface="Montserrat" pitchFamily="2" charset="77"/>
                <a:ea typeface="Lato"/>
                <a:cs typeface="Lato"/>
                <a:sym typeface="Lato"/>
              </a:rPr>
              <a:t>Optimized for serial tasks</a:t>
            </a:r>
          </a:p>
        </p:txBody>
      </p:sp>
      <p:sp>
        <p:nvSpPr>
          <p:cNvPr id="14" name="Rounded Rectangle 13">
            <a:extLst>
              <a:ext uri="{FF2B5EF4-FFF2-40B4-BE49-F238E27FC236}">
                <a16:creationId xmlns:a16="http://schemas.microsoft.com/office/drawing/2014/main" id="{46C2E8B7-2754-5E0E-6432-614B4E7D6168}"/>
              </a:ext>
            </a:extLst>
          </p:cNvPr>
          <p:cNvSpPr/>
          <p:nvPr/>
        </p:nvSpPr>
        <p:spPr>
          <a:xfrm>
            <a:off x="1013591" y="2181414"/>
            <a:ext cx="2459602" cy="2390281"/>
          </a:xfrm>
          <a:prstGeom prst="roundRect">
            <a:avLst/>
          </a:prstGeom>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8" name="Rounded Rectangle 17">
            <a:extLst>
              <a:ext uri="{FF2B5EF4-FFF2-40B4-BE49-F238E27FC236}">
                <a16:creationId xmlns:a16="http://schemas.microsoft.com/office/drawing/2014/main" id="{BF7FC811-4879-741D-98BA-D22F64EB4CF0}"/>
              </a:ext>
            </a:extLst>
          </p:cNvPr>
          <p:cNvSpPr/>
          <p:nvPr/>
        </p:nvSpPr>
        <p:spPr>
          <a:xfrm>
            <a:off x="1289234" y="2448739"/>
            <a:ext cx="831954" cy="806972"/>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9" name="Rounded Rectangle 18">
            <a:extLst>
              <a:ext uri="{FF2B5EF4-FFF2-40B4-BE49-F238E27FC236}">
                <a16:creationId xmlns:a16="http://schemas.microsoft.com/office/drawing/2014/main" id="{98FB20C4-B6D5-45B6-AA7D-43568D048D88}"/>
              </a:ext>
            </a:extLst>
          </p:cNvPr>
          <p:cNvSpPr/>
          <p:nvPr/>
        </p:nvSpPr>
        <p:spPr>
          <a:xfrm>
            <a:off x="2399854" y="2448739"/>
            <a:ext cx="831954" cy="806972"/>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 name="Rounded Rectangle 19">
            <a:extLst>
              <a:ext uri="{FF2B5EF4-FFF2-40B4-BE49-F238E27FC236}">
                <a16:creationId xmlns:a16="http://schemas.microsoft.com/office/drawing/2014/main" id="{8E7A09B1-0F8D-E70D-39D8-ED2AAB97A8D3}"/>
              </a:ext>
            </a:extLst>
          </p:cNvPr>
          <p:cNvSpPr/>
          <p:nvPr/>
        </p:nvSpPr>
        <p:spPr>
          <a:xfrm>
            <a:off x="1289234" y="3452142"/>
            <a:ext cx="831954" cy="806972"/>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1" name="Rounded Rectangle 20">
            <a:extLst>
              <a:ext uri="{FF2B5EF4-FFF2-40B4-BE49-F238E27FC236}">
                <a16:creationId xmlns:a16="http://schemas.microsoft.com/office/drawing/2014/main" id="{B5DFF1D6-3BAC-762C-4127-6EC775D28BF8}"/>
              </a:ext>
            </a:extLst>
          </p:cNvPr>
          <p:cNvSpPr/>
          <p:nvPr/>
        </p:nvSpPr>
        <p:spPr>
          <a:xfrm>
            <a:off x="2399854" y="3452142"/>
            <a:ext cx="831954" cy="806972"/>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98" name="Group 97">
            <a:extLst>
              <a:ext uri="{FF2B5EF4-FFF2-40B4-BE49-F238E27FC236}">
                <a16:creationId xmlns:a16="http://schemas.microsoft.com/office/drawing/2014/main" id="{693DA020-677D-1690-4C95-379F8E9DCECE}"/>
              </a:ext>
            </a:extLst>
          </p:cNvPr>
          <p:cNvGrpSpPr/>
          <p:nvPr/>
        </p:nvGrpSpPr>
        <p:grpSpPr>
          <a:xfrm>
            <a:off x="4586370" y="2111077"/>
            <a:ext cx="2459602" cy="2390281"/>
            <a:chOff x="4554161" y="2810307"/>
            <a:chExt cx="2459602" cy="2390281"/>
          </a:xfrm>
        </p:grpSpPr>
        <p:sp>
          <p:nvSpPr>
            <p:cNvPr id="22" name="Rounded Rectangle 21">
              <a:extLst>
                <a:ext uri="{FF2B5EF4-FFF2-40B4-BE49-F238E27FC236}">
                  <a16:creationId xmlns:a16="http://schemas.microsoft.com/office/drawing/2014/main" id="{D572939F-B291-4830-8CBB-EE5722231EBF}"/>
                </a:ext>
              </a:extLst>
            </p:cNvPr>
            <p:cNvSpPr/>
            <p:nvPr/>
          </p:nvSpPr>
          <p:spPr>
            <a:xfrm>
              <a:off x="4554161" y="2810307"/>
              <a:ext cx="2459602" cy="2390281"/>
            </a:xfrm>
            <a:prstGeom prst="roundRect">
              <a:avLst/>
            </a:prstGeom>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34" name="Group 33">
              <a:extLst>
                <a:ext uri="{FF2B5EF4-FFF2-40B4-BE49-F238E27FC236}">
                  <a16:creationId xmlns:a16="http://schemas.microsoft.com/office/drawing/2014/main" id="{EE15A12D-11E9-3761-47A2-C9182C3D0F2E}"/>
                </a:ext>
              </a:extLst>
            </p:cNvPr>
            <p:cNvGrpSpPr/>
            <p:nvPr/>
          </p:nvGrpSpPr>
          <p:grpSpPr>
            <a:xfrm>
              <a:off x="4732649" y="2982870"/>
              <a:ext cx="2098300" cy="186735"/>
              <a:chOff x="4732649" y="2982870"/>
              <a:chExt cx="2098300" cy="186735"/>
            </a:xfrm>
          </p:grpSpPr>
          <p:sp>
            <p:nvSpPr>
              <p:cNvPr id="23" name="Rounded Rectangle 22">
                <a:extLst>
                  <a:ext uri="{FF2B5EF4-FFF2-40B4-BE49-F238E27FC236}">
                    <a16:creationId xmlns:a16="http://schemas.microsoft.com/office/drawing/2014/main" id="{439C9DD1-158E-F52D-2C04-2344ADC60DAE}"/>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7" name="Rounded Rectangle 26">
                <a:extLst>
                  <a:ext uri="{FF2B5EF4-FFF2-40B4-BE49-F238E27FC236}">
                    <a16:creationId xmlns:a16="http://schemas.microsoft.com/office/drawing/2014/main" id="{B7EBCB9D-2393-920F-09A6-72786D4A1B2B}"/>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8" name="Rounded Rectangle 27">
                <a:extLst>
                  <a:ext uri="{FF2B5EF4-FFF2-40B4-BE49-F238E27FC236}">
                    <a16:creationId xmlns:a16="http://schemas.microsoft.com/office/drawing/2014/main" id="{0ACC6394-5647-6B06-0D58-37C570F5DAD1}"/>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9" name="Rounded Rectangle 28">
                <a:extLst>
                  <a:ext uri="{FF2B5EF4-FFF2-40B4-BE49-F238E27FC236}">
                    <a16:creationId xmlns:a16="http://schemas.microsoft.com/office/drawing/2014/main" id="{9AD37354-C9F9-274D-D01C-3CE067B3749D}"/>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 name="Rounded Rectangle 29">
                <a:extLst>
                  <a:ext uri="{FF2B5EF4-FFF2-40B4-BE49-F238E27FC236}">
                    <a16:creationId xmlns:a16="http://schemas.microsoft.com/office/drawing/2014/main" id="{0024AA4E-DFE1-C1DD-B1A3-2065D03B1CFB}"/>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 name="Rounded Rectangle 30">
                <a:extLst>
                  <a:ext uri="{FF2B5EF4-FFF2-40B4-BE49-F238E27FC236}">
                    <a16:creationId xmlns:a16="http://schemas.microsoft.com/office/drawing/2014/main" id="{1CF72FD7-18A4-6A0D-17C9-D6F5D273F9B5}"/>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2" name="Rounded Rectangle 31">
                <a:extLst>
                  <a:ext uri="{FF2B5EF4-FFF2-40B4-BE49-F238E27FC236}">
                    <a16:creationId xmlns:a16="http://schemas.microsoft.com/office/drawing/2014/main" id="{ADB9AAAE-D6BC-D19A-E5DC-E9863785E297}"/>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3" name="Rounded Rectangle 32">
                <a:extLst>
                  <a:ext uri="{FF2B5EF4-FFF2-40B4-BE49-F238E27FC236}">
                    <a16:creationId xmlns:a16="http://schemas.microsoft.com/office/drawing/2014/main" id="{5BE87987-B8A7-AD4F-0F2F-AB846CCD370A}"/>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35" name="Group 34">
              <a:extLst>
                <a:ext uri="{FF2B5EF4-FFF2-40B4-BE49-F238E27FC236}">
                  <a16:creationId xmlns:a16="http://schemas.microsoft.com/office/drawing/2014/main" id="{23F38D2F-16DE-5076-820D-1B738549279E}"/>
                </a:ext>
              </a:extLst>
            </p:cNvPr>
            <p:cNvGrpSpPr/>
            <p:nvPr/>
          </p:nvGrpSpPr>
          <p:grpSpPr>
            <a:xfrm>
              <a:off x="4738355" y="3255294"/>
              <a:ext cx="2098300" cy="186735"/>
              <a:chOff x="4732649" y="2982870"/>
              <a:chExt cx="2098300" cy="186735"/>
            </a:xfrm>
          </p:grpSpPr>
          <p:sp>
            <p:nvSpPr>
              <p:cNvPr id="36" name="Rounded Rectangle 35">
                <a:extLst>
                  <a:ext uri="{FF2B5EF4-FFF2-40B4-BE49-F238E27FC236}">
                    <a16:creationId xmlns:a16="http://schemas.microsoft.com/office/drawing/2014/main" id="{CCE4F527-C897-D928-F0A3-81C1BBB39911}"/>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7" name="Rounded Rectangle 36">
                <a:extLst>
                  <a:ext uri="{FF2B5EF4-FFF2-40B4-BE49-F238E27FC236}">
                    <a16:creationId xmlns:a16="http://schemas.microsoft.com/office/drawing/2014/main" id="{C38B6B5A-6C91-64AB-5772-3C88473F995B}"/>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8" name="Rounded Rectangle 37">
                <a:extLst>
                  <a:ext uri="{FF2B5EF4-FFF2-40B4-BE49-F238E27FC236}">
                    <a16:creationId xmlns:a16="http://schemas.microsoft.com/office/drawing/2014/main" id="{96DAC3BD-142A-5F36-7D5E-805DBB516DB3}"/>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9" name="Rounded Rectangle 38">
                <a:extLst>
                  <a:ext uri="{FF2B5EF4-FFF2-40B4-BE49-F238E27FC236}">
                    <a16:creationId xmlns:a16="http://schemas.microsoft.com/office/drawing/2014/main" id="{1D1D3AA1-A6FA-FB84-B63D-96AD8BD2F901}"/>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0" name="Rounded Rectangle 39">
                <a:extLst>
                  <a:ext uri="{FF2B5EF4-FFF2-40B4-BE49-F238E27FC236}">
                    <a16:creationId xmlns:a16="http://schemas.microsoft.com/office/drawing/2014/main" id="{78EA2075-44BC-DF95-60C3-AC4BDA576479}"/>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1" name="Rounded Rectangle 40">
                <a:extLst>
                  <a:ext uri="{FF2B5EF4-FFF2-40B4-BE49-F238E27FC236}">
                    <a16:creationId xmlns:a16="http://schemas.microsoft.com/office/drawing/2014/main" id="{66C66B81-B30F-C273-A074-010A079ECE9A}"/>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2" name="Rounded Rectangle 41">
                <a:extLst>
                  <a:ext uri="{FF2B5EF4-FFF2-40B4-BE49-F238E27FC236}">
                    <a16:creationId xmlns:a16="http://schemas.microsoft.com/office/drawing/2014/main" id="{D22D878F-59C4-19CD-63B2-CF3D8BD4F2B0}"/>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3" name="Rounded Rectangle 42">
                <a:extLst>
                  <a:ext uri="{FF2B5EF4-FFF2-40B4-BE49-F238E27FC236}">
                    <a16:creationId xmlns:a16="http://schemas.microsoft.com/office/drawing/2014/main" id="{16B8FC1B-12BB-2AF2-01AE-0B1F5D56D62A}"/>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44" name="Group 43">
              <a:extLst>
                <a:ext uri="{FF2B5EF4-FFF2-40B4-BE49-F238E27FC236}">
                  <a16:creationId xmlns:a16="http://schemas.microsoft.com/office/drawing/2014/main" id="{58334A26-C989-698D-D573-50B6CF8B3729}"/>
                </a:ext>
              </a:extLst>
            </p:cNvPr>
            <p:cNvGrpSpPr/>
            <p:nvPr/>
          </p:nvGrpSpPr>
          <p:grpSpPr>
            <a:xfrm>
              <a:off x="4738875" y="3527718"/>
              <a:ext cx="2098300" cy="186735"/>
              <a:chOff x="4732649" y="2982870"/>
              <a:chExt cx="2098300" cy="186735"/>
            </a:xfrm>
          </p:grpSpPr>
          <p:sp>
            <p:nvSpPr>
              <p:cNvPr id="45" name="Rounded Rectangle 44">
                <a:extLst>
                  <a:ext uri="{FF2B5EF4-FFF2-40B4-BE49-F238E27FC236}">
                    <a16:creationId xmlns:a16="http://schemas.microsoft.com/office/drawing/2014/main" id="{0D30BF07-81CE-1B1E-555F-E01560F35BE7}"/>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6" name="Rounded Rectangle 45">
                <a:extLst>
                  <a:ext uri="{FF2B5EF4-FFF2-40B4-BE49-F238E27FC236}">
                    <a16:creationId xmlns:a16="http://schemas.microsoft.com/office/drawing/2014/main" id="{8E45A386-95B1-DE96-61AE-402F704A7139}"/>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7" name="Rounded Rectangle 46">
                <a:extLst>
                  <a:ext uri="{FF2B5EF4-FFF2-40B4-BE49-F238E27FC236}">
                    <a16:creationId xmlns:a16="http://schemas.microsoft.com/office/drawing/2014/main" id="{465D4108-9B21-E1E8-ED04-59C5C4EC73D3}"/>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8" name="Rounded Rectangle 47">
                <a:extLst>
                  <a:ext uri="{FF2B5EF4-FFF2-40B4-BE49-F238E27FC236}">
                    <a16:creationId xmlns:a16="http://schemas.microsoft.com/office/drawing/2014/main" id="{ABE92C7C-E557-9AF4-BD39-3E73B21131A2}"/>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9" name="Rounded Rectangle 48">
                <a:extLst>
                  <a:ext uri="{FF2B5EF4-FFF2-40B4-BE49-F238E27FC236}">
                    <a16:creationId xmlns:a16="http://schemas.microsoft.com/office/drawing/2014/main" id="{6C2FF1A1-17A7-8ABB-3382-08C9B7F93AB3}"/>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0" name="Rounded Rectangle 49">
                <a:extLst>
                  <a:ext uri="{FF2B5EF4-FFF2-40B4-BE49-F238E27FC236}">
                    <a16:creationId xmlns:a16="http://schemas.microsoft.com/office/drawing/2014/main" id="{C93E0EEE-5468-E162-635F-2A873541DFAC}"/>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1" name="Rounded Rectangle 50">
                <a:extLst>
                  <a:ext uri="{FF2B5EF4-FFF2-40B4-BE49-F238E27FC236}">
                    <a16:creationId xmlns:a16="http://schemas.microsoft.com/office/drawing/2014/main" id="{45259E19-EF79-587D-1A3D-9A406A817B9D}"/>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2" name="Rounded Rectangle 51">
                <a:extLst>
                  <a:ext uri="{FF2B5EF4-FFF2-40B4-BE49-F238E27FC236}">
                    <a16:creationId xmlns:a16="http://schemas.microsoft.com/office/drawing/2014/main" id="{D53CFA62-A716-B1F0-C1EE-5D849F30C71D}"/>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53" name="Group 52">
              <a:extLst>
                <a:ext uri="{FF2B5EF4-FFF2-40B4-BE49-F238E27FC236}">
                  <a16:creationId xmlns:a16="http://schemas.microsoft.com/office/drawing/2014/main" id="{3AB89124-3FD7-E410-C193-705711A7DD2B}"/>
                </a:ext>
              </a:extLst>
            </p:cNvPr>
            <p:cNvGrpSpPr/>
            <p:nvPr/>
          </p:nvGrpSpPr>
          <p:grpSpPr>
            <a:xfrm>
              <a:off x="4734812" y="3824994"/>
              <a:ext cx="2098300" cy="186735"/>
              <a:chOff x="4732649" y="2982870"/>
              <a:chExt cx="2098300" cy="186735"/>
            </a:xfrm>
          </p:grpSpPr>
          <p:sp>
            <p:nvSpPr>
              <p:cNvPr id="54" name="Rounded Rectangle 53">
                <a:extLst>
                  <a:ext uri="{FF2B5EF4-FFF2-40B4-BE49-F238E27FC236}">
                    <a16:creationId xmlns:a16="http://schemas.microsoft.com/office/drawing/2014/main" id="{D342F3A4-57CA-822F-EA65-B447BCBED60A}"/>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5" name="Rounded Rectangle 54">
                <a:extLst>
                  <a:ext uri="{FF2B5EF4-FFF2-40B4-BE49-F238E27FC236}">
                    <a16:creationId xmlns:a16="http://schemas.microsoft.com/office/drawing/2014/main" id="{113CCB05-31A0-0F45-2E8A-BB7B29414176}"/>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6" name="Rounded Rectangle 55">
                <a:extLst>
                  <a:ext uri="{FF2B5EF4-FFF2-40B4-BE49-F238E27FC236}">
                    <a16:creationId xmlns:a16="http://schemas.microsoft.com/office/drawing/2014/main" id="{872B2D7B-AB62-2129-7BBA-9C96B3C6FAE0}"/>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7" name="Rounded Rectangle 56">
                <a:extLst>
                  <a:ext uri="{FF2B5EF4-FFF2-40B4-BE49-F238E27FC236}">
                    <a16:creationId xmlns:a16="http://schemas.microsoft.com/office/drawing/2014/main" id="{80330420-E656-070C-0170-286BAF8523BE}"/>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8" name="Rounded Rectangle 57">
                <a:extLst>
                  <a:ext uri="{FF2B5EF4-FFF2-40B4-BE49-F238E27FC236}">
                    <a16:creationId xmlns:a16="http://schemas.microsoft.com/office/drawing/2014/main" id="{0E07B1D8-3BEC-15C9-BA5C-F27C39C079FE}"/>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9" name="Rounded Rectangle 58">
                <a:extLst>
                  <a:ext uri="{FF2B5EF4-FFF2-40B4-BE49-F238E27FC236}">
                    <a16:creationId xmlns:a16="http://schemas.microsoft.com/office/drawing/2014/main" id="{73E14E41-8FBD-8A13-D0F4-B4DAE9032A10}"/>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0" name="Rounded Rectangle 59">
                <a:extLst>
                  <a:ext uri="{FF2B5EF4-FFF2-40B4-BE49-F238E27FC236}">
                    <a16:creationId xmlns:a16="http://schemas.microsoft.com/office/drawing/2014/main" id="{6AC4DE1E-AEFD-89DA-A996-2D39F265A19D}"/>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1" name="Rounded Rectangle 60">
                <a:extLst>
                  <a:ext uri="{FF2B5EF4-FFF2-40B4-BE49-F238E27FC236}">
                    <a16:creationId xmlns:a16="http://schemas.microsoft.com/office/drawing/2014/main" id="{5197E30B-02E4-874B-AD9A-B17A375B15A5}"/>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62" name="Group 61">
              <a:extLst>
                <a:ext uri="{FF2B5EF4-FFF2-40B4-BE49-F238E27FC236}">
                  <a16:creationId xmlns:a16="http://schemas.microsoft.com/office/drawing/2014/main" id="{2F0802E3-D5D2-3CC8-210A-F77980616BB0}"/>
                </a:ext>
              </a:extLst>
            </p:cNvPr>
            <p:cNvGrpSpPr/>
            <p:nvPr/>
          </p:nvGrpSpPr>
          <p:grpSpPr>
            <a:xfrm>
              <a:off x="4734812" y="4094094"/>
              <a:ext cx="2098300" cy="186735"/>
              <a:chOff x="4732649" y="2982870"/>
              <a:chExt cx="2098300" cy="186735"/>
            </a:xfrm>
          </p:grpSpPr>
          <p:sp>
            <p:nvSpPr>
              <p:cNvPr id="63" name="Rounded Rectangle 62">
                <a:extLst>
                  <a:ext uri="{FF2B5EF4-FFF2-40B4-BE49-F238E27FC236}">
                    <a16:creationId xmlns:a16="http://schemas.microsoft.com/office/drawing/2014/main" id="{D137311D-96C9-137C-FC04-4145669A8D9B}"/>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4" name="Rounded Rectangle 63">
                <a:extLst>
                  <a:ext uri="{FF2B5EF4-FFF2-40B4-BE49-F238E27FC236}">
                    <a16:creationId xmlns:a16="http://schemas.microsoft.com/office/drawing/2014/main" id="{C3C0E6F5-D976-8B71-4BAD-3AAAA4A19CC8}"/>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5" name="Rounded Rectangle 64">
                <a:extLst>
                  <a:ext uri="{FF2B5EF4-FFF2-40B4-BE49-F238E27FC236}">
                    <a16:creationId xmlns:a16="http://schemas.microsoft.com/office/drawing/2014/main" id="{67CEB19B-4FDD-246C-54C5-A903D06560D1}"/>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6" name="Rounded Rectangle 65">
                <a:extLst>
                  <a:ext uri="{FF2B5EF4-FFF2-40B4-BE49-F238E27FC236}">
                    <a16:creationId xmlns:a16="http://schemas.microsoft.com/office/drawing/2014/main" id="{BC258B9D-96D2-FA8E-DF1E-59AE64CB602A}"/>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7" name="Rounded Rectangle 66">
                <a:extLst>
                  <a:ext uri="{FF2B5EF4-FFF2-40B4-BE49-F238E27FC236}">
                    <a16:creationId xmlns:a16="http://schemas.microsoft.com/office/drawing/2014/main" id="{05255693-36C3-3B08-4206-8D016C1F1F62}"/>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8" name="Rounded Rectangle 67">
                <a:extLst>
                  <a:ext uri="{FF2B5EF4-FFF2-40B4-BE49-F238E27FC236}">
                    <a16:creationId xmlns:a16="http://schemas.microsoft.com/office/drawing/2014/main" id="{30139953-26B2-CB2E-3DB1-7BE8F0FEF785}"/>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9" name="Rounded Rectangle 68">
                <a:extLst>
                  <a:ext uri="{FF2B5EF4-FFF2-40B4-BE49-F238E27FC236}">
                    <a16:creationId xmlns:a16="http://schemas.microsoft.com/office/drawing/2014/main" id="{330B9234-D522-81D3-966D-75758CFDABBF}"/>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0" name="Rounded Rectangle 69">
                <a:extLst>
                  <a:ext uri="{FF2B5EF4-FFF2-40B4-BE49-F238E27FC236}">
                    <a16:creationId xmlns:a16="http://schemas.microsoft.com/office/drawing/2014/main" id="{727E847C-F276-2DDD-55C7-9892051037B4}"/>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71" name="Group 70">
              <a:extLst>
                <a:ext uri="{FF2B5EF4-FFF2-40B4-BE49-F238E27FC236}">
                  <a16:creationId xmlns:a16="http://schemas.microsoft.com/office/drawing/2014/main" id="{0E65C33B-AABF-60E6-D3BA-FCCE7755B81B}"/>
                </a:ext>
              </a:extLst>
            </p:cNvPr>
            <p:cNvGrpSpPr/>
            <p:nvPr/>
          </p:nvGrpSpPr>
          <p:grpSpPr>
            <a:xfrm>
              <a:off x="4745001" y="4363194"/>
              <a:ext cx="2098300" cy="186735"/>
              <a:chOff x="4732649" y="2982870"/>
              <a:chExt cx="2098300" cy="186735"/>
            </a:xfrm>
          </p:grpSpPr>
          <p:sp>
            <p:nvSpPr>
              <p:cNvPr id="72" name="Rounded Rectangle 71">
                <a:extLst>
                  <a:ext uri="{FF2B5EF4-FFF2-40B4-BE49-F238E27FC236}">
                    <a16:creationId xmlns:a16="http://schemas.microsoft.com/office/drawing/2014/main" id="{CF584C1C-72CE-9EA1-F228-88FF6B2A3E8B}"/>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3" name="Rounded Rectangle 72">
                <a:extLst>
                  <a:ext uri="{FF2B5EF4-FFF2-40B4-BE49-F238E27FC236}">
                    <a16:creationId xmlns:a16="http://schemas.microsoft.com/office/drawing/2014/main" id="{D228C312-750D-1377-AF2A-A0B5601D378E}"/>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4" name="Rounded Rectangle 73">
                <a:extLst>
                  <a:ext uri="{FF2B5EF4-FFF2-40B4-BE49-F238E27FC236}">
                    <a16:creationId xmlns:a16="http://schemas.microsoft.com/office/drawing/2014/main" id="{9C901B95-340E-479B-1A4C-0A77099A7987}"/>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5" name="Rounded Rectangle 74">
                <a:extLst>
                  <a:ext uri="{FF2B5EF4-FFF2-40B4-BE49-F238E27FC236}">
                    <a16:creationId xmlns:a16="http://schemas.microsoft.com/office/drawing/2014/main" id="{AF5D1160-2C87-9247-6B6D-F7E62B076198}"/>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6" name="Rounded Rectangle 75">
                <a:extLst>
                  <a:ext uri="{FF2B5EF4-FFF2-40B4-BE49-F238E27FC236}">
                    <a16:creationId xmlns:a16="http://schemas.microsoft.com/office/drawing/2014/main" id="{DA0D7647-E03F-D8F0-A8C4-3957251F5B40}"/>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7" name="Rounded Rectangle 76">
                <a:extLst>
                  <a:ext uri="{FF2B5EF4-FFF2-40B4-BE49-F238E27FC236}">
                    <a16:creationId xmlns:a16="http://schemas.microsoft.com/office/drawing/2014/main" id="{88948012-01A2-AD67-DB1E-2DD5AF9CE5F5}"/>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8" name="Rounded Rectangle 77">
                <a:extLst>
                  <a:ext uri="{FF2B5EF4-FFF2-40B4-BE49-F238E27FC236}">
                    <a16:creationId xmlns:a16="http://schemas.microsoft.com/office/drawing/2014/main" id="{9712976F-46FA-53B6-38B1-FD059704DE9F}"/>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9" name="Rounded Rectangle 78">
                <a:extLst>
                  <a:ext uri="{FF2B5EF4-FFF2-40B4-BE49-F238E27FC236}">
                    <a16:creationId xmlns:a16="http://schemas.microsoft.com/office/drawing/2014/main" id="{D6155393-D87F-2A73-B3C6-607A2CB8BC2C}"/>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80" name="Group 79">
              <a:extLst>
                <a:ext uri="{FF2B5EF4-FFF2-40B4-BE49-F238E27FC236}">
                  <a16:creationId xmlns:a16="http://schemas.microsoft.com/office/drawing/2014/main" id="{7DF7CFF9-0755-F20D-603D-C214BF70B0A5}"/>
                </a:ext>
              </a:extLst>
            </p:cNvPr>
            <p:cNvGrpSpPr/>
            <p:nvPr/>
          </p:nvGrpSpPr>
          <p:grpSpPr>
            <a:xfrm>
              <a:off x="4745001" y="4633820"/>
              <a:ext cx="2098300" cy="186735"/>
              <a:chOff x="4732649" y="2982870"/>
              <a:chExt cx="2098300" cy="186735"/>
            </a:xfrm>
          </p:grpSpPr>
          <p:sp>
            <p:nvSpPr>
              <p:cNvPr id="81" name="Rounded Rectangle 80">
                <a:extLst>
                  <a:ext uri="{FF2B5EF4-FFF2-40B4-BE49-F238E27FC236}">
                    <a16:creationId xmlns:a16="http://schemas.microsoft.com/office/drawing/2014/main" id="{E0F70A5A-1D60-604A-577F-39F8D80E2017}"/>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2" name="Rounded Rectangle 81">
                <a:extLst>
                  <a:ext uri="{FF2B5EF4-FFF2-40B4-BE49-F238E27FC236}">
                    <a16:creationId xmlns:a16="http://schemas.microsoft.com/office/drawing/2014/main" id="{9E23C9BF-F95D-4FD9-0F22-34A7AEF189C6}"/>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3" name="Rounded Rectangle 82">
                <a:extLst>
                  <a:ext uri="{FF2B5EF4-FFF2-40B4-BE49-F238E27FC236}">
                    <a16:creationId xmlns:a16="http://schemas.microsoft.com/office/drawing/2014/main" id="{95F1F4DC-E9B3-C15A-6849-3A7160949F8F}"/>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4" name="Rounded Rectangle 83">
                <a:extLst>
                  <a:ext uri="{FF2B5EF4-FFF2-40B4-BE49-F238E27FC236}">
                    <a16:creationId xmlns:a16="http://schemas.microsoft.com/office/drawing/2014/main" id="{4CF0B57F-75FB-2EFF-9885-395A91B67F29}"/>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5" name="Rounded Rectangle 84">
                <a:extLst>
                  <a:ext uri="{FF2B5EF4-FFF2-40B4-BE49-F238E27FC236}">
                    <a16:creationId xmlns:a16="http://schemas.microsoft.com/office/drawing/2014/main" id="{A21B4992-E2F6-3659-0220-F718AFC1B63C}"/>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6" name="Rounded Rectangle 85">
                <a:extLst>
                  <a:ext uri="{FF2B5EF4-FFF2-40B4-BE49-F238E27FC236}">
                    <a16:creationId xmlns:a16="http://schemas.microsoft.com/office/drawing/2014/main" id="{759FC78F-821C-ED74-BD75-06C6F765120E}"/>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7" name="Rounded Rectangle 86">
                <a:extLst>
                  <a:ext uri="{FF2B5EF4-FFF2-40B4-BE49-F238E27FC236}">
                    <a16:creationId xmlns:a16="http://schemas.microsoft.com/office/drawing/2014/main" id="{D523F2BB-EB6C-2F1C-B86F-B8D6866EEB5C}"/>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8" name="Rounded Rectangle 87">
                <a:extLst>
                  <a:ext uri="{FF2B5EF4-FFF2-40B4-BE49-F238E27FC236}">
                    <a16:creationId xmlns:a16="http://schemas.microsoft.com/office/drawing/2014/main" id="{807FF363-6A31-3D2C-E009-A6EB0348BB8E}"/>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89" name="Group 88">
              <a:extLst>
                <a:ext uri="{FF2B5EF4-FFF2-40B4-BE49-F238E27FC236}">
                  <a16:creationId xmlns:a16="http://schemas.microsoft.com/office/drawing/2014/main" id="{38E0CB06-DB32-3F37-3E89-EA87841917B7}"/>
                </a:ext>
              </a:extLst>
            </p:cNvPr>
            <p:cNvGrpSpPr/>
            <p:nvPr/>
          </p:nvGrpSpPr>
          <p:grpSpPr>
            <a:xfrm>
              <a:off x="4745001" y="4873437"/>
              <a:ext cx="2098300" cy="186735"/>
              <a:chOff x="4732649" y="2982870"/>
              <a:chExt cx="2098300" cy="186735"/>
            </a:xfrm>
          </p:grpSpPr>
          <p:sp>
            <p:nvSpPr>
              <p:cNvPr id="90" name="Rounded Rectangle 89">
                <a:extLst>
                  <a:ext uri="{FF2B5EF4-FFF2-40B4-BE49-F238E27FC236}">
                    <a16:creationId xmlns:a16="http://schemas.microsoft.com/office/drawing/2014/main" id="{B1DCDFEA-1FC7-B130-A817-441B6F7BD58E}"/>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1" name="Rounded Rectangle 90">
                <a:extLst>
                  <a:ext uri="{FF2B5EF4-FFF2-40B4-BE49-F238E27FC236}">
                    <a16:creationId xmlns:a16="http://schemas.microsoft.com/office/drawing/2014/main" id="{EB73E8C1-EEB6-03FB-A9E9-4D5E4DDB679E}"/>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2" name="Rounded Rectangle 91">
                <a:extLst>
                  <a:ext uri="{FF2B5EF4-FFF2-40B4-BE49-F238E27FC236}">
                    <a16:creationId xmlns:a16="http://schemas.microsoft.com/office/drawing/2014/main" id="{EBC03385-60E3-36CB-8D7E-22F8B33F7FCA}"/>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3" name="Rounded Rectangle 92">
                <a:extLst>
                  <a:ext uri="{FF2B5EF4-FFF2-40B4-BE49-F238E27FC236}">
                    <a16:creationId xmlns:a16="http://schemas.microsoft.com/office/drawing/2014/main" id="{9A717200-B425-4A79-E836-488F3619182F}"/>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4" name="Rounded Rectangle 93">
                <a:extLst>
                  <a:ext uri="{FF2B5EF4-FFF2-40B4-BE49-F238E27FC236}">
                    <a16:creationId xmlns:a16="http://schemas.microsoft.com/office/drawing/2014/main" id="{A6B61875-92F6-DC3A-FE6F-1AEF56551325}"/>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5" name="Rounded Rectangle 94">
                <a:extLst>
                  <a:ext uri="{FF2B5EF4-FFF2-40B4-BE49-F238E27FC236}">
                    <a16:creationId xmlns:a16="http://schemas.microsoft.com/office/drawing/2014/main" id="{DC336D36-8666-ECAA-DA66-219379C7BD5B}"/>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6" name="Rounded Rectangle 95">
                <a:extLst>
                  <a:ext uri="{FF2B5EF4-FFF2-40B4-BE49-F238E27FC236}">
                    <a16:creationId xmlns:a16="http://schemas.microsoft.com/office/drawing/2014/main" id="{C4C15033-DB31-9C67-35A1-BE8804712ADF}"/>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7" name="Rounded Rectangle 96">
                <a:extLst>
                  <a:ext uri="{FF2B5EF4-FFF2-40B4-BE49-F238E27FC236}">
                    <a16:creationId xmlns:a16="http://schemas.microsoft.com/office/drawing/2014/main" id="{3173A97C-E533-5741-25C8-4A56E2782CDE}"/>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grpSp>
        <p:nvGrpSpPr>
          <p:cNvPr id="99" name="Group 98">
            <a:extLst>
              <a:ext uri="{FF2B5EF4-FFF2-40B4-BE49-F238E27FC236}">
                <a16:creationId xmlns:a16="http://schemas.microsoft.com/office/drawing/2014/main" id="{E8E065F9-4148-5B98-E6FA-631D8232FF9D}"/>
              </a:ext>
            </a:extLst>
          </p:cNvPr>
          <p:cNvGrpSpPr/>
          <p:nvPr/>
        </p:nvGrpSpPr>
        <p:grpSpPr>
          <a:xfrm>
            <a:off x="8319388" y="2181414"/>
            <a:ext cx="953905" cy="868367"/>
            <a:chOff x="4554161" y="2810307"/>
            <a:chExt cx="2459602" cy="2390281"/>
          </a:xfrm>
        </p:grpSpPr>
        <p:sp>
          <p:nvSpPr>
            <p:cNvPr id="100" name="Rounded Rectangle 99">
              <a:extLst>
                <a:ext uri="{FF2B5EF4-FFF2-40B4-BE49-F238E27FC236}">
                  <a16:creationId xmlns:a16="http://schemas.microsoft.com/office/drawing/2014/main" id="{69DFACD4-0424-67E7-8DC6-0C067FD79091}"/>
                </a:ext>
              </a:extLst>
            </p:cNvPr>
            <p:cNvSpPr/>
            <p:nvPr/>
          </p:nvSpPr>
          <p:spPr>
            <a:xfrm>
              <a:off x="4554161" y="2810307"/>
              <a:ext cx="2459602" cy="23902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101" name="Group 100">
              <a:extLst>
                <a:ext uri="{FF2B5EF4-FFF2-40B4-BE49-F238E27FC236}">
                  <a16:creationId xmlns:a16="http://schemas.microsoft.com/office/drawing/2014/main" id="{2207F858-0DBB-7B05-0360-CBBB4A42969D}"/>
                </a:ext>
              </a:extLst>
            </p:cNvPr>
            <p:cNvGrpSpPr/>
            <p:nvPr/>
          </p:nvGrpSpPr>
          <p:grpSpPr>
            <a:xfrm>
              <a:off x="4732649" y="2982870"/>
              <a:ext cx="2098300" cy="186735"/>
              <a:chOff x="4732649" y="2982870"/>
              <a:chExt cx="2098300" cy="186735"/>
            </a:xfrm>
          </p:grpSpPr>
          <p:sp>
            <p:nvSpPr>
              <p:cNvPr id="165" name="Rounded Rectangle 164">
                <a:extLst>
                  <a:ext uri="{FF2B5EF4-FFF2-40B4-BE49-F238E27FC236}">
                    <a16:creationId xmlns:a16="http://schemas.microsoft.com/office/drawing/2014/main" id="{E427C290-0B7A-18E9-C0CD-15C89307FD21}"/>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6" name="Rounded Rectangle 165">
                <a:extLst>
                  <a:ext uri="{FF2B5EF4-FFF2-40B4-BE49-F238E27FC236}">
                    <a16:creationId xmlns:a16="http://schemas.microsoft.com/office/drawing/2014/main" id="{D2C2A36C-44C7-0C7D-43A1-6F16E6D290D1}"/>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7" name="Rounded Rectangle 166">
                <a:extLst>
                  <a:ext uri="{FF2B5EF4-FFF2-40B4-BE49-F238E27FC236}">
                    <a16:creationId xmlns:a16="http://schemas.microsoft.com/office/drawing/2014/main" id="{09BEC129-4AA8-6C63-EE98-AED9D57BB00A}"/>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8" name="Rounded Rectangle 167">
                <a:extLst>
                  <a:ext uri="{FF2B5EF4-FFF2-40B4-BE49-F238E27FC236}">
                    <a16:creationId xmlns:a16="http://schemas.microsoft.com/office/drawing/2014/main" id="{1486BC1A-1C3F-74B1-7CC0-700E3F21D428}"/>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9" name="Rounded Rectangle 168">
                <a:extLst>
                  <a:ext uri="{FF2B5EF4-FFF2-40B4-BE49-F238E27FC236}">
                    <a16:creationId xmlns:a16="http://schemas.microsoft.com/office/drawing/2014/main" id="{82433B0B-C063-F235-1CB4-8475C573CD4A}"/>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70" name="Rounded Rectangle 169">
                <a:extLst>
                  <a:ext uri="{FF2B5EF4-FFF2-40B4-BE49-F238E27FC236}">
                    <a16:creationId xmlns:a16="http://schemas.microsoft.com/office/drawing/2014/main" id="{F702E54C-C9A4-21A1-C09A-020B2B8F5805}"/>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71" name="Rounded Rectangle 170">
                <a:extLst>
                  <a:ext uri="{FF2B5EF4-FFF2-40B4-BE49-F238E27FC236}">
                    <a16:creationId xmlns:a16="http://schemas.microsoft.com/office/drawing/2014/main" id="{597E0783-A0F7-8300-59E5-839969E6475D}"/>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72" name="Rounded Rectangle 171">
                <a:extLst>
                  <a:ext uri="{FF2B5EF4-FFF2-40B4-BE49-F238E27FC236}">
                    <a16:creationId xmlns:a16="http://schemas.microsoft.com/office/drawing/2014/main" id="{30347662-77FA-81BF-C6C8-7C18E57857FA}"/>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102" name="Group 101">
              <a:extLst>
                <a:ext uri="{FF2B5EF4-FFF2-40B4-BE49-F238E27FC236}">
                  <a16:creationId xmlns:a16="http://schemas.microsoft.com/office/drawing/2014/main" id="{98F87387-05A0-FC1F-0754-FA12CDF1D228}"/>
                </a:ext>
              </a:extLst>
            </p:cNvPr>
            <p:cNvGrpSpPr/>
            <p:nvPr/>
          </p:nvGrpSpPr>
          <p:grpSpPr>
            <a:xfrm>
              <a:off x="4738355" y="3255294"/>
              <a:ext cx="2098300" cy="186735"/>
              <a:chOff x="4732649" y="2982870"/>
              <a:chExt cx="2098300" cy="186735"/>
            </a:xfrm>
          </p:grpSpPr>
          <p:sp>
            <p:nvSpPr>
              <p:cNvPr id="157" name="Rounded Rectangle 156">
                <a:extLst>
                  <a:ext uri="{FF2B5EF4-FFF2-40B4-BE49-F238E27FC236}">
                    <a16:creationId xmlns:a16="http://schemas.microsoft.com/office/drawing/2014/main" id="{4DF2ACB7-E642-56E0-C716-2C1D0AE26DB2}"/>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8" name="Rounded Rectangle 157">
                <a:extLst>
                  <a:ext uri="{FF2B5EF4-FFF2-40B4-BE49-F238E27FC236}">
                    <a16:creationId xmlns:a16="http://schemas.microsoft.com/office/drawing/2014/main" id="{1BF6E185-5A26-3ACF-2B28-C6977C397A49}"/>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9" name="Rounded Rectangle 158">
                <a:extLst>
                  <a:ext uri="{FF2B5EF4-FFF2-40B4-BE49-F238E27FC236}">
                    <a16:creationId xmlns:a16="http://schemas.microsoft.com/office/drawing/2014/main" id="{3D3D0DBF-EE79-24FE-9047-CE7F14F66138}"/>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0" name="Rounded Rectangle 159">
                <a:extLst>
                  <a:ext uri="{FF2B5EF4-FFF2-40B4-BE49-F238E27FC236}">
                    <a16:creationId xmlns:a16="http://schemas.microsoft.com/office/drawing/2014/main" id="{30F3A399-5E93-326A-D10C-A68B0BFC7196}"/>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1" name="Rounded Rectangle 160">
                <a:extLst>
                  <a:ext uri="{FF2B5EF4-FFF2-40B4-BE49-F238E27FC236}">
                    <a16:creationId xmlns:a16="http://schemas.microsoft.com/office/drawing/2014/main" id="{0618648F-72B8-D1B2-6CE0-3838559B3631}"/>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2" name="Rounded Rectangle 161">
                <a:extLst>
                  <a:ext uri="{FF2B5EF4-FFF2-40B4-BE49-F238E27FC236}">
                    <a16:creationId xmlns:a16="http://schemas.microsoft.com/office/drawing/2014/main" id="{DE88F8DA-79F6-9C76-2736-C5AF61F1F521}"/>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3" name="Rounded Rectangle 162">
                <a:extLst>
                  <a:ext uri="{FF2B5EF4-FFF2-40B4-BE49-F238E27FC236}">
                    <a16:creationId xmlns:a16="http://schemas.microsoft.com/office/drawing/2014/main" id="{FA03C027-CB02-81C9-F807-707A9F5C910C}"/>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4" name="Rounded Rectangle 163">
                <a:extLst>
                  <a:ext uri="{FF2B5EF4-FFF2-40B4-BE49-F238E27FC236}">
                    <a16:creationId xmlns:a16="http://schemas.microsoft.com/office/drawing/2014/main" id="{BB656840-A5C7-263C-8782-00E787083974}"/>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103" name="Group 102">
              <a:extLst>
                <a:ext uri="{FF2B5EF4-FFF2-40B4-BE49-F238E27FC236}">
                  <a16:creationId xmlns:a16="http://schemas.microsoft.com/office/drawing/2014/main" id="{E3A1FC51-E208-C5F2-4199-D09A8C81B5A3}"/>
                </a:ext>
              </a:extLst>
            </p:cNvPr>
            <p:cNvGrpSpPr/>
            <p:nvPr/>
          </p:nvGrpSpPr>
          <p:grpSpPr>
            <a:xfrm>
              <a:off x="4738875" y="3527718"/>
              <a:ext cx="2098300" cy="186735"/>
              <a:chOff x="4732649" y="2982870"/>
              <a:chExt cx="2098300" cy="186735"/>
            </a:xfrm>
          </p:grpSpPr>
          <p:sp>
            <p:nvSpPr>
              <p:cNvPr id="149" name="Rounded Rectangle 148">
                <a:extLst>
                  <a:ext uri="{FF2B5EF4-FFF2-40B4-BE49-F238E27FC236}">
                    <a16:creationId xmlns:a16="http://schemas.microsoft.com/office/drawing/2014/main" id="{A6EE10DE-D6A5-18BF-5135-735219C3A0A5}"/>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0" name="Rounded Rectangle 149">
                <a:extLst>
                  <a:ext uri="{FF2B5EF4-FFF2-40B4-BE49-F238E27FC236}">
                    <a16:creationId xmlns:a16="http://schemas.microsoft.com/office/drawing/2014/main" id="{26A468BE-6CD5-C5D0-CD59-80E5EF997A45}"/>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1" name="Rounded Rectangle 150">
                <a:extLst>
                  <a:ext uri="{FF2B5EF4-FFF2-40B4-BE49-F238E27FC236}">
                    <a16:creationId xmlns:a16="http://schemas.microsoft.com/office/drawing/2014/main" id="{88907EAC-9B70-F080-3EB4-74EA5A36D2A7}"/>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2" name="Rounded Rectangle 151">
                <a:extLst>
                  <a:ext uri="{FF2B5EF4-FFF2-40B4-BE49-F238E27FC236}">
                    <a16:creationId xmlns:a16="http://schemas.microsoft.com/office/drawing/2014/main" id="{2ED0A450-2EB8-FFE1-E070-2E29779DE3C0}"/>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3" name="Rounded Rectangle 152">
                <a:extLst>
                  <a:ext uri="{FF2B5EF4-FFF2-40B4-BE49-F238E27FC236}">
                    <a16:creationId xmlns:a16="http://schemas.microsoft.com/office/drawing/2014/main" id="{CE2EBB37-4A3D-4C1C-BBA7-B5638EC409D7}"/>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4" name="Rounded Rectangle 153">
                <a:extLst>
                  <a:ext uri="{FF2B5EF4-FFF2-40B4-BE49-F238E27FC236}">
                    <a16:creationId xmlns:a16="http://schemas.microsoft.com/office/drawing/2014/main" id="{FB379DA7-BC8B-CA64-70CA-796D7AA4C4E8}"/>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5" name="Rounded Rectangle 154">
                <a:extLst>
                  <a:ext uri="{FF2B5EF4-FFF2-40B4-BE49-F238E27FC236}">
                    <a16:creationId xmlns:a16="http://schemas.microsoft.com/office/drawing/2014/main" id="{BA627022-F7C3-DD70-2C0C-3303705247DF}"/>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6" name="Rounded Rectangle 155">
                <a:extLst>
                  <a:ext uri="{FF2B5EF4-FFF2-40B4-BE49-F238E27FC236}">
                    <a16:creationId xmlns:a16="http://schemas.microsoft.com/office/drawing/2014/main" id="{B6F783DC-DA70-CC58-26BE-9A03B329E243}"/>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104" name="Group 103">
              <a:extLst>
                <a:ext uri="{FF2B5EF4-FFF2-40B4-BE49-F238E27FC236}">
                  <a16:creationId xmlns:a16="http://schemas.microsoft.com/office/drawing/2014/main" id="{AEEB817D-91FD-6C1C-625B-50E222FFF130}"/>
                </a:ext>
              </a:extLst>
            </p:cNvPr>
            <p:cNvGrpSpPr/>
            <p:nvPr/>
          </p:nvGrpSpPr>
          <p:grpSpPr>
            <a:xfrm>
              <a:off x="4734812" y="3824994"/>
              <a:ext cx="2098300" cy="186735"/>
              <a:chOff x="4732649" y="2982870"/>
              <a:chExt cx="2098300" cy="186735"/>
            </a:xfrm>
          </p:grpSpPr>
          <p:sp>
            <p:nvSpPr>
              <p:cNvPr id="141" name="Rounded Rectangle 140">
                <a:extLst>
                  <a:ext uri="{FF2B5EF4-FFF2-40B4-BE49-F238E27FC236}">
                    <a16:creationId xmlns:a16="http://schemas.microsoft.com/office/drawing/2014/main" id="{74C4B772-9B22-957A-8613-A67B1A31A5E1}"/>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2" name="Rounded Rectangle 141">
                <a:extLst>
                  <a:ext uri="{FF2B5EF4-FFF2-40B4-BE49-F238E27FC236}">
                    <a16:creationId xmlns:a16="http://schemas.microsoft.com/office/drawing/2014/main" id="{03CEA166-DFCE-AEF6-5E84-21185DC09C47}"/>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3" name="Rounded Rectangle 142">
                <a:extLst>
                  <a:ext uri="{FF2B5EF4-FFF2-40B4-BE49-F238E27FC236}">
                    <a16:creationId xmlns:a16="http://schemas.microsoft.com/office/drawing/2014/main" id="{BF9C95C0-E1D7-0ECA-0C5B-D2F6FAA1DB45}"/>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4" name="Rounded Rectangle 143">
                <a:extLst>
                  <a:ext uri="{FF2B5EF4-FFF2-40B4-BE49-F238E27FC236}">
                    <a16:creationId xmlns:a16="http://schemas.microsoft.com/office/drawing/2014/main" id="{B34BB08C-9C87-3FC6-0D17-408244FBA973}"/>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5" name="Rounded Rectangle 144">
                <a:extLst>
                  <a:ext uri="{FF2B5EF4-FFF2-40B4-BE49-F238E27FC236}">
                    <a16:creationId xmlns:a16="http://schemas.microsoft.com/office/drawing/2014/main" id="{688CC137-F234-3CC1-D00A-2BB35DA11702}"/>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6" name="Rounded Rectangle 145">
                <a:extLst>
                  <a:ext uri="{FF2B5EF4-FFF2-40B4-BE49-F238E27FC236}">
                    <a16:creationId xmlns:a16="http://schemas.microsoft.com/office/drawing/2014/main" id="{2CAF0A96-FC80-6ABC-489A-F981AC905616}"/>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7" name="Rounded Rectangle 146">
                <a:extLst>
                  <a:ext uri="{FF2B5EF4-FFF2-40B4-BE49-F238E27FC236}">
                    <a16:creationId xmlns:a16="http://schemas.microsoft.com/office/drawing/2014/main" id="{EFAB193B-DF4A-0B15-CFAE-50EE7BF3A593}"/>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8" name="Rounded Rectangle 147">
                <a:extLst>
                  <a:ext uri="{FF2B5EF4-FFF2-40B4-BE49-F238E27FC236}">
                    <a16:creationId xmlns:a16="http://schemas.microsoft.com/office/drawing/2014/main" id="{AF3FFFCF-6ACF-2DDD-5060-158BC7D9D8D7}"/>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105" name="Group 104">
              <a:extLst>
                <a:ext uri="{FF2B5EF4-FFF2-40B4-BE49-F238E27FC236}">
                  <a16:creationId xmlns:a16="http://schemas.microsoft.com/office/drawing/2014/main" id="{77296A8F-F457-A22F-87A5-DE7513135FE0}"/>
                </a:ext>
              </a:extLst>
            </p:cNvPr>
            <p:cNvGrpSpPr/>
            <p:nvPr/>
          </p:nvGrpSpPr>
          <p:grpSpPr>
            <a:xfrm>
              <a:off x="4734812" y="4094094"/>
              <a:ext cx="2098300" cy="186735"/>
              <a:chOff x="4732649" y="2982870"/>
              <a:chExt cx="2098300" cy="186735"/>
            </a:xfrm>
          </p:grpSpPr>
          <p:sp>
            <p:nvSpPr>
              <p:cNvPr id="133" name="Rounded Rectangle 132">
                <a:extLst>
                  <a:ext uri="{FF2B5EF4-FFF2-40B4-BE49-F238E27FC236}">
                    <a16:creationId xmlns:a16="http://schemas.microsoft.com/office/drawing/2014/main" id="{350F954E-3AE4-AE5F-3EDA-15970A7D9156}"/>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4" name="Rounded Rectangle 133">
                <a:extLst>
                  <a:ext uri="{FF2B5EF4-FFF2-40B4-BE49-F238E27FC236}">
                    <a16:creationId xmlns:a16="http://schemas.microsoft.com/office/drawing/2014/main" id="{27F5C79C-684F-0FBE-7314-62EBF14EFA77}"/>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5" name="Rounded Rectangle 134">
                <a:extLst>
                  <a:ext uri="{FF2B5EF4-FFF2-40B4-BE49-F238E27FC236}">
                    <a16:creationId xmlns:a16="http://schemas.microsoft.com/office/drawing/2014/main" id="{5836DA53-E398-EF6D-8118-294E5B1B1B70}"/>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6" name="Rounded Rectangle 135">
                <a:extLst>
                  <a:ext uri="{FF2B5EF4-FFF2-40B4-BE49-F238E27FC236}">
                    <a16:creationId xmlns:a16="http://schemas.microsoft.com/office/drawing/2014/main" id="{277ABC66-7C46-54CA-FAED-E0859C7C2B83}"/>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7" name="Rounded Rectangle 136">
                <a:extLst>
                  <a:ext uri="{FF2B5EF4-FFF2-40B4-BE49-F238E27FC236}">
                    <a16:creationId xmlns:a16="http://schemas.microsoft.com/office/drawing/2014/main" id="{E97EA6F7-984D-534C-5D3C-E48867CC3D73}"/>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8" name="Rounded Rectangle 137">
                <a:extLst>
                  <a:ext uri="{FF2B5EF4-FFF2-40B4-BE49-F238E27FC236}">
                    <a16:creationId xmlns:a16="http://schemas.microsoft.com/office/drawing/2014/main" id="{3A53370C-5797-FB55-07C2-DB60E3E71B68}"/>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9" name="Rounded Rectangle 138">
                <a:extLst>
                  <a:ext uri="{FF2B5EF4-FFF2-40B4-BE49-F238E27FC236}">
                    <a16:creationId xmlns:a16="http://schemas.microsoft.com/office/drawing/2014/main" id="{46EC3D1E-6959-0E11-CE31-F99CAACF3743}"/>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0" name="Rounded Rectangle 139">
                <a:extLst>
                  <a:ext uri="{FF2B5EF4-FFF2-40B4-BE49-F238E27FC236}">
                    <a16:creationId xmlns:a16="http://schemas.microsoft.com/office/drawing/2014/main" id="{2ECD849F-9EF0-42E9-DC79-E85610A5956D}"/>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106" name="Group 105">
              <a:extLst>
                <a:ext uri="{FF2B5EF4-FFF2-40B4-BE49-F238E27FC236}">
                  <a16:creationId xmlns:a16="http://schemas.microsoft.com/office/drawing/2014/main" id="{A89183DF-3481-9AF0-DD89-9D31493B2708}"/>
                </a:ext>
              </a:extLst>
            </p:cNvPr>
            <p:cNvGrpSpPr/>
            <p:nvPr/>
          </p:nvGrpSpPr>
          <p:grpSpPr>
            <a:xfrm>
              <a:off x="4745001" y="4363194"/>
              <a:ext cx="2098300" cy="186735"/>
              <a:chOff x="4732649" y="2982870"/>
              <a:chExt cx="2098300" cy="186735"/>
            </a:xfrm>
          </p:grpSpPr>
          <p:sp>
            <p:nvSpPr>
              <p:cNvPr id="125" name="Rounded Rectangle 124">
                <a:extLst>
                  <a:ext uri="{FF2B5EF4-FFF2-40B4-BE49-F238E27FC236}">
                    <a16:creationId xmlns:a16="http://schemas.microsoft.com/office/drawing/2014/main" id="{0798C3E1-21B7-1B96-3716-BD70BA203215}"/>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6" name="Rounded Rectangle 125">
                <a:extLst>
                  <a:ext uri="{FF2B5EF4-FFF2-40B4-BE49-F238E27FC236}">
                    <a16:creationId xmlns:a16="http://schemas.microsoft.com/office/drawing/2014/main" id="{8FECFD7E-0F53-AC7B-268F-1343ECCCD617}"/>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7" name="Rounded Rectangle 126">
                <a:extLst>
                  <a:ext uri="{FF2B5EF4-FFF2-40B4-BE49-F238E27FC236}">
                    <a16:creationId xmlns:a16="http://schemas.microsoft.com/office/drawing/2014/main" id="{F09E1967-3BCB-BE93-3645-A0F85DB72DFC}"/>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8" name="Rounded Rectangle 127">
                <a:extLst>
                  <a:ext uri="{FF2B5EF4-FFF2-40B4-BE49-F238E27FC236}">
                    <a16:creationId xmlns:a16="http://schemas.microsoft.com/office/drawing/2014/main" id="{FE253D74-309A-5C57-9666-36B8765F5C52}"/>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9" name="Rounded Rectangle 128">
                <a:extLst>
                  <a:ext uri="{FF2B5EF4-FFF2-40B4-BE49-F238E27FC236}">
                    <a16:creationId xmlns:a16="http://schemas.microsoft.com/office/drawing/2014/main" id="{22299132-7EBE-C17F-4C7A-7F460C7A53A7}"/>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0" name="Rounded Rectangle 129">
                <a:extLst>
                  <a:ext uri="{FF2B5EF4-FFF2-40B4-BE49-F238E27FC236}">
                    <a16:creationId xmlns:a16="http://schemas.microsoft.com/office/drawing/2014/main" id="{63D0591A-0E65-8258-52E7-1536664AA202}"/>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1" name="Rounded Rectangle 130">
                <a:extLst>
                  <a:ext uri="{FF2B5EF4-FFF2-40B4-BE49-F238E27FC236}">
                    <a16:creationId xmlns:a16="http://schemas.microsoft.com/office/drawing/2014/main" id="{B3BF390C-DB42-9BE8-B956-850F6C61BCB9}"/>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2" name="Rounded Rectangle 131">
                <a:extLst>
                  <a:ext uri="{FF2B5EF4-FFF2-40B4-BE49-F238E27FC236}">
                    <a16:creationId xmlns:a16="http://schemas.microsoft.com/office/drawing/2014/main" id="{D2F059FC-D807-1446-2B28-499484363EDA}"/>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107" name="Group 106">
              <a:extLst>
                <a:ext uri="{FF2B5EF4-FFF2-40B4-BE49-F238E27FC236}">
                  <a16:creationId xmlns:a16="http://schemas.microsoft.com/office/drawing/2014/main" id="{38779A8F-A5A6-6C59-F973-3CC165DB51AB}"/>
                </a:ext>
              </a:extLst>
            </p:cNvPr>
            <p:cNvGrpSpPr/>
            <p:nvPr/>
          </p:nvGrpSpPr>
          <p:grpSpPr>
            <a:xfrm>
              <a:off x="4745001" y="4633820"/>
              <a:ext cx="2098300" cy="186735"/>
              <a:chOff x="4732649" y="2982870"/>
              <a:chExt cx="2098300" cy="186735"/>
            </a:xfrm>
          </p:grpSpPr>
          <p:sp>
            <p:nvSpPr>
              <p:cNvPr id="117" name="Rounded Rectangle 116">
                <a:extLst>
                  <a:ext uri="{FF2B5EF4-FFF2-40B4-BE49-F238E27FC236}">
                    <a16:creationId xmlns:a16="http://schemas.microsoft.com/office/drawing/2014/main" id="{44C7E0AE-5C4C-A0D3-0D48-8ABCB3328232}"/>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8" name="Rounded Rectangle 117">
                <a:extLst>
                  <a:ext uri="{FF2B5EF4-FFF2-40B4-BE49-F238E27FC236}">
                    <a16:creationId xmlns:a16="http://schemas.microsoft.com/office/drawing/2014/main" id="{E2C0654A-B083-B9EB-2E5C-D7115FD9C4BE}"/>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9" name="Rounded Rectangle 118">
                <a:extLst>
                  <a:ext uri="{FF2B5EF4-FFF2-40B4-BE49-F238E27FC236}">
                    <a16:creationId xmlns:a16="http://schemas.microsoft.com/office/drawing/2014/main" id="{0A730A7E-DCD8-1C61-82D7-3579E053A2FC}"/>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0" name="Rounded Rectangle 119">
                <a:extLst>
                  <a:ext uri="{FF2B5EF4-FFF2-40B4-BE49-F238E27FC236}">
                    <a16:creationId xmlns:a16="http://schemas.microsoft.com/office/drawing/2014/main" id="{5DCB8B4E-7FA9-A4AA-E0D9-7ED66D9383DA}"/>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1" name="Rounded Rectangle 120">
                <a:extLst>
                  <a:ext uri="{FF2B5EF4-FFF2-40B4-BE49-F238E27FC236}">
                    <a16:creationId xmlns:a16="http://schemas.microsoft.com/office/drawing/2014/main" id="{9C887BC8-ABAE-4757-BAB4-53BFBCEA3F43}"/>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2" name="Rounded Rectangle 121">
                <a:extLst>
                  <a:ext uri="{FF2B5EF4-FFF2-40B4-BE49-F238E27FC236}">
                    <a16:creationId xmlns:a16="http://schemas.microsoft.com/office/drawing/2014/main" id="{955C131D-E568-64F7-0CE8-9C6BE610DD25}"/>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3" name="Rounded Rectangle 122">
                <a:extLst>
                  <a:ext uri="{FF2B5EF4-FFF2-40B4-BE49-F238E27FC236}">
                    <a16:creationId xmlns:a16="http://schemas.microsoft.com/office/drawing/2014/main" id="{177B1374-3C49-9526-40C2-F140B08674E0}"/>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4" name="Rounded Rectangle 123">
                <a:extLst>
                  <a:ext uri="{FF2B5EF4-FFF2-40B4-BE49-F238E27FC236}">
                    <a16:creationId xmlns:a16="http://schemas.microsoft.com/office/drawing/2014/main" id="{7B1F4905-CCFB-1A62-BCA1-04D09B3EBB56}"/>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108" name="Group 107">
              <a:extLst>
                <a:ext uri="{FF2B5EF4-FFF2-40B4-BE49-F238E27FC236}">
                  <a16:creationId xmlns:a16="http://schemas.microsoft.com/office/drawing/2014/main" id="{54C5BECB-F976-B3E4-4F73-AA2D8B488510}"/>
                </a:ext>
              </a:extLst>
            </p:cNvPr>
            <p:cNvGrpSpPr/>
            <p:nvPr/>
          </p:nvGrpSpPr>
          <p:grpSpPr>
            <a:xfrm>
              <a:off x="4745001" y="4873437"/>
              <a:ext cx="2098300" cy="186735"/>
              <a:chOff x="4732649" y="2982870"/>
              <a:chExt cx="2098300" cy="186735"/>
            </a:xfrm>
          </p:grpSpPr>
          <p:sp>
            <p:nvSpPr>
              <p:cNvPr id="109" name="Rounded Rectangle 108">
                <a:extLst>
                  <a:ext uri="{FF2B5EF4-FFF2-40B4-BE49-F238E27FC236}">
                    <a16:creationId xmlns:a16="http://schemas.microsoft.com/office/drawing/2014/main" id="{B8E6F32F-174C-B333-80BE-080EE65E744C}"/>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0" name="Rounded Rectangle 109">
                <a:extLst>
                  <a:ext uri="{FF2B5EF4-FFF2-40B4-BE49-F238E27FC236}">
                    <a16:creationId xmlns:a16="http://schemas.microsoft.com/office/drawing/2014/main" id="{7CA829FE-AF2D-5D63-FF6D-20DDF45536F6}"/>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1" name="Rounded Rectangle 110">
                <a:extLst>
                  <a:ext uri="{FF2B5EF4-FFF2-40B4-BE49-F238E27FC236}">
                    <a16:creationId xmlns:a16="http://schemas.microsoft.com/office/drawing/2014/main" id="{66F07319-8518-811D-C018-5FDAEC6BA2EC}"/>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2" name="Rounded Rectangle 111">
                <a:extLst>
                  <a:ext uri="{FF2B5EF4-FFF2-40B4-BE49-F238E27FC236}">
                    <a16:creationId xmlns:a16="http://schemas.microsoft.com/office/drawing/2014/main" id="{D979CF48-38FB-B05A-3089-3577B07F41FB}"/>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3" name="Rounded Rectangle 112">
                <a:extLst>
                  <a:ext uri="{FF2B5EF4-FFF2-40B4-BE49-F238E27FC236}">
                    <a16:creationId xmlns:a16="http://schemas.microsoft.com/office/drawing/2014/main" id="{C31BA7FC-B714-63EE-D8AB-C49ACBAC812B}"/>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4" name="Rounded Rectangle 113">
                <a:extLst>
                  <a:ext uri="{FF2B5EF4-FFF2-40B4-BE49-F238E27FC236}">
                    <a16:creationId xmlns:a16="http://schemas.microsoft.com/office/drawing/2014/main" id="{F79ECF5F-0D8C-A1A5-39E8-40D548D6F46E}"/>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5" name="Rounded Rectangle 114">
                <a:extLst>
                  <a:ext uri="{FF2B5EF4-FFF2-40B4-BE49-F238E27FC236}">
                    <a16:creationId xmlns:a16="http://schemas.microsoft.com/office/drawing/2014/main" id="{E5823191-239A-AF7F-30C9-A1C0032D1A25}"/>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6" name="Rounded Rectangle 115">
                <a:extLst>
                  <a:ext uri="{FF2B5EF4-FFF2-40B4-BE49-F238E27FC236}">
                    <a16:creationId xmlns:a16="http://schemas.microsoft.com/office/drawing/2014/main" id="{1F914FCF-6D0D-2A5E-A399-12E1F9113C8D}"/>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grpSp>
        <p:nvGrpSpPr>
          <p:cNvPr id="173" name="Group 172">
            <a:extLst>
              <a:ext uri="{FF2B5EF4-FFF2-40B4-BE49-F238E27FC236}">
                <a16:creationId xmlns:a16="http://schemas.microsoft.com/office/drawing/2014/main" id="{46E30A2B-06D5-F20C-FFC1-A7EC4842EC0D}"/>
              </a:ext>
            </a:extLst>
          </p:cNvPr>
          <p:cNvGrpSpPr/>
          <p:nvPr/>
        </p:nvGrpSpPr>
        <p:grpSpPr>
          <a:xfrm>
            <a:off x="9912111" y="2180723"/>
            <a:ext cx="953905" cy="868367"/>
            <a:chOff x="4554161" y="2810307"/>
            <a:chExt cx="2459602" cy="2390281"/>
          </a:xfrm>
        </p:grpSpPr>
        <p:sp>
          <p:nvSpPr>
            <p:cNvPr id="174" name="Rounded Rectangle 173">
              <a:extLst>
                <a:ext uri="{FF2B5EF4-FFF2-40B4-BE49-F238E27FC236}">
                  <a16:creationId xmlns:a16="http://schemas.microsoft.com/office/drawing/2014/main" id="{E52D3BE9-BC08-58B9-62B3-60180429CB79}"/>
                </a:ext>
              </a:extLst>
            </p:cNvPr>
            <p:cNvSpPr/>
            <p:nvPr/>
          </p:nvSpPr>
          <p:spPr>
            <a:xfrm>
              <a:off x="4554161" y="2810307"/>
              <a:ext cx="2459602" cy="23902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175" name="Group 174">
              <a:extLst>
                <a:ext uri="{FF2B5EF4-FFF2-40B4-BE49-F238E27FC236}">
                  <a16:creationId xmlns:a16="http://schemas.microsoft.com/office/drawing/2014/main" id="{0D5D472C-E509-4EFD-1652-1894358A32A1}"/>
                </a:ext>
              </a:extLst>
            </p:cNvPr>
            <p:cNvGrpSpPr/>
            <p:nvPr/>
          </p:nvGrpSpPr>
          <p:grpSpPr>
            <a:xfrm>
              <a:off x="4732649" y="2982870"/>
              <a:ext cx="2098300" cy="186735"/>
              <a:chOff x="4732649" y="2982870"/>
              <a:chExt cx="2098300" cy="186735"/>
            </a:xfrm>
          </p:grpSpPr>
          <p:sp>
            <p:nvSpPr>
              <p:cNvPr id="239" name="Rounded Rectangle 238">
                <a:extLst>
                  <a:ext uri="{FF2B5EF4-FFF2-40B4-BE49-F238E27FC236}">
                    <a16:creationId xmlns:a16="http://schemas.microsoft.com/office/drawing/2014/main" id="{9C9AB1F7-6795-08FD-05DD-76103E725572}"/>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40" name="Rounded Rectangle 239">
                <a:extLst>
                  <a:ext uri="{FF2B5EF4-FFF2-40B4-BE49-F238E27FC236}">
                    <a16:creationId xmlns:a16="http://schemas.microsoft.com/office/drawing/2014/main" id="{8CDB91C8-1D79-1805-3324-3B4872BD3F32}"/>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41" name="Rounded Rectangle 240">
                <a:extLst>
                  <a:ext uri="{FF2B5EF4-FFF2-40B4-BE49-F238E27FC236}">
                    <a16:creationId xmlns:a16="http://schemas.microsoft.com/office/drawing/2014/main" id="{22F1B2F3-3E14-A5F2-1D34-95704CB1DC4E}"/>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42" name="Rounded Rectangle 241">
                <a:extLst>
                  <a:ext uri="{FF2B5EF4-FFF2-40B4-BE49-F238E27FC236}">
                    <a16:creationId xmlns:a16="http://schemas.microsoft.com/office/drawing/2014/main" id="{90437C9D-FD57-EFF0-C868-51EB347C3E02}"/>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43" name="Rounded Rectangle 242">
                <a:extLst>
                  <a:ext uri="{FF2B5EF4-FFF2-40B4-BE49-F238E27FC236}">
                    <a16:creationId xmlns:a16="http://schemas.microsoft.com/office/drawing/2014/main" id="{55FDAAAD-43AE-17EE-11AE-9F3F8247587F}"/>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44" name="Rounded Rectangle 243">
                <a:extLst>
                  <a:ext uri="{FF2B5EF4-FFF2-40B4-BE49-F238E27FC236}">
                    <a16:creationId xmlns:a16="http://schemas.microsoft.com/office/drawing/2014/main" id="{139234F2-982E-DF09-D631-1077B0E50BE3}"/>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45" name="Rounded Rectangle 244">
                <a:extLst>
                  <a:ext uri="{FF2B5EF4-FFF2-40B4-BE49-F238E27FC236}">
                    <a16:creationId xmlns:a16="http://schemas.microsoft.com/office/drawing/2014/main" id="{0C83658F-8EE8-C974-23FA-0A9ACC1BFE9E}"/>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46" name="Rounded Rectangle 245">
                <a:extLst>
                  <a:ext uri="{FF2B5EF4-FFF2-40B4-BE49-F238E27FC236}">
                    <a16:creationId xmlns:a16="http://schemas.microsoft.com/office/drawing/2014/main" id="{6111A730-EE92-A575-3887-FE23143FFB1F}"/>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176" name="Group 175">
              <a:extLst>
                <a:ext uri="{FF2B5EF4-FFF2-40B4-BE49-F238E27FC236}">
                  <a16:creationId xmlns:a16="http://schemas.microsoft.com/office/drawing/2014/main" id="{CCC5BA7A-91C9-0EAA-9B56-3FC72111ED6A}"/>
                </a:ext>
              </a:extLst>
            </p:cNvPr>
            <p:cNvGrpSpPr/>
            <p:nvPr/>
          </p:nvGrpSpPr>
          <p:grpSpPr>
            <a:xfrm>
              <a:off x="4738355" y="3255294"/>
              <a:ext cx="2098300" cy="186735"/>
              <a:chOff x="4732649" y="2982870"/>
              <a:chExt cx="2098300" cy="186735"/>
            </a:xfrm>
          </p:grpSpPr>
          <p:sp>
            <p:nvSpPr>
              <p:cNvPr id="231" name="Rounded Rectangle 230">
                <a:extLst>
                  <a:ext uri="{FF2B5EF4-FFF2-40B4-BE49-F238E27FC236}">
                    <a16:creationId xmlns:a16="http://schemas.microsoft.com/office/drawing/2014/main" id="{4B6A3D89-3B1F-4B28-1B84-9645FEAF7E7C}"/>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32" name="Rounded Rectangle 231">
                <a:extLst>
                  <a:ext uri="{FF2B5EF4-FFF2-40B4-BE49-F238E27FC236}">
                    <a16:creationId xmlns:a16="http://schemas.microsoft.com/office/drawing/2014/main" id="{13CFF7F1-2272-9FB7-1EBF-832AF8A7CB0D}"/>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33" name="Rounded Rectangle 232">
                <a:extLst>
                  <a:ext uri="{FF2B5EF4-FFF2-40B4-BE49-F238E27FC236}">
                    <a16:creationId xmlns:a16="http://schemas.microsoft.com/office/drawing/2014/main" id="{1988175E-B9C3-D84F-DA13-2493C10C740B}"/>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34" name="Rounded Rectangle 233">
                <a:extLst>
                  <a:ext uri="{FF2B5EF4-FFF2-40B4-BE49-F238E27FC236}">
                    <a16:creationId xmlns:a16="http://schemas.microsoft.com/office/drawing/2014/main" id="{56943D68-3A09-C3A7-1F28-2FD634C514FE}"/>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35" name="Rounded Rectangle 234">
                <a:extLst>
                  <a:ext uri="{FF2B5EF4-FFF2-40B4-BE49-F238E27FC236}">
                    <a16:creationId xmlns:a16="http://schemas.microsoft.com/office/drawing/2014/main" id="{F76FB355-B489-BAFD-368F-70739A2C4AAF}"/>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36" name="Rounded Rectangle 235">
                <a:extLst>
                  <a:ext uri="{FF2B5EF4-FFF2-40B4-BE49-F238E27FC236}">
                    <a16:creationId xmlns:a16="http://schemas.microsoft.com/office/drawing/2014/main" id="{9AF1898D-AFAF-E238-EE2D-7C2C5BD0D3E0}"/>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37" name="Rounded Rectangle 236">
                <a:extLst>
                  <a:ext uri="{FF2B5EF4-FFF2-40B4-BE49-F238E27FC236}">
                    <a16:creationId xmlns:a16="http://schemas.microsoft.com/office/drawing/2014/main" id="{E89F8894-4CF8-C230-EC74-2526433E548D}"/>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38" name="Rounded Rectangle 237">
                <a:extLst>
                  <a:ext uri="{FF2B5EF4-FFF2-40B4-BE49-F238E27FC236}">
                    <a16:creationId xmlns:a16="http://schemas.microsoft.com/office/drawing/2014/main" id="{4E89DED7-E43E-D03D-9ACA-6D500252817C}"/>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177" name="Group 176">
              <a:extLst>
                <a:ext uri="{FF2B5EF4-FFF2-40B4-BE49-F238E27FC236}">
                  <a16:creationId xmlns:a16="http://schemas.microsoft.com/office/drawing/2014/main" id="{31862E8D-6ECB-71BD-7D45-CD8870C41EA9}"/>
                </a:ext>
              </a:extLst>
            </p:cNvPr>
            <p:cNvGrpSpPr/>
            <p:nvPr/>
          </p:nvGrpSpPr>
          <p:grpSpPr>
            <a:xfrm>
              <a:off x="4738875" y="3527718"/>
              <a:ext cx="2098300" cy="186735"/>
              <a:chOff x="4732649" y="2982870"/>
              <a:chExt cx="2098300" cy="186735"/>
            </a:xfrm>
          </p:grpSpPr>
          <p:sp>
            <p:nvSpPr>
              <p:cNvPr id="223" name="Rounded Rectangle 222">
                <a:extLst>
                  <a:ext uri="{FF2B5EF4-FFF2-40B4-BE49-F238E27FC236}">
                    <a16:creationId xmlns:a16="http://schemas.microsoft.com/office/drawing/2014/main" id="{7140314C-CC6B-1C70-B0AB-CC0EC2972677}"/>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24" name="Rounded Rectangle 223">
                <a:extLst>
                  <a:ext uri="{FF2B5EF4-FFF2-40B4-BE49-F238E27FC236}">
                    <a16:creationId xmlns:a16="http://schemas.microsoft.com/office/drawing/2014/main" id="{57CF4350-23E3-9F4D-E1D5-C736AF0EF317}"/>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25" name="Rounded Rectangle 224">
                <a:extLst>
                  <a:ext uri="{FF2B5EF4-FFF2-40B4-BE49-F238E27FC236}">
                    <a16:creationId xmlns:a16="http://schemas.microsoft.com/office/drawing/2014/main" id="{495505A2-97B5-A04D-56AB-CC075924E776}"/>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26" name="Rounded Rectangle 225">
                <a:extLst>
                  <a:ext uri="{FF2B5EF4-FFF2-40B4-BE49-F238E27FC236}">
                    <a16:creationId xmlns:a16="http://schemas.microsoft.com/office/drawing/2014/main" id="{55B903DD-25EF-2872-9D6A-B7140073BB1D}"/>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27" name="Rounded Rectangle 226">
                <a:extLst>
                  <a:ext uri="{FF2B5EF4-FFF2-40B4-BE49-F238E27FC236}">
                    <a16:creationId xmlns:a16="http://schemas.microsoft.com/office/drawing/2014/main" id="{DECE672D-9D65-75C0-6100-6237C22F90DB}"/>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28" name="Rounded Rectangle 227">
                <a:extLst>
                  <a:ext uri="{FF2B5EF4-FFF2-40B4-BE49-F238E27FC236}">
                    <a16:creationId xmlns:a16="http://schemas.microsoft.com/office/drawing/2014/main" id="{F61D59E0-A260-7538-A97D-224D9D477EFE}"/>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29" name="Rounded Rectangle 228">
                <a:extLst>
                  <a:ext uri="{FF2B5EF4-FFF2-40B4-BE49-F238E27FC236}">
                    <a16:creationId xmlns:a16="http://schemas.microsoft.com/office/drawing/2014/main" id="{443823A2-18D9-169D-CA93-DE7290FB891A}"/>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30" name="Rounded Rectangle 229">
                <a:extLst>
                  <a:ext uri="{FF2B5EF4-FFF2-40B4-BE49-F238E27FC236}">
                    <a16:creationId xmlns:a16="http://schemas.microsoft.com/office/drawing/2014/main" id="{7320892E-FCC3-96B4-9F0A-62BACDB509A9}"/>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178" name="Group 177">
              <a:extLst>
                <a:ext uri="{FF2B5EF4-FFF2-40B4-BE49-F238E27FC236}">
                  <a16:creationId xmlns:a16="http://schemas.microsoft.com/office/drawing/2014/main" id="{DCBFC651-3AA6-F7F4-3A46-E2CCAA62CBD6}"/>
                </a:ext>
              </a:extLst>
            </p:cNvPr>
            <p:cNvGrpSpPr/>
            <p:nvPr/>
          </p:nvGrpSpPr>
          <p:grpSpPr>
            <a:xfrm>
              <a:off x="4734812" y="3824994"/>
              <a:ext cx="2098300" cy="186735"/>
              <a:chOff x="4732649" y="2982870"/>
              <a:chExt cx="2098300" cy="186735"/>
            </a:xfrm>
          </p:grpSpPr>
          <p:sp>
            <p:nvSpPr>
              <p:cNvPr id="215" name="Rounded Rectangle 214">
                <a:extLst>
                  <a:ext uri="{FF2B5EF4-FFF2-40B4-BE49-F238E27FC236}">
                    <a16:creationId xmlns:a16="http://schemas.microsoft.com/office/drawing/2014/main" id="{9A29ABA3-7426-EBEC-E01F-A708A63649EC}"/>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16" name="Rounded Rectangle 215">
                <a:extLst>
                  <a:ext uri="{FF2B5EF4-FFF2-40B4-BE49-F238E27FC236}">
                    <a16:creationId xmlns:a16="http://schemas.microsoft.com/office/drawing/2014/main" id="{612D7BF2-7C28-B91C-B098-7326F939DBCE}"/>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17" name="Rounded Rectangle 216">
                <a:extLst>
                  <a:ext uri="{FF2B5EF4-FFF2-40B4-BE49-F238E27FC236}">
                    <a16:creationId xmlns:a16="http://schemas.microsoft.com/office/drawing/2014/main" id="{B816CD68-A125-B989-0F91-C0BC0AAFE303}"/>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18" name="Rounded Rectangle 217">
                <a:extLst>
                  <a:ext uri="{FF2B5EF4-FFF2-40B4-BE49-F238E27FC236}">
                    <a16:creationId xmlns:a16="http://schemas.microsoft.com/office/drawing/2014/main" id="{282167E3-EE3A-0460-4658-BE16F966749A}"/>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19" name="Rounded Rectangle 218">
                <a:extLst>
                  <a:ext uri="{FF2B5EF4-FFF2-40B4-BE49-F238E27FC236}">
                    <a16:creationId xmlns:a16="http://schemas.microsoft.com/office/drawing/2014/main" id="{2D1AA165-1E99-A0BB-ED50-37430BC31B43}"/>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20" name="Rounded Rectangle 219">
                <a:extLst>
                  <a:ext uri="{FF2B5EF4-FFF2-40B4-BE49-F238E27FC236}">
                    <a16:creationId xmlns:a16="http://schemas.microsoft.com/office/drawing/2014/main" id="{AE953E48-22ED-2872-C320-EA18FA6FE0CF}"/>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21" name="Rounded Rectangle 220">
                <a:extLst>
                  <a:ext uri="{FF2B5EF4-FFF2-40B4-BE49-F238E27FC236}">
                    <a16:creationId xmlns:a16="http://schemas.microsoft.com/office/drawing/2014/main" id="{4A85E5DC-AFF0-15C2-AC77-173168C4D2C9}"/>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22" name="Rounded Rectangle 221">
                <a:extLst>
                  <a:ext uri="{FF2B5EF4-FFF2-40B4-BE49-F238E27FC236}">
                    <a16:creationId xmlns:a16="http://schemas.microsoft.com/office/drawing/2014/main" id="{9C43D4A3-0AE6-955A-EFB0-ACDB51EEDB47}"/>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179" name="Group 178">
              <a:extLst>
                <a:ext uri="{FF2B5EF4-FFF2-40B4-BE49-F238E27FC236}">
                  <a16:creationId xmlns:a16="http://schemas.microsoft.com/office/drawing/2014/main" id="{55F79D4E-1B8A-E846-8DF1-F48426A353A1}"/>
                </a:ext>
              </a:extLst>
            </p:cNvPr>
            <p:cNvGrpSpPr/>
            <p:nvPr/>
          </p:nvGrpSpPr>
          <p:grpSpPr>
            <a:xfrm>
              <a:off x="4734812" y="4094094"/>
              <a:ext cx="2098300" cy="186735"/>
              <a:chOff x="4732649" y="2982870"/>
              <a:chExt cx="2098300" cy="186735"/>
            </a:xfrm>
          </p:grpSpPr>
          <p:sp>
            <p:nvSpPr>
              <p:cNvPr id="207" name="Rounded Rectangle 206">
                <a:extLst>
                  <a:ext uri="{FF2B5EF4-FFF2-40B4-BE49-F238E27FC236}">
                    <a16:creationId xmlns:a16="http://schemas.microsoft.com/office/drawing/2014/main" id="{7ABF6DAE-6789-DF58-5A74-311DAB0F115C}"/>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8" name="Rounded Rectangle 207">
                <a:extLst>
                  <a:ext uri="{FF2B5EF4-FFF2-40B4-BE49-F238E27FC236}">
                    <a16:creationId xmlns:a16="http://schemas.microsoft.com/office/drawing/2014/main" id="{BE442452-CFF5-B32D-A1F2-743843F2EB3C}"/>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9" name="Rounded Rectangle 208">
                <a:extLst>
                  <a:ext uri="{FF2B5EF4-FFF2-40B4-BE49-F238E27FC236}">
                    <a16:creationId xmlns:a16="http://schemas.microsoft.com/office/drawing/2014/main" id="{171BE5F6-A1BF-BC7E-F6CE-7B6F32A6F14F}"/>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10" name="Rounded Rectangle 209">
                <a:extLst>
                  <a:ext uri="{FF2B5EF4-FFF2-40B4-BE49-F238E27FC236}">
                    <a16:creationId xmlns:a16="http://schemas.microsoft.com/office/drawing/2014/main" id="{155175C7-2602-DA63-C63E-D3D0FFEB14A2}"/>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11" name="Rounded Rectangle 210">
                <a:extLst>
                  <a:ext uri="{FF2B5EF4-FFF2-40B4-BE49-F238E27FC236}">
                    <a16:creationId xmlns:a16="http://schemas.microsoft.com/office/drawing/2014/main" id="{0D88A094-41BE-3273-9453-C0D8C9D2C1C3}"/>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12" name="Rounded Rectangle 211">
                <a:extLst>
                  <a:ext uri="{FF2B5EF4-FFF2-40B4-BE49-F238E27FC236}">
                    <a16:creationId xmlns:a16="http://schemas.microsoft.com/office/drawing/2014/main" id="{EF7D3C01-2895-5139-FD47-4BAC2DB1469E}"/>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13" name="Rounded Rectangle 212">
                <a:extLst>
                  <a:ext uri="{FF2B5EF4-FFF2-40B4-BE49-F238E27FC236}">
                    <a16:creationId xmlns:a16="http://schemas.microsoft.com/office/drawing/2014/main" id="{FA8A8E37-9F26-5BA4-B1F5-5629A512310D}"/>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14" name="Rounded Rectangle 213">
                <a:extLst>
                  <a:ext uri="{FF2B5EF4-FFF2-40B4-BE49-F238E27FC236}">
                    <a16:creationId xmlns:a16="http://schemas.microsoft.com/office/drawing/2014/main" id="{AB5FE459-AEA2-57B6-8718-F9117C48C164}"/>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180" name="Group 179">
              <a:extLst>
                <a:ext uri="{FF2B5EF4-FFF2-40B4-BE49-F238E27FC236}">
                  <a16:creationId xmlns:a16="http://schemas.microsoft.com/office/drawing/2014/main" id="{3A6CC450-DFFE-FDFF-3F79-0BA560BE7483}"/>
                </a:ext>
              </a:extLst>
            </p:cNvPr>
            <p:cNvGrpSpPr/>
            <p:nvPr/>
          </p:nvGrpSpPr>
          <p:grpSpPr>
            <a:xfrm>
              <a:off x="4745001" y="4363194"/>
              <a:ext cx="2098300" cy="186735"/>
              <a:chOff x="4732649" y="2982870"/>
              <a:chExt cx="2098300" cy="186735"/>
            </a:xfrm>
          </p:grpSpPr>
          <p:sp>
            <p:nvSpPr>
              <p:cNvPr id="199" name="Rounded Rectangle 198">
                <a:extLst>
                  <a:ext uri="{FF2B5EF4-FFF2-40B4-BE49-F238E27FC236}">
                    <a16:creationId xmlns:a16="http://schemas.microsoft.com/office/drawing/2014/main" id="{642696B7-99D8-B93A-44E2-FE78F7BAE556}"/>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0" name="Rounded Rectangle 199">
                <a:extLst>
                  <a:ext uri="{FF2B5EF4-FFF2-40B4-BE49-F238E27FC236}">
                    <a16:creationId xmlns:a16="http://schemas.microsoft.com/office/drawing/2014/main" id="{0E9E1B5C-C44B-0DF3-6934-D672AA2A05E1}"/>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1" name="Rounded Rectangle 200">
                <a:extLst>
                  <a:ext uri="{FF2B5EF4-FFF2-40B4-BE49-F238E27FC236}">
                    <a16:creationId xmlns:a16="http://schemas.microsoft.com/office/drawing/2014/main" id="{E662C13B-5FC8-5A70-37E5-8179503CEA04}"/>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2" name="Rounded Rectangle 201">
                <a:extLst>
                  <a:ext uri="{FF2B5EF4-FFF2-40B4-BE49-F238E27FC236}">
                    <a16:creationId xmlns:a16="http://schemas.microsoft.com/office/drawing/2014/main" id="{C0EFFAA5-39CE-7C21-E6F5-A1FDBB15D1D3}"/>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3" name="Rounded Rectangle 202">
                <a:extLst>
                  <a:ext uri="{FF2B5EF4-FFF2-40B4-BE49-F238E27FC236}">
                    <a16:creationId xmlns:a16="http://schemas.microsoft.com/office/drawing/2014/main" id="{1CD7DC01-D566-A0C9-816C-ECE64DF802C4}"/>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4" name="Rounded Rectangle 203">
                <a:extLst>
                  <a:ext uri="{FF2B5EF4-FFF2-40B4-BE49-F238E27FC236}">
                    <a16:creationId xmlns:a16="http://schemas.microsoft.com/office/drawing/2014/main" id="{A52F6C1C-2997-B568-0CC1-7101CD9DD2E2}"/>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5" name="Rounded Rectangle 204">
                <a:extLst>
                  <a:ext uri="{FF2B5EF4-FFF2-40B4-BE49-F238E27FC236}">
                    <a16:creationId xmlns:a16="http://schemas.microsoft.com/office/drawing/2014/main" id="{BD0C5C5E-5A05-1F6A-1B91-70094DD97F27}"/>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6" name="Rounded Rectangle 205">
                <a:extLst>
                  <a:ext uri="{FF2B5EF4-FFF2-40B4-BE49-F238E27FC236}">
                    <a16:creationId xmlns:a16="http://schemas.microsoft.com/office/drawing/2014/main" id="{A4C41B0D-7B63-D951-660B-C2DB66D601FB}"/>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181" name="Group 180">
              <a:extLst>
                <a:ext uri="{FF2B5EF4-FFF2-40B4-BE49-F238E27FC236}">
                  <a16:creationId xmlns:a16="http://schemas.microsoft.com/office/drawing/2014/main" id="{1CFC308A-3795-D13B-9E76-EE64074CF2FB}"/>
                </a:ext>
              </a:extLst>
            </p:cNvPr>
            <p:cNvGrpSpPr/>
            <p:nvPr/>
          </p:nvGrpSpPr>
          <p:grpSpPr>
            <a:xfrm>
              <a:off x="4745001" y="4633820"/>
              <a:ext cx="2098300" cy="186735"/>
              <a:chOff x="4732649" y="2982870"/>
              <a:chExt cx="2098300" cy="186735"/>
            </a:xfrm>
          </p:grpSpPr>
          <p:sp>
            <p:nvSpPr>
              <p:cNvPr id="191" name="Rounded Rectangle 190">
                <a:extLst>
                  <a:ext uri="{FF2B5EF4-FFF2-40B4-BE49-F238E27FC236}">
                    <a16:creationId xmlns:a16="http://schemas.microsoft.com/office/drawing/2014/main" id="{7B456EAF-D7E5-CC0F-8C8E-1467952C8372}"/>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92" name="Rounded Rectangle 191">
                <a:extLst>
                  <a:ext uri="{FF2B5EF4-FFF2-40B4-BE49-F238E27FC236}">
                    <a16:creationId xmlns:a16="http://schemas.microsoft.com/office/drawing/2014/main" id="{A0FA401D-4D95-ECFF-92AD-1C31105DED5D}"/>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93" name="Rounded Rectangle 192">
                <a:extLst>
                  <a:ext uri="{FF2B5EF4-FFF2-40B4-BE49-F238E27FC236}">
                    <a16:creationId xmlns:a16="http://schemas.microsoft.com/office/drawing/2014/main" id="{47DB2368-7784-8281-AD64-4180B371DEC1}"/>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94" name="Rounded Rectangle 193">
                <a:extLst>
                  <a:ext uri="{FF2B5EF4-FFF2-40B4-BE49-F238E27FC236}">
                    <a16:creationId xmlns:a16="http://schemas.microsoft.com/office/drawing/2014/main" id="{CFA0B015-B600-8409-58EF-B0E260BEA531}"/>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95" name="Rounded Rectangle 194">
                <a:extLst>
                  <a:ext uri="{FF2B5EF4-FFF2-40B4-BE49-F238E27FC236}">
                    <a16:creationId xmlns:a16="http://schemas.microsoft.com/office/drawing/2014/main" id="{3AD6841C-537A-EF52-1F13-4D5F9A2733A1}"/>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96" name="Rounded Rectangle 195">
                <a:extLst>
                  <a:ext uri="{FF2B5EF4-FFF2-40B4-BE49-F238E27FC236}">
                    <a16:creationId xmlns:a16="http://schemas.microsoft.com/office/drawing/2014/main" id="{EDC81D5C-523C-C37B-DC60-A1D5CC3E8E3E}"/>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97" name="Rounded Rectangle 196">
                <a:extLst>
                  <a:ext uri="{FF2B5EF4-FFF2-40B4-BE49-F238E27FC236}">
                    <a16:creationId xmlns:a16="http://schemas.microsoft.com/office/drawing/2014/main" id="{24052A09-5A22-3E42-3AAD-C45FA9E73FA5}"/>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98" name="Rounded Rectangle 197">
                <a:extLst>
                  <a:ext uri="{FF2B5EF4-FFF2-40B4-BE49-F238E27FC236}">
                    <a16:creationId xmlns:a16="http://schemas.microsoft.com/office/drawing/2014/main" id="{3371C87B-12AA-0C90-6626-06306F6DC4F6}"/>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182" name="Group 181">
              <a:extLst>
                <a:ext uri="{FF2B5EF4-FFF2-40B4-BE49-F238E27FC236}">
                  <a16:creationId xmlns:a16="http://schemas.microsoft.com/office/drawing/2014/main" id="{5BB90D35-DDC6-A60D-5C2C-5D56BFFBEA67}"/>
                </a:ext>
              </a:extLst>
            </p:cNvPr>
            <p:cNvGrpSpPr/>
            <p:nvPr/>
          </p:nvGrpSpPr>
          <p:grpSpPr>
            <a:xfrm>
              <a:off x="4745001" y="4873437"/>
              <a:ext cx="2098300" cy="186735"/>
              <a:chOff x="4732649" y="2982870"/>
              <a:chExt cx="2098300" cy="186735"/>
            </a:xfrm>
          </p:grpSpPr>
          <p:sp>
            <p:nvSpPr>
              <p:cNvPr id="183" name="Rounded Rectangle 182">
                <a:extLst>
                  <a:ext uri="{FF2B5EF4-FFF2-40B4-BE49-F238E27FC236}">
                    <a16:creationId xmlns:a16="http://schemas.microsoft.com/office/drawing/2014/main" id="{E39E95AE-97D2-8806-195F-B07BD97AD52C}"/>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84" name="Rounded Rectangle 183">
                <a:extLst>
                  <a:ext uri="{FF2B5EF4-FFF2-40B4-BE49-F238E27FC236}">
                    <a16:creationId xmlns:a16="http://schemas.microsoft.com/office/drawing/2014/main" id="{11D154C8-CABA-D944-A781-56EC27C5A960}"/>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85" name="Rounded Rectangle 184">
                <a:extLst>
                  <a:ext uri="{FF2B5EF4-FFF2-40B4-BE49-F238E27FC236}">
                    <a16:creationId xmlns:a16="http://schemas.microsoft.com/office/drawing/2014/main" id="{EBB11E83-60DB-39FD-19F1-A359EBE9FDDE}"/>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86" name="Rounded Rectangle 185">
                <a:extLst>
                  <a:ext uri="{FF2B5EF4-FFF2-40B4-BE49-F238E27FC236}">
                    <a16:creationId xmlns:a16="http://schemas.microsoft.com/office/drawing/2014/main" id="{B958CC72-16C6-4FCA-794C-0619F2AA7206}"/>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87" name="Rounded Rectangle 186">
                <a:extLst>
                  <a:ext uri="{FF2B5EF4-FFF2-40B4-BE49-F238E27FC236}">
                    <a16:creationId xmlns:a16="http://schemas.microsoft.com/office/drawing/2014/main" id="{F8F167F9-CEC5-EFFC-88B9-FBF8239E6330}"/>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88" name="Rounded Rectangle 187">
                <a:extLst>
                  <a:ext uri="{FF2B5EF4-FFF2-40B4-BE49-F238E27FC236}">
                    <a16:creationId xmlns:a16="http://schemas.microsoft.com/office/drawing/2014/main" id="{E3A0E24C-2FDC-516D-1B59-1791A978B13A}"/>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89" name="Rounded Rectangle 188">
                <a:extLst>
                  <a:ext uri="{FF2B5EF4-FFF2-40B4-BE49-F238E27FC236}">
                    <a16:creationId xmlns:a16="http://schemas.microsoft.com/office/drawing/2014/main" id="{55A49936-FB0F-497C-BACC-7C31355DBA93}"/>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90" name="Rounded Rectangle 189">
                <a:extLst>
                  <a:ext uri="{FF2B5EF4-FFF2-40B4-BE49-F238E27FC236}">
                    <a16:creationId xmlns:a16="http://schemas.microsoft.com/office/drawing/2014/main" id="{69D3FEF6-3471-7D11-77F0-23B35E225E65}"/>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grpSp>
        <p:nvGrpSpPr>
          <p:cNvPr id="247" name="Group 246">
            <a:extLst>
              <a:ext uri="{FF2B5EF4-FFF2-40B4-BE49-F238E27FC236}">
                <a16:creationId xmlns:a16="http://schemas.microsoft.com/office/drawing/2014/main" id="{6627B317-9238-7D61-24F7-55535488C94E}"/>
              </a:ext>
            </a:extLst>
          </p:cNvPr>
          <p:cNvGrpSpPr/>
          <p:nvPr/>
        </p:nvGrpSpPr>
        <p:grpSpPr>
          <a:xfrm>
            <a:off x="8388611" y="3653459"/>
            <a:ext cx="953905" cy="868367"/>
            <a:chOff x="4554161" y="2810307"/>
            <a:chExt cx="2459602" cy="2390281"/>
          </a:xfrm>
        </p:grpSpPr>
        <p:sp>
          <p:nvSpPr>
            <p:cNvPr id="248" name="Rounded Rectangle 247">
              <a:extLst>
                <a:ext uri="{FF2B5EF4-FFF2-40B4-BE49-F238E27FC236}">
                  <a16:creationId xmlns:a16="http://schemas.microsoft.com/office/drawing/2014/main" id="{A3F47A3C-EF06-B7B5-1EFF-CC841EF06B86}"/>
                </a:ext>
              </a:extLst>
            </p:cNvPr>
            <p:cNvSpPr/>
            <p:nvPr/>
          </p:nvSpPr>
          <p:spPr>
            <a:xfrm>
              <a:off x="4554161" y="2810307"/>
              <a:ext cx="2459602" cy="23902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249" name="Group 248">
              <a:extLst>
                <a:ext uri="{FF2B5EF4-FFF2-40B4-BE49-F238E27FC236}">
                  <a16:creationId xmlns:a16="http://schemas.microsoft.com/office/drawing/2014/main" id="{1E1DD580-641D-0C5D-B40C-55F85CE26E60}"/>
                </a:ext>
              </a:extLst>
            </p:cNvPr>
            <p:cNvGrpSpPr/>
            <p:nvPr/>
          </p:nvGrpSpPr>
          <p:grpSpPr>
            <a:xfrm>
              <a:off x="4732649" y="2982870"/>
              <a:ext cx="2098300" cy="186735"/>
              <a:chOff x="4732649" y="2982870"/>
              <a:chExt cx="2098300" cy="186735"/>
            </a:xfrm>
          </p:grpSpPr>
          <p:sp>
            <p:nvSpPr>
              <p:cNvPr id="313" name="Rounded Rectangle 312">
                <a:extLst>
                  <a:ext uri="{FF2B5EF4-FFF2-40B4-BE49-F238E27FC236}">
                    <a16:creationId xmlns:a16="http://schemas.microsoft.com/office/drawing/2014/main" id="{D89C1BDC-AE5B-95E7-25B2-67E1DC2974D5}"/>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4" name="Rounded Rectangle 313">
                <a:extLst>
                  <a:ext uri="{FF2B5EF4-FFF2-40B4-BE49-F238E27FC236}">
                    <a16:creationId xmlns:a16="http://schemas.microsoft.com/office/drawing/2014/main" id="{B308CFA1-E3C0-85BA-89E3-5072E491FE5E}"/>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5" name="Rounded Rectangle 314">
                <a:extLst>
                  <a:ext uri="{FF2B5EF4-FFF2-40B4-BE49-F238E27FC236}">
                    <a16:creationId xmlns:a16="http://schemas.microsoft.com/office/drawing/2014/main" id="{FE14C48B-C572-8037-5991-733758CB6B86}"/>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6" name="Rounded Rectangle 315">
                <a:extLst>
                  <a:ext uri="{FF2B5EF4-FFF2-40B4-BE49-F238E27FC236}">
                    <a16:creationId xmlns:a16="http://schemas.microsoft.com/office/drawing/2014/main" id="{43848C91-5EE7-DBEF-4013-6E4675D56A27}"/>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7" name="Rounded Rectangle 316">
                <a:extLst>
                  <a:ext uri="{FF2B5EF4-FFF2-40B4-BE49-F238E27FC236}">
                    <a16:creationId xmlns:a16="http://schemas.microsoft.com/office/drawing/2014/main" id="{F3CA6EB0-C730-E859-6E93-CD31058DA783}"/>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8" name="Rounded Rectangle 317">
                <a:extLst>
                  <a:ext uri="{FF2B5EF4-FFF2-40B4-BE49-F238E27FC236}">
                    <a16:creationId xmlns:a16="http://schemas.microsoft.com/office/drawing/2014/main" id="{DA607BF2-BCE5-51B2-9C76-EEA700E50E8C}"/>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9" name="Rounded Rectangle 318">
                <a:extLst>
                  <a:ext uri="{FF2B5EF4-FFF2-40B4-BE49-F238E27FC236}">
                    <a16:creationId xmlns:a16="http://schemas.microsoft.com/office/drawing/2014/main" id="{2832F903-9C2C-252A-DA4B-EA4D277D61E2}"/>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20" name="Rounded Rectangle 319">
                <a:extLst>
                  <a:ext uri="{FF2B5EF4-FFF2-40B4-BE49-F238E27FC236}">
                    <a16:creationId xmlns:a16="http://schemas.microsoft.com/office/drawing/2014/main" id="{B60524CF-BB34-A1FB-DFCC-615F5E7C46E7}"/>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250" name="Group 249">
              <a:extLst>
                <a:ext uri="{FF2B5EF4-FFF2-40B4-BE49-F238E27FC236}">
                  <a16:creationId xmlns:a16="http://schemas.microsoft.com/office/drawing/2014/main" id="{D2E13A7E-AE49-89D9-02F1-DEF0FEFE1AF2}"/>
                </a:ext>
              </a:extLst>
            </p:cNvPr>
            <p:cNvGrpSpPr/>
            <p:nvPr/>
          </p:nvGrpSpPr>
          <p:grpSpPr>
            <a:xfrm>
              <a:off x="4738355" y="3255294"/>
              <a:ext cx="2098300" cy="186735"/>
              <a:chOff x="4732649" y="2982870"/>
              <a:chExt cx="2098300" cy="186735"/>
            </a:xfrm>
          </p:grpSpPr>
          <p:sp>
            <p:nvSpPr>
              <p:cNvPr id="305" name="Rounded Rectangle 304">
                <a:extLst>
                  <a:ext uri="{FF2B5EF4-FFF2-40B4-BE49-F238E27FC236}">
                    <a16:creationId xmlns:a16="http://schemas.microsoft.com/office/drawing/2014/main" id="{D749FD0B-89D3-1FB8-E246-A6248C244135}"/>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6" name="Rounded Rectangle 305">
                <a:extLst>
                  <a:ext uri="{FF2B5EF4-FFF2-40B4-BE49-F238E27FC236}">
                    <a16:creationId xmlns:a16="http://schemas.microsoft.com/office/drawing/2014/main" id="{A2F6BD82-6E7F-372B-D1DC-E3E1C8BE074B}"/>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7" name="Rounded Rectangle 306">
                <a:extLst>
                  <a:ext uri="{FF2B5EF4-FFF2-40B4-BE49-F238E27FC236}">
                    <a16:creationId xmlns:a16="http://schemas.microsoft.com/office/drawing/2014/main" id="{70F26410-F8B0-A947-EFE4-775E09819FC2}"/>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8" name="Rounded Rectangle 307">
                <a:extLst>
                  <a:ext uri="{FF2B5EF4-FFF2-40B4-BE49-F238E27FC236}">
                    <a16:creationId xmlns:a16="http://schemas.microsoft.com/office/drawing/2014/main" id="{F079F47A-0583-0DAA-8C24-A6064231A921}"/>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9" name="Rounded Rectangle 308">
                <a:extLst>
                  <a:ext uri="{FF2B5EF4-FFF2-40B4-BE49-F238E27FC236}">
                    <a16:creationId xmlns:a16="http://schemas.microsoft.com/office/drawing/2014/main" id="{F7D11275-22EA-EEA0-1570-82A8A44BFC96}"/>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0" name="Rounded Rectangle 309">
                <a:extLst>
                  <a:ext uri="{FF2B5EF4-FFF2-40B4-BE49-F238E27FC236}">
                    <a16:creationId xmlns:a16="http://schemas.microsoft.com/office/drawing/2014/main" id="{F503498D-0C42-3089-5FBE-59D22D997BD5}"/>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1" name="Rounded Rectangle 310">
                <a:extLst>
                  <a:ext uri="{FF2B5EF4-FFF2-40B4-BE49-F238E27FC236}">
                    <a16:creationId xmlns:a16="http://schemas.microsoft.com/office/drawing/2014/main" id="{FA800508-B11E-3986-1766-B2A5DA7408C3}"/>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2" name="Rounded Rectangle 311">
                <a:extLst>
                  <a:ext uri="{FF2B5EF4-FFF2-40B4-BE49-F238E27FC236}">
                    <a16:creationId xmlns:a16="http://schemas.microsoft.com/office/drawing/2014/main" id="{8ADFAF48-D5EF-C66A-78DC-F456381E3B0A}"/>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251" name="Group 250">
              <a:extLst>
                <a:ext uri="{FF2B5EF4-FFF2-40B4-BE49-F238E27FC236}">
                  <a16:creationId xmlns:a16="http://schemas.microsoft.com/office/drawing/2014/main" id="{5AF9D8FE-D3E6-C2D3-CB06-C6962BA8F1EE}"/>
                </a:ext>
              </a:extLst>
            </p:cNvPr>
            <p:cNvGrpSpPr/>
            <p:nvPr/>
          </p:nvGrpSpPr>
          <p:grpSpPr>
            <a:xfrm>
              <a:off x="4738875" y="3527718"/>
              <a:ext cx="2098300" cy="186735"/>
              <a:chOff x="4732649" y="2982870"/>
              <a:chExt cx="2098300" cy="186735"/>
            </a:xfrm>
          </p:grpSpPr>
          <p:sp>
            <p:nvSpPr>
              <p:cNvPr id="297" name="Rounded Rectangle 296">
                <a:extLst>
                  <a:ext uri="{FF2B5EF4-FFF2-40B4-BE49-F238E27FC236}">
                    <a16:creationId xmlns:a16="http://schemas.microsoft.com/office/drawing/2014/main" id="{608726FA-97ED-4A4F-4EB7-7451A519F741}"/>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98" name="Rounded Rectangle 297">
                <a:extLst>
                  <a:ext uri="{FF2B5EF4-FFF2-40B4-BE49-F238E27FC236}">
                    <a16:creationId xmlns:a16="http://schemas.microsoft.com/office/drawing/2014/main" id="{866FC851-FB70-0906-F49C-1338D8B1AF37}"/>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99" name="Rounded Rectangle 298">
                <a:extLst>
                  <a:ext uri="{FF2B5EF4-FFF2-40B4-BE49-F238E27FC236}">
                    <a16:creationId xmlns:a16="http://schemas.microsoft.com/office/drawing/2014/main" id="{10D1E5EF-3B5A-C5C1-859B-8A869B5E6816}"/>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0" name="Rounded Rectangle 299">
                <a:extLst>
                  <a:ext uri="{FF2B5EF4-FFF2-40B4-BE49-F238E27FC236}">
                    <a16:creationId xmlns:a16="http://schemas.microsoft.com/office/drawing/2014/main" id="{FBDC57FB-6DD1-4042-C8F0-8145351F752C}"/>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1" name="Rounded Rectangle 300">
                <a:extLst>
                  <a:ext uri="{FF2B5EF4-FFF2-40B4-BE49-F238E27FC236}">
                    <a16:creationId xmlns:a16="http://schemas.microsoft.com/office/drawing/2014/main" id="{752A6759-243A-42B7-5FC0-E7261E6F49D9}"/>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2" name="Rounded Rectangle 301">
                <a:extLst>
                  <a:ext uri="{FF2B5EF4-FFF2-40B4-BE49-F238E27FC236}">
                    <a16:creationId xmlns:a16="http://schemas.microsoft.com/office/drawing/2014/main" id="{FB721E53-EC00-6FCC-0D9A-0EEEC49866FF}"/>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3" name="Rounded Rectangle 302">
                <a:extLst>
                  <a:ext uri="{FF2B5EF4-FFF2-40B4-BE49-F238E27FC236}">
                    <a16:creationId xmlns:a16="http://schemas.microsoft.com/office/drawing/2014/main" id="{ACC47E59-D0CB-9A33-9922-5F9468D7A140}"/>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4" name="Rounded Rectangle 303">
                <a:extLst>
                  <a:ext uri="{FF2B5EF4-FFF2-40B4-BE49-F238E27FC236}">
                    <a16:creationId xmlns:a16="http://schemas.microsoft.com/office/drawing/2014/main" id="{9B28C851-C5B2-E739-7448-5188E025295A}"/>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252" name="Group 251">
              <a:extLst>
                <a:ext uri="{FF2B5EF4-FFF2-40B4-BE49-F238E27FC236}">
                  <a16:creationId xmlns:a16="http://schemas.microsoft.com/office/drawing/2014/main" id="{126E184D-1748-9BF5-13F9-4FC2D0F74C02}"/>
                </a:ext>
              </a:extLst>
            </p:cNvPr>
            <p:cNvGrpSpPr/>
            <p:nvPr/>
          </p:nvGrpSpPr>
          <p:grpSpPr>
            <a:xfrm>
              <a:off x="4734812" y="3824994"/>
              <a:ext cx="2098300" cy="186735"/>
              <a:chOff x="4732649" y="2982870"/>
              <a:chExt cx="2098300" cy="186735"/>
            </a:xfrm>
          </p:grpSpPr>
          <p:sp>
            <p:nvSpPr>
              <p:cNvPr id="289" name="Rounded Rectangle 288">
                <a:extLst>
                  <a:ext uri="{FF2B5EF4-FFF2-40B4-BE49-F238E27FC236}">
                    <a16:creationId xmlns:a16="http://schemas.microsoft.com/office/drawing/2014/main" id="{42119F2E-3B37-91E6-C843-502A6DE7D6AE}"/>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90" name="Rounded Rectangle 289">
                <a:extLst>
                  <a:ext uri="{FF2B5EF4-FFF2-40B4-BE49-F238E27FC236}">
                    <a16:creationId xmlns:a16="http://schemas.microsoft.com/office/drawing/2014/main" id="{3F0C0B8A-CA0F-5C2A-B9C6-53CEE9007F8D}"/>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91" name="Rounded Rectangle 290">
                <a:extLst>
                  <a:ext uri="{FF2B5EF4-FFF2-40B4-BE49-F238E27FC236}">
                    <a16:creationId xmlns:a16="http://schemas.microsoft.com/office/drawing/2014/main" id="{6880E8A8-90E5-45F3-FE00-F50CCF3A003A}"/>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92" name="Rounded Rectangle 291">
                <a:extLst>
                  <a:ext uri="{FF2B5EF4-FFF2-40B4-BE49-F238E27FC236}">
                    <a16:creationId xmlns:a16="http://schemas.microsoft.com/office/drawing/2014/main" id="{4F7D49E8-2B00-6FF6-E985-D85EA0EC53DE}"/>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93" name="Rounded Rectangle 292">
                <a:extLst>
                  <a:ext uri="{FF2B5EF4-FFF2-40B4-BE49-F238E27FC236}">
                    <a16:creationId xmlns:a16="http://schemas.microsoft.com/office/drawing/2014/main" id="{5DF18736-6049-5A8A-9CAD-E99789361446}"/>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94" name="Rounded Rectangle 293">
                <a:extLst>
                  <a:ext uri="{FF2B5EF4-FFF2-40B4-BE49-F238E27FC236}">
                    <a16:creationId xmlns:a16="http://schemas.microsoft.com/office/drawing/2014/main" id="{D306455A-04D5-B0CC-7C2A-AD125AF9826B}"/>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95" name="Rounded Rectangle 294">
                <a:extLst>
                  <a:ext uri="{FF2B5EF4-FFF2-40B4-BE49-F238E27FC236}">
                    <a16:creationId xmlns:a16="http://schemas.microsoft.com/office/drawing/2014/main" id="{9A884B29-A593-A2AA-3467-C4D579737F36}"/>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96" name="Rounded Rectangle 295">
                <a:extLst>
                  <a:ext uri="{FF2B5EF4-FFF2-40B4-BE49-F238E27FC236}">
                    <a16:creationId xmlns:a16="http://schemas.microsoft.com/office/drawing/2014/main" id="{2E398FFB-7F8E-C4DF-6799-B63B680869DC}"/>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253" name="Group 252">
              <a:extLst>
                <a:ext uri="{FF2B5EF4-FFF2-40B4-BE49-F238E27FC236}">
                  <a16:creationId xmlns:a16="http://schemas.microsoft.com/office/drawing/2014/main" id="{59C3CFEC-2C3E-6029-C3E4-5449444C46F7}"/>
                </a:ext>
              </a:extLst>
            </p:cNvPr>
            <p:cNvGrpSpPr/>
            <p:nvPr/>
          </p:nvGrpSpPr>
          <p:grpSpPr>
            <a:xfrm>
              <a:off x="4734812" y="4094094"/>
              <a:ext cx="2098300" cy="186735"/>
              <a:chOff x="4732649" y="2982870"/>
              <a:chExt cx="2098300" cy="186735"/>
            </a:xfrm>
          </p:grpSpPr>
          <p:sp>
            <p:nvSpPr>
              <p:cNvPr id="281" name="Rounded Rectangle 280">
                <a:extLst>
                  <a:ext uri="{FF2B5EF4-FFF2-40B4-BE49-F238E27FC236}">
                    <a16:creationId xmlns:a16="http://schemas.microsoft.com/office/drawing/2014/main" id="{95662B69-6262-C5CB-D138-BEB309BBEFAA}"/>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82" name="Rounded Rectangle 281">
                <a:extLst>
                  <a:ext uri="{FF2B5EF4-FFF2-40B4-BE49-F238E27FC236}">
                    <a16:creationId xmlns:a16="http://schemas.microsoft.com/office/drawing/2014/main" id="{6A19E5DE-098F-760D-7C40-A781DE3C2CAD}"/>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83" name="Rounded Rectangle 282">
                <a:extLst>
                  <a:ext uri="{FF2B5EF4-FFF2-40B4-BE49-F238E27FC236}">
                    <a16:creationId xmlns:a16="http://schemas.microsoft.com/office/drawing/2014/main" id="{DA568820-3881-43B8-F29D-19032972E15F}"/>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84" name="Rounded Rectangle 283">
                <a:extLst>
                  <a:ext uri="{FF2B5EF4-FFF2-40B4-BE49-F238E27FC236}">
                    <a16:creationId xmlns:a16="http://schemas.microsoft.com/office/drawing/2014/main" id="{205E9057-43FD-06C8-0916-3D06810F9E38}"/>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85" name="Rounded Rectangle 284">
                <a:extLst>
                  <a:ext uri="{FF2B5EF4-FFF2-40B4-BE49-F238E27FC236}">
                    <a16:creationId xmlns:a16="http://schemas.microsoft.com/office/drawing/2014/main" id="{995C0719-5145-DF95-164C-A7D7D9227754}"/>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86" name="Rounded Rectangle 285">
                <a:extLst>
                  <a:ext uri="{FF2B5EF4-FFF2-40B4-BE49-F238E27FC236}">
                    <a16:creationId xmlns:a16="http://schemas.microsoft.com/office/drawing/2014/main" id="{BF0FE098-0426-7980-236D-4E9FFC542CEB}"/>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87" name="Rounded Rectangle 286">
                <a:extLst>
                  <a:ext uri="{FF2B5EF4-FFF2-40B4-BE49-F238E27FC236}">
                    <a16:creationId xmlns:a16="http://schemas.microsoft.com/office/drawing/2014/main" id="{09C8D6F0-E5A8-600F-CED2-0D99D9CDBBF3}"/>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88" name="Rounded Rectangle 287">
                <a:extLst>
                  <a:ext uri="{FF2B5EF4-FFF2-40B4-BE49-F238E27FC236}">
                    <a16:creationId xmlns:a16="http://schemas.microsoft.com/office/drawing/2014/main" id="{BBB94F31-E2A0-B6A0-0D70-8AD47C3FD698}"/>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254" name="Group 253">
              <a:extLst>
                <a:ext uri="{FF2B5EF4-FFF2-40B4-BE49-F238E27FC236}">
                  <a16:creationId xmlns:a16="http://schemas.microsoft.com/office/drawing/2014/main" id="{3E6F060B-1762-5649-0367-3986575A445C}"/>
                </a:ext>
              </a:extLst>
            </p:cNvPr>
            <p:cNvGrpSpPr/>
            <p:nvPr/>
          </p:nvGrpSpPr>
          <p:grpSpPr>
            <a:xfrm>
              <a:off x="4745001" y="4363194"/>
              <a:ext cx="2098300" cy="186735"/>
              <a:chOff x="4732649" y="2982870"/>
              <a:chExt cx="2098300" cy="186735"/>
            </a:xfrm>
          </p:grpSpPr>
          <p:sp>
            <p:nvSpPr>
              <p:cNvPr id="273" name="Rounded Rectangle 272">
                <a:extLst>
                  <a:ext uri="{FF2B5EF4-FFF2-40B4-BE49-F238E27FC236}">
                    <a16:creationId xmlns:a16="http://schemas.microsoft.com/office/drawing/2014/main" id="{5FD6A17D-2770-DB95-14CE-F6F352FAFC82}"/>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74" name="Rounded Rectangle 273">
                <a:extLst>
                  <a:ext uri="{FF2B5EF4-FFF2-40B4-BE49-F238E27FC236}">
                    <a16:creationId xmlns:a16="http://schemas.microsoft.com/office/drawing/2014/main" id="{0EFE50C4-EAD7-DE22-2989-18F2B07BA80B}"/>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75" name="Rounded Rectangle 274">
                <a:extLst>
                  <a:ext uri="{FF2B5EF4-FFF2-40B4-BE49-F238E27FC236}">
                    <a16:creationId xmlns:a16="http://schemas.microsoft.com/office/drawing/2014/main" id="{6FCF99DF-8186-7D01-6C18-F091067034EF}"/>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76" name="Rounded Rectangle 275">
                <a:extLst>
                  <a:ext uri="{FF2B5EF4-FFF2-40B4-BE49-F238E27FC236}">
                    <a16:creationId xmlns:a16="http://schemas.microsoft.com/office/drawing/2014/main" id="{DD8D1478-4456-D1E3-9B2F-E7B1648D90B5}"/>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77" name="Rounded Rectangle 276">
                <a:extLst>
                  <a:ext uri="{FF2B5EF4-FFF2-40B4-BE49-F238E27FC236}">
                    <a16:creationId xmlns:a16="http://schemas.microsoft.com/office/drawing/2014/main" id="{EA5D0037-1550-FAE3-BAF4-723A586A9B84}"/>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78" name="Rounded Rectangle 277">
                <a:extLst>
                  <a:ext uri="{FF2B5EF4-FFF2-40B4-BE49-F238E27FC236}">
                    <a16:creationId xmlns:a16="http://schemas.microsoft.com/office/drawing/2014/main" id="{7EA4597C-592C-A1A0-D89A-761EEE93B3E8}"/>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79" name="Rounded Rectangle 278">
                <a:extLst>
                  <a:ext uri="{FF2B5EF4-FFF2-40B4-BE49-F238E27FC236}">
                    <a16:creationId xmlns:a16="http://schemas.microsoft.com/office/drawing/2014/main" id="{C4D12C78-2129-22D8-084D-48F2008A8FEC}"/>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80" name="Rounded Rectangle 279">
                <a:extLst>
                  <a:ext uri="{FF2B5EF4-FFF2-40B4-BE49-F238E27FC236}">
                    <a16:creationId xmlns:a16="http://schemas.microsoft.com/office/drawing/2014/main" id="{2074ECED-0232-D027-A2C5-F56B36A48095}"/>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255" name="Group 254">
              <a:extLst>
                <a:ext uri="{FF2B5EF4-FFF2-40B4-BE49-F238E27FC236}">
                  <a16:creationId xmlns:a16="http://schemas.microsoft.com/office/drawing/2014/main" id="{F519DFA3-6E53-CFB2-998A-E96FB37C0C09}"/>
                </a:ext>
              </a:extLst>
            </p:cNvPr>
            <p:cNvGrpSpPr/>
            <p:nvPr/>
          </p:nvGrpSpPr>
          <p:grpSpPr>
            <a:xfrm>
              <a:off x="4745001" y="4633820"/>
              <a:ext cx="2098300" cy="186735"/>
              <a:chOff x="4732649" y="2982870"/>
              <a:chExt cx="2098300" cy="186735"/>
            </a:xfrm>
          </p:grpSpPr>
          <p:sp>
            <p:nvSpPr>
              <p:cNvPr id="265" name="Rounded Rectangle 264">
                <a:extLst>
                  <a:ext uri="{FF2B5EF4-FFF2-40B4-BE49-F238E27FC236}">
                    <a16:creationId xmlns:a16="http://schemas.microsoft.com/office/drawing/2014/main" id="{F4D5AB29-BF1A-6D81-BBC5-2B63C37632C3}"/>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66" name="Rounded Rectangle 265">
                <a:extLst>
                  <a:ext uri="{FF2B5EF4-FFF2-40B4-BE49-F238E27FC236}">
                    <a16:creationId xmlns:a16="http://schemas.microsoft.com/office/drawing/2014/main" id="{7715F0EC-FA7C-5463-4485-686A13A3E8A1}"/>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67" name="Rounded Rectangle 266">
                <a:extLst>
                  <a:ext uri="{FF2B5EF4-FFF2-40B4-BE49-F238E27FC236}">
                    <a16:creationId xmlns:a16="http://schemas.microsoft.com/office/drawing/2014/main" id="{CA0521EA-3716-BC9D-378C-6C210369CAF6}"/>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68" name="Rounded Rectangle 267">
                <a:extLst>
                  <a:ext uri="{FF2B5EF4-FFF2-40B4-BE49-F238E27FC236}">
                    <a16:creationId xmlns:a16="http://schemas.microsoft.com/office/drawing/2014/main" id="{0589D464-11A6-E497-CA98-FDF9CD44C6C4}"/>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69" name="Rounded Rectangle 268">
                <a:extLst>
                  <a:ext uri="{FF2B5EF4-FFF2-40B4-BE49-F238E27FC236}">
                    <a16:creationId xmlns:a16="http://schemas.microsoft.com/office/drawing/2014/main" id="{9BB18DBD-8BB2-40EA-738F-6327BFF9B204}"/>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70" name="Rounded Rectangle 269">
                <a:extLst>
                  <a:ext uri="{FF2B5EF4-FFF2-40B4-BE49-F238E27FC236}">
                    <a16:creationId xmlns:a16="http://schemas.microsoft.com/office/drawing/2014/main" id="{8CEE4C95-3825-91FA-B742-9639444DB5FD}"/>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71" name="Rounded Rectangle 270">
                <a:extLst>
                  <a:ext uri="{FF2B5EF4-FFF2-40B4-BE49-F238E27FC236}">
                    <a16:creationId xmlns:a16="http://schemas.microsoft.com/office/drawing/2014/main" id="{FAD06737-46D2-0AE1-2ECD-CFA6D34EFE50}"/>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72" name="Rounded Rectangle 271">
                <a:extLst>
                  <a:ext uri="{FF2B5EF4-FFF2-40B4-BE49-F238E27FC236}">
                    <a16:creationId xmlns:a16="http://schemas.microsoft.com/office/drawing/2014/main" id="{250DCF5B-4D02-8448-9A98-4D67F2B5F96B}"/>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256" name="Group 255">
              <a:extLst>
                <a:ext uri="{FF2B5EF4-FFF2-40B4-BE49-F238E27FC236}">
                  <a16:creationId xmlns:a16="http://schemas.microsoft.com/office/drawing/2014/main" id="{6E75A012-7EF7-05B8-1C2F-EA16D264D5C9}"/>
                </a:ext>
              </a:extLst>
            </p:cNvPr>
            <p:cNvGrpSpPr/>
            <p:nvPr/>
          </p:nvGrpSpPr>
          <p:grpSpPr>
            <a:xfrm>
              <a:off x="4745001" y="4873437"/>
              <a:ext cx="2098300" cy="186735"/>
              <a:chOff x="4732649" y="2982870"/>
              <a:chExt cx="2098300" cy="186735"/>
            </a:xfrm>
          </p:grpSpPr>
          <p:sp>
            <p:nvSpPr>
              <p:cNvPr id="257" name="Rounded Rectangle 256">
                <a:extLst>
                  <a:ext uri="{FF2B5EF4-FFF2-40B4-BE49-F238E27FC236}">
                    <a16:creationId xmlns:a16="http://schemas.microsoft.com/office/drawing/2014/main" id="{5163BB6B-7F36-1DA1-F9D5-BE16B8743E4C}"/>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58" name="Rounded Rectangle 257">
                <a:extLst>
                  <a:ext uri="{FF2B5EF4-FFF2-40B4-BE49-F238E27FC236}">
                    <a16:creationId xmlns:a16="http://schemas.microsoft.com/office/drawing/2014/main" id="{093B22A9-B8CD-8CC7-C795-0CD079396E27}"/>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59" name="Rounded Rectangle 258">
                <a:extLst>
                  <a:ext uri="{FF2B5EF4-FFF2-40B4-BE49-F238E27FC236}">
                    <a16:creationId xmlns:a16="http://schemas.microsoft.com/office/drawing/2014/main" id="{D35D61EF-2C09-2D3D-D2A4-D5D7B760E4CC}"/>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60" name="Rounded Rectangle 259">
                <a:extLst>
                  <a:ext uri="{FF2B5EF4-FFF2-40B4-BE49-F238E27FC236}">
                    <a16:creationId xmlns:a16="http://schemas.microsoft.com/office/drawing/2014/main" id="{2B2855CD-59A8-D932-6F9A-8A5F704FE2D4}"/>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61" name="Rounded Rectangle 260">
                <a:extLst>
                  <a:ext uri="{FF2B5EF4-FFF2-40B4-BE49-F238E27FC236}">
                    <a16:creationId xmlns:a16="http://schemas.microsoft.com/office/drawing/2014/main" id="{467ACAB8-DA1A-5BA3-2C72-4B0F8462434C}"/>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62" name="Rounded Rectangle 261">
                <a:extLst>
                  <a:ext uri="{FF2B5EF4-FFF2-40B4-BE49-F238E27FC236}">
                    <a16:creationId xmlns:a16="http://schemas.microsoft.com/office/drawing/2014/main" id="{A4175A59-88C9-50D3-41DE-22A9A1CCE858}"/>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63" name="Rounded Rectangle 262">
                <a:extLst>
                  <a:ext uri="{FF2B5EF4-FFF2-40B4-BE49-F238E27FC236}">
                    <a16:creationId xmlns:a16="http://schemas.microsoft.com/office/drawing/2014/main" id="{D879B39E-2291-9FDA-30BB-1BE28EDEB7EC}"/>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64" name="Rounded Rectangle 263">
                <a:extLst>
                  <a:ext uri="{FF2B5EF4-FFF2-40B4-BE49-F238E27FC236}">
                    <a16:creationId xmlns:a16="http://schemas.microsoft.com/office/drawing/2014/main" id="{99E3D3AE-68F1-2569-C657-2C664E950B43}"/>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grpSp>
        <p:nvGrpSpPr>
          <p:cNvPr id="321" name="Group 320">
            <a:extLst>
              <a:ext uri="{FF2B5EF4-FFF2-40B4-BE49-F238E27FC236}">
                <a16:creationId xmlns:a16="http://schemas.microsoft.com/office/drawing/2014/main" id="{AF0B65FD-92CF-5AE3-1DB7-B8DFEF27F482}"/>
              </a:ext>
            </a:extLst>
          </p:cNvPr>
          <p:cNvGrpSpPr/>
          <p:nvPr/>
        </p:nvGrpSpPr>
        <p:grpSpPr>
          <a:xfrm>
            <a:off x="9951911" y="3653460"/>
            <a:ext cx="953905" cy="868367"/>
            <a:chOff x="4554161" y="2810307"/>
            <a:chExt cx="2459602" cy="2390281"/>
          </a:xfrm>
        </p:grpSpPr>
        <p:sp>
          <p:nvSpPr>
            <p:cNvPr id="322" name="Rounded Rectangle 321">
              <a:extLst>
                <a:ext uri="{FF2B5EF4-FFF2-40B4-BE49-F238E27FC236}">
                  <a16:creationId xmlns:a16="http://schemas.microsoft.com/office/drawing/2014/main" id="{D8A369FB-C107-2053-3A13-8F45B89BCBC0}"/>
                </a:ext>
              </a:extLst>
            </p:cNvPr>
            <p:cNvSpPr/>
            <p:nvPr/>
          </p:nvSpPr>
          <p:spPr>
            <a:xfrm>
              <a:off x="4554161" y="2810307"/>
              <a:ext cx="2459602" cy="23902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323" name="Group 322">
              <a:extLst>
                <a:ext uri="{FF2B5EF4-FFF2-40B4-BE49-F238E27FC236}">
                  <a16:creationId xmlns:a16="http://schemas.microsoft.com/office/drawing/2014/main" id="{EEE5ADF6-91A4-F8CF-3DEA-FAA88DF2E3F6}"/>
                </a:ext>
              </a:extLst>
            </p:cNvPr>
            <p:cNvGrpSpPr/>
            <p:nvPr/>
          </p:nvGrpSpPr>
          <p:grpSpPr>
            <a:xfrm>
              <a:off x="4732649" y="2982870"/>
              <a:ext cx="2098300" cy="186735"/>
              <a:chOff x="4732649" y="2982870"/>
              <a:chExt cx="2098300" cy="186735"/>
            </a:xfrm>
          </p:grpSpPr>
          <p:sp>
            <p:nvSpPr>
              <p:cNvPr id="387" name="Rounded Rectangle 386">
                <a:extLst>
                  <a:ext uri="{FF2B5EF4-FFF2-40B4-BE49-F238E27FC236}">
                    <a16:creationId xmlns:a16="http://schemas.microsoft.com/office/drawing/2014/main" id="{DA1EB89C-3F2F-83E1-C2E1-DD09F3B78C57}"/>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88" name="Rounded Rectangle 387">
                <a:extLst>
                  <a:ext uri="{FF2B5EF4-FFF2-40B4-BE49-F238E27FC236}">
                    <a16:creationId xmlns:a16="http://schemas.microsoft.com/office/drawing/2014/main" id="{69D0BF9E-DA3F-1AEF-9A04-CFD046B9A13E}"/>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89" name="Rounded Rectangle 388">
                <a:extLst>
                  <a:ext uri="{FF2B5EF4-FFF2-40B4-BE49-F238E27FC236}">
                    <a16:creationId xmlns:a16="http://schemas.microsoft.com/office/drawing/2014/main" id="{FEA75449-B9E5-F6D1-EDCA-8B33CD2DF19C}"/>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90" name="Rounded Rectangle 389">
                <a:extLst>
                  <a:ext uri="{FF2B5EF4-FFF2-40B4-BE49-F238E27FC236}">
                    <a16:creationId xmlns:a16="http://schemas.microsoft.com/office/drawing/2014/main" id="{B21CDB52-0EAB-A7F8-009E-E01B3CFAD5C0}"/>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91" name="Rounded Rectangle 390">
                <a:extLst>
                  <a:ext uri="{FF2B5EF4-FFF2-40B4-BE49-F238E27FC236}">
                    <a16:creationId xmlns:a16="http://schemas.microsoft.com/office/drawing/2014/main" id="{04D2C72C-EAC5-CD4F-A54D-99F1067F1057}"/>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92" name="Rounded Rectangle 391">
                <a:extLst>
                  <a:ext uri="{FF2B5EF4-FFF2-40B4-BE49-F238E27FC236}">
                    <a16:creationId xmlns:a16="http://schemas.microsoft.com/office/drawing/2014/main" id="{B4A6C8E3-8D02-4124-BC57-EDFE4F42918D}"/>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93" name="Rounded Rectangle 392">
                <a:extLst>
                  <a:ext uri="{FF2B5EF4-FFF2-40B4-BE49-F238E27FC236}">
                    <a16:creationId xmlns:a16="http://schemas.microsoft.com/office/drawing/2014/main" id="{03F7DA72-9F7C-49FD-803D-70362714DFF1}"/>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94" name="Rounded Rectangle 393">
                <a:extLst>
                  <a:ext uri="{FF2B5EF4-FFF2-40B4-BE49-F238E27FC236}">
                    <a16:creationId xmlns:a16="http://schemas.microsoft.com/office/drawing/2014/main" id="{88259680-3D15-5F7E-705F-DE57E518F1A7}"/>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324" name="Group 323">
              <a:extLst>
                <a:ext uri="{FF2B5EF4-FFF2-40B4-BE49-F238E27FC236}">
                  <a16:creationId xmlns:a16="http://schemas.microsoft.com/office/drawing/2014/main" id="{4295B68D-DFC3-4B8F-D203-DB2AB3F1D1DF}"/>
                </a:ext>
              </a:extLst>
            </p:cNvPr>
            <p:cNvGrpSpPr/>
            <p:nvPr/>
          </p:nvGrpSpPr>
          <p:grpSpPr>
            <a:xfrm>
              <a:off x="4738355" y="3255294"/>
              <a:ext cx="2098300" cy="186735"/>
              <a:chOff x="4732649" y="2982870"/>
              <a:chExt cx="2098300" cy="186735"/>
            </a:xfrm>
          </p:grpSpPr>
          <p:sp>
            <p:nvSpPr>
              <p:cNvPr id="379" name="Rounded Rectangle 378">
                <a:extLst>
                  <a:ext uri="{FF2B5EF4-FFF2-40B4-BE49-F238E27FC236}">
                    <a16:creationId xmlns:a16="http://schemas.microsoft.com/office/drawing/2014/main" id="{45ACE8D4-D1B4-917D-8553-7265EF680CCF}"/>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80" name="Rounded Rectangle 379">
                <a:extLst>
                  <a:ext uri="{FF2B5EF4-FFF2-40B4-BE49-F238E27FC236}">
                    <a16:creationId xmlns:a16="http://schemas.microsoft.com/office/drawing/2014/main" id="{0A914CE0-7A29-4AF2-29FB-917F34D59C82}"/>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81" name="Rounded Rectangle 380">
                <a:extLst>
                  <a:ext uri="{FF2B5EF4-FFF2-40B4-BE49-F238E27FC236}">
                    <a16:creationId xmlns:a16="http://schemas.microsoft.com/office/drawing/2014/main" id="{2CC57F77-FCBF-7E7A-9CBD-0538307773F9}"/>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82" name="Rounded Rectangle 381">
                <a:extLst>
                  <a:ext uri="{FF2B5EF4-FFF2-40B4-BE49-F238E27FC236}">
                    <a16:creationId xmlns:a16="http://schemas.microsoft.com/office/drawing/2014/main" id="{6D6049F2-01CC-C482-BB9E-3D4F098FF51C}"/>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83" name="Rounded Rectangle 382">
                <a:extLst>
                  <a:ext uri="{FF2B5EF4-FFF2-40B4-BE49-F238E27FC236}">
                    <a16:creationId xmlns:a16="http://schemas.microsoft.com/office/drawing/2014/main" id="{C972E627-F9FC-6507-5ECD-0B066AE50AFE}"/>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84" name="Rounded Rectangle 383">
                <a:extLst>
                  <a:ext uri="{FF2B5EF4-FFF2-40B4-BE49-F238E27FC236}">
                    <a16:creationId xmlns:a16="http://schemas.microsoft.com/office/drawing/2014/main" id="{1AA97E94-F926-3790-E090-6B8D6C05CD3E}"/>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85" name="Rounded Rectangle 384">
                <a:extLst>
                  <a:ext uri="{FF2B5EF4-FFF2-40B4-BE49-F238E27FC236}">
                    <a16:creationId xmlns:a16="http://schemas.microsoft.com/office/drawing/2014/main" id="{97DE0AE7-3E15-AD8B-F53C-6772C6829B2A}"/>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86" name="Rounded Rectangle 385">
                <a:extLst>
                  <a:ext uri="{FF2B5EF4-FFF2-40B4-BE49-F238E27FC236}">
                    <a16:creationId xmlns:a16="http://schemas.microsoft.com/office/drawing/2014/main" id="{1B97ADFA-6E42-8E4D-8A2C-812009ABE76B}"/>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325" name="Group 324">
              <a:extLst>
                <a:ext uri="{FF2B5EF4-FFF2-40B4-BE49-F238E27FC236}">
                  <a16:creationId xmlns:a16="http://schemas.microsoft.com/office/drawing/2014/main" id="{A8544FA7-9454-1E93-BBD5-8165B5D22D34}"/>
                </a:ext>
              </a:extLst>
            </p:cNvPr>
            <p:cNvGrpSpPr/>
            <p:nvPr/>
          </p:nvGrpSpPr>
          <p:grpSpPr>
            <a:xfrm>
              <a:off x="4738875" y="3527718"/>
              <a:ext cx="2098300" cy="186735"/>
              <a:chOff x="4732649" y="2982870"/>
              <a:chExt cx="2098300" cy="186735"/>
            </a:xfrm>
          </p:grpSpPr>
          <p:sp>
            <p:nvSpPr>
              <p:cNvPr id="371" name="Rounded Rectangle 370">
                <a:extLst>
                  <a:ext uri="{FF2B5EF4-FFF2-40B4-BE49-F238E27FC236}">
                    <a16:creationId xmlns:a16="http://schemas.microsoft.com/office/drawing/2014/main" id="{55D13F15-EA1C-5FA4-364A-D69DEBC8FF35}"/>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72" name="Rounded Rectangle 371">
                <a:extLst>
                  <a:ext uri="{FF2B5EF4-FFF2-40B4-BE49-F238E27FC236}">
                    <a16:creationId xmlns:a16="http://schemas.microsoft.com/office/drawing/2014/main" id="{A512D2F1-9394-D2B7-CE9C-8E4FF64ADF6B}"/>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73" name="Rounded Rectangle 372">
                <a:extLst>
                  <a:ext uri="{FF2B5EF4-FFF2-40B4-BE49-F238E27FC236}">
                    <a16:creationId xmlns:a16="http://schemas.microsoft.com/office/drawing/2014/main" id="{1FFB701B-5625-F07C-4850-9D6996016E7F}"/>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74" name="Rounded Rectangle 373">
                <a:extLst>
                  <a:ext uri="{FF2B5EF4-FFF2-40B4-BE49-F238E27FC236}">
                    <a16:creationId xmlns:a16="http://schemas.microsoft.com/office/drawing/2014/main" id="{E9878F04-4437-5590-4D81-D2CC901FB84A}"/>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75" name="Rounded Rectangle 374">
                <a:extLst>
                  <a:ext uri="{FF2B5EF4-FFF2-40B4-BE49-F238E27FC236}">
                    <a16:creationId xmlns:a16="http://schemas.microsoft.com/office/drawing/2014/main" id="{79661D26-699D-A0BB-164F-E99667127A70}"/>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76" name="Rounded Rectangle 375">
                <a:extLst>
                  <a:ext uri="{FF2B5EF4-FFF2-40B4-BE49-F238E27FC236}">
                    <a16:creationId xmlns:a16="http://schemas.microsoft.com/office/drawing/2014/main" id="{F4435750-CFB8-45D0-AEA6-2723659D4AB3}"/>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77" name="Rounded Rectangle 376">
                <a:extLst>
                  <a:ext uri="{FF2B5EF4-FFF2-40B4-BE49-F238E27FC236}">
                    <a16:creationId xmlns:a16="http://schemas.microsoft.com/office/drawing/2014/main" id="{8CA8C2BF-2991-4CED-8514-9A21DDC69D99}"/>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78" name="Rounded Rectangle 377">
                <a:extLst>
                  <a:ext uri="{FF2B5EF4-FFF2-40B4-BE49-F238E27FC236}">
                    <a16:creationId xmlns:a16="http://schemas.microsoft.com/office/drawing/2014/main" id="{21827D45-ACFD-4AA7-57FF-64C78EDA87A1}"/>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326" name="Group 325">
              <a:extLst>
                <a:ext uri="{FF2B5EF4-FFF2-40B4-BE49-F238E27FC236}">
                  <a16:creationId xmlns:a16="http://schemas.microsoft.com/office/drawing/2014/main" id="{75038D3E-B67F-1C2A-6E86-C543630430E3}"/>
                </a:ext>
              </a:extLst>
            </p:cNvPr>
            <p:cNvGrpSpPr/>
            <p:nvPr/>
          </p:nvGrpSpPr>
          <p:grpSpPr>
            <a:xfrm>
              <a:off x="4734812" y="3824994"/>
              <a:ext cx="2098300" cy="186735"/>
              <a:chOff x="4732649" y="2982870"/>
              <a:chExt cx="2098300" cy="186735"/>
            </a:xfrm>
          </p:grpSpPr>
          <p:sp>
            <p:nvSpPr>
              <p:cNvPr id="363" name="Rounded Rectangle 362">
                <a:extLst>
                  <a:ext uri="{FF2B5EF4-FFF2-40B4-BE49-F238E27FC236}">
                    <a16:creationId xmlns:a16="http://schemas.microsoft.com/office/drawing/2014/main" id="{6968573C-BF3A-974D-8B70-4D23E9FD250B}"/>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64" name="Rounded Rectangle 363">
                <a:extLst>
                  <a:ext uri="{FF2B5EF4-FFF2-40B4-BE49-F238E27FC236}">
                    <a16:creationId xmlns:a16="http://schemas.microsoft.com/office/drawing/2014/main" id="{A86B3122-23FD-502A-7C9B-CFD05BABBCD0}"/>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65" name="Rounded Rectangle 364">
                <a:extLst>
                  <a:ext uri="{FF2B5EF4-FFF2-40B4-BE49-F238E27FC236}">
                    <a16:creationId xmlns:a16="http://schemas.microsoft.com/office/drawing/2014/main" id="{45CAC984-30AB-0FC2-F32E-686E7AA93B18}"/>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66" name="Rounded Rectangle 365">
                <a:extLst>
                  <a:ext uri="{FF2B5EF4-FFF2-40B4-BE49-F238E27FC236}">
                    <a16:creationId xmlns:a16="http://schemas.microsoft.com/office/drawing/2014/main" id="{60C1521B-E11A-DECC-9FE7-02DBF050756A}"/>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67" name="Rounded Rectangle 366">
                <a:extLst>
                  <a:ext uri="{FF2B5EF4-FFF2-40B4-BE49-F238E27FC236}">
                    <a16:creationId xmlns:a16="http://schemas.microsoft.com/office/drawing/2014/main" id="{4A3C5070-B12F-9A84-0504-3CE312D923AD}"/>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68" name="Rounded Rectangle 367">
                <a:extLst>
                  <a:ext uri="{FF2B5EF4-FFF2-40B4-BE49-F238E27FC236}">
                    <a16:creationId xmlns:a16="http://schemas.microsoft.com/office/drawing/2014/main" id="{374525AC-7340-A62D-A38F-1563D17B982E}"/>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69" name="Rounded Rectangle 368">
                <a:extLst>
                  <a:ext uri="{FF2B5EF4-FFF2-40B4-BE49-F238E27FC236}">
                    <a16:creationId xmlns:a16="http://schemas.microsoft.com/office/drawing/2014/main" id="{030303FE-FD03-5F22-6A93-5568DF4693D2}"/>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70" name="Rounded Rectangle 369">
                <a:extLst>
                  <a:ext uri="{FF2B5EF4-FFF2-40B4-BE49-F238E27FC236}">
                    <a16:creationId xmlns:a16="http://schemas.microsoft.com/office/drawing/2014/main" id="{7B2ABF24-8F9F-3449-8A68-DBE4A6B92F62}"/>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327" name="Group 326">
              <a:extLst>
                <a:ext uri="{FF2B5EF4-FFF2-40B4-BE49-F238E27FC236}">
                  <a16:creationId xmlns:a16="http://schemas.microsoft.com/office/drawing/2014/main" id="{8D18D188-D433-38FE-B376-2DEE026DBDC7}"/>
                </a:ext>
              </a:extLst>
            </p:cNvPr>
            <p:cNvGrpSpPr/>
            <p:nvPr/>
          </p:nvGrpSpPr>
          <p:grpSpPr>
            <a:xfrm>
              <a:off x="4734812" y="4094094"/>
              <a:ext cx="2098300" cy="186735"/>
              <a:chOff x="4732649" y="2982870"/>
              <a:chExt cx="2098300" cy="186735"/>
            </a:xfrm>
          </p:grpSpPr>
          <p:sp>
            <p:nvSpPr>
              <p:cNvPr id="355" name="Rounded Rectangle 354">
                <a:extLst>
                  <a:ext uri="{FF2B5EF4-FFF2-40B4-BE49-F238E27FC236}">
                    <a16:creationId xmlns:a16="http://schemas.microsoft.com/office/drawing/2014/main" id="{AE21D1E1-2C7D-EAA8-D9D8-F614CFAF6ECC}"/>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56" name="Rounded Rectangle 355">
                <a:extLst>
                  <a:ext uri="{FF2B5EF4-FFF2-40B4-BE49-F238E27FC236}">
                    <a16:creationId xmlns:a16="http://schemas.microsoft.com/office/drawing/2014/main" id="{87EE5252-C2D5-9EEC-FA2C-E784DC8DCD60}"/>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57" name="Rounded Rectangle 356">
                <a:extLst>
                  <a:ext uri="{FF2B5EF4-FFF2-40B4-BE49-F238E27FC236}">
                    <a16:creationId xmlns:a16="http://schemas.microsoft.com/office/drawing/2014/main" id="{FA004AF0-2FC7-165E-48BC-9C89FA5676ED}"/>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58" name="Rounded Rectangle 357">
                <a:extLst>
                  <a:ext uri="{FF2B5EF4-FFF2-40B4-BE49-F238E27FC236}">
                    <a16:creationId xmlns:a16="http://schemas.microsoft.com/office/drawing/2014/main" id="{667F1D59-6E9E-97BA-B015-E326408BC98A}"/>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59" name="Rounded Rectangle 358">
                <a:extLst>
                  <a:ext uri="{FF2B5EF4-FFF2-40B4-BE49-F238E27FC236}">
                    <a16:creationId xmlns:a16="http://schemas.microsoft.com/office/drawing/2014/main" id="{16B58E64-E6A6-C506-0C23-426BB3E84AB2}"/>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60" name="Rounded Rectangle 359">
                <a:extLst>
                  <a:ext uri="{FF2B5EF4-FFF2-40B4-BE49-F238E27FC236}">
                    <a16:creationId xmlns:a16="http://schemas.microsoft.com/office/drawing/2014/main" id="{3E667DD9-D1EC-89FC-4580-56F0E9BA28AF}"/>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61" name="Rounded Rectangle 360">
                <a:extLst>
                  <a:ext uri="{FF2B5EF4-FFF2-40B4-BE49-F238E27FC236}">
                    <a16:creationId xmlns:a16="http://schemas.microsoft.com/office/drawing/2014/main" id="{506B693F-B6AA-6AEB-2457-BD08C123F64D}"/>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62" name="Rounded Rectangle 361">
                <a:extLst>
                  <a:ext uri="{FF2B5EF4-FFF2-40B4-BE49-F238E27FC236}">
                    <a16:creationId xmlns:a16="http://schemas.microsoft.com/office/drawing/2014/main" id="{F91AA3D5-E955-BBF9-87F8-13D3AC3D33F5}"/>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328" name="Group 327">
              <a:extLst>
                <a:ext uri="{FF2B5EF4-FFF2-40B4-BE49-F238E27FC236}">
                  <a16:creationId xmlns:a16="http://schemas.microsoft.com/office/drawing/2014/main" id="{196D55C9-CD54-D65A-83E0-62DEDD0C9B92}"/>
                </a:ext>
              </a:extLst>
            </p:cNvPr>
            <p:cNvGrpSpPr/>
            <p:nvPr/>
          </p:nvGrpSpPr>
          <p:grpSpPr>
            <a:xfrm>
              <a:off x="4745001" y="4363194"/>
              <a:ext cx="2098300" cy="186735"/>
              <a:chOff x="4732649" y="2982870"/>
              <a:chExt cx="2098300" cy="186735"/>
            </a:xfrm>
          </p:grpSpPr>
          <p:sp>
            <p:nvSpPr>
              <p:cNvPr id="347" name="Rounded Rectangle 346">
                <a:extLst>
                  <a:ext uri="{FF2B5EF4-FFF2-40B4-BE49-F238E27FC236}">
                    <a16:creationId xmlns:a16="http://schemas.microsoft.com/office/drawing/2014/main" id="{72D60753-866C-67DA-B3E6-32BB91CB1173}"/>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48" name="Rounded Rectangle 347">
                <a:extLst>
                  <a:ext uri="{FF2B5EF4-FFF2-40B4-BE49-F238E27FC236}">
                    <a16:creationId xmlns:a16="http://schemas.microsoft.com/office/drawing/2014/main" id="{5C851A91-7065-8310-519D-5E536AB9D85A}"/>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49" name="Rounded Rectangle 348">
                <a:extLst>
                  <a:ext uri="{FF2B5EF4-FFF2-40B4-BE49-F238E27FC236}">
                    <a16:creationId xmlns:a16="http://schemas.microsoft.com/office/drawing/2014/main" id="{B007FABC-0C60-6274-8617-5CB46723ACC2}"/>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50" name="Rounded Rectangle 349">
                <a:extLst>
                  <a:ext uri="{FF2B5EF4-FFF2-40B4-BE49-F238E27FC236}">
                    <a16:creationId xmlns:a16="http://schemas.microsoft.com/office/drawing/2014/main" id="{B40DF21A-41B7-D6FF-5D41-22546C11007C}"/>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51" name="Rounded Rectangle 350">
                <a:extLst>
                  <a:ext uri="{FF2B5EF4-FFF2-40B4-BE49-F238E27FC236}">
                    <a16:creationId xmlns:a16="http://schemas.microsoft.com/office/drawing/2014/main" id="{4FB58929-A122-DAF2-7306-72FC9C3CA373}"/>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52" name="Rounded Rectangle 351">
                <a:extLst>
                  <a:ext uri="{FF2B5EF4-FFF2-40B4-BE49-F238E27FC236}">
                    <a16:creationId xmlns:a16="http://schemas.microsoft.com/office/drawing/2014/main" id="{737D8B0B-068E-CD66-43E5-9D4A6C9971A8}"/>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53" name="Rounded Rectangle 352">
                <a:extLst>
                  <a:ext uri="{FF2B5EF4-FFF2-40B4-BE49-F238E27FC236}">
                    <a16:creationId xmlns:a16="http://schemas.microsoft.com/office/drawing/2014/main" id="{E307F75D-FB46-DE9E-9F09-2BB48847A54B}"/>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54" name="Rounded Rectangle 353">
                <a:extLst>
                  <a:ext uri="{FF2B5EF4-FFF2-40B4-BE49-F238E27FC236}">
                    <a16:creationId xmlns:a16="http://schemas.microsoft.com/office/drawing/2014/main" id="{A2F4A3FD-B368-2BE5-2D2D-2DDB67B3A81B}"/>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329" name="Group 328">
              <a:extLst>
                <a:ext uri="{FF2B5EF4-FFF2-40B4-BE49-F238E27FC236}">
                  <a16:creationId xmlns:a16="http://schemas.microsoft.com/office/drawing/2014/main" id="{823F5EE3-22A6-31CD-19E9-A375B1C1DCCD}"/>
                </a:ext>
              </a:extLst>
            </p:cNvPr>
            <p:cNvGrpSpPr/>
            <p:nvPr/>
          </p:nvGrpSpPr>
          <p:grpSpPr>
            <a:xfrm>
              <a:off x="4745001" y="4633820"/>
              <a:ext cx="2098300" cy="186735"/>
              <a:chOff x="4732649" y="2982870"/>
              <a:chExt cx="2098300" cy="186735"/>
            </a:xfrm>
          </p:grpSpPr>
          <p:sp>
            <p:nvSpPr>
              <p:cNvPr id="339" name="Rounded Rectangle 338">
                <a:extLst>
                  <a:ext uri="{FF2B5EF4-FFF2-40B4-BE49-F238E27FC236}">
                    <a16:creationId xmlns:a16="http://schemas.microsoft.com/office/drawing/2014/main" id="{35FBABC2-2422-2C25-63A2-071564924635}"/>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40" name="Rounded Rectangle 339">
                <a:extLst>
                  <a:ext uri="{FF2B5EF4-FFF2-40B4-BE49-F238E27FC236}">
                    <a16:creationId xmlns:a16="http://schemas.microsoft.com/office/drawing/2014/main" id="{D10568B0-E06A-EE7F-6422-69C10E1E7E91}"/>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41" name="Rounded Rectangle 340">
                <a:extLst>
                  <a:ext uri="{FF2B5EF4-FFF2-40B4-BE49-F238E27FC236}">
                    <a16:creationId xmlns:a16="http://schemas.microsoft.com/office/drawing/2014/main" id="{09CB2758-E264-0F7C-D133-19407025DF92}"/>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42" name="Rounded Rectangle 341">
                <a:extLst>
                  <a:ext uri="{FF2B5EF4-FFF2-40B4-BE49-F238E27FC236}">
                    <a16:creationId xmlns:a16="http://schemas.microsoft.com/office/drawing/2014/main" id="{E5355B8D-67D8-58EA-3D92-0CFCE0CE0C83}"/>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43" name="Rounded Rectangle 342">
                <a:extLst>
                  <a:ext uri="{FF2B5EF4-FFF2-40B4-BE49-F238E27FC236}">
                    <a16:creationId xmlns:a16="http://schemas.microsoft.com/office/drawing/2014/main" id="{F23DC1E7-E7DF-30FB-A33B-970F3805A2D7}"/>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44" name="Rounded Rectangle 343">
                <a:extLst>
                  <a:ext uri="{FF2B5EF4-FFF2-40B4-BE49-F238E27FC236}">
                    <a16:creationId xmlns:a16="http://schemas.microsoft.com/office/drawing/2014/main" id="{AFAA6940-BE47-1C55-D7DD-8E27F09A5D53}"/>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45" name="Rounded Rectangle 344">
                <a:extLst>
                  <a:ext uri="{FF2B5EF4-FFF2-40B4-BE49-F238E27FC236}">
                    <a16:creationId xmlns:a16="http://schemas.microsoft.com/office/drawing/2014/main" id="{5519747B-EF90-C18F-5761-70B67A5C09C2}"/>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46" name="Rounded Rectangle 345">
                <a:extLst>
                  <a:ext uri="{FF2B5EF4-FFF2-40B4-BE49-F238E27FC236}">
                    <a16:creationId xmlns:a16="http://schemas.microsoft.com/office/drawing/2014/main" id="{2126C94B-0E54-C68A-5BC9-F66C44CCBE94}"/>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330" name="Group 329">
              <a:extLst>
                <a:ext uri="{FF2B5EF4-FFF2-40B4-BE49-F238E27FC236}">
                  <a16:creationId xmlns:a16="http://schemas.microsoft.com/office/drawing/2014/main" id="{A38EE002-C939-8A40-9F63-441AE0B1226E}"/>
                </a:ext>
              </a:extLst>
            </p:cNvPr>
            <p:cNvGrpSpPr/>
            <p:nvPr/>
          </p:nvGrpSpPr>
          <p:grpSpPr>
            <a:xfrm>
              <a:off x="4745001" y="4873437"/>
              <a:ext cx="2098300" cy="186735"/>
              <a:chOff x="4732649" y="2982870"/>
              <a:chExt cx="2098300" cy="186735"/>
            </a:xfrm>
          </p:grpSpPr>
          <p:sp>
            <p:nvSpPr>
              <p:cNvPr id="331" name="Rounded Rectangle 330">
                <a:extLst>
                  <a:ext uri="{FF2B5EF4-FFF2-40B4-BE49-F238E27FC236}">
                    <a16:creationId xmlns:a16="http://schemas.microsoft.com/office/drawing/2014/main" id="{FD5985A9-D2CE-88F0-35E4-192DEB918FAC}"/>
                  </a:ext>
                </a:extLst>
              </p:cNvPr>
              <p:cNvSpPr/>
              <p:nvPr/>
            </p:nvSpPr>
            <p:spPr>
              <a:xfrm>
                <a:off x="4732649"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32" name="Rounded Rectangle 331">
                <a:extLst>
                  <a:ext uri="{FF2B5EF4-FFF2-40B4-BE49-F238E27FC236}">
                    <a16:creationId xmlns:a16="http://schemas.microsoft.com/office/drawing/2014/main" id="{01A59BCC-1B12-3783-D658-551032CAD472}"/>
                  </a:ext>
                </a:extLst>
              </p:cNvPr>
              <p:cNvSpPr/>
              <p:nvPr/>
            </p:nvSpPr>
            <p:spPr>
              <a:xfrm>
                <a:off x="5008292" y="2982874"/>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33" name="Rounded Rectangle 332">
                <a:extLst>
                  <a:ext uri="{FF2B5EF4-FFF2-40B4-BE49-F238E27FC236}">
                    <a16:creationId xmlns:a16="http://schemas.microsoft.com/office/drawing/2014/main" id="{716BF17D-35B3-62DC-0F93-76F64B9B9E32}"/>
                  </a:ext>
                </a:extLst>
              </p:cNvPr>
              <p:cNvSpPr/>
              <p:nvPr/>
            </p:nvSpPr>
            <p:spPr>
              <a:xfrm>
                <a:off x="5284886" y="2982873"/>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34" name="Rounded Rectangle 333">
                <a:extLst>
                  <a:ext uri="{FF2B5EF4-FFF2-40B4-BE49-F238E27FC236}">
                    <a16:creationId xmlns:a16="http://schemas.microsoft.com/office/drawing/2014/main" id="{40E1B700-596B-3C20-9E71-EA7696D3BD5F}"/>
                  </a:ext>
                </a:extLst>
              </p:cNvPr>
              <p:cNvSpPr/>
              <p:nvPr/>
            </p:nvSpPr>
            <p:spPr>
              <a:xfrm>
                <a:off x="5568995" y="2982872"/>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35" name="Rounded Rectangle 334">
                <a:extLst>
                  <a:ext uri="{FF2B5EF4-FFF2-40B4-BE49-F238E27FC236}">
                    <a16:creationId xmlns:a16="http://schemas.microsoft.com/office/drawing/2014/main" id="{47D15829-450C-83DF-E614-B6DA8BD7D08D}"/>
                  </a:ext>
                </a:extLst>
              </p:cNvPr>
              <p:cNvSpPr/>
              <p:nvPr/>
            </p:nvSpPr>
            <p:spPr>
              <a:xfrm>
                <a:off x="5852372" y="2982871"/>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36" name="Rounded Rectangle 335">
                <a:extLst>
                  <a:ext uri="{FF2B5EF4-FFF2-40B4-BE49-F238E27FC236}">
                    <a16:creationId xmlns:a16="http://schemas.microsoft.com/office/drawing/2014/main" id="{523973E4-2006-5647-4588-B09EE990C089}"/>
                  </a:ext>
                </a:extLst>
              </p:cNvPr>
              <p:cNvSpPr/>
              <p:nvPr/>
            </p:nvSpPr>
            <p:spPr>
              <a:xfrm>
                <a:off x="6128015"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37" name="Rounded Rectangle 336">
                <a:extLst>
                  <a:ext uri="{FF2B5EF4-FFF2-40B4-BE49-F238E27FC236}">
                    <a16:creationId xmlns:a16="http://schemas.microsoft.com/office/drawing/2014/main" id="{C61061AB-A4DD-5000-9457-54EC084FE7D6}"/>
                  </a:ext>
                </a:extLst>
              </p:cNvPr>
              <p:cNvSpPr/>
              <p:nvPr/>
            </p:nvSpPr>
            <p:spPr>
              <a:xfrm>
                <a:off x="6383337"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38" name="Rounded Rectangle 337">
                <a:extLst>
                  <a:ext uri="{FF2B5EF4-FFF2-40B4-BE49-F238E27FC236}">
                    <a16:creationId xmlns:a16="http://schemas.microsoft.com/office/drawing/2014/main" id="{BCE48C02-A502-315D-A2EA-38BAEE092B7D}"/>
                  </a:ext>
                </a:extLst>
              </p:cNvPr>
              <p:cNvSpPr/>
              <p:nvPr/>
            </p:nvSpPr>
            <p:spPr>
              <a:xfrm>
                <a:off x="6638659" y="2982870"/>
                <a:ext cx="192290" cy="186731"/>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sp>
        <p:nvSpPr>
          <p:cNvPr id="398" name="TextBox 397">
            <a:extLst>
              <a:ext uri="{FF2B5EF4-FFF2-40B4-BE49-F238E27FC236}">
                <a16:creationId xmlns:a16="http://schemas.microsoft.com/office/drawing/2014/main" id="{EB7E7493-A817-3A88-60DC-BC97AC299818}"/>
              </a:ext>
            </a:extLst>
          </p:cNvPr>
          <p:cNvSpPr txBox="1"/>
          <p:nvPr/>
        </p:nvSpPr>
        <p:spPr>
          <a:xfrm>
            <a:off x="5456231" y="4742226"/>
            <a:ext cx="710451" cy="369332"/>
          </a:xfrm>
          <a:prstGeom prst="rect">
            <a:avLst/>
          </a:prstGeom>
          <a:noFill/>
        </p:spPr>
        <p:txBody>
          <a:bodyPr wrap="none" rtlCol="0">
            <a:spAutoFit/>
          </a:bodyPr>
          <a:lstStyle/>
          <a:p>
            <a:r>
              <a:rPr lang="en-FI" b="1">
                <a:solidFill>
                  <a:schemeClr val="bg1"/>
                </a:solidFill>
                <a:latin typeface="Montserrat" pitchFamily="2" charset="77"/>
              </a:rPr>
              <a:t>GPU</a:t>
            </a:r>
          </a:p>
        </p:txBody>
      </p:sp>
      <p:sp>
        <p:nvSpPr>
          <p:cNvPr id="399" name="TextBox 398">
            <a:extLst>
              <a:ext uri="{FF2B5EF4-FFF2-40B4-BE49-F238E27FC236}">
                <a16:creationId xmlns:a16="http://schemas.microsoft.com/office/drawing/2014/main" id="{F03EC25F-EC3C-23FE-412C-996FC47704CF}"/>
              </a:ext>
            </a:extLst>
          </p:cNvPr>
          <p:cNvSpPr txBox="1"/>
          <p:nvPr/>
        </p:nvSpPr>
        <p:spPr>
          <a:xfrm>
            <a:off x="8801861" y="4815555"/>
            <a:ext cx="1765227" cy="369332"/>
          </a:xfrm>
          <a:prstGeom prst="rect">
            <a:avLst/>
          </a:prstGeom>
          <a:noFill/>
        </p:spPr>
        <p:txBody>
          <a:bodyPr wrap="none" rtlCol="0">
            <a:spAutoFit/>
          </a:bodyPr>
          <a:lstStyle/>
          <a:p>
            <a:r>
              <a:rPr lang="en-FI" b="1">
                <a:solidFill>
                  <a:schemeClr val="bg1"/>
                </a:solidFill>
                <a:latin typeface="Montserrat" pitchFamily="2" charset="77"/>
              </a:rPr>
              <a:t>GPU Clusters</a:t>
            </a:r>
          </a:p>
        </p:txBody>
      </p:sp>
      <p:sp>
        <p:nvSpPr>
          <p:cNvPr id="400" name="Google Shape;264;p9">
            <a:extLst>
              <a:ext uri="{FF2B5EF4-FFF2-40B4-BE49-F238E27FC236}">
                <a16:creationId xmlns:a16="http://schemas.microsoft.com/office/drawing/2014/main" id="{A4222044-1145-2177-09CD-F88134341A2C}"/>
              </a:ext>
            </a:extLst>
          </p:cNvPr>
          <p:cNvSpPr txBox="1"/>
          <p:nvPr/>
        </p:nvSpPr>
        <p:spPr>
          <a:xfrm>
            <a:off x="4294179" y="4865382"/>
            <a:ext cx="6509010" cy="604269"/>
          </a:xfrm>
          <a:prstGeom prst="rect">
            <a:avLst/>
          </a:prstGeom>
          <a:noFill/>
          <a:ln>
            <a:noFill/>
          </a:ln>
        </p:spPr>
        <p:txBody>
          <a:bodyPr spcFirstLastPara="1" wrap="square" lIns="45713" tIns="22850" rIns="45713" bIns="22850" anchor="t" anchorCtr="0">
            <a:noAutofit/>
          </a:bodyPr>
          <a:lstStyle/>
          <a:p>
            <a:pPr>
              <a:lnSpc>
                <a:spcPct val="300000"/>
              </a:lnSpc>
              <a:buClr>
                <a:schemeClr val="bg1"/>
              </a:buClr>
              <a:buSzPts val="3600"/>
            </a:pPr>
            <a:r>
              <a:rPr lang="en-US" sz="1600" dirty="0">
                <a:solidFill>
                  <a:schemeClr val="bg1"/>
                </a:solidFill>
                <a:latin typeface="Montserrat" pitchFamily="2" charset="77"/>
                <a:ea typeface="Lato"/>
                <a:cs typeface="Lato"/>
                <a:sym typeface="Lato"/>
              </a:rPr>
              <a:t>Optimized for parallel tasks</a:t>
            </a:r>
          </a:p>
        </p:txBody>
      </p:sp>
      <p:sp>
        <p:nvSpPr>
          <p:cNvPr id="401" name="Google Shape;264;p9">
            <a:extLst>
              <a:ext uri="{FF2B5EF4-FFF2-40B4-BE49-F238E27FC236}">
                <a16:creationId xmlns:a16="http://schemas.microsoft.com/office/drawing/2014/main" id="{8E381A32-29DD-F2C5-73B0-BDFCF765E2A3}"/>
              </a:ext>
            </a:extLst>
          </p:cNvPr>
          <p:cNvSpPr txBox="1"/>
          <p:nvPr/>
        </p:nvSpPr>
        <p:spPr>
          <a:xfrm>
            <a:off x="8081300" y="4873736"/>
            <a:ext cx="3741222" cy="721955"/>
          </a:xfrm>
          <a:prstGeom prst="rect">
            <a:avLst/>
          </a:prstGeom>
          <a:noFill/>
          <a:ln>
            <a:noFill/>
          </a:ln>
        </p:spPr>
        <p:txBody>
          <a:bodyPr spcFirstLastPara="1" wrap="square" lIns="45713" tIns="22850" rIns="45713" bIns="22850" anchor="t" anchorCtr="0">
            <a:noAutofit/>
          </a:bodyPr>
          <a:lstStyle/>
          <a:p>
            <a:pPr>
              <a:lnSpc>
                <a:spcPct val="300000"/>
              </a:lnSpc>
              <a:buClr>
                <a:schemeClr val="bg1"/>
              </a:buClr>
              <a:buSzPts val="3600"/>
            </a:pPr>
            <a:r>
              <a:rPr lang="en-US" sz="1600" dirty="0">
                <a:solidFill>
                  <a:schemeClr val="bg1"/>
                </a:solidFill>
                <a:latin typeface="Montserrat" pitchFamily="2" charset="77"/>
                <a:ea typeface="Lato"/>
                <a:cs typeface="Lato"/>
                <a:sym typeface="Lato"/>
              </a:rPr>
              <a:t>Scale-up network for AI workloads</a:t>
            </a:r>
          </a:p>
        </p:txBody>
      </p:sp>
      <p:sp>
        <p:nvSpPr>
          <p:cNvPr id="402" name="Down Arrow 401">
            <a:extLst>
              <a:ext uri="{FF2B5EF4-FFF2-40B4-BE49-F238E27FC236}">
                <a16:creationId xmlns:a16="http://schemas.microsoft.com/office/drawing/2014/main" id="{56C4034A-70F4-5334-47A6-ECA970E6C55D}"/>
              </a:ext>
            </a:extLst>
          </p:cNvPr>
          <p:cNvSpPr/>
          <p:nvPr/>
        </p:nvSpPr>
        <p:spPr>
          <a:xfrm rot="16200000">
            <a:off x="3499525" y="3104345"/>
            <a:ext cx="1129920" cy="478811"/>
          </a:xfrm>
          <a:prstGeom prst="down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03" name="Down Arrow 402">
            <a:extLst>
              <a:ext uri="{FF2B5EF4-FFF2-40B4-BE49-F238E27FC236}">
                <a16:creationId xmlns:a16="http://schemas.microsoft.com/office/drawing/2014/main" id="{CFDA194A-4846-B33D-0198-8D2AF42319A6}"/>
              </a:ext>
            </a:extLst>
          </p:cNvPr>
          <p:cNvSpPr/>
          <p:nvPr/>
        </p:nvSpPr>
        <p:spPr>
          <a:xfrm rot="16200000">
            <a:off x="7210325" y="3044673"/>
            <a:ext cx="1129920" cy="478811"/>
          </a:xfrm>
          <a:prstGeom prst="down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47851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2059F-12F1-0CBC-DAC2-E08E7551F90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1104446-361B-4FD3-A9CB-A5D7CA5731D3}"/>
              </a:ext>
            </a:extLst>
          </p:cNvPr>
          <p:cNvSpPr>
            <a:spLocks noGrp="1"/>
          </p:cNvSpPr>
          <p:nvPr>
            <p:ph type="body" sz="quarter" idx="12"/>
          </p:nvPr>
        </p:nvSpPr>
        <p:spPr/>
        <p:txBody>
          <a:bodyPr/>
          <a:lstStyle/>
          <a:p>
            <a:r>
              <a:rPr lang="en-US" sz="2400" dirty="0">
                <a:latin typeface="+mj-lt"/>
              </a:rPr>
              <a:t>AI Workload - Networking Uniqueness</a:t>
            </a:r>
          </a:p>
        </p:txBody>
      </p:sp>
      <p:sp>
        <p:nvSpPr>
          <p:cNvPr id="2" name="Google Shape;264;p9">
            <a:extLst>
              <a:ext uri="{FF2B5EF4-FFF2-40B4-BE49-F238E27FC236}">
                <a16:creationId xmlns:a16="http://schemas.microsoft.com/office/drawing/2014/main" id="{8A889425-04AB-E7DD-4922-064517B8B265}"/>
              </a:ext>
            </a:extLst>
          </p:cNvPr>
          <p:cNvSpPr txBox="1"/>
          <p:nvPr/>
        </p:nvSpPr>
        <p:spPr>
          <a:xfrm>
            <a:off x="471653" y="1648277"/>
            <a:ext cx="6509010" cy="604269"/>
          </a:xfrm>
          <a:prstGeom prst="rect">
            <a:avLst/>
          </a:prstGeom>
          <a:noFill/>
          <a:ln>
            <a:noFill/>
          </a:ln>
        </p:spPr>
        <p:txBody>
          <a:bodyPr spcFirstLastPara="1" wrap="square" lIns="45713" tIns="22850" rIns="45713" bIns="22850" anchor="t" anchorCtr="0">
            <a:noAutofit/>
          </a:bodyPr>
          <a:lstStyle/>
          <a:p>
            <a:pPr marL="285750" indent="-285750">
              <a:lnSpc>
                <a:spcPct val="300000"/>
              </a:lnSpc>
              <a:buClr>
                <a:schemeClr val="bg1"/>
              </a:buClr>
              <a:buSzPts val="3600"/>
              <a:buFont typeface="Wingdings" pitchFamily="2" charset="2"/>
              <a:buChar char="ü"/>
            </a:pPr>
            <a:r>
              <a:rPr lang="en-US" sz="1600" dirty="0">
                <a:solidFill>
                  <a:schemeClr val="bg1"/>
                </a:solidFill>
                <a:latin typeface="Montserrat" pitchFamily="2" charset="77"/>
                <a:ea typeface="Lato"/>
                <a:cs typeface="Lato"/>
                <a:sym typeface="Lato"/>
              </a:rPr>
              <a:t>Fewer flows (low entropy)</a:t>
            </a:r>
          </a:p>
          <a:p>
            <a:pPr marL="285750" indent="-285750">
              <a:lnSpc>
                <a:spcPct val="300000"/>
              </a:lnSpc>
              <a:buClr>
                <a:schemeClr val="bg1"/>
              </a:buClr>
              <a:buSzPts val="3600"/>
              <a:buFont typeface="Wingdings" pitchFamily="2" charset="2"/>
              <a:buChar char="ü"/>
            </a:pPr>
            <a:r>
              <a:rPr lang="en-US" sz="1600" dirty="0">
                <a:solidFill>
                  <a:schemeClr val="bg1"/>
                </a:solidFill>
                <a:latin typeface="Montserrat" pitchFamily="2" charset="77"/>
                <a:ea typeface="Lato"/>
                <a:cs typeface="Lato"/>
                <a:sym typeface="Lato"/>
              </a:rPr>
              <a:t>High bandwidth flows</a:t>
            </a:r>
          </a:p>
          <a:p>
            <a:pPr marL="285750" indent="-285750">
              <a:lnSpc>
                <a:spcPct val="300000"/>
              </a:lnSpc>
              <a:buClr>
                <a:schemeClr val="bg1"/>
              </a:buClr>
              <a:buSzPts val="3600"/>
              <a:buFont typeface="Wingdings" pitchFamily="2" charset="2"/>
              <a:buChar char="ü"/>
            </a:pPr>
            <a:r>
              <a:rPr lang="en-US" sz="1600" dirty="0">
                <a:solidFill>
                  <a:schemeClr val="bg1"/>
                </a:solidFill>
                <a:latin typeface="Montserrat" pitchFamily="2" charset="77"/>
                <a:ea typeface="Lato"/>
                <a:cs typeface="Lato"/>
                <a:sym typeface="Lato"/>
              </a:rPr>
              <a:t>Synchronized and bursty traffic</a:t>
            </a:r>
          </a:p>
          <a:p>
            <a:pPr marL="285750" indent="-285750">
              <a:lnSpc>
                <a:spcPct val="300000"/>
              </a:lnSpc>
              <a:buClr>
                <a:schemeClr val="bg1"/>
              </a:buClr>
              <a:buSzPts val="3600"/>
              <a:buFont typeface="Wingdings" pitchFamily="2" charset="2"/>
              <a:buChar char="ü"/>
            </a:pPr>
            <a:r>
              <a:rPr lang="en-US" sz="1600" dirty="0">
                <a:solidFill>
                  <a:schemeClr val="bg1"/>
                </a:solidFill>
                <a:latin typeface="Montserrat" pitchFamily="2" charset="77"/>
                <a:ea typeface="Lato"/>
                <a:cs typeface="Lato"/>
                <a:sym typeface="Lato"/>
              </a:rPr>
              <a:t>Links are saturated in micro-seconds (&lt;&lt;RTT)</a:t>
            </a:r>
          </a:p>
          <a:p>
            <a:pPr marL="285750" indent="-285750">
              <a:lnSpc>
                <a:spcPct val="300000"/>
              </a:lnSpc>
              <a:buClr>
                <a:schemeClr val="bg1"/>
              </a:buClr>
              <a:buSzPts val="3600"/>
              <a:buFont typeface="Wingdings" pitchFamily="2" charset="2"/>
              <a:buChar char="ü"/>
            </a:pPr>
            <a:r>
              <a:rPr lang="en-US" sz="1600" dirty="0">
                <a:solidFill>
                  <a:schemeClr val="bg1"/>
                </a:solidFill>
                <a:latin typeface="Montserrat" pitchFamily="2" charset="77"/>
                <a:ea typeface="Lato"/>
                <a:cs typeface="Lato"/>
                <a:sym typeface="Lato"/>
              </a:rPr>
              <a:t>Training jobs run for long periods of time (hours, days)</a:t>
            </a:r>
          </a:p>
          <a:p>
            <a:pPr marL="285750" indent="-285750">
              <a:lnSpc>
                <a:spcPct val="300000"/>
              </a:lnSpc>
              <a:buClr>
                <a:schemeClr val="bg1"/>
              </a:buClr>
              <a:buSzPts val="3600"/>
              <a:buFont typeface="Wingdings" pitchFamily="2" charset="2"/>
              <a:buChar char="ü"/>
            </a:pPr>
            <a:r>
              <a:rPr lang="en-US" sz="1600" dirty="0">
                <a:solidFill>
                  <a:schemeClr val="bg1"/>
                </a:solidFill>
                <a:latin typeface="Montserrat" pitchFamily="2" charset="77"/>
                <a:ea typeface="Lato"/>
                <a:cs typeface="Lato"/>
                <a:sym typeface="Lato"/>
              </a:rPr>
              <a:t>Tail latency impacts job completion time significantly</a:t>
            </a:r>
            <a:endParaRPr sz="1600" dirty="0">
              <a:solidFill>
                <a:schemeClr val="bg1"/>
              </a:solidFill>
              <a:latin typeface="Montserrat" pitchFamily="2" charset="77"/>
              <a:ea typeface="Lato"/>
              <a:cs typeface="Lato"/>
              <a:sym typeface="Lato"/>
            </a:endParaRPr>
          </a:p>
        </p:txBody>
      </p:sp>
      <p:sp>
        <p:nvSpPr>
          <p:cNvPr id="5" name="Freeform 177">
            <a:extLst>
              <a:ext uri="{FF2B5EF4-FFF2-40B4-BE49-F238E27FC236}">
                <a16:creationId xmlns:a16="http://schemas.microsoft.com/office/drawing/2014/main" id="{BD099777-CD0A-EF5A-FFF3-5F24FFC65123}"/>
              </a:ext>
            </a:extLst>
          </p:cNvPr>
          <p:cNvSpPr>
            <a:spLocks noChangeArrowheads="1"/>
          </p:cNvSpPr>
          <p:nvPr/>
        </p:nvSpPr>
        <p:spPr bwMode="auto">
          <a:xfrm>
            <a:off x="10340915" y="2731040"/>
            <a:ext cx="1379432" cy="829278"/>
          </a:xfrm>
          <a:custGeom>
            <a:avLst/>
            <a:gdLst>
              <a:gd name="T0" fmla="*/ 1629 w 3006"/>
              <a:gd name="T1" fmla="*/ 0 h 1807"/>
              <a:gd name="T2" fmla="*/ 1629 w 3006"/>
              <a:gd name="T3" fmla="*/ 0 h 1807"/>
              <a:gd name="T4" fmla="*/ 2093 w 3006"/>
              <a:gd name="T5" fmla="*/ 0 h 1807"/>
              <a:gd name="T6" fmla="*/ 3005 w 3006"/>
              <a:gd name="T7" fmla="*/ 903 h 1807"/>
              <a:gd name="T8" fmla="*/ 3005 w 3006"/>
              <a:gd name="T9" fmla="*/ 903 h 1807"/>
              <a:gd name="T10" fmla="*/ 2093 w 3006"/>
              <a:gd name="T11" fmla="*/ 1806 h 1807"/>
              <a:gd name="T12" fmla="*/ 0 w 3006"/>
              <a:gd name="T13" fmla="*/ 1806 h 1807"/>
            </a:gdLst>
            <a:ahLst/>
            <a:cxnLst>
              <a:cxn ang="0">
                <a:pos x="T0" y="T1"/>
              </a:cxn>
              <a:cxn ang="0">
                <a:pos x="T2" y="T3"/>
              </a:cxn>
              <a:cxn ang="0">
                <a:pos x="T4" y="T5"/>
              </a:cxn>
              <a:cxn ang="0">
                <a:pos x="T6" y="T7"/>
              </a:cxn>
              <a:cxn ang="0">
                <a:pos x="T8" y="T9"/>
              </a:cxn>
              <a:cxn ang="0">
                <a:pos x="T10" y="T11"/>
              </a:cxn>
              <a:cxn ang="0">
                <a:pos x="T12" y="T13"/>
              </a:cxn>
            </a:cxnLst>
            <a:rect l="0" t="0" r="r" b="b"/>
            <a:pathLst>
              <a:path w="3006" h="1807">
                <a:moveTo>
                  <a:pt x="1629" y="0"/>
                </a:moveTo>
                <a:lnTo>
                  <a:pt x="1629" y="0"/>
                </a:lnTo>
                <a:cubicBezTo>
                  <a:pt x="2093" y="0"/>
                  <a:pt x="2093" y="0"/>
                  <a:pt x="2093" y="0"/>
                </a:cubicBezTo>
                <a:cubicBezTo>
                  <a:pt x="2600" y="0"/>
                  <a:pt x="3005" y="405"/>
                  <a:pt x="3005" y="903"/>
                </a:cubicBezTo>
                <a:lnTo>
                  <a:pt x="3005" y="903"/>
                </a:lnTo>
                <a:cubicBezTo>
                  <a:pt x="3005" y="1401"/>
                  <a:pt x="2600" y="1806"/>
                  <a:pt x="2093" y="1806"/>
                </a:cubicBezTo>
                <a:cubicBezTo>
                  <a:pt x="0" y="1806"/>
                  <a:pt x="0" y="1806"/>
                  <a:pt x="0" y="1806"/>
                </a:cubicBezTo>
              </a:path>
            </a:pathLst>
          </a:custGeom>
          <a:noFill/>
          <a:ln w="1512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pitchFamily="2" charset="77"/>
            </a:endParaRPr>
          </a:p>
        </p:txBody>
      </p:sp>
      <p:sp>
        <p:nvSpPr>
          <p:cNvPr id="6" name="Freeform 175">
            <a:extLst>
              <a:ext uri="{FF2B5EF4-FFF2-40B4-BE49-F238E27FC236}">
                <a16:creationId xmlns:a16="http://schemas.microsoft.com/office/drawing/2014/main" id="{6D5CD2BD-74D0-CF7D-AB2C-C39CDF81F505}"/>
              </a:ext>
            </a:extLst>
          </p:cNvPr>
          <p:cNvSpPr>
            <a:spLocks noChangeArrowheads="1"/>
          </p:cNvSpPr>
          <p:nvPr/>
        </p:nvSpPr>
        <p:spPr bwMode="auto">
          <a:xfrm>
            <a:off x="9578384" y="3776738"/>
            <a:ext cx="1375387" cy="831300"/>
          </a:xfrm>
          <a:custGeom>
            <a:avLst/>
            <a:gdLst>
              <a:gd name="T0" fmla="*/ 1620 w 2997"/>
              <a:gd name="T1" fmla="*/ 0 h 1814"/>
              <a:gd name="T2" fmla="*/ 1620 w 2997"/>
              <a:gd name="T3" fmla="*/ 0 h 1814"/>
              <a:gd name="T4" fmla="*/ 2093 w 2997"/>
              <a:gd name="T5" fmla="*/ 0 h 1814"/>
              <a:gd name="T6" fmla="*/ 2996 w 2997"/>
              <a:gd name="T7" fmla="*/ 903 h 1814"/>
              <a:gd name="T8" fmla="*/ 2996 w 2997"/>
              <a:gd name="T9" fmla="*/ 903 h 1814"/>
              <a:gd name="T10" fmla="*/ 2093 w 2997"/>
              <a:gd name="T11" fmla="*/ 1813 h 1814"/>
              <a:gd name="T12" fmla="*/ 0 w 2997"/>
              <a:gd name="T13" fmla="*/ 1813 h 1814"/>
            </a:gdLst>
            <a:ahLst/>
            <a:cxnLst>
              <a:cxn ang="0">
                <a:pos x="T0" y="T1"/>
              </a:cxn>
              <a:cxn ang="0">
                <a:pos x="T2" y="T3"/>
              </a:cxn>
              <a:cxn ang="0">
                <a:pos x="T4" y="T5"/>
              </a:cxn>
              <a:cxn ang="0">
                <a:pos x="T6" y="T7"/>
              </a:cxn>
              <a:cxn ang="0">
                <a:pos x="T8" y="T9"/>
              </a:cxn>
              <a:cxn ang="0">
                <a:pos x="T10" y="T11"/>
              </a:cxn>
              <a:cxn ang="0">
                <a:pos x="T12" y="T13"/>
              </a:cxn>
            </a:cxnLst>
            <a:rect l="0" t="0" r="r" b="b"/>
            <a:pathLst>
              <a:path w="2997" h="1814">
                <a:moveTo>
                  <a:pt x="1620" y="0"/>
                </a:moveTo>
                <a:lnTo>
                  <a:pt x="1620" y="0"/>
                </a:lnTo>
                <a:cubicBezTo>
                  <a:pt x="2093" y="0"/>
                  <a:pt x="2093" y="0"/>
                  <a:pt x="2093" y="0"/>
                </a:cubicBezTo>
                <a:cubicBezTo>
                  <a:pt x="2591" y="0"/>
                  <a:pt x="2996" y="405"/>
                  <a:pt x="2996" y="903"/>
                </a:cubicBezTo>
                <a:lnTo>
                  <a:pt x="2996" y="903"/>
                </a:lnTo>
                <a:cubicBezTo>
                  <a:pt x="2996" y="1401"/>
                  <a:pt x="2591" y="1813"/>
                  <a:pt x="2093" y="1813"/>
                </a:cubicBezTo>
                <a:cubicBezTo>
                  <a:pt x="0" y="1813"/>
                  <a:pt x="0" y="1813"/>
                  <a:pt x="0" y="1813"/>
                </a:cubicBezTo>
              </a:path>
            </a:pathLst>
          </a:custGeom>
          <a:noFill/>
          <a:ln w="1512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pitchFamily="2" charset="77"/>
            </a:endParaRPr>
          </a:p>
        </p:txBody>
      </p:sp>
      <p:sp>
        <p:nvSpPr>
          <p:cNvPr id="7" name="Freeform 182">
            <a:extLst>
              <a:ext uri="{FF2B5EF4-FFF2-40B4-BE49-F238E27FC236}">
                <a16:creationId xmlns:a16="http://schemas.microsoft.com/office/drawing/2014/main" id="{76157717-440A-BB30-D999-26AD8963F76D}"/>
              </a:ext>
            </a:extLst>
          </p:cNvPr>
          <p:cNvSpPr>
            <a:spLocks noChangeArrowheads="1"/>
          </p:cNvSpPr>
          <p:nvPr/>
        </p:nvSpPr>
        <p:spPr bwMode="auto">
          <a:xfrm>
            <a:off x="7244272" y="4264192"/>
            <a:ext cx="2079262" cy="833322"/>
          </a:xfrm>
          <a:custGeom>
            <a:avLst/>
            <a:gdLst>
              <a:gd name="T0" fmla="*/ 4364 w 4533"/>
              <a:gd name="T1" fmla="*/ 1814 h 1815"/>
              <a:gd name="T2" fmla="*/ 4364 w 4533"/>
              <a:gd name="T3" fmla="*/ 1814 h 1815"/>
              <a:gd name="T4" fmla="*/ 169 w 4533"/>
              <a:gd name="T5" fmla="*/ 1814 h 1815"/>
              <a:gd name="T6" fmla="*/ 0 w 4533"/>
              <a:gd name="T7" fmla="*/ 1645 h 1815"/>
              <a:gd name="T8" fmla="*/ 0 w 4533"/>
              <a:gd name="T9" fmla="*/ 169 h 1815"/>
              <a:gd name="T10" fmla="*/ 169 w 4533"/>
              <a:gd name="T11" fmla="*/ 0 h 1815"/>
              <a:gd name="T12" fmla="*/ 4364 w 4533"/>
              <a:gd name="T13" fmla="*/ 0 h 1815"/>
              <a:gd name="T14" fmla="*/ 4532 w 4533"/>
              <a:gd name="T15" fmla="*/ 169 h 1815"/>
              <a:gd name="T16" fmla="*/ 4532 w 4533"/>
              <a:gd name="T17" fmla="*/ 1645 h 1815"/>
              <a:gd name="T18" fmla="*/ 4364 w 4533"/>
              <a:gd name="T19" fmla="*/ 1814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3" h="1815">
                <a:moveTo>
                  <a:pt x="4364" y="1814"/>
                </a:moveTo>
                <a:lnTo>
                  <a:pt x="4364" y="1814"/>
                </a:lnTo>
                <a:cubicBezTo>
                  <a:pt x="169" y="1814"/>
                  <a:pt x="169" y="1814"/>
                  <a:pt x="169" y="1814"/>
                </a:cubicBezTo>
                <a:cubicBezTo>
                  <a:pt x="76" y="1814"/>
                  <a:pt x="0" y="1738"/>
                  <a:pt x="0" y="1645"/>
                </a:cubicBezTo>
                <a:cubicBezTo>
                  <a:pt x="0" y="169"/>
                  <a:pt x="0" y="169"/>
                  <a:pt x="0" y="169"/>
                </a:cubicBezTo>
                <a:cubicBezTo>
                  <a:pt x="0" y="76"/>
                  <a:pt x="76" y="0"/>
                  <a:pt x="169" y="0"/>
                </a:cubicBezTo>
                <a:cubicBezTo>
                  <a:pt x="4364" y="0"/>
                  <a:pt x="4364" y="0"/>
                  <a:pt x="4364" y="0"/>
                </a:cubicBezTo>
                <a:cubicBezTo>
                  <a:pt x="4457" y="0"/>
                  <a:pt x="4532" y="76"/>
                  <a:pt x="4532" y="169"/>
                </a:cubicBezTo>
                <a:cubicBezTo>
                  <a:pt x="4532" y="1645"/>
                  <a:pt x="4532" y="1645"/>
                  <a:pt x="4532" y="1645"/>
                </a:cubicBezTo>
                <a:cubicBezTo>
                  <a:pt x="4532" y="1738"/>
                  <a:pt x="4457" y="1814"/>
                  <a:pt x="4364" y="1814"/>
                </a:cubicBezTo>
              </a:path>
            </a:pathLst>
          </a:custGeom>
          <a:solidFill>
            <a:schemeClr val="accent1"/>
          </a:solidFill>
          <a:ln>
            <a:noFill/>
          </a:ln>
          <a:effectLst>
            <a:softEdge rad="63500"/>
          </a:effectLst>
        </p:spPr>
        <p:txBody>
          <a:bodyPr wrap="none" anchor="ctr"/>
          <a:lstStyle/>
          <a:p>
            <a:endParaRPr lang="en-US" sz="900" dirty="0">
              <a:latin typeface="Montserrat" pitchFamily="2" charset="77"/>
            </a:endParaRPr>
          </a:p>
        </p:txBody>
      </p:sp>
      <p:sp>
        <p:nvSpPr>
          <p:cNvPr id="8" name="Freeform 184">
            <a:extLst>
              <a:ext uri="{FF2B5EF4-FFF2-40B4-BE49-F238E27FC236}">
                <a16:creationId xmlns:a16="http://schemas.microsoft.com/office/drawing/2014/main" id="{27924DF7-F866-85BC-457F-E32AC39773EB}"/>
              </a:ext>
            </a:extLst>
          </p:cNvPr>
          <p:cNvSpPr>
            <a:spLocks noChangeArrowheads="1"/>
          </p:cNvSpPr>
          <p:nvPr/>
        </p:nvSpPr>
        <p:spPr bwMode="auto">
          <a:xfrm>
            <a:off x="8045233" y="3358055"/>
            <a:ext cx="2075216" cy="833322"/>
          </a:xfrm>
          <a:custGeom>
            <a:avLst/>
            <a:gdLst>
              <a:gd name="T0" fmla="*/ 4355 w 4525"/>
              <a:gd name="T1" fmla="*/ 1815 h 1816"/>
              <a:gd name="T2" fmla="*/ 4355 w 4525"/>
              <a:gd name="T3" fmla="*/ 1815 h 1816"/>
              <a:gd name="T4" fmla="*/ 169 w 4525"/>
              <a:gd name="T5" fmla="*/ 1815 h 1816"/>
              <a:gd name="T6" fmla="*/ 0 w 4525"/>
              <a:gd name="T7" fmla="*/ 1646 h 1816"/>
              <a:gd name="T8" fmla="*/ 0 w 4525"/>
              <a:gd name="T9" fmla="*/ 178 h 1816"/>
              <a:gd name="T10" fmla="*/ 169 w 4525"/>
              <a:gd name="T11" fmla="*/ 0 h 1816"/>
              <a:gd name="T12" fmla="*/ 4355 w 4525"/>
              <a:gd name="T13" fmla="*/ 0 h 1816"/>
              <a:gd name="T14" fmla="*/ 4524 w 4525"/>
              <a:gd name="T15" fmla="*/ 178 h 1816"/>
              <a:gd name="T16" fmla="*/ 4524 w 4525"/>
              <a:gd name="T17" fmla="*/ 1646 h 1816"/>
              <a:gd name="T18" fmla="*/ 4355 w 4525"/>
              <a:gd name="T19" fmla="*/ 1815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5" h="1816">
                <a:moveTo>
                  <a:pt x="4355" y="1815"/>
                </a:moveTo>
                <a:lnTo>
                  <a:pt x="4355" y="1815"/>
                </a:lnTo>
                <a:cubicBezTo>
                  <a:pt x="169" y="1815"/>
                  <a:pt x="169" y="1815"/>
                  <a:pt x="169" y="1815"/>
                </a:cubicBezTo>
                <a:cubicBezTo>
                  <a:pt x="76" y="1815"/>
                  <a:pt x="0" y="1739"/>
                  <a:pt x="0" y="1646"/>
                </a:cubicBezTo>
                <a:cubicBezTo>
                  <a:pt x="0" y="178"/>
                  <a:pt x="0" y="178"/>
                  <a:pt x="0" y="178"/>
                </a:cubicBezTo>
                <a:cubicBezTo>
                  <a:pt x="0" y="76"/>
                  <a:pt x="76" y="0"/>
                  <a:pt x="169" y="0"/>
                </a:cubicBezTo>
                <a:cubicBezTo>
                  <a:pt x="4355" y="0"/>
                  <a:pt x="4355" y="0"/>
                  <a:pt x="4355" y="0"/>
                </a:cubicBezTo>
                <a:cubicBezTo>
                  <a:pt x="4448" y="0"/>
                  <a:pt x="4524" y="76"/>
                  <a:pt x="4524" y="178"/>
                </a:cubicBezTo>
                <a:cubicBezTo>
                  <a:pt x="4524" y="1646"/>
                  <a:pt x="4524" y="1646"/>
                  <a:pt x="4524" y="1646"/>
                </a:cubicBezTo>
                <a:cubicBezTo>
                  <a:pt x="4524" y="1739"/>
                  <a:pt x="4448" y="1815"/>
                  <a:pt x="4355" y="1815"/>
                </a:cubicBezTo>
              </a:path>
            </a:pathLst>
          </a:custGeom>
          <a:solidFill>
            <a:schemeClr val="accent5"/>
          </a:solidFill>
          <a:ln>
            <a:noFill/>
          </a:ln>
          <a:effectLst>
            <a:softEdge rad="63500"/>
          </a:effectLst>
        </p:spPr>
        <p:txBody>
          <a:bodyPr wrap="none" anchor="ctr"/>
          <a:lstStyle/>
          <a:p>
            <a:endParaRPr lang="en-US" sz="900" dirty="0">
              <a:latin typeface="Montserrat" pitchFamily="2" charset="77"/>
            </a:endParaRPr>
          </a:p>
        </p:txBody>
      </p:sp>
      <p:sp>
        <p:nvSpPr>
          <p:cNvPr id="9" name="Freeform 186">
            <a:extLst>
              <a:ext uri="{FF2B5EF4-FFF2-40B4-BE49-F238E27FC236}">
                <a16:creationId xmlns:a16="http://schemas.microsoft.com/office/drawing/2014/main" id="{2B48AE7F-B6EF-34F6-C9DB-78F708FD66BD}"/>
              </a:ext>
            </a:extLst>
          </p:cNvPr>
          <p:cNvSpPr>
            <a:spLocks noChangeArrowheads="1"/>
          </p:cNvSpPr>
          <p:nvPr/>
        </p:nvSpPr>
        <p:spPr bwMode="auto">
          <a:xfrm>
            <a:off x="8773379" y="2421578"/>
            <a:ext cx="2075216" cy="833322"/>
          </a:xfrm>
          <a:custGeom>
            <a:avLst/>
            <a:gdLst>
              <a:gd name="T0" fmla="*/ 4355 w 4525"/>
              <a:gd name="T1" fmla="*/ 1814 h 1815"/>
              <a:gd name="T2" fmla="*/ 4355 w 4525"/>
              <a:gd name="T3" fmla="*/ 1814 h 1815"/>
              <a:gd name="T4" fmla="*/ 169 w 4525"/>
              <a:gd name="T5" fmla="*/ 1814 h 1815"/>
              <a:gd name="T6" fmla="*/ 0 w 4525"/>
              <a:gd name="T7" fmla="*/ 1646 h 1815"/>
              <a:gd name="T8" fmla="*/ 0 w 4525"/>
              <a:gd name="T9" fmla="*/ 169 h 1815"/>
              <a:gd name="T10" fmla="*/ 169 w 4525"/>
              <a:gd name="T11" fmla="*/ 0 h 1815"/>
              <a:gd name="T12" fmla="*/ 4355 w 4525"/>
              <a:gd name="T13" fmla="*/ 0 h 1815"/>
              <a:gd name="T14" fmla="*/ 4524 w 4525"/>
              <a:gd name="T15" fmla="*/ 169 h 1815"/>
              <a:gd name="T16" fmla="*/ 4524 w 4525"/>
              <a:gd name="T17" fmla="*/ 1646 h 1815"/>
              <a:gd name="T18" fmla="*/ 4355 w 4525"/>
              <a:gd name="T19" fmla="*/ 1814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5" h="1815">
                <a:moveTo>
                  <a:pt x="4355" y="1814"/>
                </a:moveTo>
                <a:lnTo>
                  <a:pt x="4355" y="1814"/>
                </a:lnTo>
                <a:cubicBezTo>
                  <a:pt x="169" y="1814"/>
                  <a:pt x="169" y="1814"/>
                  <a:pt x="169" y="1814"/>
                </a:cubicBezTo>
                <a:cubicBezTo>
                  <a:pt x="76" y="1814"/>
                  <a:pt x="0" y="1738"/>
                  <a:pt x="0" y="1646"/>
                </a:cubicBezTo>
                <a:cubicBezTo>
                  <a:pt x="0" y="169"/>
                  <a:pt x="0" y="169"/>
                  <a:pt x="0" y="169"/>
                </a:cubicBezTo>
                <a:cubicBezTo>
                  <a:pt x="0" y="76"/>
                  <a:pt x="76" y="0"/>
                  <a:pt x="169" y="0"/>
                </a:cubicBezTo>
                <a:cubicBezTo>
                  <a:pt x="4355" y="0"/>
                  <a:pt x="4355" y="0"/>
                  <a:pt x="4355" y="0"/>
                </a:cubicBezTo>
                <a:cubicBezTo>
                  <a:pt x="4448" y="0"/>
                  <a:pt x="4524" y="76"/>
                  <a:pt x="4524" y="169"/>
                </a:cubicBezTo>
                <a:cubicBezTo>
                  <a:pt x="4524" y="1646"/>
                  <a:pt x="4524" y="1646"/>
                  <a:pt x="4524" y="1646"/>
                </a:cubicBezTo>
                <a:cubicBezTo>
                  <a:pt x="4524" y="1738"/>
                  <a:pt x="4448" y="1814"/>
                  <a:pt x="4355" y="1814"/>
                </a:cubicBezTo>
              </a:path>
            </a:pathLst>
          </a:custGeom>
          <a:solidFill>
            <a:schemeClr val="tx2"/>
          </a:solidFill>
          <a:ln>
            <a:noFill/>
          </a:ln>
          <a:effectLst>
            <a:softEdge rad="63500"/>
          </a:effectLst>
        </p:spPr>
        <p:txBody>
          <a:bodyPr wrap="none" anchor="ctr"/>
          <a:lstStyle/>
          <a:p>
            <a:endParaRPr lang="en-US" sz="900" dirty="0">
              <a:latin typeface="Montserrat" pitchFamily="2" charset="77"/>
            </a:endParaRPr>
          </a:p>
        </p:txBody>
      </p:sp>
      <p:sp>
        <p:nvSpPr>
          <p:cNvPr id="10" name="TextBox 9">
            <a:extLst>
              <a:ext uri="{FF2B5EF4-FFF2-40B4-BE49-F238E27FC236}">
                <a16:creationId xmlns:a16="http://schemas.microsoft.com/office/drawing/2014/main" id="{4117FA76-9546-C513-A8AC-F11ED10A118E}"/>
              </a:ext>
            </a:extLst>
          </p:cNvPr>
          <p:cNvSpPr txBox="1"/>
          <p:nvPr/>
        </p:nvSpPr>
        <p:spPr>
          <a:xfrm>
            <a:off x="7640938" y="4496187"/>
            <a:ext cx="1311578" cy="369332"/>
          </a:xfrm>
          <a:prstGeom prst="rect">
            <a:avLst/>
          </a:prstGeom>
          <a:noFill/>
        </p:spPr>
        <p:txBody>
          <a:bodyPr wrap="none" rtlCol="0">
            <a:spAutoFit/>
          </a:bodyPr>
          <a:lstStyle/>
          <a:p>
            <a:r>
              <a:rPr lang="en-FI">
                <a:solidFill>
                  <a:schemeClr val="bg1"/>
                </a:solidFill>
                <a:latin typeface="Montserrat" pitchFamily="2" charset="77"/>
              </a:rPr>
              <a:t>Compute</a:t>
            </a:r>
          </a:p>
        </p:txBody>
      </p:sp>
      <p:sp>
        <p:nvSpPr>
          <p:cNvPr id="11" name="TextBox 10">
            <a:extLst>
              <a:ext uri="{FF2B5EF4-FFF2-40B4-BE49-F238E27FC236}">
                <a16:creationId xmlns:a16="http://schemas.microsoft.com/office/drawing/2014/main" id="{7D3C19F9-5A76-1DDF-0DF4-21D6AE922838}"/>
              </a:ext>
            </a:extLst>
          </p:cNvPr>
          <p:cNvSpPr txBox="1"/>
          <p:nvPr/>
        </p:nvSpPr>
        <p:spPr>
          <a:xfrm>
            <a:off x="8181739" y="3595679"/>
            <a:ext cx="1903085" cy="369332"/>
          </a:xfrm>
          <a:prstGeom prst="rect">
            <a:avLst/>
          </a:prstGeom>
          <a:noFill/>
        </p:spPr>
        <p:txBody>
          <a:bodyPr wrap="none" rtlCol="0">
            <a:spAutoFit/>
          </a:bodyPr>
          <a:lstStyle/>
          <a:p>
            <a:r>
              <a:rPr lang="en-FI">
                <a:solidFill>
                  <a:schemeClr val="bg1"/>
                </a:solidFill>
                <a:latin typeface="Montserrat" pitchFamily="2" charset="77"/>
              </a:rPr>
              <a:t>Communicate</a:t>
            </a:r>
          </a:p>
        </p:txBody>
      </p:sp>
      <p:sp>
        <p:nvSpPr>
          <p:cNvPr id="12" name="TextBox 11">
            <a:extLst>
              <a:ext uri="{FF2B5EF4-FFF2-40B4-BE49-F238E27FC236}">
                <a16:creationId xmlns:a16="http://schemas.microsoft.com/office/drawing/2014/main" id="{3EAB595D-ACB7-54B1-C64B-3B1AB9AD48BB}"/>
              </a:ext>
            </a:extLst>
          </p:cNvPr>
          <p:cNvSpPr txBox="1"/>
          <p:nvPr/>
        </p:nvSpPr>
        <p:spPr>
          <a:xfrm>
            <a:off x="9000016" y="2637745"/>
            <a:ext cx="1606530" cy="369332"/>
          </a:xfrm>
          <a:prstGeom prst="rect">
            <a:avLst/>
          </a:prstGeom>
          <a:noFill/>
        </p:spPr>
        <p:txBody>
          <a:bodyPr wrap="none" rtlCol="0">
            <a:spAutoFit/>
          </a:bodyPr>
          <a:lstStyle/>
          <a:p>
            <a:r>
              <a:rPr lang="en-FI">
                <a:solidFill>
                  <a:schemeClr val="bg1"/>
                </a:solidFill>
                <a:latin typeface="Montserrat" pitchFamily="2" charset="77"/>
              </a:rPr>
              <a:t>Synchronize</a:t>
            </a:r>
          </a:p>
        </p:txBody>
      </p:sp>
      <p:sp>
        <p:nvSpPr>
          <p:cNvPr id="13" name="Freeform 177">
            <a:extLst>
              <a:ext uri="{FF2B5EF4-FFF2-40B4-BE49-F238E27FC236}">
                <a16:creationId xmlns:a16="http://schemas.microsoft.com/office/drawing/2014/main" id="{1712EC5B-585B-45B5-4243-988049F0790E}"/>
              </a:ext>
            </a:extLst>
          </p:cNvPr>
          <p:cNvSpPr>
            <a:spLocks noChangeArrowheads="1"/>
          </p:cNvSpPr>
          <p:nvPr/>
        </p:nvSpPr>
        <p:spPr bwMode="auto">
          <a:xfrm rot="10800000">
            <a:off x="6128481" y="2797945"/>
            <a:ext cx="2345443" cy="1874415"/>
          </a:xfrm>
          <a:custGeom>
            <a:avLst/>
            <a:gdLst>
              <a:gd name="T0" fmla="*/ 1629 w 3006"/>
              <a:gd name="T1" fmla="*/ 0 h 1807"/>
              <a:gd name="T2" fmla="*/ 1629 w 3006"/>
              <a:gd name="T3" fmla="*/ 0 h 1807"/>
              <a:gd name="T4" fmla="*/ 2093 w 3006"/>
              <a:gd name="T5" fmla="*/ 0 h 1807"/>
              <a:gd name="T6" fmla="*/ 3005 w 3006"/>
              <a:gd name="T7" fmla="*/ 903 h 1807"/>
              <a:gd name="T8" fmla="*/ 3005 w 3006"/>
              <a:gd name="T9" fmla="*/ 903 h 1807"/>
              <a:gd name="T10" fmla="*/ 2093 w 3006"/>
              <a:gd name="T11" fmla="*/ 1806 h 1807"/>
              <a:gd name="T12" fmla="*/ 0 w 3006"/>
              <a:gd name="T13" fmla="*/ 1806 h 1807"/>
            </a:gdLst>
            <a:ahLst/>
            <a:cxnLst>
              <a:cxn ang="0">
                <a:pos x="T0" y="T1"/>
              </a:cxn>
              <a:cxn ang="0">
                <a:pos x="T2" y="T3"/>
              </a:cxn>
              <a:cxn ang="0">
                <a:pos x="T4" y="T5"/>
              </a:cxn>
              <a:cxn ang="0">
                <a:pos x="T6" y="T7"/>
              </a:cxn>
              <a:cxn ang="0">
                <a:pos x="T8" y="T9"/>
              </a:cxn>
              <a:cxn ang="0">
                <a:pos x="T10" y="T11"/>
              </a:cxn>
              <a:cxn ang="0">
                <a:pos x="T12" y="T13"/>
              </a:cxn>
            </a:cxnLst>
            <a:rect l="0" t="0" r="r" b="b"/>
            <a:pathLst>
              <a:path w="3006" h="1807">
                <a:moveTo>
                  <a:pt x="1629" y="0"/>
                </a:moveTo>
                <a:lnTo>
                  <a:pt x="1629" y="0"/>
                </a:lnTo>
                <a:cubicBezTo>
                  <a:pt x="2093" y="0"/>
                  <a:pt x="2093" y="0"/>
                  <a:pt x="2093" y="0"/>
                </a:cubicBezTo>
                <a:cubicBezTo>
                  <a:pt x="2600" y="0"/>
                  <a:pt x="3005" y="405"/>
                  <a:pt x="3005" y="903"/>
                </a:cubicBezTo>
                <a:lnTo>
                  <a:pt x="3005" y="903"/>
                </a:lnTo>
                <a:cubicBezTo>
                  <a:pt x="3005" y="1401"/>
                  <a:pt x="2600" y="1806"/>
                  <a:pt x="2093" y="1806"/>
                </a:cubicBezTo>
                <a:cubicBezTo>
                  <a:pt x="0" y="1806"/>
                  <a:pt x="0" y="1806"/>
                  <a:pt x="0" y="1806"/>
                </a:cubicBezTo>
              </a:path>
            </a:pathLst>
          </a:custGeom>
          <a:noFill/>
          <a:ln w="1512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pitchFamily="2" charset="77"/>
            </a:endParaRPr>
          </a:p>
        </p:txBody>
      </p:sp>
      <p:sp>
        <p:nvSpPr>
          <p:cNvPr id="4" name="Google Shape;264;p9">
            <a:extLst>
              <a:ext uri="{FF2B5EF4-FFF2-40B4-BE49-F238E27FC236}">
                <a16:creationId xmlns:a16="http://schemas.microsoft.com/office/drawing/2014/main" id="{6A154A2F-586E-26E8-8399-7941FD1814DB}"/>
              </a:ext>
            </a:extLst>
          </p:cNvPr>
          <p:cNvSpPr txBox="1"/>
          <p:nvPr/>
        </p:nvSpPr>
        <p:spPr>
          <a:xfrm>
            <a:off x="7638640" y="4997513"/>
            <a:ext cx="6509010" cy="604269"/>
          </a:xfrm>
          <a:prstGeom prst="rect">
            <a:avLst/>
          </a:prstGeom>
          <a:noFill/>
          <a:ln>
            <a:noFill/>
          </a:ln>
        </p:spPr>
        <p:txBody>
          <a:bodyPr spcFirstLastPara="1" wrap="square" lIns="45713" tIns="22850" rIns="45713" bIns="22850" anchor="t" anchorCtr="0">
            <a:noAutofit/>
          </a:bodyPr>
          <a:lstStyle/>
          <a:p>
            <a:pPr>
              <a:lnSpc>
                <a:spcPct val="300000"/>
              </a:lnSpc>
              <a:buClr>
                <a:schemeClr val="bg1"/>
              </a:buClr>
              <a:buSzPts val="3600"/>
            </a:pPr>
            <a:r>
              <a:rPr lang="en-US" sz="1600" dirty="0">
                <a:solidFill>
                  <a:schemeClr val="bg1"/>
                </a:solidFill>
                <a:latin typeface="Montserrat" pitchFamily="2" charset="77"/>
                <a:ea typeface="Lato"/>
                <a:cs typeface="Lato"/>
                <a:sym typeface="Lato"/>
              </a:rPr>
              <a:t>JCT (Job Completion Time)</a:t>
            </a:r>
          </a:p>
        </p:txBody>
      </p:sp>
    </p:spTree>
    <p:extLst>
      <p:ext uri="{BB962C8B-B14F-4D97-AF65-F5344CB8AC3E}">
        <p14:creationId xmlns:p14="http://schemas.microsoft.com/office/powerpoint/2010/main" val="341535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4A05D17-C3B1-1246-4F70-F65894D24A70}"/>
              </a:ext>
            </a:extLst>
          </p:cNvPr>
          <p:cNvSpPr>
            <a:spLocks noGrp="1"/>
          </p:cNvSpPr>
          <p:nvPr>
            <p:ph type="body" sz="quarter" idx="12"/>
          </p:nvPr>
        </p:nvSpPr>
        <p:spPr>
          <a:xfrm>
            <a:off x="449351" y="398928"/>
            <a:ext cx="10745992" cy="381001"/>
          </a:xfrm>
        </p:spPr>
        <p:txBody>
          <a:bodyPr vert="horz" lIns="0" tIns="0" rIns="0" bIns="0" rtlCol="0" anchor="ctr">
            <a:normAutofit/>
          </a:bodyPr>
          <a:lstStyle/>
          <a:p>
            <a:r>
              <a:rPr lang="en-US" sz="2400" dirty="0">
                <a:latin typeface="+mj-lt"/>
              </a:rPr>
              <a:t>AI Data Center Fabric Networks</a:t>
            </a:r>
            <a:endParaRPr lang="en-US" sz="2400" kern="1200" dirty="0">
              <a:latin typeface="+mj-lt"/>
              <a:ea typeface="+mn-ea"/>
              <a:cs typeface="+mn-cs"/>
            </a:endParaRPr>
          </a:p>
        </p:txBody>
      </p:sp>
      <p:sp>
        <p:nvSpPr>
          <p:cNvPr id="137" name="TextBox 136">
            <a:extLst>
              <a:ext uri="{FF2B5EF4-FFF2-40B4-BE49-F238E27FC236}">
                <a16:creationId xmlns:a16="http://schemas.microsoft.com/office/drawing/2014/main" id="{E1A7429F-A3A3-2363-B5CE-83220FD25624}"/>
              </a:ext>
            </a:extLst>
          </p:cNvPr>
          <p:cNvSpPr txBox="1"/>
          <p:nvPr/>
        </p:nvSpPr>
        <p:spPr>
          <a:xfrm>
            <a:off x="6252078" y="3674236"/>
            <a:ext cx="470000" cy="400110"/>
          </a:xfrm>
          <a:prstGeom prst="rect">
            <a:avLst/>
          </a:prstGeom>
          <a:noFill/>
        </p:spPr>
        <p:txBody>
          <a:bodyPr wrap="none" rtlCol="0">
            <a:spAutoFit/>
          </a:bodyPr>
          <a:lstStyle/>
          <a:p>
            <a:r>
              <a:rPr lang="en-FI" sz="1000" dirty="0">
                <a:solidFill>
                  <a:schemeClr val="bg1"/>
                </a:solidFill>
                <a:latin typeface="Montserrat" pitchFamily="2" charset="77"/>
              </a:rPr>
              <a:t>CPU</a:t>
            </a:r>
          </a:p>
          <a:p>
            <a:endParaRPr lang="en-FI" sz="1000" dirty="0">
              <a:solidFill>
                <a:schemeClr val="bg1"/>
              </a:solidFill>
              <a:latin typeface="Montserrat" pitchFamily="2" charset="77"/>
            </a:endParaRPr>
          </a:p>
        </p:txBody>
      </p:sp>
      <p:grpSp>
        <p:nvGrpSpPr>
          <p:cNvPr id="193" name="Group 192">
            <a:extLst>
              <a:ext uri="{FF2B5EF4-FFF2-40B4-BE49-F238E27FC236}">
                <a16:creationId xmlns:a16="http://schemas.microsoft.com/office/drawing/2014/main" id="{74E2C4EA-A882-E74D-9BC7-3A57F9494641}"/>
              </a:ext>
            </a:extLst>
          </p:cNvPr>
          <p:cNvGrpSpPr/>
          <p:nvPr/>
        </p:nvGrpSpPr>
        <p:grpSpPr>
          <a:xfrm>
            <a:off x="6878039" y="4137929"/>
            <a:ext cx="4095565" cy="1828035"/>
            <a:chOff x="1605519" y="4757596"/>
            <a:chExt cx="4095565" cy="1828035"/>
          </a:xfrm>
        </p:grpSpPr>
        <p:sp>
          <p:nvSpPr>
            <p:cNvPr id="140" name="Rounded Rectangle 139">
              <a:extLst>
                <a:ext uri="{FF2B5EF4-FFF2-40B4-BE49-F238E27FC236}">
                  <a16:creationId xmlns:a16="http://schemas.microsoft.com/office/drawing/2014/main" id="{37626F6A-D613-9114-EA7B-F3FEF235B147}"/>
                </a:ext>
              </a:extLst>
            </p:cNvPr>
            <p:cNvSpPr/>
            <p:nvPr/>
          </p:nvSpPr>
          <p:spPr>
            <a:xfrm>
              <a:off x="1605519" y="4757596"/>
              <a:ext cx="4095565" cy="1828035"/>
            </a:xfrm>
            <a:prstGeom prst="roundRect">
              <a:avLst/>
            </a:prstGeom>
            <a:noFill/>
            <a:ln>
              <a:solidFill>
                <a:schemeClr val="bg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sp>
          <p:nvSpPr>
            <p:cNvPr id="139" name="TextBox 138">
              <a:extLst>
                <a:ext uri="{FF2B5EF4-FFF2-40B4-BE49-F238E27FC236}">
                  <a16:creationId xmlns:a16="http://schemas.microsoft.com/office/drawing/2014/main" id="{C2AE84DD-39A1-5C55-0419-FA2B06025FEA}"/>
                </a:ext>
              </a:extLst>
            </p:cNvPr>
            <p:cNvSpPr txBox="1"/>
            <p:nvPr/>
          </p:nvSpPr>
          <p:spPr>
            <a:xfrm>
              <a:off x="2353192" y="6123966"/>
              <a:ext cx="2719014" cy="461665"/>
            </a:xfrm>
            <a:prstGeom prst="rect">
              <a:avLst/>
            </a:prstGeom>
            <a:noFill/>
          </p:spPr>
          <p:txBody>
            <a:bodyPr wrap="none" rtlCol="0">
              <a:spAutoFit/>
            </a:bodyPr>
            <a:lstStyle/>
            <a:p>
              <a:r>
                <a:rPr lang="en-FI" sz="1200">
                  <a:solidFill>
                    <a:schemeClr val="bg1"/>
                  </a:solidFill>
                  <a:latin typeface="Montserrat" pitchFamily="2" charset="77"/>
                </a:rPr>
                <a:t>            Leaf &amp; Spine  (CLOS)</a:t>
              </a:r>
            </a:p>
            <a:p>
              <a:r>
                <a:rPr lang="en-FI" sz="1200">
                  <a:solidFill>
                    <a:schemeClr val="bg1"/>
                  </a:solidFill>
                  <a:latin typeface="Montserrat" pitchFamily="2" charset="77"/>
                </a:rPr>
                <a:t>AI Data Center Fabric (back-end)</a:t>
              </a:r>
            </a:p>
          </p:txBody>
        </p:sp>
      </p:grpSp>
      <p:grpSp>
        <p:nvGrpSpPr>
          <p:cNvPr id="194" name="Group 193">
            <a:extLst>
              <a:ext uri="{FF2B5EF4-FFF2-40B4-BE49-F238E27FC236}">
                <a16:creationId xmlns:a16="http://schemas.microsoft.com/office/drawing/2014/main" id="{01E81ECE-1BF5-F2D7-EA40-9AD20638477E}"/>
              </a:ext>
            </a:extLst>
          </p:cNvPr>
          <p:cNvGrpSpPr/>
          <p:nvPr/>
        </p:nvGrpSpPr>
        <p:grpSpPr>
          <a:xfrm>
            <a:off x="6969028" y="3831186"/>
            <a:ext cx="3929318" cy="1628398"/>
            <a:chOff x="6969028" y="3831186"/>
            <a:chExt cx="3929318" cy="1628398"/>
          </a:xfrm>
        </p:grpSpPr>
        <p:grpSp>
          <p:nvGrpSpPr>
            <p:cNvPr id="192" name="Group 191">
              <a:extLst>
                <a:ext uri="{FF2B5EF4-FFF2-40B4-BE49-F238E27FC236}">
                  <a16:creationId xmlns:a16="http://schemas.microsoft.com/office/drawing/2014/main" id="{7F5A5BCF-486D-BAD2-65B2-C83D75121CB0}"/>
                </a:ext>
              </a:extLst>
            </p:cNvPr>
            <p:cNvGrpSpPr/>
            <p:nvPr/>
          </p:nvGrpSpPr>
          <p:grpSpPr>
            <a:xfrm>
              <a:off x="6969028" y="4209073"/>
              <a:ext cx="3929318" cy="1250511"/>
              <a:chOff x="6969028" y="4209073"/>
              <a:chExt cx="3929318" cy="1250511"/>
            </a:xfrm>
          </p:grpSpPr>
          <p:pic>
            <p:nvPicPr>
              <p:cNvPr id="7" name="Graphic 6">
                <a:extLst>
                  <a:ext uri="{FF2B5EF4-FFF2-40B4-BE49-F238E27FC236}">
                    <a16:creationId xmlns:a16="http://schemas.microsoft.com/office/drawing/2014/main" id="{51785910-6908-5F6B-50B7-9317FA6368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9028" y="5194530"/>
                <a:ext cx="795162" cy="265054"/>
              </a:xfrm>
              <a:prstGeom prst="rect">
                <a:avLst/>
              </a:prstGeom>
            </p:spPr>
          </p:pic>
          <p:pic>
            <p:nvPicPr>
              <p:cNvPr id="17" name="Graphic 16">
                <a:extLst>
                  <a:ext uri="{FF2B5EF4-FFF2-40B4-BE49-F238E27FC236}">
                    <a16:creationId xmlns:a16="http://schemas.microsoft.com/office/drawing/2014/main" id="{84ABEDDA-C38A-E896-45E1-D16230FE86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5038" y="5194530"/>
                <a:ext cx="795162" cy="265054"/>
              </a:xfrm>
              <a:prstGeom prst="rect">
                <a:avLst/>
              </a:prstGeom>
            </p:spPr>
          </p:pic>
          <p:pic>
            <p:nvPicPr>
              <p:cNvPr id="18" name="Graphic 17">
                <a:extLst>
                  <a:ext uri="{FF2B5EF4-FFF2-40B4-BE49-F238E27FC236}">
                    <a16:creationId xmlns:a16="http://schemas.microsoft.com/office/drawing/2014/main" id="{AC6E46E4-87DA-5CB1-B146-05BCB2C097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1048" y="5194530"/>
                <a:ext cx="795162" cy="265054"/>
              </a:xfrm>
              <a:prstGeom prst="rect">
                <a:avLst/>
              </a:prstGeom>
            </p:spPr>
          </p:pic>
          <p:pic>
            <p:nvPicPr>
              <p:cNvPr id="19" name="Graphic 18">
                <a:extLst>
                  <a:ext uri="{FF2B5EF4-FFF2-40B4-BE49-F238E27FC236}">
                    <a16:creationId xmlns:a16="http://schemas.microsoft.com/office/drawing/2014/main" id="{11959D04-1032-1C47-00FB-5F967B5D02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3184" y="5194530"/>
                <a:ext cx="795162" cy="265054"/>
              </a:xfrm>
              <a:prstGeom prst="rect">
                <a:avLst/>
              </a:prstGeom>
            </p:spPr>
          </p:pic>
          <p:cxnSp>
            <p:nvCxnSpPr>
              <p:cNvPr id="22" name="Straight Connector 21">
                <a:extLst>
                  <a:ext uri="{FF2B5EF4-FFF2-40B4-BE49-F238E27FC236}">
                    <a16:creationId xmlns:a16="http://schemas.microsoft.com/office/drawing/2014/main" id="{4631CDEF-4BF1-04ED-6C44-819ABAC1D66F}"/>
                  </a:ext>
                </a:extLst>
              </p:cNvPr>
              <p:cNvCxnSpPr>
                <a:cxnSpLocks/>
                <a:stCxn id="7" idx="0"/>
                <a:endCxn id="25" idx="4"/>
              </p:cNvCxnSpPr>
              <p:nvPr/>
            </p:nvCxnSpPr>
            <p:spPr>
              <a:xfrm flipH="1" flipV="1">
                <a:off x="7267809" y="4325810"/>
                <a:ext cx="98800" cy="8687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7D3E38E-BEBD-A787-1DB3-B986321E61DB}"/>
                  </a:ext>
                </a:extLst>
              </p:cNvPr>
              <p:cNvCxnSpPr>
                <a:cxnSpLocks/>
                <a:stCxn id="17" idx="0"/>
                <a:endCxn id="25" idx="4"/>
              </p:cNvCxnSpPr>
              <p:nvPr/>
            </p:nvCxnSpPr>
            <p:spPr>
              <a:xfrm flipH="1" flipV="1">
                <a:off x="7267809" y="4325810"/>
                <a:ext cx="1144810" cy="8687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85DF46F-D16B-8B6E-F1D1-902AC43A6BAE}"/>
                  </a:ext>
                </a:extLst>
              </p:cNvPr>
              <p:cNvCxnSpPr>
                <a:cxnSpLocks/>
                <a:stCxn id="18" idx="0"/>
                <a:endCxn id="25" idx="4"/>
              </p:cNvCxnSpPr>
              <p:nvPr/>
            </p:nvCxnSpPr>
            <p:spPr>
              <a:xfrm flipH="1" flipV="1">
                <a:off x="7267809" y="4325810"/>
                <a:ext cx="2190820" cy="8687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AF77AF9-A61F-5920-DD5A-E482D3C300F9}"/>
                  </a:ext>
                </a:extLst>
              </p:cNvPr>
              <p:cNvCxnSpPr>
                <a:cxnSpLocks/>
                <a:stCxn id="18" idx="0"/>
                <a:endCxn id="26" idx="4"/>
              </p:cNvCxnSpPr>
              <p:nvPr/>
            </p:nvCxnSpPr>
            <p:spPr>
              <a:xfrm flipH="1" flipV="1">
                <a:off x="7704090" y="4324545"/>
                <a:ext cx="1754539" cy="8699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17A2F63-92EF-4747-0729-7E358FD23FFF}"/>
                  </a:ext>
                </a:extLst>
              </p:cNvPr>
              <p:cNvCxnSpPr>
                <a:cxnSpLocks/>
                <a:stCxn id="17" idx="0"/>
                <a:endCxn id="26" idx="4"/>
              </p:cNvCxnSpPr>
              <p:nvPr/>
            </p:nvCxnSpPr>
            <p:spPr>
              <a:xfrm flipH="1" flipV="1">
                <a:off x="7704090" y="4324545"/>
                <a:ext cx="708529" cy="8699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451418-5604-6C5C-21C3-3B3D2CDDC002}"/>
                  </a:ext>
                </a:extLst>
              </p:cNvPr>
              <p:cNvCxnSpPr>
                <a:cxnSpLocks/>
                <a:stCxn id="7" idx="0"/>
                <a:endCxn id="26" idx="4"/>
              </p:cNvCxnSpPr>
              <p:nvPr/>
            </p:nvCxnSpPr>
            <p:spPr>
              <a:xfrm flipV="1">
                <a:off x="7366609" y="4324545"/>
                <a:ext cx="337481" cy="8699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364E150-AE72-7ECF-8EA6-97DDEEA3547E}"/>
                  </a:ext>
                </a:extLst>
              </p:cNvPr>
              <p:cNvCxnSpPr>
                <a:cxnSpLocks/>
                <a:stCxn id="7" idx="0"/>
                <a:endCxn id="27" idx="4"/>
              </p:cNvCxnSpPr>
              <p:nvPr/>
            </p:nvCxnSpPr>
            <p:spPr>
              <a:xfrm flipV="1">
                <a:off x="7366609" y="4310928"/>
                <a:ext cx="773762" cy="883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81CD01A-1EAB-477A-6798-8EE133378B39}"/>
                  </a:ext>
                </a:extLst>
              </p:cNvPr>
              <p:cNvCxnSpPr>
                <a:cxnSpLocks/>
                <a:stCxn id="17" idx="0"/>
                <a:endCxn id="27" idx="4"/>
              </p:cNvCxnSpPr>
              <p:nvPr/>
            </p:nvCxnSpPr>
            <p:spPr>
              <a:xfrm flipH="1" flipV="1">
                <a:off x="8140371" y="4310928"/>
                <a:ext cx="272248" cy="883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80B9ED0-2008-95B6-AAE1-6B0128539E60}"/>
                  </a:ext>
                </a:extLst>
              </p:cNvPr>
              <p:cNvCxnSpPr>
                <a:cxnSpLocks/>
                <a:stCxn id="18" idx="0"/>
                <a:endCxn id="27" idx="4"/>
              </p:cNvCxnSpPr>
              <p:nvPr/>
            </p:nvCxnSpPr>
            <p:spPr>
              <a:xfrm flipH="1" flipV="1">
                <a:off x="8140371" y="4310928"/>
                <a:ext cx="1318258" cy="883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146758F-B442-5C7B-E59C-47207C2CF644}"/>
                  </a:ext>
                </a:extLst>
              </p:cNvPr>
              <p:cNvCxnSpPr>
                <a:cxnSpLocks/>
                <a:stCxn id="18" idx="0"/>
                <a:endCxn id="28" idx="4"/>
              </p:cNvCxnSpPr>
              <p:nvPr/>
            </p:nvCxnSpPr>
            <p:spPr>
              <a:xfrm flipH="1" flipV="1">
                <a:off x="8570167" y="4312488"/>
                <a:ext cx="888462" cy="882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C1FE701-B3C5-68D6-39CC-B1E7599A7D6A}"/>
                  </a:ext>
                </a:extLst>
              </p:cNvPr>
              <p:cNvCxnSpPr>
                <a:cxnSpLocks/>
                <a:stCxn id="17" idx="0"/>
                <a:endCxn id="28" idx="4"/>
              </p:cNvCxnSpPr>
              <p:nvPr/>
            </p:nvCxnSpPr>
            <p:spPr>
              <a:xfrm flipV="1">
                <a:off x="8412619" y="4312488"/>
                <a:ext cx="157548" cy="882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D5B2EF6-570B-DF8A-6B73-D38273C523DC}"/>
                  </a:ext>
                </a:extLst>
              </p:cNvPr>
              <p:cNvCxnSpPr>
                <a:cxnSpLocks/>
                <a:stCxn id="7" idx="0"/>
                <a:endCxn id="28" idx="4"/>
              </p:cNvCxnSpPr>
              <p:nvPr/>
            </p:nvCxnSpPr>
            <p:spPr>
              <a:xfrm flipV="1">
                <a:off x="7366609" y="4312488"/>
                <a:ext cx="1203558" cy="882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5D1C547-2C71-42B1-61F7-7C765E3FB20A}"/>
                  </a:ext>
                </a:extLst>
              </p:cNvPr>
              <p:cNvCxnSpPr>
                <a:cxnSpLocks/>
                <a:stCxn id="7" idx="0"/>
                <a:endCxn id="29" idx="4"/>
              </p:cNvCxnSpPr>
              <p:nvPr/>
            </p:nvCxnSpPr>
            <p:spPr>
              <a:xfrm flipV="1">
                <a:off x="7366609" y="4321002"/>
                <a:ext cx="1634339" cy="873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F1A4085-F1DF-56A8-F497-59C944EA94DB}"/>
                  </a:ext>
                </a:extLst>
              </p:cNvPr>
              <p:cNvCxnSpPr>
                <a:cxnSpLocks/>
                <a:stCxn id="17" idx="0"/>
                <a:endCxn id="29" idx="4"/>
              </p:cNvCxnSpPr>
              <p:nvPr/>
            </p:nvCxnSpPr>
            <p:spPr>
              <a:xfrm flipV="1">
                <a:off x="8412619" y="4321002"/>
                <a:ext cx="588329" cy="873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6C7F184-7B83-B0A5-499B-6747DB738415}"/>
                  </a:ext>
                </a:extLst>
              </p:cNvPr>
              <p:cNvCxnSpPr>
                <a:cxnSpLocks/>
                <a:stCxn id="18" idx="0"/>
                <a:endCxn id="29" idx="4"/>
              </p:cNvCxnSpPr>
              <p:nvPr/>
            </p:nvCxnSpPr>
            <p:spPr>
              <a:xfrm flipH="1" flipV="1">
                <a:off x="9000948" y="4321002"/>
                <a:ext cx="457681" cy="873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AA8B81E-EA42-8D13-D157-C8E6ED9DD7FA}"/>
                  </a:ext>
                </a:extLst>
              </p:cNvPr>
              <p:cNvCxnSpPr>
                <a:cxnSpLocks/>
                <a:endCxn id="30" idx="4"/>
              </p:cNvCxnSpPr>
              <p:nvPr/>
            </p:nvCxnSpPr>
            <p:spPr>
              <a:xfrm flipV="1">
                <a:off x="7373371" y="4321928"/>
                <a:ext cx="2031411" cy="871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9E23CA7-0C8C-A9CE-5B15-46A53937C20D}"/>
                  </a:ext>
                </a:extLst>
              </p:cNvPr>
              <p:cNvCxnSpPr>
                <a:cxnSpLocks/>
                <a:stCxn id="17" idx="0"/>
                <a:endCxn id="30" idx="4"/>
              </p:cNvCxnSpPr>
              <p:nvPr/>
            </p:nvCxnSpPr>
            <p:spPr>
              <a:xfrm flipV="1">
                <a:off x="8412619" y="4321928"/>
                <a:ext cx="992163" cy="872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60389B6-6AB4-4FB3-8902-379A6D18E5A9}"/>
                  </a:ext>
                </a:extLst>
              </p:cNvPr>
              <p:cNvCxnSpPr>
                <a:cxnSpLocks/>
                <a:stCxn id="18" idx="0"/>
                <a:endCxn id="30" idx="4"/>
              </p:cNvCxnSpPr>
              <p:nvPr/>
            </p:nvCxnSpPr>
            <p:spPr>
              <a:xfrm flipH="1" flipV="1">
                <a:off x="9404782" y="4321928"/>
                <a:ext cx="53847" cy="872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9F89351-9463-01AF-FDB5-36BC102E46EE}"/>
                  </a:ext>
                </a:extLst>
              </p:cNvPr>
              <p:cNvCxnSpPr>
                <a:cxnSpLocks/>
                <a:stCxn id="18" idx="0"/>
                <a:endCxn id="31" idx="4"/>
              </p:cNvCxnSpPr>
              <p:nvPr/>
            </p:nvCxnSpPr>
            <p:spPr>
              <a:xfrm flipV="1">
                <a:off x="9458629" y="4321002"/>
                <a:ext cx="336972" cy="873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26AC27D-934F-223B-5A71-F1964C8E1714}"/>
                  </a:ext>
                </a:extLst>
              </p:cNvPr>
              <p:cNvCxnSpPr>
                <a:cxnSpLocks/>
                <a:endCxn id="31" idx="4"/>
              </p:cNvCxnSpPr>
              <p:nvPr/>
            </p:nvCxnSpPr>
            <p:spPr>
              <a:xfrm flipV="1">
                <a:off x="8425296" y="4321002"/>
                <a:ext cx="1370305" cy="8687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33EA591-1441-17B1-A08B-C4F339A6B3FB}"/>
                  </a:ext>
                </a:extLst>
              </p:cNvPr>
              <p:cNvCxnSpPr>
                <a:cxnSpLocks/>
                <a:stCxn id="7" idx="0"/>
                <a:endCxn id="31" idx="4"/>
              </p:cNvCxnSpPr>
              <p:nvPr/>
            </p:nvCxnSpPr>
            <p:spPr>
              <a:xfrm flipV="1">
                <a:off x="7366609" y="4321002"/>
                <a:ext cx="2428992" cy="873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9553813-033B-2A3A-5F6F-84B4BD212A80}"/>
                  </a:ext>
                </a:extLst>
              </p:cNvPr>
              <p:cNvCxnSpPr>
                <a:cxnSpLocks/>
                <a:stCxn id="18" idx="0"/>
                <a:endCxn id="97" idx="4"/>
              </p:cNvCxnSpPr>
              <p:nvPr/>
            </p:nvCxnSpPr>
            <p:spPr>
              <a:xfrm flipV="1">
                <a:off x="9458629" y="4310928"/>
                <a:ext cx="1144692" cy="883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D0B2EE6-AD38-45A9-E682-ECE1B9A712CA}"/>
                  </a:ext>
                </a:extLst>
              </p:cNvPr>
              <p:cNvCxnSpPr>
                <a:cxnSpLocks/>
                <a:stCxn id="17" idx="0"/>
                <a:endCxn id="97" idx="4"/>
              </p:cNvCxnSpPr>
              <p:nvPr/>
            </p:nvCxnSpPr>
            <p:spPr>
              <a:xfrm flipV="1">
                <a:off x="8412619" y="4310928"/>
                <a:ext cx="2190702" cy="883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7C66B93-8397-E258-A21F-1FB679969367}"/>
                  </a:ext>
                </a:extLst>
              </p:cNvPr>
              <p:cNvCxnSpPr>
                <a:cxnSpLocks/>
                <a:endCxn id="97" idx="4"/>
              </p:cNvCxnSpPr>
              <p:nvPr/>
            </p:nvCxnSpPr>
            <p:spPr>
              <a:xfrm flipV="1">
                <a:off x="7367118" y="4310928"/>
                <a:ext cx="3236203" cy="882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4A9D3B7-F0BE-9582-E13B-6E054D737941}"/>
                  </a:ext>
                </a:extLst>
              </p:cNvPr>
              <p:cNvCxnSpPr>
                <a:cxnSpLocks/>
                <a:stCxn id="19" idx="0"/>
                <a:endCxn id="97" idx="4"/>
              </p:cNvCxnSpPr>
              <p:nvPr/>
            </p:nvCxnSpPr>
            <p:spPr>
              <a:xfrm flipV="1">
                <a:off x="10500765" y="4310928"/>
                <a:ext cx="102556" cy="883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25A35A4-BBA5-E411-E264-92609530F9B0}"/>
                  </a:ext>
                </a:extLst>
              </p:cNvPr>
              <p:cNvCxnSpPr>
                <a:cxnSpLocks/>
                <a:stCxn id="19" idx="0"/>
                <a:endCxn id="31" idx="4"/>
              </p:cNvCxnSpPr>
              <p:nvPr/>
            </p:nvCxnSpPr>
            <p:spPr>
              <a:xfrm flipH="1" flipV="1">
                <a:off x="9795601" y="4321002"/>
                <a:ext cx="705164" cy="873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06C8486-5E64-F120-54A6-F925F65EF573}"/>
                  </a:ext>
                </a:extLst>
              </p:cNvPr>
              <p:cNvCxnSpPr>
                <a:cxnSpLocks/>
                <a:stCxn id="19" idx="0"/>
                <a:endCxn id="30" idx="4"/>
              </p:cNvCxnSpPr>
              <p:nvPr/>
            </p:nvCxnSpPr>
            <p:spPr>
              <a:xfrm flipH="1" flipV="1">
                <a:off x="9404782" y="4321928"/>
                <a:ext cx="1095983" cy="872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BB5BEA4-99F3-703F-20D2-3D4AF7FC4B4C}"/>
                  </a:ext>
                </a:extLst>
              </p:cNvPr>
              <p:cNvCxnSpPr>
                <a:cxnSpLocks/>
                <a:stCxn id="19" idx="0"/>
                <a:endCxn id="29" idx="4"/>
              </p:cNvCxnSpPr>
              <p:nvPr/>
            </p:nvCxnSpPr>
            <p:spPr>
              <a:xfrm flipH="1" flipV="1">
                <a:off x="9000948" y="4321002"/>
                <a:ext cx="1499817" cy="873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9C8FE6C-A1ED-C690-E370-318F45A9DF77}"/>
                  </a:ext>
                </a:extLst>
              </p:cNvPr>
              <p:cNvCxnSpPr>
                <a:cxnSpLocks/>
                <a:endCxn id="28" idx="4"/>
              </p:cNvCxnSpPr>
              <p:nvPr/>
            </p:nvCxnSpPr>
            <p:spPr>
              <a:xfrm flipH="1" flipV="1">
                <a:off x="8570167" y="4312488"/>
                <a:ext cx="1930598" cy="87723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7DE2E92-C8AD-7CC4-B44B-8066225EBAE1}"/>
                  </a:ext>
                </a:extLst>
              </p:cNvPr>
              <p:cNvCxnSpPr>
                <a:cxnSpLocks/>
                <a:stCxn id="19" idx="0"/>
                <a:endCxn id="27" idx="4"/>
              </p:cNvCxnSpPr>
              <p:nvPr/>
            </p:nvCxnSpPr>
            <p:spPr>
              <a:xfrm flipH="1" flipV="1">
                <a:off x="8140371" y="4310928"/>
                <a:ext cx="2360394" cy="883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79C8F2B-9F0E-455D-2B41-4EC135C25DD8}"/>
                  </a:ext>
                </a:extLst>
              </p:cNvPr>
              <p:cNvCxnSpPr>
                <a:cxnSpLocks/>
                <a:endCxn id="26" idx="4"/>
              </p:cNvCxnSpPr>
              <p:nvPr/>
            </p:nvCxnSpPr>
            <p:spPr>
              <a:xfrm flipH="1" flipV="1">
                <a:off x="7704090" y="4324545"/>
                <a:ext cx="2796675" cy="8715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57D03D7-4777-0CDF-4CBC-DCD479166249}"/>
                  </a:ext>
                </a:extLst>
              </p:cNvPr>
              <p:cNvCxnSpPr>
                <a:cxnSpLocks/>
                <a:stCxn id="19" idx="0"/>
                <a:endCxn id="25" idx="4"/>
              </p:cNvCxnSpPr>
              <p:nvPr/>
            </p:nvCxnSpPr>
            <p:spPr>
              <a:xfrm flipH="1" flipV="1">
                <a:off x="7267809" y="4325810"/>
                <a:ext cx="3232956" cy="8687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CA5F3361-45DF-F458-2F5B-8B207989853C}"/>
                  </a:ext>
                </a:extLst>
              </p:cNvPr>
              <p:cNvSpPr/>
              <p:nvPr/>
            </p:nvSpPr>
            <p:spPr>
              <a:xfrm>
                <a:off x="7207708" y="4223955"/>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sp>
            <p:nvSpPr>
              <p:cNvPr id="26" name="Oval 25">
                <a:extLst>
                  <a:ext uri="{FF2B5EF4-FFF2-40B4-BE49-F238E27FC236}">
                    <a16:creationId xmlns:a16="http://schemas.microsoft.com/office/drawing/2014/main" id="{C346ED75-77D8-B9B4-3A69-284ED853BA6A}"/>
                  </a:ext>
                </a:extLst>
              </p:cNvPr>
              <p:cNvSpPr/>
              <p:nvPr/>
            </p:nvSpPr>
            <p:spPr>
              <a:xfrm>
                <a:off x="7643989" y="4222690"/>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sp>
            <p:nvSpPr>
              <p:cNvPr id="27" name="Oval 26">
                <a:extLst>
                  <a:ext uri="{FF2B5EF4-FFF2-40B4-BE49-F238E27FC236}">
                    <a16:creationId xmlns:a16="http://schemas.microsoft.com/office/drawing/2014/main" id="{13F68C79-6C0C-2A2E-F562-A28C99549311}"/>
                  </a:ext>
                </a:extLst>
              </p:cNvPr>
              <p:cNvSpPr/>
              <p:nvPr/>
            </p:nvSpPr>
            <p:spPr>
              <a:xfrm>
                <a:off x="8080270" y="4209073"/>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sp>
            <p:nvSpPr>
              <p:cNvPr id="28" name="Oval 27">
                <a:extLst>
                  <a:ext uri="{FF2B5EF4-FFF2-40B4-BE49-F238E27FC236}">
                    <a16:creationId xmlns:a16="http://schemas.microsoft.com/office/drawing/2014/main" id="{1E4723BF-74EA-FCA4-6568-1EED5C1A9406}"/>
                  </a:ext>
                </a:extLst>
              </p:cNvPr>
              <p:cNvSpPr/>
              <p:nvPr/>
            </p:nvSpPr>
            <p:spPr>
              <a:xfrm>
                <a:off x="8510066" y="4210633"/>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sp>
            <p:nvSpPr>
              <p:cNvPr id="29" name="Oval 28">
                <a:extLst>
                  <a:ext uri="{FF2B5EF4-FFF2-40B4-BE49-F238E27FC236}">
                    <a16:creationId xmlns:a16="http://schemas.microsoft.com/office/drawing/2014/main" id="{55F866A6-44B0-94A1-D613-919B16195181}"/>
                  </a:ext>
                </a:extLst>
              </p:cNvPr>
              <p:cNvSpPr/>
              <p:nvPr/>
            </p:nvSpPr>
            <p:spPr>
              <a:xfrm>
                <a:off x="8940847" y="4219147"/>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sp>
            <p:nvSpPr>
              <p:cNvPr id="30" name="Oval 29">
                <a:extLst>
                  <a:ext uri="{FF2B5EF4-FFF2-40B4-BE49-F238E27FC236}">
                    <a16:creationId xmlns:a16="http://schemas.microsoft.com/office/drawing/2014/main" id="{2E926201-D02B-40AE-8C5D-9B362D23DFD7}"/>
                  </a:ext>
                </a:extLst>
              </p:cNvPr>
              <p:cNvSpPr/>
              <p:nvPr/>
            </p:nvSpPr>
            <p:spPr>
              <a:xfrm>
                <a:off x="9344681" y="4220073"/>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sp>
            <p:nvSpPr>
              <p:cNvPr id="31" name="Oval 30">
                <a:extLst>
                  <a:ext uri="{FF2B5EF4-FFF2-40B4-BE49-F238E27FC236}">
                    <a16:creationId xmlns:a16="http://schemas.microsoft.com/office/drawing/2014/main" id="{8D65B019-962A-CE6D-B67E-4A20C7A843A0}"/>
                  </a:ext>
                </a:extLst>
              </p:cNvPr>
              <p:cNvSpPr/>
              <p:nvPr/>
            </p:nvSpPr>
            <p:spPr>
              <a:xfrm>
                <a:off x="9735500" y="4219147"/>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sp>
            <p:nvSpPr>
              <p:cNvPr id="97" name="Oval 96">
                <a:extLst>
                  <a:ext uri="{FF2B5EF4-FFF2-40B4-BE49-F238E27FC236}">
                    <a16:creationId xmlns:a16="http://schemas.microsoft.com/office/drawing/2014/main" id="{6CBE29BF-B221-68DD-2C9D-52CEECC41019}"/>
                  </a:ext>
                </a:extLst>
              </p:cNvPr>
              <p:cNvSpPr/>
              <p:nvPr/>
            </p:nvSpPr>
            <p:spPr>
              <a:xfrm>
                <a:off x="10543220" y="4209073"/>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grpSp>
        <p:sp>
          <p:nvSpPr>
            <p:cNvPr id="188" name="TextBox 187">
              <a:extLst>
                <a:ext uri="{FF2B5EF4-FFF2-40B4-BE49-F238E27FC236}">
                  <a16:creationId xmlns:a16="http://schemas.microsoft.com/office/drawing/2014/main" id="{CEB881E2-FB6C-F8BA-11FD-E7A723FFBF3C}"/>
                </a:ext>
              </a:extLst>
            </p:cNvPr>
            <p:cNvSpPr txBox="1"/>
            <p:nvPr/>
          </p:nvSpPr>
          <p:spPr>
            <a:xfrm>
              <a:off x="9942068" y="3831186"/>
              <a:ext cx="580608" cy="646331"/>
            </a:xfrm>
            <a:prstGeom prst="rect">
              <a:avLst/>
            </a:prstGeom>
            <a:noFill/>
          </p:spPr>
          <p:txBody>
            <a:bodyPr wrap="none" rtlCol="0">
              <a:spAutoFit/>
            </a:bodyPr>
            <a:lstStyle/>
            <a:p>
              <a:r>
                <a:rPr lang="en-FI" sz="3600">
                  <a:solidFill>
                    <a:schemeClr val="bg1"/>
                  </a:solidFill>
                  <a:latin typeface="Montserrat" pitchFamily="2" charset="77"/>
                </a:rPr>
                <a:t>….</a:t>
              </a:r>
              <a:endParaRPr lang="en-FI">
                <a:solidFill>
                  <a:schemeClr val="bg1"/>
                </a:solidFill>
                <a:latin typeface="Montserrat" pitchFamily="2" charset="77"/>
              </a:endParaRPr>
            </a:p>
          </p:txBody>
        </p:sp>
      </p:grpSp>
      <p:grpSp>
        <p:nvGrpSpPr>
          <p:cNvPr id="2" name="Group 1">
            <a:extLst>
              <a:ext uri="{FF2B5EF4-FFF2-40B4-BE49-F238E27FC236}">
                <a16:creationId xmlns:a16="http://schemas.microsoft.com/office/drawing/2014/main" id="{A37A92E4-354C-F43D-AA61-FA74FE8D05D8}"/>
              </a:ext>
            </a:extLst>
          </p:cNvPr>
          <p:cNvGrpSpPr/>
          <p:nvPr/>
        </p:nvGrpSpPr>
        <p:grpSpPr>
          <a:xfrm>
            <a:off x="6331788" y="1881074"/>
            <a:ext cx="4850448" cy="2271890"/>
            <a:chOff x="6331788" y="1881074"/>
            <a:chExt cx="4850448" cy="2271890"/>
          </a:xfrm>
        </p:grpSpPr>
        <p:pic>
          <p:nvPicPr>
            <p:cNvPr id="8" name="Graphic 7">
              <a:extLst>
                <a:ext uri="{FF2B5EF4-FFF2-40B4-BE49-F238E27FC236}">
                  <a16:creationId xmlns:a16="http://schemas.microsoft.com/office/drawing/2014/main" id="{A1AEC513-BFB3-DA74-0A91-30C50B6DFA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59026" y="3719627"/>
              <a:ext cx="432286" cy="432286"/>
            </a:xfrm>
            <a:prstGeom prst="rect">
              <a:avLst/>
            </a:prstGeom>
          </p:spPr>
        </p:pic>
        <p:pic>
          <p:nvPicPr>
            <p:cNvPr id="10" name="Graphic 9">
              <a:extLst>
                <a:ext uri="{FF2B5EF4-FFF2-40B4-BE49-F238E27FC236}">
                  <a16:creationId xmlns:a16="http://schemas.microsoft.com/office/drawing/2014/main" id="{B59E076C-DCF2-042F-AD54-17828B6C71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79458" y="3719627"/>
              <a:ext cx="432286" cy="432286"/>
            </a:xfrm>
            <a:prstGeom prst="rect">
              <a:avLst/>
            </a:prstGeom>
          </p:spPr>
        </p:pic>
        <p:pic>
          <p:nvPicPr>
            <p:cNvPr id="11" name="Graphic 10">
              <a:extLst>
                <a:ext uri="{FF2B5EF4-FFF2-40B4-BE49-F238E27FC236}">
                  <a16:creationId xmlns:a16="http://schemas.microsoft.com/office/drawing/2014/main" id="{E391AF56-757F-C218-78DE-9204A781C4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1312" y="3720678"/>
              <a:ext cx="432286" cy="432286"/>
            </a:xfrm>
            <a:prstGeom prst="rect">
              <a:avLst/>
            </a:prstGeom>
          </p:spPr>
        </p:pic>
        <p:pic>
          <p:nvPicPr>
            <p:cNvPr id="13" name="Graphic 12">
              <a:extLst>
                <a:ext uri="{FF2B5EF4-FFF2-40B4-BE49-F238E27FC236}">
                  <a16:creationId xmlns:a16="http://schemas.microsoft.com/office/drawing/2014/main" id="{D37AA4FF-AF58-3177-0A87-88BB549E25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39732" y="3719801"/>
              <a:ext cx="432286" cy="432286"/>
            </a:xfrm>
            <a:prstGeom prst="rect">
              <a:avLst/>
            </a:prstGeom>
          </p:spPr>
        </p:pic>
        <p:pic>
          <p:nvPicPr>
            <p:cNvPr id="14" name="Graphic 13">
              <a:extLst>
                <a:ext uri="{FF2B5EF4-FFF2-40B4-BE49-F238E27FC236}">
                  <a16:creationId xmlns:a16="http://schemas.microsoft.com/office/drawing/2014/main" id="{1D5B3DB9-FFCE-4DED-7DD2-484F45E6B8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5534" y="3719627"/>
              <a:ext cx="432286" cy="432286"/>
            </a:xfrm>
            <a:prstGeom prst="rect">
              <a:avLst/>
            </a:prstGeom>
          </p:spPr>
        </p:pic>
        <p:pic>
          <p:nvPicPr>
            <p:cNvPr id="15" name="Graphic 14">
              <a:extLst>
                <a:ext uri="{FF2B5EF4-FFF2-40B4-BE49-F238E27FC236}">
                  <a16:creationId xmlns:a16="http://schemas.microsoft.com/office/drawing/2014/main" id="{B390FC99-B103-9F6B-3BFE-68CA69867A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91336" y="3719627"/>
              <a:ext cx="432286" cy="432286"/>
            </a:xfrm>
            <a:prstGeom prst="rect">
              <a:avLst/>
            </a:prstGeom>
          </p:spPr>
        </p:pic>
        <p:pic>
          <p:nvPicPr>
            <p:cNvPr id="16" name="Graphic 15">
              <a:extLst>
                <a:ext uri="{FF2B5EF4-FFF2-40B4-BE49-F238E27FC236}">
                  <a16:creationId xmlns:a16="http://schemas.microsoft.com/office/drawing/2014/main" id="{A4AC5FF7-68B3-B87F-4720-193AB4530F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8639" y="3719627"/>
              <a:ext cx="432286" cy="432286"/>
            </a:xfrm>
            <a:prstGeom prst="rect">
              <a:avLst/>
            </a:prstGeom>
          </p:spPr>
        </p:pic>
        <p:pic>
          <p:nvPicPr>
            <p:cNvPr id="20" name="Graphic 19">
              <a:extLst>
                <a:ext uri="{FF2B5EF4-FFF2-40B4-BE49-F238E27FC236}">
                  <a16:creationId xmlns:a16="http://schemas.microsoft.com/office/drawing/2014/main" id="{74C47DDA-45B2-F80F-71E5-5C9E4B1EB2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87178" y="3719627"/>
              <a:ext cx="432286" cy="432286"/>
            </a:xfrm>
            <a:prstGeom prst="rect">
              <a:avLst/>
            </a:prstGeom>
          </p:spPr>
        </p:pic>
        <p:cxnSp>
          <p:nvCxnSpPr>
            <p:cNvPr id="133" name="Straight Connector 132">
              <a:extLst>
                <a:ext uri="{FF2B5EF4-FFF2-40B4-BE49-F238E27FC236}">
                  <a16:creationId xmlns:a16="http://schemas.microsoft.com/office/drawing/2014/main" id="{9EA4EB59-2E92-6689-1F67-ED85316A8255}"/>
                </a:ext>
              </a:extLst>
            </p:cNvPr>
            <p:cNvCxnSpPr>
              <a:cxnSpLocks/>
            </p:cNvCxnSpPr>
            <p:nvPr/>
          </p:nvCxnSpPr>
          <p:spPr>
            <a:xfrm>
              <a:off x="6331788" y="3935770"/>
              <a:ext cx="4850448" cy="1795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86" name="Group 185">
              <a:extLst>
                <a:ext uri="{FF2B5EF4-FFF2-40B4-BE49-F238E27FC236}">
                  <a16:creationId xmlns:a16="http://schemas.microsoft.com/office/drawing/2014/main" id="{57978045-E4C5-ABF7-EF37-83B280447203}"/>
                </a:ext>
              </a:extLst>
            </p:cNvPr>
            <p:cNvGrpSpPr/>
            <p:nvPr/>
          </p:nvGrpSpPr>
          <p:grpSpPr>
            <a:xfrm rot="10800000" flipH="1">
              <a:off x="6970994" y="2454782"/>
              <a:ext cx="3939705" cy="1208327"/>
              <a:chOff x="6086257" y="1273215"/>
              <a:chExt cx="3929318" cy="1250511"/>
            </a:xfrm>
          </p:grpSpPr>
          <p:pic>
            <p:nvPicPr>
              <p:cNvPr id="141" name="Graphic 140">
                <a:extLst>
                  <a:ext uri="{FF2B5EF4-FFF2-40B4-BE49-F238E27FC236}">
                    <a16:creationId xmlns:a16="http://schemas.microsoft.com/office/drawing/2014/main" id="{F9AA7C8E-8EAA-F51C-7EF2-FEA0C5AC50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6257" y="2258672"/>
                <a:ext cx="795162" cy="265054"/>
              </a:xfrm>
              <a:prstGeom prst="rect">
                <a:avLst/>
              </a:prstGeom>
            </p:spPr>
          </p:pic>
          <p:pic>
            <p:nvPicPr>
              <p:cNvPr id="142" name="Graphic 141">
                <a:extLst>
                  <a:ext uri="{FF2B5EF4-FFF2-40B4-BE49-F238E27FC236}">
                    <a16:creationId xmlns:a16="http://schemas.microsoft.com/office/drawing/2014/main" id="{5BF3F370-2267-058F-3BAF-9C1531052B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2267" y="2258672"/>
                <a:ext cx="795162" cy="265054"/>
              </a:xfrm>
              <a:prstGeom prst="rect">
                <a:avLst/>
              </a:prstGeom>
            </p:spPr>
          </p:pic>
          <p:pic>
            <p:nvPicPr>
              <p:cNvPr id="143" name="Graphic 142">
                <a:extLst>
                  <a:ext uri="{FF2B5EF4-FFF2-40B4-BE49-F238E27FC236}">
                    <a16:creationId xmlns:a16="http://schemas.microsoft.com/office/drawing/2014/main" id="{4D84B6F7-69D1-6300-15D8-A19BC67D90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8277" y="2258672"/>
                <a:ext cx="795162" cy="265054"/>
              </a:xfrm>
              <a:prstGeom prst="rect">
                <a:avLst/>
              </a:prstGeom>
            </p:spPr>
          </p:pic>
          <p:pic>
            <p:nvPicPr>
              <p:cNvPr id="144" name="Graphic 143">
                <a:extLst>
                  <a:ext uri="{FF2B5EF4-FFF2-40B4-BE49-F238E27FC236}">
                    <a16:creationId xmlns:a16="http://schemas.microsoft.com/office/drawing/2014/main" id="{47BFB322-2842-72AF-29DD-354E149F05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0413" y="2258672"/>
                <a:ext cx="795162" cy="265054"/>
              </a:xfrm>
              <a:prstGeom prst="rect">
                <a:avLst/>
              </a:prstGeom>
            </p:spPr>
          </p:pic>
          <p:cxnSp>
            <p:nvCxnSpPr>
              <p:cNvPr id="145" name="Straight Connector 144">
                <a:extLst>
                  <a:ext uri="{FF2B5EF4-FFF2-40B4-BE49-F238E27FC236}">
                    <a16:creationId xmlns:a16="http://schemas.microsoft.com/office/drawing/2014/main" id="{E3FC132E-2A26-29C2-1BA9-BF4AD8DF3D7E}"/>
                  </a:ext>
                </a:extLst>
              </p:cNvPr>
              <p:cNvCxnSpPr>
                <a:cxnSpLocks/>
                <a:stCxn id="141" idx="0"/>
                <a:endCxn id="177" idx="4"/>
              </p:cNvCxnSpPr>
              <p:nvPr/>
            </p:nvCxnSpPr>
            <p:spPr>
              <a:xfrm flipH="1" flipV="1">
                <a:off x="6385038" y="1389952"/>
                <a:ext cx="98800" cy="8687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7D024B7-6D84-3F57-FC1A-D8E12235F2BB}"/>
                  </a:ext>
                </a:extLst>
              </p:cNvPr>
              <p:cNvCxnSpPr>
                <a:cxnSpLocks/>
                <a:stCxn id="142" idx="0"/>
                <a:endCxn id="177" idx="4"/>
              </p:cNvCxnSpPr>
              <p:nvPr/>
            </p:nvCxnSpPr>
            <p:spPr>
              <a:xfrm flipH="1" flipV="1">
                <a:off x="6385038" y="1389952"/>
                <a:ext cx="1144810" cy="8687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6EE7E1A-9FC1-E0F6-0E93-AB3DB0B1CB8D}"/>
                  </a:ext>
                </a:extLst>
              </p:cNvPr>
              <p:cNvCxnSpPr>
                <a:cxnSpLocks/>
                <a:stCxn id="143" idx="0"/>
                <a:endCxn id="177" idx="4"/>
              </p:cNvCxnSpPr>
              <p:nvPr/>
            </p:nvCxnSpPr>
            <p:spPr>
              <a:xfrm flipH="1" flipV="1">
                <a:off x="6385038" y="1389952"/>
                <a:ext cx="2190820" cy="8687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E24E655-C511-078F-1405-CE544D863320}"/>
                  </a:ext>
                </a:extLst>
              </p:cNvPr>
              <p:cNvCxnSpPr>
                <a:cxnSpLocks/>
                <a:stCxn id="143" idx="0"/>
                <a:endCxn id="178" idx="4"/>
              </p:cNvCxnSpPr>
              <p:nvPr/>
            </p:nvCxnSpPr>
            <p:spPr>
              <a:xfrm flipH="1" flipV="1">
                <a:off x="6821319" y="1388687"/>
                <a:ext cx="1754539" cy="8699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1C92246-3B0B-F594-4FAC-8D37B13A6895}"/>
                  </a:ext>
                </a:extLst>
              </p:cNvPr>
              <p:cNvCxnSpPr>
                <a:cxnSpLocks/>
                <a:stCxn id="142" idx="0"/>
                <a:endCxn id="178" idx="4"/>
              </p:cNvCxnSpPr>
              <p:nvPr/>
            </p:nvCxnSpPr>
            <p:spPr>
              <a:xfrm flipH="1" flipV="1">
                <a:off x="6821319" y="1388687"/>
                <a:ext cx="708529" cy="8699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C51A7CD-FB38-105A-DB6F-9A53D058DE94}"/>
                  </a:ext>
                </a:extLst>
              </p:cNvPr>
              <p:cNvCxnSpPr>
                <a:cxnSpLocks/>
                <a:stCxn id="141" idx="0"/>
                <a:endCxn id="178" idx="4"/>
              </p:cNvCxnSpPr>
              <p:nvPr/>
            </p:nvCxnSpPr>
            <p:spPr>
              <a:xfrm flipV="1">
                <a:off x="6483838" y="1388687"/>
                <a:ext cx="337481" cy="8699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B790E9C-9A63-8360-5E69-61FE81808AEC}"/>
                  </a:ext>
                </a:extLst>
              </p:cNvPr>
              <p:cNvCxnSpPr>
                <a:cxnSpLocks/>
                <a:stCxn id="141" idx="0"/>
                <a:endCxn id="179" idx="4"/>
              </p:cNvCxnSpPr>
              <p:nvPr/>
            </p:nvCxnSpPr>
            <p:spPr>
              <a:xfrm flipV="1">
                <a:off x="6483838" y="1375070"/>
                <a:ext cx="773762" cy="883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A8D4127-9E86-5315-E158-75DB04D27C8C}"/>
                  </a:ext>
                </a:extLst>
              </p:cNvPr>
              <p:cNvCxnSpPr>
                <a:cxnSpLocks/>
                <a:stCxn id="142" idx="0"/>
                <a:endCxn id="179" idx="4"/>
              </p:cNvCxnSpPr>
              <p:nvPr/>
            </p:nvCxnSpPr>
            <p:spPr>
              <a:xfrm flipH="1" flipV="1">
                <a:off x="7257600" y="1375070"/>
                <a:ext cx="272248" cy="883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DB976D5-80D1-0C86-80C9-8D5513A6435F}"/>
                  </a:ext>
                </a:extLst>
              </p:cNvPr>
              <p:cNvCxnSpPr>
                <a:cxnSpLocks/>
                <a:stCxn id="143" idx="0"/>
                <a:endCxn id="179" idx="4"/>
              </p:cNvCxnSpPr>
              <p:nvPr/>
            </p:nvCxnSpPr>
            <p:spPr>
              <a:xfrm flipH="1" flipV="1">
                <a:off x="7257600" y="1375070"/>
                <a:ext cx="1318258" cy="883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6F73EFD-DD88-D115-853E-B9FAB899739C}"/>
                  </a:ext>
                </a:extLst>
              </p:cNvPr>
              <p:cNvCxnSpPr>
                <a:cxnSpLocks/>
                <a:stCxn id="143" idx="0"/>
                <a:endCxn id="180" idx="4"/>
              </p:cNvCxnSpPr>
              <p:nvPr/>
            </p:nvCxnSpPr>
            <p:spPr>
              <a:xfrm flipH="1" flipV="1">
                <a:off x="7687396" y="1376630"/>
                <a:ext cx="888462" cy="882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B61803D-63D1-0317-4C7F-C2C34D143340}"/>
                  </a:ext>
                </a:extLst>
              </p:cNvPr>
              <p:cNvCxnSpPr>
                <a:cxnSpLocks/>
                <a:stCxn id="142" idx="0"/>
                <a:endCxn id="180" idx="4"/>
              </p:cNvCxnSpPr>
              <p:nvPr/>
            </p:nvCxnSpPr>
            <p:spPr>
              <a:xfrm flipV="1">
                <a:off x="7529848" y="1376630"/>
                <a:ext cx="157548" cy="882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834E70E-DBF7-E2EF-77C0-0FA6E44E2E93}"/>
                  </a:ext>
                </a:extLst>
              </p:cNvPr>
              <p:cNvCxnSpPr>
                <a:cxnSpLocks/>
                <a:stCxn id="141" idx="0"/>
                <a:endCxn id="180" idx="4"/>
              </p:cNvCxnSpPr>
              <p:nvPr/>
            </p:nvCxnSpPr>
            <p:spPr>
              <a:xfrm flipV="1">
                <a:off x="6483838" y="1376630"/>
                <a:ext cx="1203558" cy="882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9B0C6DD-6A3C-042B-3C0E-81A405A6E2BB}"/>
                  </a:ext>
                </a:extLst>
              </p:cNvPr>
              <p:cNvCxnSpPr>
                <a:cxnSpLocks/>
                <a:stCxn id="141" idx="0"/>
                <a:endCxn id="181" idx="4"/>
              </p:cNvCxnSpPr>
              <p:nvPr/>
            </p:nvCxnSpPr>
            <p:spPr>
              <a:xfrm flipV="1">
                <a:off x="6483838" y="1385144"/>
                <a:ext cx="1634339" cy="873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9554AAB-FA6D-EC5E-A967-E178442C6ECB}"/>
                  </a:ext>
                </a:extLst>
              </p:cNvPr>
              <p:cNvCxnSpPr>
                <a:cxnSpLocks/>
                <a:stCxn id="142" idx="0"/>
                <a:endCxn id="181" idx="4"/>
              </p:cNvCxnSpPr>
              <p:nvPr/>
            </p:nvCxnSpPr>
            <p:spPr>
              <a:xfrm flipV="1">
                <a:off x="7529848" y="1385144"/>
                <a:ext cx="588329" cy="873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FB70A66-5EB4-5816-F1EB-94AAA110505F}"/>
                  </a:ext>
                </a:extLst>
              </p:cNvPr>
              <p:cNvCxnSpPr>
                <a:cxnSpLocks/>
                <a:stCxn id="143" idx="0"/>
                <a:endCxn id="181" idx="4"/>
              </p:cNvCxnSpPr>
              <p:nvPr/>
            </p:nvCxnSpPr>
            <p:spPr>
              <a:xfrm flipH="1" flipV="1">
                <a:off x="8118177" y="1385144"/>
                <a:ext cx="457681" cy="873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9A7E247-EE0E-B49D-E8B0-067EDEEE8AD0}"/>
                  </a:ext>
                </a:extLst>
              </p:cNvPr>
              <p:cNvCxnSpPr>
                <a:cxnSpLocks/>
                <a:endCxn id="182" idx="4"/>
              </p:cNvCxnSpPr>
              <p:nvPr/>
            </p:nvCxnSpPr>
            <p:spPr>
              <a:xfrm flipV="1">
                <a:off x="6490600" y="1386070"/>
                <a:ext cx="2031411" cy="871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5B4E401-F5F9-12D1-9253-52909D5C3B14}"/>
                  </a:ext>
                </a:extLst>
              </p:cNvPr>
              <p:cNvCxnSpPr>
                <a:cxnSpLocks/>
                <a:stCxn id="142" idx="0"/>
                <a:endCxn id="182" idx="4"/>
              </p:cNvCxnSpPr>
              <p:nvPr/>
            </p:nvCxnSpPr>
            <p:spPr>
              <a:xfrm flipV="1">
                <a:off x="7529848" y="1386070"/>
                <a:ext cx="992163" cy="872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8EC49D8-F462-80B7-B45F-94B8E8E1F8F4}"/>
                  </a:ext>
                </a:extLst>
              </p:cNvPr>
              <p:cNvCxnSpPr>
                <a:cxnSpLocks/>
                <a:stCxn id="143" idx="0"/>
                <a:endCxn id="182" idx="4"/>
              </p:cNvCxnSpPr>
              <p:nvPr/>
            </p:nvCxnSpPr>
            <p:spPr>
              <a:xfrm flipH="1" flipV="1">
                <a:off x="8522011" y="1386070"/>
                <a:ext cx="53847" cy="872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71F58F9D-B4F6-2124-81AA-28B7574E5318}"/>
                  </a:ext>
                </a:extLst>
              </p:cNvPr>
              <p:cNvCxnSpPr>
                <a:cxnSpLocks/>
                <a:stCxn id="143" idx="0"/>
                <a:endCxn id="183" idx="4"/>
              </p:cNvCxnSpPr>
              <p:nvPr/>
            </p:nvCxnSpPr>
            <p:spPr>
              <a:xfrm flipV="1">
                <a:off x="8575858" y="1385144"/>
                <a:ext cx="336972" cy="873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C7A46793-DEC3-745D-446D-23CD5AF10F84}"/>
                  </a:ext>
                </a:extLst>
              </p:cNvPr>
              <p:cNvCxnSpPr>
                <a:cxnSpLocks/>
                <a:endCxn id="183" idx="4"/>
              </p:cNvCxnSpPr>
              <p:nvPr/>
            </p:nvCxnSpPr>
            <p:spPr>
              <a:xfrm flipV="1">
                <a:off x="7542525" y="1385144"/>
                <a:ext cx="1370305" cy="8687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EA8B32A6-B5C1-962D-9DD9-B8DEB24DE70B}"/>
                  </a:ext>
                </a:extLst>
              </p:cNvPr>
              <p:cNvCxnSpPr>
                <a:cxnSpLocks/>
                <a:stCxn id="141" idx="0"/>
                <a:endCxn id="183" idx="4"/>
              </p:cNvCxnSpPr>
              <p:nvPr/>
            </p:nvCxnSpPr>
            <p:spPr>
              <a:xfrm flipV="1">
                <a:off x="6483838" y="1385144"/>
                <a:ext cx="2428992" cy="873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FF16F5F-6035-AE5F-60A1-58F6A3512252}"/>
                  </a:ext>
                </a:extLst>
              </p:cNvPr>
              <p:cNvCxnSpPr>
                <a:cxnSpLocks/>
                <a:stCxn id="143" idx="0"/>
                <a:endCxn id="184" idx="4"/>
              </p:cNvCxnSpPr>
              <p:nvPr/>
            </p:nvCxnSpPr>
            <p:spPr>
              <a:xfrm flipV="1">
                <a:off x="8575858" y="1375070"/>
                <a:ext cx="1144692" cy="883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0ECD4D18-467C-64AC-AAFB-887F99B660F9}"/>
                  </a:ext>
                </a:extLst>
              </p:cNvPr>
              <p:cNvCxnSpPr>
                <a:cxnSpLocks/>
                <a:stCxn id="142" idx="0"/>
                <a:endCxn id="184" idx="4"/>
              </p:cNvCxnSpPr>
              <p:nvPr/>
            </p:nvCxnSpPr>
            <p:spPr>
              <a:xfrm flipV="1">
                <a:off x="7529848" y="1375070"/>
                <a:ext cx="2190702" cy="883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D5DBA5B-A52F-9CF6-E582-C42E53E86755}"/>
                  </a:ext>
                </a:extLst>
              </p:cNvPr>
              <p:cNvCxnSpPr>
                <a:cxnSpLocks/>
                <a:endCxn id="184" idx="4"/>
              </p:cNvCxnSpPr>
              <p:nvPr/>
            </p:nvCxnSpPr>
            <p:spPr>
              <a:xfrm flipV="1">
                <a:off x="6484347" y="1375070"/>
                <a:ext cx="3236203" cy="882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CD66298-D8DB-6CA4-EDD0-45911620B022}"/>
                  </a:ext>
                </a:extLst>
              </p:cNvPr>
              <p:cNvCxnSpPr>
                <a:cxnSpLocks/>
                <a:stCxn id="144" idx="0"/>
                <a:endCxn id="184" idx="4"/>
              </p:cNvCxnSpPr>
              <p:nvPr/>
            </p:nvCxnSpPr>
            <p:spPr>
              <a:xfrm flipV="1">
                <a:off x="9617994" y="1375070"/>
                <a:ext cx="102556" cy="883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9D884D3-9926-D92B-7EC4-829A1E72072A}"/>
                  </a:ext>
                </a:extLst>
              </p:cNvPr>
              <p:cNvCxnSpPr>
                <a:cxnSpLocks/>
                <a:stCxn id="144" idx="0"/>
                <a:endCxn id="183" idx="4"/>
              </p:cNvCxnSpPr>
              <p:nvPr/>
            </p:nvCxnSpPr>
            <p:spPr>
              <a:xfrm flipH="1" flipV="1">
                <a:off x="8912830" y="1385144"/>
                <a:ext cx="705164" cy="873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8823F8F-9F2C-1DF8-B506-098E4FD3F98C}"/>
                  </a:ext>
                </a:extLst>
              </p:cNvPr>
              <p:cNvCxnSpPr>
                <a:cxnSpLocks/>
                <a:stCxn id="144" idx="0"/>
                <a:endCxn id="182" idx="4"/>
              </p:cNvCxnSpPr>
              <p:nvPr/>
            </p:nvCxnSpPr>
            <p:spPr>
              <a:xfrm flipH="1" flipV="1">
                <a:off x="8522011" y="1386070"/>
                <a:ext cx="1095983" cy="872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A8FC87D-0A0E-DC16-80B3-043209FBC193}"/>
                  </a:ext>
                </a:extLst>
              </p:cNvPr>
              <p:cNvCxnSpPr>
                <a:cxnSpLocks/>
                <a:stCxn id="144" idx="0"/>
                <a:endCxn id="181" idx="4"/>
              </p:cNvCxnSpPr>
              <p:nvPr/>
            </p:nvCxnSpPr>
            <p:spPr>
              <a:xfrm flipH="1" flipV="1">
                <a:off x="8118177" y="1385144"/>
                <a:ext cx="1499817" cy="873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33F69F4-6276-0FAA-AE81-80F133019394}"/>
                  </a:ext>
                </a:extLst>
              </p:cNvPr>
              <p:cNvCxnSpPr>
                <a:cxnSpLocks/>
                <a:endCxn id="180" idx="4"/>
              </p:cNvCxnSpPr>
              <p:nvPr/>
            </p:nvCxnSpPr>
            <p:spPr>
              <a:xfrm flipH="1" flipV="1">
                <a:off x="7687396" y="1376630"/>
                <a:ext cx="1930598" cy="87723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DC5DDF25-0218-58C2-040A-25C4A1F397AA}"/>
                  </a:ext>
                </a:extLst>
              </p:cNvPr>
              <p:cNvCxnSpPr>
                <a:cxnSpLocks/>
                <a:stCxn id="144" idx="0"/>
                <a:endCxn id="179" idx="4"/>
              </p:cNvCxnSpPr>
              <p:nvPr/>
            </p:nvCxnSpPr>
            <p:spPr>
              <a:xfrm flipH="1" flipV="1">
                <a:off x="7257600" y="1375070"/>
                <a:ext cx="2360394" cy="883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85A0AD28-5C1E-B975-035A-8B4846FCD3FF}"/>
                  </a:ext>
                </a:extLst>
              </p:cNvPr>
              <p:cNvCxnSpPr>
                <a:cxnSpLocks/>
                <a:endCxn id="178" idx="4"/>
              </p:cNvCxnSpPr>
              <p:nvPr/>
            </p:nvCxnSpPr>
            <p:spPr>
              <a:xfrm flipH="1" flipV="1">
                <a:off x="6821319" y="1388687"/>
                <a:ext cx="2796675" cy="8715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0352AED-CA10-2378-8939-C25DDF8EDE0B}"/>
                  </a:ext>
                </a:extLst>
              </p:cNvPr>
              <p:cNvCxnSpPr>
                <a:cxnSpLocks/>
                <a:stCxn id="144" idx="0"/>
                <a:endCxn id="177" idx="4"/>
              </p:cNvCxnSpPr>
              <p:nvPr/>
            </p:nvCxnSpPr>
            <p:spPr>
              <a:xfrm flipH="1" flipV="1">
                <a:off x="6385038" y="1389952"/>
                <a:ext cx="3232956" cy="8687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2D66F1E7-EC73-9644-0761-2C6E59EF3BF1}"/>
                  </a:ext>
                </a:extLst>
              </p:cNvPr>
              <p:cNvSpPr/>
              <p:nvPr/>
            </p:nvSpPr>
            <p:spPr>
              <a:xfrm>
                <a:off x="6324937" y="1288097"/>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sp>
            <p:nvSpPr>
              <p:cNvPr id="178" name="Oval 177">
                <a:extLst>
                  <a:ext uri="{FF2B5EF4-FFF2-40B4-BE49-F238E27FC236}">
                    <a16:creationId xmlns:a16="http://schemas.microsoft.com/office/drawing/2014/main" id="{AAB83406-81CC-51AB-947A-BDB7CFDD3023}"/>
                  </a:ext>
                </a:extLst>
              </p:cNvPr>
              <p:cNvSpPr/>
              <p:nvPr/>
            </p:nvSpPr>
            <p:spPr>
              <a:xfrm>
                <a:off x="6761218" y="1286832"/>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sp>
            <p:nvSpPr>
              <p:cNvPr id="179" name="Oval 178">
                <a:extLst>
                  <a:ext uri="{FF2B5EF4-FFF2-40B4-BE49-F238E27FC236}">
                    <a16:creationId xmlns:a16="http://schemas.microsoft.com/office/drawing/2014/main" id="{3B9021BC-5C07-40D7-B567-8C9F9F839D60}"/>
                  </a:ext>
                </a:extLst>
              </p:cNvPr>
              <p:cNvSpPr/>
              <p:nvPr/>
            </p:nvSpPr>
            <p:spPr>
              <a:xfrm>
                <a:off x="7197499" y="1273215"/>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sp>
            <p:nvSpPr>
              <p:cNvPr id="180" name="Oval 179">
                <a:extLst>
                  <a:ext uri="{FF2B5EF4-FFF2-40B4-BE49-F238E27FC236}">
                    <a16:creationId xmlns:a16="http://schemas.microsoft.com/office/drawing/2014/main" id="{5C55420E-277F-0DB7-3E5C-BC9104DCBEBD}"/>
                  </a:ext>
                </a:extLst>
              </p:cNvPr>
              <p:cNvSpPr/>
              <p:nvPr/>
            </p:nvSpPr>
            <p:spPr>
              <a:xfrm>
                <a:off x="7627295" y="1274775"/>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sp>
            <p:nvSpPr>
              <p:cNvPr id="181" name="Oval 180">
                <a:extLst>
                  <a:ext uri="{FF2B5EF4-FFF2-40B4-BE49-F238E27FC236}">
                    <a16:creationId xmlns:a16="http://schemas.microsoft.com/office/drawing/2014/main" id="{D2E09275-8625-C54A-4768-6DC637EB3FC3}"/>
                  </a:ext>
                </a:extLst>
              </p:cNvPr>
              <p:cNvSpPr/>
              <p:nvPr/>
            </p:nvSpPr>
            <p:spPr>
              <a:xfrm>
                <a:off x="8058076" y="1283289"/>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sp>
            <p:nvSpPr>
              <p:cNvPr id="182" name="Oval 181">
                <a:extLst>
                  <a:ext uri="{FF2B5EF4-FFF2-40B4-BE49-F238E27FC236}">
                    <a16:creationId xmlns:a16="http://schemas.microsoft.com/office/drawing/2014/main" id="{FF010E03-E2B8-7CE9-A358-9EE03EFB0447}"/>
                  </a:ext>
                </a:extLst>
              </p:cNvPr>
              <p:cNvSpPr/>
              <p:nvPr/>
            </p:nvSpPr>
            <p:spPr>
              <a:xfrm>
                <a:off x="8461910" y="1284215"/>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sp>
            <p:nvSpPr>
              <p:cNvPr id="183" name="Oval 182">
                <a:extLst>
                  <a:ext uri="{FF2B5EF4-FFF2-40B4-BE49-F238E27FC236}">
                    <a16:creationId xmlns:a16="http://schemas.microsoft.com/office/drawing/2014/main" id="{E6CFF33B-6919-884F-A8A7-B8E0EF766750}"/>
                  </a:ext>
                </a:extLst>
              </p:cNvPr>
              <p:cNvSpPr/>
              <p:nvPr/>
            </p:nvSpPr>
            <p:spPr>
              <a:xfrm>
                <a:off x="8852729" y="1283289"/>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sp>
            <p:nvSpPr>
              <p:cNvPr id="184" name="Oval 183">
                <a:extLst>
                  <a:ext uri="{FF2B5EF4-FFF2-40B4-BE49-F238E27FC236}">
                    <a16:creationId xmlns:a16="http://schemas.microsoft.com/office/drawing/2014/main" id="{668445BC-8907-CE88-C192-C8F371001B3F}"/>
                  </a:ext>
                </a:extLst>
              </p:cNvPr>
              <p:cNvSpPr/>
              <p:nvPr/>
            </p:nvSpPr>
            <p:spPr>
              <a:xfrm>
                <a:off x="9660449" y="1273215"/>
                <a:ext cx="120201" cy="10185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ontserrat" pitchFamily="2" charset="77"/>
                </a:endParaRPr>
              </a:p>
            </p:txBody>
          </p:sp>
        </p:grpSp>
        <p:sp>
          <p:nvSpPr>
            <p:cNvPr id="187" name="TextBox 186">
              <a:extLst>
                <a:ext uri="{FF2B5EF4-FFF2-40B4-BE49-F238E27FC236}">
                  <a16:creationId xmlns:a16="http://schemas.microsoft.com/office/drawing/2014/main" id="{8C794CCA-E61D-F23B-AE68-0F5E66E9724C}"/>
                </a:ext>
              </a:extLst>
            </p:cNvPr>
            <p:cNvSpPr txBox="1"/>
            <p:nvPr/>
          </p:nvSpPr>
          <p:spPr>
            <a:xfrm>
              <a:off x="7644060" y="1881074"/>
              <a:ext cx="2563522" cy="461665"/>
            </a:xfrm>
            <a:prstGeom prst="rect">
              <a:avLst/>
            </a:prstGeom>
            <a:noFill/>
          </p:spPr>
          <p:txBody>
            <a:bodyPr wrap="none" rtlCol="0">
              <a:spAutoFit/>
            </a:bodyPr>
            <a:lstStyle/>
            <a:p>
              <a:r>
                <a:rPr lang="en-FI" sz="1200">
                  <a:solidFill>
                    <a:schemeClr val="bg1"/>
                  </a:solidFill>
                  <a:latin typeface="Montserrat" pitchFamily="2" charset="77"/>
                </a:rPr>
                <a:t>         Leaf &amp; Spine  (CLOS)</a:t>
              </a:r>
            </a:p>
            <a:p>
              <a:r>
                <a:rPr lang="en-FI" sz="1200">
                  <a:solidFill>
                    <a:schemeClr val="bg1"/>
                  </a:solidFill>
                  <a:latin typeface="Montserrat" pitchFamily="2" charset="77"/>
                </a:rPr>
                <a:t> Data Center Fabric (front-end)</a:t>
              </a:r>
            </a:p>
          </p:txBody>
        </p:sp>
        <p:sp>
          <p:nvSpPr>
            <p:cNvPr id="189" name="TextBox 188">
              <a:extLst>
                <a:ext uri="{FF2B5EF4-FFF2-40B4-BE49-F238E27FC236}">
                  <a16:creationId xmlns:a16="http://schemas.microsoft.com/office/drawing/2014/main" id="{E9473628-D6D3-0D2A-E8AD-C69487ECAF48}"/>
                </a:ext>
              </a:extLst>
            </p:cNvPr>
            <p:cNvSpPr txBox="1"/>
            <p:nvPr/>
          </p:nvSpPr>
          <p:spPr>
            <a:xfrm>
              <a:off x="9939191" y="3172703"/>
              <a:ext cx="580608" cy="646331"/>
            </a:xfrm>
            <a:prstGeom prst="rect">
              <a:avLst/>
            </a:prstGeom>
            <a:noFill/>
          </p:spPr>
          <p:txBody>
            <a:bodyPr wrap="none" rtlCol="0">
              <a:spAutoFit/>
            </a:bodyPr>
            <a:lstStyle/>
            <a:p>
              <a:r>
                <a:rPr lang="en-FI" sz="3600">
                  <a:solidFill>
                    <a:schemeClr val="bg1"/>
                  </a:solidFill>
                  <a:latin typeface="Montserrat" pitchFamily="2" charset="77"/>
                </a:rPr>
                <a:t>….</a:t>
              </a:r>
              <a:endParaRPr lang="en-FI">
                <a:solidFill>
                  <a:schemeClr val="bg1"/>
                </a:solidFill>
                <a:latin typeface="Montserrat" pitchFamily="2" charset="77"/>
              </a:endParaRPr>
            </a:p>
          </p:txBody>
        </p:sp>
      </p:grpSp>
      <p:sp>
        <p:nvSpPr>
          <p:cNvPr id="191" name="TextBox 190">
            <a:extLst>
              <a:ext uri="{FF2B5EF4-FFF2-40B4-BE49-F238E27FC236}">
                <a16:creationId xmlns:a16="http://schemas.microsoft.com/office/drawing/2014/main" id="{71FDC4F8-357D-9825-977C-A8450A4143E0}"/>
              </a:ext>
            </a:extLst>
          </p:cNvPr>
          <p:cNvSpPr txBox="1"/>
          <p:nvPr/>
        </p:nvSpPr>
        <p:spPr>
          <a:xfrm>
            <a:off x="460149" y="2055596"/>
            <a:ext cx="5635851" cy="4164666"/>
          </a:xfrm>
          <a:prstGeom prst="rect">
            <a:avLst/>
          </a:prstGeom>
          <a:noFill/>
        </p:spPr>
        <p:txBody>
          <a:bodyPr wrap="square">
            <a:spAutoFit/>
          </a:bodyPr>
          <a:lstStyle/>
          <a:p>
            <a:pPr>
              <a:lnSpc>
                <a:spcPct val="150000"/>
              </a:lnSpc>
            </a:pPr>
            <a:r>
              <a:rPr lang="en-GB" u="none" strike="noStrike" dirty="0">
                <a:solidFill>
                  <a:schemeClr val="bg1"/>
                </a:solidFill>
                <a:effectLst/>
                <a:latin typeface="Montserrat" pitchFamily="2" charset="77"/>
              </a:rPr>
              <a:t>AI workloads present new challenges to </a:t>
            </a:r>
            <a:r>
              <a:rPr lang="en-GB" dirty="0">
                <a:solidFill>
                  <a:schemeClr val="bg1"/>
                </a:solidFill>
                <a:latin typeface="Montserrat" pitchFamily="2" charset="77"/>
              </a:rPr>
              <a:t>current Ethernet </a:t>
            </a:r>
            <a:r>
              <a:rPr lang="en-GB" u="none" strike="noStrike" dirty="0">
                <a:solidFill>
                  <a:schemeClr val="bg1"/>
                </a:solidFill>
                <a:effectLst/>
                <a:latin typeface="Montserrat" pitchFamily="2" charset="77"/>
              </a:rPr>
              <a:t>networks</a:t>
            </a:r>
          </a:p>
          <a:p>
            <a:pPr marL="742950" lvl="1" indent="-285750">
              <a:lnSpc>
                <a:spcPct val="150000"/>
              </a:lnSpc>
              <a:buFont typeface="Arial" panose="020B0604020202020204" pitchFamily="34" charset="0"/>
              <a:buChar char="•"/>
            </a:pPr>
            <a:r>
              <a:rPr lang="en-GB" sz="1600" dirty="0">
                <a:solidFill>
                  <a:schemeClr val="bg1"/>
                </a:solidFill>
                <a:latin typeface="Montserrat" pitchFamily="2" charset="77"/>
              </a:rPr>
              <a:t>N</a:t>
            </a:r>
            <a:r>
              <a:rPr lang="en-GB" sz="1600" u="none" strike="noStrike" dirty="0">
                <a:solidFill>
                  <a:schemeClr val="bg1"/>
                </a:solidFill>
                <a:effectLst/>
                <a:latin typeface="Montserrat" pitchFamily="2" charset="77"/>
              </a:rPr>
              <a:t>eed for higher scale, </a:t>
            </a:r>
          </a:p>
          <a:p>
            <a:pPr marL="742950" lvl="1" indent="-285750">
              <a:lnSpc>
                <a:spcPct val="150000"/>
              </a:lnSpc>
              <a:buFont typeface="Arial" panose="020B0604020202020204" pitchFamily="34" charset="0"/>
              <a:buChar char="•"/>
            </a:pPr>
            <a:r>
              <a:rPr lang="en-GB" sz="1600" dirty="0">
                <a:solidFill>
                  <a:schemeClr val="bg1"/>
                </a:solidFill>
                <a:latin typeface="Montserrat" pitchFamily="2" charset="77"/>
              </a:rPr>
              <a:t>H</a:t>
            </a:r>
            <a:r>
              <a:rPr lang="en-GB" sz="1600" u="none" strike="noStrike" dirty="0">
                <a:solidFill>
                  <a:schemeClr val="bg1"/>
                </a:solidFill>
                <a:effectLst/>
                <a:latin typeface="Montserrat" pitchFamily="2" charset="77"/>
              </a:rPr>
              <a:t>igher bandwidth density</a:t>
            </a:r>
            <a:endParaRPr lang="en-GB" sz="1600" dirty="0">
              <a:solidFill>
                <a:schemeClr val="bg1"/>
              </a:solidFill>
              <a:latin typeface="Montserrat" pitchFamily="2" charset="77"/>
            </a:endParaRPr>
          </a:p>
          <a:p>
            <a:pPr marL="742950" lvl="1" indent="-285750">
              <a:lnSpc>
                <a:spcPct val="150000"/>
              </a:lnSpc>
              <a:buFont typeface="Arial" panose="020B0604020202020204" pitchFamily="34" charset="0"/>
              <a:buChar char="•"/>
            </a:pPr>
            <a:r>
              <a:rPr lang="en-GB" sz="1600" u="none" strike="noStrike" dirty="0">
                <a:solidFill>
                  <a:schemeClr val="bg1"/>
                </a:solidFill>
                <a:effectLst/>
                <a:latin typeface="Montserrat" pitchFamily="2" charset="77"/>
              </a:rPr>
              <a:t>Multi-pathing </a:t>
            </a:r>
          </a:p>
          <a:p>
            <a:pPr marL="742950" lvl="1" indent="-285750">
              <a:lnSpc>
                <a:spcPct val="150000"/>
              </a:lnSpc>
              <a:buFont typeface="Arial" panose="020B0604020202020204" pitchFamily="34" charset="0"/>
              <a:buChar char="•"/>
            </a:pPr>
            <a:r>
              <a:rPr lang="en-GB" sz="1600" dirty="0">
                <a:solidFill>
                  <a:schemeClr val="bg1"/>
                </a:solidFill>
                <a:latin typeface="Montserrat" pitchFamily="2" charset="77"/>
              </a:rPr>
              <a:t>F</a:t>
            </a:r>
            <a:r>
              <a:rPr lang="en-GB" sz="1600" u="none" strike="noStrike" dirty="0">
                <a:solidFill>
                  <a:schemeClr val="bg1"/>
                </a:solidFill>
                <a:effectLst/>
                <a:latin typeface="Montserrat" pitchFamily="2" charset="77"/>
              </a:rPr>
              <a:t>ast reaction to congestion, and inter-dependency on the progress of individual flows</a:t>
            </a:r>
          </a:p>
          <a:p>
            <a:pPr marL="742950" lvl="1" indent="-285750">
              <a:lnSpc>
                <a:spcPct val="150000"/>
              </a:lnSpc>
              <a:buFont typeface="Arial" panose="020B0604020202020204" pitchFamily="34" charset="0"/>
              <a:buChar char="•"/>
            </a:pPr>
            <a:r>
              <a:rPr lang="en-GB" sz="1600" dirty="0">
                <a:solidFill>
                  <a:schemeClr val="bg1"/>
                </a:solidFill>
                <a:latin typeface="Montserrat" pitchFamily="2" charset="77"/>
              </a:rPr>
              <a:t>AI workloads within compute clusters (GPU – GPU)</a:t>
            </a:r>
            <a:r>
              <a:rPr lang="en-GB" sz="1600" u="none" strike="noStrike" dirty="0">
                <a:solidFill>
                  <a:schemeClr val="bg1"/>
                </a:solidFill>
                <a:effectLst/>
                <a:latin typeface="Montserrat" pitchFamily="2" charset="77"/>
              </a:rPr>
              <a:t> </a:t>
            </a:r>
          </a:p>
          <a:p>
            <a:pPr marL="285750" indent="-285750">
              <a:lnSpc>
                <a:spcPct val="150000"/>
              </a:lnSpc>
              <a:buFont typeface="Arial" panose="020B0604020202020204" pitchFamily="34" charset="0"/>
              <a:buChar char="•"/>
            </a:pPr>
            <a:endParaRPr lang="en-GB" sz="1400" u="none" strike="noStrike" dirty="0">
              <a:solidFill>
                <a:schemeClr val="bg1"/>
              </a:solidFill>
              <a:effectLst/>
              <a:latin typeface="Montserrat" pitchFamily="2" charset="77"/>
            </a:endParaRPr>
          </a:p>
        </p:txBody>
      </p:sp>
      <p:grpSp>
        <p:nvGrpSpPr>
          <p:cNvPr id="5" name="Group 4">
            <a:extLst>
              <a:ext uri="{FF2B5EF4-FFF2-40B4-BE49-F238E27FC236}">
                <a16:creationId xmlns:a16="http://schemas.microsoft.com/office/drawing/2014/main" id="{A212C78A-E410-2E7A-20EA-D64EA2B3159B}"/>
              </a:ext>
            </a:extLst>
          </p:cNvPr>
          <p:cNvGrpSpPr/>
          <p:nvPr/>
        </p:nvGrpSpPr>
        <p:grpSpPr>
          <a:xfrm>
            <a:off x="6181255" y="4171329"/>
            <a:ext cx="713476" cy="908327"/>
            <a:chOff x="6195110" y="4143619"/>
            <a:chExt cx="713476" cy="908327"/>
          </a:xfrm>
        </p:grpSpPr>
        <p:sp>
          <p:nvSpPr>
            <p:cNvPr id="3" name="TextBox 2">
              <a:extLst>
                <a:ext uri="{FF2B5EF4-FFF2-40B4-BE49-F238E27FC236}">
                  <a16:creationId xmlns:a16="http://schemas.microsoft.com/office/drawing/2014/main" id="{6665F694-25E0-6C80-704B-535A98B2A83A}"/>
                </a:ext>
              </a:extLst>
            </p:cNvPr>
            <p:cNvSpPr txBox="1"/>
            <p:nvPr/>
          </p:nvSpPr>
          <p:spPr>
            <a:xfrm>
              <a:off x="6195110" y="4651836"/>
              <a:ext cx="678391" cy="400110"/>
            </a:xfrm>
            <a:prstGeom prst="rect">
              <a:avLst/>
            </a:prstGeom>
            <a:noFill/>
          </p:spPr>
          <p:txBody>
            <a:bodyPr wrap="none" rtlCol="0">
              <a:spAutoFit/>
            </a:bodyPr>
            <a:lstStyle/>
            <a:p>
              <a:r>
                <a:rPr lang="en-FI" sz="1000">
                  <a:solidFill>
                    <a:schemeClr val="bg1"/>
                  </a:solidFill>
                  <a:latin typeface="Montserrat" pitchFamily="2" charset="77"/>
                </a:rPr>
                <a:t>RoCEv2</a:t>
              </a:r>
            </a:p>
            <a:p>
              <a:r>
                <a:rPr lang="en-FI" sz="1000">
                  <a:solidFill>
                    <a:schemeClr val="bg1"/>
                  </a:solidFill>
                  <a:latin typeface="Montserrat" pitchFamily="2" charset="77"/>
                </a:rPr>
                <a:t> Fabric</a:t>
              </a:r>
            </a:p>
          </p:txBody>
        </p:sp>
        <p:sp>
          <p:nvSpPr>
            <p:cNvPr id="4" name="TextBox 3">
              <a:extLst>
                <a:ext uri="{FF2B5EF4-FFF2-40B4-BE49-F238E27FC236}">
                  <a16:creationId xmlns:a16="http://schemas.microsoft.com/office/drawing/2014/main" id="{91554C50-37A0-C2B6-BA65-45539589DB8F}"/>
                </a:ext>
              </a:extLst>
            </p:cNvPr>
            <p:cNvSpPr txBox="1"/>
            <p:nvPr/>
          </p:nvSpPr>
          <p:spPr>
            <a:xfrm>
              <a:off x="6230195" y="4143619"/>
              <a:ext cx="678391" cy="400110"/>
            </a:xfrm>
            <a:prstGeom prst="rect">
              <a:avLst/>
            </a:prstGeom>
            <a:noFill/>
          </p:spPr>
          <p:txBody>
            <a:bodyPr wrap="none" rtlCol="0">
              <a:spAutoFit/>
            </a:bodyPr>
            <a:lstStyle/>
            <a:p>
              <a:r>
                <a:rPr lang="en-FI" sz="1000">
                  <a:solidFill>
                    <a:schemeClr val="bg1"/>
                  </a:solidFill>
                  <a:latin typeface="Montserrat" pitchFamily="2" charset="77"/>
                </a:rPr>
                <a:t>RoCEv2</a:t>
              </a:r>
            </a:p>
            <a:p>
              <a:r>
                <a:rPr lang="en-FI" sz="1000">
                  <a:solidFill>
                    <a:schemeClr val="bg1"/>
                  </a:solidFill>
                  <a:latin typeface="Montserrat" pitchFamily="2" charset="77"/>
                </a:rPr>
                <a:t>   NIC</a:t>
              </a:r>
            </a:p>
          </p:txBody>
        </p:sp>
      </p:grpSp>
      <p:sp>
        <p:nvSpPr>
          <p:cNvPr id="9" name="TextBox 8">
            <a:extLst>
              <a:ext uri="{FF2B5EF4-FFF2-40B4-BE49-F238E27FC236}">
                <a16:creationId xmlns:a16="http://schemas.microsoft.com/office/drawing/2014/main" id="{4E5B75B6-4503-AC08-F2CC-38CD90F70B9B}"/>
              </a:ext>
            </a:extLst>
          </p:cNvPr>
          <p:cNvSpPr txBox="1"/>
          <p:nvPr/>
        </p:nvSpPr>
        <p:spPr>
          <a:xfrm>
            <a:off x="6238992" y="3935770"/>
            <a:ext cx="565619" cy="244071"/>
          </a:xfrm>
          <a:prstGeom prst="rect">
            <a:avLst/>
          </a:prstGeom>
          <a:noFill/>
        </p:spPr>
        <p:txBody>
          <a:bodyPr wrap="square">
            <a:spAutoFit/>
          </a:bodyPr>
          <a:lstStyle/>
          <a:p>
            <a:r>
              <a:rPr lang="en-FI" sz="1000" dirty="0">
                <a:solidFill>
                  <a:schemeClr val="bg1"/>
                </a:solidFill>
                <a:latin typeface="Montserrat" pitchFamily="2" charset="77"/>
              </a:rPr>
              <a:t>GPU</a:t>
            </a:r>
          </a:p>
        </p:txBody>
      </p:sp>
    </p:spTree>
    <p:extLst>
      <p:ext uri="{BB962C8B-B14F-4D97-AF65-F5344CB8AC3E}">
        <p14:creationId xmlns:p14="http://schemas.microsoft.com/office/powerpoint/2010/main" val="254597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dissolve">
                                      <p:cBhvr>
                                        <p:cTn id="11" dur="500"/>
                                        <p:tgtEl>
                                          <p:spTgt spid="137"/>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194"/>
                                        </p:tgtEl>
                                        <p:attrNameLst>
                                          <p:attrName>style.visibility</p:attrName>
                                        </p:attrNameLst>
                                      </p:cBhvr>
                                      <p:to>
                                        <p:strVal val="visible"/>
                                      </p:to>
                                    </p:set>
                                    <p:animEffect transition="in" filter="wedge">
                                      <p:cBhvr>
                                        <p:cTn id="16" dur="2000"/>
                                        <p:tgtEl>
                                          <p:spTgt spid="19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93"/>
                                        </p:tgtEl>
                                        <p:attrNameLst>
                                          <p:attrName>style.visibility</p:attrName>
                                        </p:attrNameLst>
                                      </p:cBhvr>
                                      <p:to>
                                        <p:strVal val="visible"/>
                                      </p:to>
                                    </p:set>
                                    <p:animEffect transition="in" filter="dissolve">
                                      <p:cBhvr>
                                        <p:cTn id="23" dur="500"/>
                                        <p:tgtEl>
                                          <p:spTgt spid="19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AEF9A-2858-FC68-BBC2-94E350F9C82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DDBB9AF-D127-0FCB-0C79-676AEAC6E636}"/>
              </a:ext>
            </a:extLst>
          </p:cNvPr>
          <p:cNvSpPr>
            <a:spLocks noGrp="1"/>
          </p:cNvSpPr>
          <p:nvPr>
            <p:ph type="body" sz="quarter" idx="12"/>
          </p:nvPr>
        </p:nvSpPr>
        <p:spPr/>
        <p:txBody>
          <a:bodyPr/>
          <a:lstStyle/>
          <a:p>
            <a:r>
              <a:rPr lang="fi-FI" sz="2400" dirty="0">
                <a:latin typeface="+mj-lt"/>
              </a:rPr>
              <a:t>AI Workload Challenges </a:t>
            </a:r>
            <a:endParaRPr lang="en-FI" sz="2400" dirty="0">
              <a:latin typeface="+mj-lt"/>
            </a:endParaRPr>
          </a:p>
        </p:txBody>
      </p:sp>
      <p:sp>
        <p:nvSpPr>
          <p:cNvPr id="19" name="TextBox 18">
            <a:extLst>
              <a:ext uri="{FF2B5EF4-FFF2-40B4-BE49-F238E27FC236}">
                <a16:creationId xmlns:a16="http://schemas.microsoft.com/office/drawing/2014/main" id="{2AFFC5CC-002B-BAFF-8FC8-BF9BD5F2F6F2}"/>
              </a:ext>
            </a:extLst>
          </p:cNvPr>
          <p:cNvSpPr txBox="1"/>
          <p:nvPr/>
        </p:nvSpPr>
        <p:spPr>
          <a:xfrm>
            <a:off x="193169" y="1434161"/>
            <a:ext cx="3079689" cy="369332"/>
          </a:xfrm>
          <a:prstGeom prst="rect">
            <a:avLst/>
          </a:prstGeom>
          <a:noFill/>
        </p:spPr>
        <p:txBody>
          <a:bodyPr wrap="square" rtlCol="0">
            <a:spAutoFit/>
          </a:bodyPr>
          <a:lstStyle/>
          <a:p>
            <a:r>
              <a:rPr lang="en-FI" b="1" dirty="0">
                <a:solidFill>
                  <a:schemeClr val="bg1"/>
                </a:solidFill>
              </a:rPr>
              <a:t>INCAST (IN)</a:t>
            </a:r>
          </a:p>
        </p:txBody>
      </p:sp>
      <p:sp>
        <p:nvSpPr>
          <p:cNvPr id="21" name="TextBox 20">
            <a:extLst>
              <a:ext uri="{FF2B5EF4-FFF2-40B4-BE49-F238E27FC236}">
                <a16:creationId xmlns:a16="http://schemas.microsoft.com/office/drawing/2014/main" id="{1D290C8A-42BC-E49D-2398-D627D9861817}"/>
              </a:ext>
            </a:extLst>
          </p:cNvPr>
          <p:cNvSpPr txBox="1"/>
          <p:nvPr/>
        </p:nvSpPr>
        <p:spPr>
          <a:xfrm>
            <a:off x="999345" y="1877112"/>
            <a:ext cx="10059536" cy="338554"/>
          </a:xfrm>
          <a:prstGeom prst="rect">
            <a:avLst/>
          </a:prstGeom>
          <a:noFill/>
        </p:spPr>
        <p:txBody>
          <a:bodyPr wrap="square">
            <a:spAutoFit/>
          </a:bodyPr>
          <a:lstStyle/>
          <a:p>
            <a:r>
              <a:rPr lang="en-FI" sz="1600" dirty="0">
                <a:solidFill>
                  <a:schemeClr val="bg1"/>
                </a:solidFill>
              </a:rPr>
              <a:t>Incast traffic patterns happens when multiple sources target the same destination. </a:t>
            </a:r>
            <a:endParaRPr lang="en-FI" sz="1600" dirty="0"/>
          </a:p>
        </p:txBody>
      </p:sp>
      <p:sp>
        <p:nvSpPr>
          <p:cNvPr id="22" name="TextBox 21">
            <a:extLst>
              <a:ext uri="{FF2B5EF4-FFF2-40B4-BE49-F238E27FC236}">
                <a16:creationId xmlns:a16="http://schemas.microsoft.com/office/drawing/2014/main" id="{C726D515-7C46-E124-1F0A-BBA23AC00147}"/>
              </a:ext>
            </a:extLst>
          </p:cNvPr>
          <p:cNvSpPr txBox="1"/>
          <p:nvPr/>
        </p:nvSpPr>
        <p:spPr>
          <a:xfrm>
            <a:off x="999345" y="2835042"/>
            <a:ext cx="10992786" cy="830997"/>
          </a:xfrm>
          <a:prstGeom prst="rect">
            <a:avLst/>
          </a:prstGeom>
          <a:noFill/>
        </p:spPr>
        <p:txBody>
          <a:bodyPr wrap="square">
            <a:spAutoFit/>
          </a:bodyPr>
          <a:lstStyle/>
          <a:p>
            <a:r>
              <a:rPr lang="en-FI" sz="1600" dirty="0">
                <a:solidFill>
                  <a:schemeClr val="bg1"/>
                </a:solidFill>
              </a:rPr>
              <a:t>Computation steps are interleaved with global communication steps that often synchronize processes – Three dimensional parallellism in AI deep-learning 1. Number of processes 2. Duration of computation 3. Size of communication (end point).</a:t>
            </a:r>
            <a:endParaRPr lang="en-FI" sz="1600" dirty="0"/>
          </a:p>
        </p:txBody>
      </p:sp>
      <p:sp>
        <p:nvSpPr>
          <p:cNvPr id="2" name="TextBox 1">
            <a:extLst>
              <a:ext uri="{FF2B5EF4-FFF2-40B4-BE49-F238E27FC236}">
                <a16:creationId xmlns:a16="http://schemas.microsoft.com/office/drawing/2014/main" id="{500D4873-1F87-F8CC-04FF-0203EBA70686}"/>
              </a:ext>
            </a:extLst>
          </p:cNvPr>
          <p:cNvSpPr txBox="1"/>
          <p:nvPr/>
        </p:nvSpPr>
        <p:spPr>
          <a:xfrm>
            <a:off x="193169" y="2392091"/>
            <a:ext cx="5458123" cy="369332"/>
          </a:xfrm>
          <a:prstGeom prst="rect">
            <a:avLst/>
          </a:prstGeom>
          <a:noFill/>
        </p:spPr>
        <p:txBody>
          <a:bodyPr wrap="square" rtlCol="0">
            <a:spAutoFit/>
          </a:bodyPr>
          <a:lstStyle/>
          <a:p>
            <a:r>
              <a:rPr lang="en-FI" b="1">
                <a:solidFill>
                  <a:schemeClr val="bg1"/>
                </a:solidFill>
              </a:rPr>
              <a:t>OBLIVIOUS BULK SYNCHRONIZATION (OBS)</a:t>
            </a:r>
          </a:p>
        </p:txBody>
      </p:sp>
      <p:sp>
        <p:nvSpPr>
          <p:cNvPr id="4" name="TextBox 3">
            <a:extLst>
              <a:ext uri="{FF2B5EF4-FFF2-40B4-BE49-F238E27FC236}">
                <a16:creationId xmlns:a16="http://schemas.microsoft.com/office/drawing/2014/main" id="{BE262436-CBF1-7632-467D-6B0AFE5CFB91}"/>
              </a:ext>
            </a:extLst>
          </p:cNvPr>
          <p:cNvSpPr txBox="1"/>
          <p:nvPr/>
        </p:nvSpPr>
        <p:spPr>
          <a:xfrm>
            <a:off x="193169" y="3824598"/>
            <a:ext cx="4213939" cy="369332"/>
          </a:xfrm>
          <a:prstGeom prst="rect">
            <a:avLst/>
          </a:prstGeom>
          <a:noFill/>
        </p:spPr>
        <p:txBody>
          <a:bodyPr wrap="square" rtlCol="0">
            <a:spAutoFit/>
          </a:bodyPr>
          <a:lstStyle/>
          <a:p>
            <a:r>
              <a:rPr lang="en-FI" b="1">
                <a:solidFill>
                  <a:schemeClr val="bg1"/>
                </a:solidFill>
              </a:rPr>
              <a:t>LATENCY SENSITIVE (LS)</a:t>
            </a:r>
          </a:p>
        </p:txBody>
      </p:sp>
      <p:sp>
        <p:nvSpPr>
          <p:cNvPr id="20" name="TextBox 19">
            <a:extLst>
              <a:ext uri="{FF2B5EF4-FFF2-40B4-BE49-F238E27FC236}">
                <a16:creationId xmlns:a16="http://schemas.microsoft.com/office/drawing/2014/main" id="{ABAA94AE-45A8-90BA-17FF-C0689014E597}"/>
              </a:ext>
            </a:extLst>
          </p:cNvPr>
          <p:cNvSpPr txBox="1"/>
          <p:nvPr/>
        </p:nvSpPr>
        <p:spPr>
          <a:xfrm>
            <a:off x="1066232" y="4260574"/>
            <a:ext cx="10059536" cy="584775"/>
          </a:xfrm>
          <a:prstGeom prst="rect">
            <a:avLst/>
          </a:prstGeom>
          <a:noFill/>
        </p:spPr>
        <p:txBody>
          <a:bodyPr wrap="square">
            <a:spAutoFit/>
          </a:bodyPr>
          <a:lstStyle/>
          <a:p>
            <a:r>
              <a:rPr lang="en-FI" sz="1600" dirty="0">
                <a:solidFill>
                  <a:schemeClr val="bg1"/>
                </a:solidFill>
              </a:rPr>
              <a:t>Some workloads are latency sensitive, could fall into the OBS category – complex, data-dependent, message chains forming critical performance paths in application.</a:t>
            </a:r>
            <a:endParaRPr lang="en-FI" sz="1600" dirty="0"/>
          </a:p>
        </p:txBody>
      </p:sp>
      <p:sp>
        <p:nvSpPr>
          <p:cNvPr id="23" name="TextBox 22">
            <a:extLst>
              <a:ext uri="{FF2B5EF4-FFF2-40B4-BE49-F238E27FC236}">
                <a16:creationId xmlns:a16="http://schemas.microsoft.com/office/drawing/2014/main" id="{9DDE345E-262B-D808-0153-DD7AAA134D8E}"/>
              </a:ext>
            </a:extLst>
          </p:cNvPr>
          <p:cNvSpPr txBox="1"/>
          <p:nvPr/>
        </p:nvSpPr>
        <p:spPr>
          <a:xfrm>
            <a:off x="193168" y="5039775"/>
            <a:ext cx="4213939" cy="369332"/>
          </a:xfrm>
          <a:prstGeom prst="rect">
            <a:avLst/>
          </a:prstGeom>
          <a:noFill/>
        </p:spPr>
        <p:txBody>
          <a:bodyPr wrap="square" rtlCol="0">
            <a:spAutoFit/>
          </a:bodyPr>
          <a:lstStyle/>
          <a:p>
            <a:r>
              <a:rPr lang="en-FI" b="1">
                <a:solidFill>
                  <a:schemeClr val="bg1"/>
                </a:solidFill>
              </a:rPr>
              <a:t>DEPLOYMENT CHARASTERISTICS</a:t>
            </a:r>
          </a:p>
        </p:txBody>
      </p:sp>
      <p:sp>
        <p:nvSpPr>
          <p:cNvPr id="24" name="TextBox 23">
            <a:extLst>
              <a:ext uri="{FF2B5EF4-FFF2-40B4-BE49-F238E27FC236}">
                <a16:creationId xmlns:a16="http://schemas.microsoft.com/office/drawing/2014/main" id="{C914A41E-EF3C-1D21-2BB0-C42940441D8A}"/>
              </a:ext>
            </a:extLst>
          </p:cNvPr>
          <p:cNvSpPr txBox="1"/>
          <p:nvPr/>
        </p:nvSpPr>
        <p:spPr>
          <a:xfrm>
            <a:off x="1066232" y="5423839"/>
            <a:ext cx="10059536" cy="1077218"/>
          </a:xfrm>
          <a:prstGeom prst="rect">
            <a:avLst/>
          </a:prstGeom>
          <a:noFill/>
        </p:spPr>
        <p:txBody>
          <a:bodyPr wrap="square">
            <a:spAutoFit/>
          </a:bodyPr>
          <a:lstStyle/>
          <a:p>
            <a:r>
              <a:rPr lang="en-FI" sz="1600" dirty="0">
                <a:solidFill>
                  <a:schemeClr val="bg1"/>
                </a:solidFill>
              </a:rPr>
              <a:t>Confidential compute – all traffic must be encrypted on the wire.</a:t>
            </a:r>
          </a:p>
          <a:p>
            <a:r>
              <a:rPr lang="en-FI" sz="1600" dirty="0">
                <a:solidFill>
                  <a:schemeClr val="bg1"/>
                </a:solidFill>
              </a:rPr>
              <a:t>Multitenancy - managing thousends of from single host.</a:t>
            </a:r>
          </a:p>
          <a:p>
            <a:r>
              <a:rPr lang="en-FI" sz="1600" dirty="0">
                <a:solidFill>
                  <a:schemeClr val="bg1"/>
                </a:solidFill>
              </a:rPr>
              <a:t>Cost effective low-diameter topologies requires advanced load balancing and routing for high bandwidth requirements.</a:t>
            </a:r>
            <a:endParaRPr lang="en-FI" sz="1600" dirty="0"/>
          </a:p>
        </p:txBody>
      </p:sp>
    </p:spTree>
    <p:extLst>
      <p:ext uri="{BB962C8B-B14F-4D97-AF65-F5344CB8AC3E}">
        <p14:creationId xmlns:p14="http://schemas.microsoft.com/office/powerpoint/2010/main" val="127587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C6EFE-8844-206B-814F-F3713665C761}"/>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0229E9CC-845C-0355-85AC-2452ED4CBBC5}"/>
              </a:ext>
            </a:extLst>
          </p:cNvPr>
          <p:cNvSpPr>
            <a:spLocks noGrp="1"/>
          </p:cNvSpPr>
          <p:nvPr>
            <p:ph type="body" sz="quarter" idx="12"/>
          </p:nvPr>
        </p:nvSpPr>
        <p:spPr>
          <a:xfrm>
            <a:off x="449351" y="398928"/>
            <a:ext cx="10745992" cy="381001"/>
          </a:xfrm>
        </p:spPr>
        <p:txBody>
          <a:bodyPr vert="horz" lIns="0" tIns="0" rIns="0" bIns="0" rtlCol="0" anchor="ctr">
            <a:normAutofit/>
          </a:bodyPr>
          <a:lstStyle/>
          <a:p>
            <a:r>
              <a:rPr lang="en-US" sz="2400" b="0" i="0" kern="1200" dirty="0">
                <a:latin typeface="+mj-lt"/>
                <a:ea typeface="+mn-ea"/>
                <a:cs typeface="+mn-cs"/>
              </a:rPr>
              <a:t>Ultra Ethernet Consortium – Working Groups</a:t>
            </a:r>
          </a:p>
        </p:txBody>
      </p:sp>
      <p:sp>
        <p:nvSpPr>
          <p:cNvPr id="2" name="TextBox 1">
            <a:extLst>
              <a:ext uri="{FF2B5EF4-FFF2-40B4-BE49-F238E27FC236}">
                <a16:creationId xmlns:a16="http://schemas.microsoft.com/office/drawing/2014/main" id="{551EC710-0FFB-BB5F-083C-5AD27289B656}"/>
              </a:ext>
            </a:extLst>
          </p:cNvPr>
          <p:cNvSpPr txBox="1"/>
          <p:nvPr/>
        </p:nvSpPr>
        <p:spPr>
          <a:xfrm>
            <a:off x="434753" y="1689845"/>
            <a:ext cx="5387594" cy="5128905"/>
          </a:xfrm>
          <a:prstGeom prst="rect">
            <a:avLst/>
          </a:prstGeom>
          <a:noFill/>
        </p:spPr>
        <p:txBody>
          <a:bodyPr wrap="square" rtlCol="0">
            <a:spAutoFit/>
          </a:bodyPr>
          <a:lstStyle/>
          <a:p>
            <a:endParaRPr lang="en-GB" b="1" dirty="0">
              <a:solidFill>
                <a:schemeClr val="bg1"/>
              </a:solidFill>
              <a:effectLst/>
            </a:endParaRPr>
          </a:p>
          <a:p>
            <a:pPr>
              <a:spcAft>
                <a:spcPts val="3200"/>
              </a:spcAft>
            </a:pPr>
            <a:r>
              <a:rPr lang="en-GB" sz="1800" kern="0" dirty="0">
                <a:solidFill>
                  <a:schemeClr val="bg1"/>
                </a:solidFill>
                <a:effectLst/>
                <a:ea typeface="Calibri" panose="020F0502020204030204" pitchFamily="34" charset="0"/>
                <a:cs typeface="Calibri" panose="020F0502020204030204" pitchFamily="34" charset="0"/>
              </a:rPr>
              <a:t>A group of vendors and operators have teamed up to form the Ultra Ethernet Consortium (UEC), as there are concerns that today's traditional network interconnects cannot provide the required performance, scale, and bandwidth to keep up with AI demands, </a:t>
            </a:r>
            <a:endParaRPr lang="en-GB" kern="0" dirty="0">
              <a:solidFill>
                <a:schemeClr val="bg1"/>
              </a:solidFill>
              <a:ea typeface="Calibri" panose="020F0502020204030204" pitchFamily="34" charset="0"/>
              <a:cs typeface="Calibri" panose="020F0502020204030204" pitchFamily="34" charset="0"/>
            </a:endParaRPr>
          </a:p>
          <a:p>
            <a:pPr>
              <a:spcAft>
                <a:spcPts val="3200"/>
              </a:spcAft>
            </a:pPr>
            <a:r>
              <a:rPr lang="en-GB" kern="0" dirty="0">
                <a:solidFill>
                  <a:schemeClr val="bg1"/>
                </a:solidFill>
                <a:ea typeface="Calibri" panose="020F0502020204030204" pitchFamily="34" charset="0"/>
                <a:cs typeface="Calibri" panose="020F0502020204030204" pitchFamily="34" charset="0"/>
              </a:rPr>
              <a:t>T</a:t>
            </a:r>
            <a:r>
              <a:rPr lang="en-GB" sz="1800" kern="0" dirty="0">
                <a:solidFill>
                  <a:schemeClr val="bg1"/>
                </a:solidFill>
                <a:effectLst/>
                <a:ea typeface="Calibri" panose="020F0502020204030204" pitchFamily="34" charset="0"/>
                <a:cs typeface="Calibri" panose="020F0502020204030204" pitchFamily="34" charset="0"/>
              </a:rPr>
              <a:t>he consortium </a:t>
            </a:r>
            <a:r>
              <a:rPr lang="en-GB" sz="1800" b="1" kern="0" dirty="0">
                <a:solidFill>
                  <a:schemeClr val="bg1"/>
                </a:solidFill>
                <a:effectLst/>
                <a:ea typeface="Calibri" panose="020F0502020204030204" pitchFamily="34" charset="0"/>
                <a:cs typeface="Calibri" panose="020F0502020204030204" pitchFamily="34" charset="0"/>
              </a:rPr>
              <a:t>aims to address these concerns by adding new capabilitie</a:t>
            </a:r>
            <a:r>
              <a:rPr lang="en-GB" sz="1800" kern="0" dirty="0">
                <a:solidFill>
                  <a:schemeClr val="bg1"/>
                </a:solidFill>
                <a:effectLst/>
                <a:ea typeface="Calibri" panose="020F0502020204030204" pitchFamily="34" charset="0"/>
                <a:cs typeface="Calibri" panose="020F0502020204030204" pitchFamily="34" charset="0"/>
              </a:rPr>
              <a:t>s to the known and proven Ethernet technology specification, adding number of new features and capabilities.</a:t>
            </a:r>
            <a:endParaRPr lang="en-FI" sz="1800" kern="100" dirty="0">
              <a:solidFill>
                <a:schemeClr val="bg1"/>
              </a:solidFill>
              <a:effectLst/>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en-GB" sz="1600" b="0" i="0" u="none" strike="noStrike" dirty="0">
              <a:solidFill>
                <a:schemeClr val="bg1"/>
              </a:solidFill>
              <a:effectLst/>
            </a:endParaRPr>
          </a:p>
          <a:p>
            <a:pPr marL="285750" indent="-285750">
              <a:lnSpc>
                <a:spcPct val="150000"/>
              </a:lnSpc>
              <a:buFont typeface="Arial" panose="020B0604020202020204" pitchFamily="34" charset="0"/>
              <a:buChar char="•"/>
            </a:pPr>
            <a:endParaRPr lang="en-FI" dirty="0"/>
          </a:p>
        </p:txBody>
      </p:sp>
      <p:pic>
        <p:nvPicPr>
          <p:cNvPr id="4" name="Picture 3" descr="A screenshot of a computer&#10;&#10;Description automatically generated">
            <a:extLst>
              <a:ext uri="{FF2B5EF4-FFF2-40B4-BE49-F238E27FC236}">
                <a16:creationId xmlns:a16="http://schemas.microsoft.com/office/drawing/2014/main" id="{0A77F9EF-DF78-F0DE-C076-38D36ADECD12}"/>
              </a:ext>
            </a:extLst>
          </p:cNvPr>
          <p:cNvPicPr>
            <a:picLocks noChangeAspect="1"/>
          </p:cNvPicPr>
          <p:nvPr/>
        </p:nvPicPr>
        <p:blipFill>
          <a:blip r:embed="rId3"/>
          <a:stretch>
            <a:fillRect/>
          </a:stretch>
        </p:blipFill>
        <p:spPr>
          <a:xfrm>
            <a:off x="7467187" y="2162047"/>
            <a:ext cx="3551198" cy="3298433"/>
          </a:xfrm>
          <a:prstGeom prst="rect">
            <a:avLst/>
          </a:prstGeom>
        </p:spPr>
      </p:pic>
      <p:sp>
        <p:nvSpPr>
          <p:cNvPr id="5" name="Rounded Rectangle 4">
            <a:extLst>
              <a:ext uri="{FF2B5EF4-FFF2-40B4-BE49-F238E27FC236}">
                <a16:creationId xmlns:a16="http://schemas.microsoft.com/office/drawing/2014/main" id="{1F88D4EA-4B24-E3EE-85CA-7ED3905E9C60}"/>
              </a:ext>
            </a:extLst>
          </p:cNvPr>
          <p:cNvSpPr/>
          <p:nvPr/>
        </p:nvSpPr>
        <p:spPr>
          <a:xfrm>
            <a:off x="7341642" y="2061781"/>
            <a:ext cx="3795216" cy="3413188"/>
          </a:xfrm>
          <a:prstGeom prst="roundRect">
            <a:avLst/>
          </a:prstGeom>
          <a:noFill/>
          <a:ln w="460375">
            <a:solidFill>
              <a:schemeClr val="bg1"/>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TextBox 6">
            <a:extLst>
              <a:ext uri="{FF2B5EF4-FFF2-40B4-BE49-F238E27FC236}">
                <a16:creationId xmlns:a16="http://schemas.microsoft.com/office/drawing/2014/main" id="{2E17CBAD-F24A-D9AF-9ECE-685C1172FC77}"/>
              </a:ext>
            </a:extLst>
          </p:cNvPr>
          <p:cNvSpPr txBox="1"/>
          <p:nvPr/>
        </p:nvSpPr>
        <p:spPr>
          <a:xfrm>
            <a:off x="434753" y="5924145"/>
            <a:ext cx="11744795" cy="338554"/>
          </a:xfrm>
          <a:prstGeom prst="rect">
            <a:avLst/>
          </a:prstGeom>
          <a:noFill/>
        </p:spPr>
        <p:txBody>
          <a:bodyPr wrap="square">
            <a:spAutoFit/>
          </a:bodyPr>
          <a:lstStyle/>
          <a:p>
            <a:pPr>
              <a:spcBef>
                <a:spcPts val="1000"/>
              </a:spcBef>
            </a:pPr>
            <a:r>
              <a:rPr lang="fi-FI" sz="1600" b="1" dirty="0">
                <a:solidFill>
                  <a:schemeClr val="bg1"/>
                </a:solidFill>
                <a:latin typeface="Montserrat" pitchFamily="2" charset="77"/>
              </a:rPr>
              <a:t>Goal to develop specifications, APIs and source code to define protocols, interfaces and data structure.</a:t>
            </a:r>
            <a:endParaRPr lang="en-US" sz="1600" b="1" dirty="0">
              <a:solidFill>
                <a:schemeClr val="bg1"/>
              </a:solidFill>
              <a:latin typeface="Montserrat" pitchFamily="2" charset="77"/>
            </a:endParaRPr>
          </a:p>
        </p:txBody>
      </p:sp>
    </p:spTree>
    <p:extLst>
      <p:ext uri="{BB962C8B-B14F-4D97-AF65-F5344CB8AC3E}">
        <p14:creationId xmlns:p14="http://schemas.microsoft.com/office/powerpoint/2010/main" val="220261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xtreme2025">
  <a:themeElements>
    <a:clrScheme name="Custom 2">
      <a:dk1>
        <a:srgbClr val="1A1A1A"/>
      </a:dk1>
      <a:lt1>
        <a:srgbClr val="FFFFFF"/>
      </a:lt1>
      <a:dk2>
        <a:srgbClr val="21004C"/>
      </a:dk2>
      <a:lt2>
        <a:srgbClr val="E7E6E6"/>
      </a:lt2>
      <a:accent1>
        <a:srgbClr val="5B049C"/>
      </a:accent1>
      <a:accent2>
        <a:srgbClr val="240792"/>
      </a:accent2>
      <a:accent3>
        <a:srgbClr val="FEBF04"/>
      </a:accent3>
      <a:accent4>
        <a:srgbClr val="FE8DEC"/>
      </a:accent4>
      <a:accent5>
        <a:srgbClr val="05AF4E"/>
      </a:accent5>
      <a:accent6>
        <a:srgbClr val="8D8D8D"/>
      </a:accent6>
      <a:hlink>
        <a:srgbClr val="9CDFF1"/>
      </a:hlink>
      <a:folHlink>
        <a:srgbClr val="7319F8"/>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treme2025" id="{D4B2A610-7965-ED49-B79F-6E4CE6A79E89}" vid="{FFC48583-27E8-7F49-A161-4F542CD8D3AC}"/>
    </a:ext>
  </a:extLst>
</a:theme>
</file>

<file path=ppt/theme/theme2.xml><?xml version="1.0" encoding="utf-8"?>
<a:theme xmlns:a="http://schemas.openxmlformats.org/drawingml/2006/main" name="2023-PowerPoint-Template">
  <a:themeElements>
    <a:clrScheme name="Custom 1">
      <a:dk1>
        <a:srgbClr val="1A1A1A"/>
      </a:dk1>
      <a:lt1>
        <a:srgbClr val="FFFFFF"/>
      </a:lt1>
      <a:dk2>
        <a:srgbClr val="440099"/>
      </a:dk2>
      <a:lt2>
        <a:srgbClr val="E7E6E6"/>
      </a:lt2>
      <a:accent1>
        <a:srgbClr val="8888FF"/>
      </a:accent1>
      <a:accent2>
        <a:srgbClr val="00AA60"/>
      </a:accent2>
      <a:accent3>
        <a:srgbClr val="FCB322"/>
      </a:accent3>
      <a:accent4>
        <a:srgbClr val="FF5959"/>
      </a:accent4>
      <a:accent5>
        <a:srgbClr val="00BBC5"/>
      </a:accent5>
      <a:accent6>
        <a:srgbClr val="8D8D8D"/>
      </a:accent6>
      <a:hlink>
        <a:srgbClr val="00A5BE"/>
      </a:hlink>
      <a:folHlink>
        <a:srgbClr val="954F72"/>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treme-Networks-Corp-Template-2023" id="{EFB0D6E3-152A-FE49-A22D-15E8817F1BE8}" vid="{FFF5CA5C-4692-6B4C-8332-811D00128B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8975</TotalTime>
  <Words>1101</Words>
  <Application>Microsoft Macintosh PowerPoint</Application>
  <PresentationFormat>Widescreen</PresentationFormat>
  <Paragraphs>258</Paragraphs>
  <Slides>17</Slides>
  <Notes>16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17</vt:i4>
      </vt:variant>
    </vt:vector>
  </HeadingPairs>
  <TitlesOfParts>
    <vt:vector size="32" baseType="lpstr">
      <vt:lpstr>Aptos</vt:lpstr>
      <vt:lpstr>Arial</vt:lpstr>
      <vt:lpstr>Calibri</vt:lpstr>
      <vt:lpstr>DM Sans 14pt</vt:lpstr>
      <vt:lpstr>Google Sans</vt:lpstr>
      <vt:lpstr>Helvetica</vt:lpstr>
      <vt:lpstr>Montserrat</vt:lpstr>
      <vt:lpstr>Montserrat Light</vt:lpstr>
      <vt:lpstr>Montserrat Regular</vt:lpstr>
      <vt:lpstr>Montserrat SemiBold</vt:lpstr>
      <vt:lpstr>Symbol</vt:lpstr>
      <vt:lpstr>Times New Roman</vt:lpstr>
      <vt:lpstr>Wingdings</vt:lpstr>
      <vt:lpstr>Extreme2025</vt:lpstr>
      <vt:lpstr>2023-PowerPoint-Template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 Around AI Networks</dc:title>
  <dc:subject/>
  <dc:creator>Mikael Holmberg</dc:creator>
  <cp:keywords/>
  <dc:description/>
  <cp:lastModifiedBy>Mikael Holmberg</cp:lastModifiedBy>
  <cp:revision>8</cp:revision>
  <dcterms:created xsi:type="dcterms:W3CDTF">2025-05-15T12:51:35Z</dcterms:created>
  <dcterms:modified xsi:type="dcterms:W3CDTF">2025-08-11T15:28:05Z</dcterms:modified>
  <cp:category/>
</cp:coreProperties>
</file>