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6"/>
  </p:sldMasterIdLst>
  <p:notesMasterIdLst>
    <p:notesMasterId r:id="rId25"/>
  </p:notesMasterIdLst>
  <p:sldIdLst>
    <p:sldId id="2134805285" r:id="rId7"/>
    <p:sldId id="2147480553" r:id="rId8"/>
    <p:sldId id="2147375124" r:id="rId9"/>
    <p:sldId id="2147480851" r:id="rId10"/>
    <p:sldId id="2147480557" r:id="rId11"/>
    <p:sldId id="2147375217" r:id="rId12"/>
    <p:sldId id="2147375128" r:id="rId13"/>
    <p:sldId id="2147480323" r:id="rId14"/>
    <p:sldId id="2147480324" r:id="rId15"/>
    <p:sldId id="2147480773" r:id="rId16"/>
    <p:sldId id="2147480772" r:id="rId17"/>
    <p:sldId id="2147480810" r:id="rId18"/>
    <p:sldId id="2147480327" r:id="rId19"/>
    <p:sldId id="2147480847" r:id="rId20"/>
    <p:sldId id="2147480802" r:id="rId21"/>
    <p:sldId id="2147480852" r:id="rId22"/>
    <p:sldId id="2134805283" r:id="rId23"/>
    <p:sldId id="270"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135"/>
    <a:srgbClr val="001D47"/>
    <a:srgbClr val="0A0908"/>
    <a:srgbClr val="FF8B10"/>
    <a:srgbClr val="666666"/>
    <a:srgbClr val="333333"/>
    <a:srgbClr val="FFFFFF"/>
    <a:srgbClr val="CCCCCC"/>
    <a:srgbClr val="FFFB00"/>
    <a:srgbClr val="FF315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94685" autoAdjust="0"/>
  </p:normalViewPr>
  <p:slideViewPr>
    <p:cSldViewPr snapToGrid="0">
      <p:cViewPr varScale="1">
        <p:scale>
          <a:sx n="149" d="100"/>
          <a:sy n="149" d="100"/>
        </p:scale>
        <p:origin x="576" y="120"/>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 Alberto Nistal Iglesias (Nokia)" userId="5e9335ea-051c-486f-912a-f2e821737c3b" providerId="ADAL" clId="{1E201AD4-12AC-45C4-B705-29A3D04FBB16}"/>
    <pc:docChg chg="modSld">
      <pc:chgData name="Jose Alberto Nistal Iglesias (Nokia)" userId="5e9335ea-051c-486f-912a-f2e821737c3b" providerId="ADAL" clId="{1E201AD4-12AC-45C4-B705-29A3D04FBB16}" dt="2025-01-23T16:48:38.154" v="1" actId="20577"/>
      <pc:docMkLst>
        <pc:docMk/>
      </pc:docMkLst>
      <pc:sldChg chg="modSp mod">
        <pc:chgData name="Jose Alberto Nistal Iglesias (Nokia)" userId="5e9335ea-051c-486f-912a-f2e821737c3b" providerId="ADAL" clId="{1E201AD4-12AC-45C4-B705-29A3D04FBB16}" dt="2025-01-23T16:48:38.154" v="1" actId="20577"/>
        <pc:sldMkLst>
          <pc:docMk/>
          <pc:sldMk cId="1210724222" sldId="2134805285"/>
        </pc:sldMkLst>
        <pc:spChg chg="mod">
          <ac:chgData name="Jose Alberto Nistal Iglesias (Nokia)" userId="5e9335ea-051c-486f-912a-f2e821737c3b" providerId="ADAL" clId="{1E201AD4-12AC-45C4-B705-29A3D04FBB16}" dt="2025-01-23T16:48:38.154" v="1" actId="20577"/>
          <ac:spMkLst>
            <pc:docMk/>
            <pc:sldMk cId="1210724222" sldId="2134805285"/>
            <ac:spMk id="3" creationId="{A72F4584-A238-F682-7968-31DB59646D65}"/>
          </ac:spMkLst>
        </pc:spChg>
      </pc:sldChg>
    </pc:docChg>
  </pc:docChgLst>
  <pc:docChgLst>
    <pc:chgData name="Jose Alberto Nistal Iglesias (Nokia)" userId="5e9335ea-051c-486f-912a-f2e821737c3b" providerId="ADAL" clId="{6318747F-CF36-4363-92B5-2B57994E8395}"/>
    <pc:docChg chg="undo custSel delSld modSld">
      <pc:chgData name="Jose Alberto Nistal Iglesias (Nokia)" userId="5e9335ea-051c-486f-912a-f2e821737c3b" providerId="ADAL" clId="{6318747F-CF36-4363-92B5-2B57994E8395}" dt="2025-08-11T10:16:38.737" v="101" actId="207"/>
      <pc:docMkLst>
        <pc:docMk/>
      </pc:docMkLst>
      <pc:sldChg chg="addSp modSp mod">
        <pc:chgData name="Jose Alberto Nistal Iglesias (Nokia)" userId="5e9335ea-051c-486f-912a-f2e821737c3b" providerId="ADAL" clId="{6318747F-CF36-4363-92B5-2B57994E8395}" dt="2025-08-11T10:16:38.737" v="101" actId="207"/>
        <pc:sldMkLst>
          <pc:docMk/>
          <pc:sldMk cId="1210724222" sldId="2134805285"/>
        </pc:sldMkLst>
        <pc:spChg chg="add mod">
          <ac:chgData name="Jose Alberto Nistal Iglesias (Nokia)" userId="5e9335ea-051c-486f-912a-f2e821737c3b" providerId="ADAL" clId="{6318747F-CF36-4363-92B5-2B57994E8395}" dt="2025-08-11T10:16:38.737" v="101" actId="207"/>
          <ac:spMkLst>
            <pc:docMk/>
            <pc:sldMk cId="1210724222" sldId="2134805285"/>
            <ac:spMk id="2" creationId="{D509A50E-5038-4723-BA45-A578A4755CC3}"/>
          </ac:spMkLst>
        </pc:spChg>
        <pc:spChg chg="mod">
          <ac:chgData name="Jose Alberto Nistal Iglesias (Nokia)" userId="5e9335ea-051c-486f-912a-f2e821737c3b" providerId="ADAL" clId="{6318747F-CF36-4363-92B5-2B57994E8395}" dt="2025-08-11T10:13:48.241" v="24" actId="20577"/>
          <ac:spMkLst>
            <pc:docMk/>
            <pc:sldMk cId="1210724222" sldId="2134805285"/>
            <ac:spMk id="4" creationId="{01ACDEDB-24E6-2B78-F7E7-515259ADC01B}"/>
          </ac:spMkLst>
        </pc:spChg>
      </pc:sldChg>
      <pc:sldChg chg="del">
        <pc:chgData name="Jose Alberto Nistal Iglesias (Nokia)" userId="5e9335ea-051c-486f-912a-f2e821737c3b" providerId="ADAL" clId="{6318747F-CF36-4363-92B5-2B57994E8395}" dt="2025-08-11T10:14:17.237" v="26" actId="47"/>
        <pc:sldMkLst>
          <pc:docMk/>
          <pc:sldMk cId="3906314559" sldId="2147375187"/>
        </pc:sldMkLst>
      </pc:sldChg>
      <pc:sldChg chg="del">
        <pc:chgData name="Jose Alberto Nistal Iglesias (Nokia)" userId="5e9335ea-051c-486f-912a-f2e821737c3b" providerId="ADAL" clId="{6318747F-CF36-4363-92B5-2B57994E8395}" dt="2025-08-11T10:14:17.237" v="26" actId="47"/>
        <pc:sldMkLst>
          <pc:docMk/>
          <pc:sldMk cId="728671050" sldId="2147375204"/>
        </pc:sldMkLst>
      </pc:sldChg>
      <pc:sldChg chg="del">
        <pc:chgData name="Jose Alberto Nistal Iglesias (Nokia)" userId="5e9335ea-051c-486f-912a-f2e821737c3b" providerId="ADAL" clId="{6318747F-CF36-4363-92B5-2B57994E8395}" dt="2025-08-11T10:14:17.237" v="26" actId="47"/>
        <pc:sldMkLst>
          <pc:docMk/>
          <pc:sldMk cId="3841282563" sldId="2147375207"/>
        </pc:sldMkLst>
      </pc:sldChg>
      <pc:sldChg chg="del">
        <pc:chgData name="Jose Alberto Nistal Iglesias (Nokia)" userId="5e9335ea-051c-486f-912a-f2e821737c3b" providerId="ADAL" clId="{6318747F-CF36-4363-92B5-2B57994E8395}" dt="2025-08-11T10:14:17.237" v="26" actId="47"/>
        <pc:sldMkLst>
          <pc:docMk/>
          <pc:sldMk cId="976793239" sldId="2147375208"/>
        </pc:sldMkLst>
      </pc:sldChg>
      <pc:sldChg chg="del">
        <pc:chgData name="Jose Alberto Nistal Iglesias (Nokia)" userId="5e9335ea-051c-486f-912a-f2e821737c3b" providerId="ADAL" clId="{6318747F-CF36-4363-92B5-2B57994E8395}" dt="2025-08-11T10:14:17.237" v="26" actId="47"/>
        <pc:sldMkLst>
          <pc:docMk/>
          <pc:sldMk cId="4017754547" sldId="2147375210"/>
        </pc:sldMkLst>
      </pc:sldChg>
      <pc:sldChg chg="del">
        <pc:chgData name="Jose Alberto Nistal Iglesias (Nokia)" userId="5e9335ea-051c-486f-912a-f2e821737c3b" providerId="ADAL" clId="{6318747F-CF36-4363-92B5-2B57994E8395}" dt="2025-08-11T10:14:06.104" v="25" actId="47"/>
        <pc:sldMkLst>
          <pc:docMk/>
          <pc:sldMk cId="1377052600" sldId="2147375224"/>
        </pc:sldMkLst>
      </pc:sldChg>
      <pc:sldChg chg="del">
        <pc:chgData name="Jose Alberto Nistal Iglesias (Nokia)" userId="5e9335ea-051c-486f-912a-f2e821737c3b" providerId="ADAL" clId="{6318747F-CF36-4363-92B5-2B57994E8395}" dt="2025-08-11T10:14:30.923" v="27" actId="47"/>
        <pc:sldMkLst>
          <pc:docMk/>
          <pc:sldMk cId="239369685" sldId="2147473993"/>
        </pc:sldMkLst>
      </pc:sldChg>
      <pc:sldChg chg="del">
        <pc:chgData name="Jose Alberto Nistal Iglesias (Nokia)" userId="5e9335ea-051c-486f-912a-f2e821737c3b" providerId="ADAL" clId="{6318747F-CF36-4363-92B5-2B57994E8395}" dt="2025-08-11T10:14:17.237" v="26" actId="47"/>
        <pc:sldMkLst>
          <pc:docMk/>
          <pc:sldMk cId="1154892321" sldId="2147480352"/>
        </pc:sldMkLst>
      </pc:sldChg>
      <pc:sldChg chg="del">
        <pc:chgData name="Jose Alberto Nistal Iglesias (Nokia)" userId="5e9335ea-051c-486f-912a-f2e821737c3b" providerId="ADAL" clId="{6318747F-CF36-4363-92B5-2B57994E8395}" dt="2025-08-11T10:14:17.237" v="26" actId="47"/>
        <pc:sldMkLst>
          <pc:docMk/>
          <pc:sldMk cId="985439327" sldId="2147480449"/>
        </pc:sldMkLst>
      </pc:sldChg>
      <pc:sldChg chg="del">
        <pc:chgData name="Jose Alberto Nistal Iglesias (Nokia)" userId="5e9335ea-051c-486f-912a-f2e821737c3b" providerId="ADAL" clId="{6318747F-CF36-4363-92B5-2B57994E8395}" dt="2025-08-11T10:14:17.237" v="26" actId="47"/>
        <pc:sldMkLst>
          <pc:docMk/>
          <pc:sldMk cId="337613357" sldId="2147480848"/>
        </pc:sldMkLst>
      </pc:sldChg>
      <pc:sldChg chg="del">
        <pc:chgData name="Jose Alberto Nistal Iglesias (Nokia)" userId="5e9335ea-051c-486f-912a-f2e821737c3b" providerId="ADAL" clId="{6318747F-CF36-4363-92B5-2B57994E8395}" dt="2025-08-11T10:14:17.237" v="26" actId="47"/>
        <pc:sldMkLst>
          <pc:docMk/>
          <pc:sldMk cId="2625070461" sldId="2147480849"/>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3831C-DEBA-4A3A-8C36-FD8115E217DA}"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4EF5B-ECC8-43EE-A509-D601DDF42AD0}" type="slidenum">
              <a:rPr lang="en-US" smtClean="0"/>
              <a:t>‹#›</a:t>
            </a:fld>
            <a:endParaRPr lang="en-US"/>
          </a:p>
        </p:txBody>
      </p:sp>
    </p:spTree>
    <p:extLst>
      <p:ext uri="{BB962C8B-B14F-4D97-AF65-F5344CB8AC3E}">
        <p14:creationId xmlns:p14="http://schemas.microsoft.com/office/powerpoint/2010/main" val="211518043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okia-emea-demo.deepfield.net/static/docs/howtos/index.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8D4EF5B-ECC8-43EE-A509-D601DDF42AD0}" type="slidenum">
              <a:rPr lang="en-US" smtClean="0"/>
              <a:t>2</a:t>
            </a:fld>
            <a:endParaRPr lang="en-US"/>
          </a:p>
        </p:txBody>
      </p:sp>
    </p:spTree>
    <p:extLst>
      <p:ext uri="{BB962C8B-B14F-4D97-AF65-F5344CB8AC3E}">
        <p14:creationId xmlns:p14="http://schemas.microsoft.com/office/powerpoint/2010/main" val="389046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3D7C9AA-71B1-4865-AABD-A0841CFCADDF}"/>
              </a:ext>
            </a:extLst>
          </p:cNvPr>
          <p:cNvSpPr>
            <a:spLocks noGrp="1"/>
          </p:cNvSpPr>
          <p:nvPr>
            <p:ph type="body" idx="1"/>
          </p:nvPr>
        </p:nvSpPr>
        <p:spPr/>
        <p:txBody>
          <a:bodyPr/>
          <a:lstStyle/>
          <a:p>
            <a:r>
              <a:rPr lang="en-US" dirty="0"/>
              <a:t>Honey pots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BE" dirty="0" err="1"/>
              <a:t>JunOS</a:t>
            </a:r>
            <a:r>
              <a:rPr lang="en-BE" dirty="0"/>
              <a:t> configuration: see Documentation: </a:t>
            </a:r>
            <a:r>
              <a:rPr lang="fr-BE" dirty="0">
                <a:hlinkClick r:id="rId3"/>
              </a:rPr>
              <a:t>Router Configuration </a:t>
            </a:r>
            <a:r>
              <a:rPr lang="fr-BE" dirty="0" err="1">
                <a:hlinkClick r:id="rId3"/>
              </a:rPr>
              <a:t>Examples</a:t>
            </a:r>
            <a:r>
              <a:rPr lang="fr-BE" dirty="0">
                <a:hlinkClick r:id="rId3"/>
              </a:rPr>
              <a:t> — Deepfield Customer Documentation </a:t>
            </a:r>
            <a:r>
              <a:rPr lang="fr-BE" dirty="0" err="1">
                <a:hlinkClick r:id="rId3"/>
              </a:rPr>
              <a:t>documentation</a:t>
            </a:r>
            <a:endParaRPr lang="en-BE" dirty="0"/>
          </a:p>
        </p:txBody>
      </p:sp>
      <p:sp>
        <p:nvSpPr>
          <p:cNvPr id="4" name="Slide Number Placeholder 3"/>
          <p:cNvSpPr>
            <a:spLocks noGrp="1"/>
          </p:cNvSpPr>
          <p:nvPr>
            <p:ph type="sldNum" sz="quarter" idx="5"/>
          </p:nvPr>
        </p:nvSpPr>
        <p:spPr/>
        <p:txBody>
          <a:bodyPr/>
          <a:lstStyle/>
          <a:p>
            <a:fld id="{58D4EF5B-ECC8-43EE-A509-D601DDF42AD0}" type="slidenum">
              <a:rPr lang="en-US" smtClean="0"/>
              <a:t>10</a:t>
            </a:fld>
            <a:endParaRPr lang="en-US"/>
          </a:p>
        </p:txBody>
      </p:sp>
    </p:spTree>
    <p:extLst>
      <p:ext uri="{BB962C8B-B14F-4D97-AF65-F5344CB8AC3E}">
        <p14:creationId xmlns:p14="http://schemas.microsoft.com/office/powerpoint/2010/main" val="991947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47412">
              <a:spcBef>
                <a:spcPts val="600"/>
              </a:spcBef>
              <a:buFont typeface="Arial" panose="020B0604020202020204" pitchFamily="34" charset="0"/>
              <a:buNone/>
            </a:pPr>
            <a:endParaRPr lang="en-US" sz="2000" b="1" dirty="0">
              <a:latin typeface="Nokia Pure Text Light" panose="020B0304040602060303" pitchFamily="34" charset="0"/>
              <a:ea typeface="Nokia Pure Text Light" panose="020B0304040602060303" pitchFamily="34" charset="0"/>
              <a:cs typeface="Nokia Pure Text Light" panose="020B0304040602060303" pitchFamily="34" charset="0"/>
            </a:endParaRPr>
          </a:p>
          <a:p>
            <a:pPr marL="0" lvl="0" indent="-47412">
              <a:spcBef>
                <a:spcPts val="600"/>
              </a:spcBef>
              <a:buFont typeface="Arial" panose="020B0604020202020204" pitchFamily="34" charset="0"/>
              <a:buNone/>
            </a:pPr>
            <a:r>
              <a:rPr lang="en-US" sz="2000" b="0" dirty="0">
                <a:latin typeface="Nokia Pure Text Light" panose="020B0304040602060303" pitchFamily="34" charset="0"/>
                <a:ea typeface="Nokia Pure Text Light" panose="020B0304040602060303" pitchFamily="34" charset="0"/>
                <a:cs typeface="Nokia Pure Text Light" panose="020B0304040602060303" pitchFamily="34" charset="0"/>
              </a:rPr>
              <a:t>Why pay $$$ for server cards to apply long lists of filters, while Router ASIC is built to do this at much higher scale?</a:t>
            </a:r>
          </a:p>
          <a:p>
            <a:pPr marL="0" lvl="0" indent="-47412">
              <a:spcBef>
                <a:spcPts val="600"/>
              </a:spcBef>
              <a:buFont typeface="Arial" panose="020B0604020202020204" pitchFamily="34" charset="0"/>
              <a:buNone/>
            </a:pPr>
            <a:endParaRPr lang="en-US" sz="2000" b="0" dirty="0">
              <a:latin typeface="Nokia Pure Text Light" panose="020B0304040602060303" pitchFamily="34" charset="0"/>
              <a:ea typeface="Nokia Pure Text Light" panose="020B0304040602060303" pitchFamily="34" charset="0"/>
              <a:cs typeface="Nokia Pure Text Light" panose="020B0304040602060303" pitchFamily="34" charset="0"/>
            </a:endParaRPr>
          </a:p>
          <a:p>
            <a:pPr marL="0" lvl="0" indent="-47412">
              <a:spcBef>
                <a:spcPts val="600"/>
              </a:spcBef>
              <a:buFont typeface="Arial" panose="020B0604020202020204" pitchFamily="34" charset="0"/>
              <a:buNone/>
            </a:pPr>
            <a:endParaRPr lang="en-US" sz="2000" b="0" dirty="0">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D4EF5B-ECC8-43EE-A509-D601DDF42A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34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8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6F581-3637-C216-C07E-B499313CE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770768-EB81-6461-0617-DEFB5E996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E8FCE-B979-7280-695C-CBE714EF020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9F76113-64C6-8B1C-BC24-10726100BB70}"/>
              </a:ext>
            </a:extLst>
          </p:cNvPr>
          <p:cNvSpPr>
            <a:spLocks noGrp="1"/>
          </p:cNvSpPr>
          <p:nvPr>
            <p:ph type="sldNum" sz="quarter" idx="5"/>
          </p:nvPr>
        </p:nvSpPr>
        <p:spPr/>
        <p:txBody>
          <a:bodyPr/>
          <a:lstStyle/>
          <a:p>
            <a:fld id="{58D4EF5B-ECC8-43EE-A509-D601DDF42AD0}" type="slidenum">
              <a:rPr lang="en-US" smtClean="0"/>
              <a:t>14</a:t>
            </a:fld>
            <a:endParaRPr lang="en-US"/>
          </a:p>
        </p:txBody>
      </p:sp>
    </p:spTree>
    <p:extLst>
      <p:ext uri="{BB962C8B-B14F-4D97-AF65-F5344CB8AC3E}">
        <p14:creationId xmlns:p14="http://schemas.microsoft.com/office/powerpoint/2010/main" val="1435240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BE" sz="1800" dirty="0">
                <a:effectLst/>
                <a:latin typeface="Times New Roman" panose="02020603050405020304" pitchFamily="18" charset="0"/>
                <a:ea typeface="Times New Roman" panose="02020603050405020304" pitchFamily="18" charset="0"/>
              </a:rPr>
              <a:t>We will also monitor the Deepfield Defender console which lists all ongoing and past DDoS events. When the attack is detected, the event count will turn red and a new DDoS incident entry will be added in the console.</a:t>
            </a:r>
          </a:p>
          <a:p>
            <a:endParaRPr lang="en-BE" dirty="0"/>
          </a:p>
        </p:txBody>
      </p:sp>
      <p:sp>
        <p:nvSpPr>
          <p:cNvPr id="4" name="Slide Number Placeholder 3"/>
          <p:cNvSpPr>
            <a:spLocks noGrp="1"/>
          </p:cNvSpPr>
          <p:nvPr>
            <p:ph type="sldNum" sz="quarter" idx="5"/>
          </p:nvPr>
        </p:nvSpPr>
        <p:spPr/>
        <p:txBody>
          <a:bodyPr/>
          <a:lstStyle/>
          <a:p>
            <a:fld id="{58D4EF5B-ECC8-43EE-A509-D601DDF42AD0}" type="slidenum">
              <a:rPr lang="en-US" smtClean="0"/>
              <a:t>15</a:t>
            </a:fld>
            <a:endParaRPr lang="en-US"/>
          </a:p>
        </p:txBody>
      </p:sp>
    </p:spTree>
    <p:extLst>
      <p:ext uri="{BB962C8B-B14F-4D97-AF65-F5344CB8AC3E}">
        <p14:creationId xmlns:p14="http://schemas.microsoft.com/office/powerpoint/2010/main" val="35204401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 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A2CC8E39-9A4E-A4DF-F50E-11E2BDCAFF7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1" name="Slide Number Placeholder 5">
            <a:extLst>
              <a:ext uri="{FF2B5EF4-FFF2-40B4-BE49-F238E27FC236}">
                <a16:creationId xmlns:a16="http://schemas.microsoft.com/office/drawing/2014/main" id="{54684DA7-0D8A-B949-344B-2DA84CB93D5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3FF67EED-9146-FEFB-B660-62A252EB5D8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6E4F0CF6-F16F-8670-1980-E9ED719A0C64}"/>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958778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1.2 Title">
    <p:spTree>
      <p:nvGrpSpPr>
        <p:cNvPr id="1" name=""/>
        <p:cNvGrpSpPr/>
        <p:nvPr/>
      </p:nvGrpSpPr>
      <p:grpSpPr>
        <a:xfrm>
          <a:off x="0" y="0"/>
          <a:ext cx="0" cy="0"/>
          <a:chOff x="0" y="0"/>
          <a:chExt cx="0" cy="0"/>
        </a:xfrm>
      </p:grpSpPr>
      <p:sp>
        <p:nvSpPr>
          <p:cNvPr id="3" name="Media Placeholder 6">
            <a:extLst>
              <a:ext uri="{FF2B5EF4-FFF2-40B4-BE49-F238E27FC236}">
                <a16:creationId xmlns:a16="http://schemas.microsoft.com/office/drawing/2014/main" id="{BB2531A6-B2AF-8CE3-D4E6-FFA2A6F43CBA}"/>
              </a:ext>
            </a:extLst>
          </p:cNvPr>
          <p:cNvSpPr>
            <a:spLocks noGrp="1"/>
          </p:cNvSpPr>
          <p:nvPr>
            <p:ph type="media" sz="quarter" idx="12"/>
          </p:nvPr>
        </p:nvSpPr>
        <p:spPr>
          <a:xfrm>
            <a:off x="0" y="0"/>
            <a:ext cx="9144000" cy="5143500"/>
          </a:xfrm>
          <a:prstGeom prst="rect">
            <a:avLst/>
          </a:prstGeom>
        </p:spPr>
        <p:txBody>
          <a:bodyPr/>
          <a:lstStyle>
            <a:lvl1pPr marL="0" indent="0">
              <a:buNone/>
              <a:defRPr>
                <a:solidFill>
                  <a:schemeClr val="accent4"/>
                </a:solidFill>
              </a:defRPr>
            </a:lvl1pPr>
          </a:lstStyle>
          <a:p>
            <a:r>
              <a:rPr lang="en-US"/>
              <a:t>Click icon to add media</a:t>
            </a:r>
            <a:endParaRPr lang="en-US" dirty="0"/>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accent1"/>
                </a:solidFill>
                <a:latin typeface="Nokia Pure Headline Ultra Light" panose="020B0204020202020204" pitchFamily="34" charset="0"/>
              </a:defRPr>
            </a:lvl1pPr>
          </a:lstStyle>
          <a:p>
            <a:pPr lvl="0"/>
            <a:r>
              <a:rPr lang="en-US" dirty="0"/>
              <a:t>Click to edit headline</a:t>
            </a:r>
          </a:p>
        </p:txBody>
      </p:sp>
      <p:sp>
        <p:nvSpPr>
          <p:cNvPr id="10" name="TextBox 9">
            <a:extLst>
              <a:ext uri="{FF2B5EF4-FFF2-40B4-BE49-F238E27FC236}">
                <a16:creationId xmlns:a16="http://schemas.microsoft.com/office/drawing/2014/main" id="{2F47F401-BF7E-355C-C976-B4494F0FF7C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1" name="Slide Number Placeholder 5">
            <a:extLst>
              <a:ext uri="{FF2B5EF4-FFF2-40B4-BE49-F238E27FC236}">
                <a16:creationId xmlns:a16="http://schemas.microsoft.com/office/drawing/2014/main" id="{330667D5-1EF4-ED72-580D-4CC841A8EFE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2C2BFC7-9CB5-7F26-76B9-912A813A2A5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6CA1EE-0942-8B45-95D0-3E2681D73D5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00080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 Half imag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4572000" y="0"/>
            <a:ext cx="4572001" cy="5143500"/>
          </a:xfrm>
          <a:prstGeom prst="rect">
            <a:avLst/>
          </a:prstGeom>
          <a:solidFill>
            <a:schemeClr val="tx2"/>
          </a:solidFill>
        </p:spPr>
        <p:txBody>
          <a:bodyPr/>
          <a:lstStyle>
            <a:lvl1pPr marL="0" indent="0">
              <a:buNone/>
              <a:defRPr sz="1000">
                <a:solidFill>
                  <a:schemeClr val="bg1"/>
                </a:solidFill>
              </a:defRPr>
            </a:lvl1pPr>
          </a:lstStyle>
          <a:p>
            <a:r>
              <a:rPr lang="en-US" dirty="0"/>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C853DDBC-443E-D2EE-AA09-F815D5BE49A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2" name="Slide Number Placeholder 5">
            <a:extLst>
              <a:ext uri="{FF2B5EF4-FFF2-40B4-BE49-F238E27FC236}">
                <a16:creationId xmlns:a16="http://schemas.microsoft.com/office/drawing/2014/main" id="{2828423F-10A4-D452-0424-8A3CAC2408D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33D91186-F39A-461C-3CC9-A6507EE465FF}"/>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B5F4FFD2-D5D2-2F5A-BE1E-C1FC6519294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812813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 Half Blue-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4572000" y="0"/>
            <a:ext cx="4571999"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F51C177B-3FC8-584E-049C-6A9FE0A186D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5" name="Slide Number Placeholder 5">
            <a:extLst>
              <a:ext uri="{FF2B5EF4-FFF2-40B4-BE49-F238E27FC236}">
                <a16:creationId xmlns:a16="http://schemas.microsoft.com/office/drawing/2014/main" id="{1C285EB0-637E-9CAE-CF2D-FD5A572F557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6" name="Straight Connector 15">
            <a:extLst>
              <a:ext uri="{FF2B5EF4-FFF2-40B4-BE49-F238E27FC236}">
                <a16:creationId xmlns:a16="http://schemas.microsoft.com/office/drawing/2014/main" id="{F69C3BFD-65A3-382D-EA4E-2A6602A965B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ADBADA14-4C6E-3591-235D-3AE34227961E}"/>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225536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6 Half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3096000" y="0"/>
            <a:ext cx="6048000" cy="5143500"/>
          </a:xfrm>
          <a:prstGeom prst="rect">
            <a:avLst/>
          </a:prstGeom>
          <a:solidFill>
            <a:schemeClr val="tx2"/>
          </a:solidFill>
        </p:spPr>
        <p:txBody>
          <a:bodyPr/>
          <a:lstStyle>
            <a:lvl1pPr marL="0" indent="0">
              <a:buNone/>
              <a:defRPr sz="1000">
                <a:solidFill>
                  <a:schemeClr val="bg1"/>
                </a:solidFill>
              </a:defRPr>
            </a:lvl1pPr>
          </a:lstStyle>
          <a:p>
            <a:r>
              <a:rPr lang="en-US" dirty="0"/>
              <a:t>Click to add picture</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C629DB26-11E5-ACF0-2010-650C5404280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5" name="Slide Number Placeholder 5">
            <a:extLst>
              <a:ext uri="{FF2B5EF4-FFF2-40B4-BE49-F238E27FC236}">
                <a16:creationId xmlns:a16="http://schemas.microsoft.com/office/drawing/2014/main" id="{48CDC4FF-5FCD-6139-0116-3D836D14605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6" name="Straight Connector 15">
            <a:extLst>
              <a:ext uri="{FF2B5EF4-FFF2-40B4-BE49-F238E27FC236}">
                <a16:creationId xmlns:a16="http://schemas.microsoft.com/office/drawing/2014/main" id="{E0338BE9-E41F-8369-F9D3-6CF49563032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2">
            <a:extLst>
              <a:ext uri="{FF2B5EF4-FFF2-40B4-BE49-F238E27FC236}">
                <a16:creationId xmlns:a16="http://schemas.microsoft.com/office/drawing/2014/main" id="{20839AE3-23F8-8E55-3FA3-1B4150432C0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159015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1.7 Half Blue-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3096000" y="0"/>
            <a:ext cx="6048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Master text styles</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sz="1200">
                <a:solidFill>
                  <a:schemeClr val="tx2"/>
                </a:solidFill>
              </a:defRPr>
            </a:lvl4pPr>
            <a:lvl5pPr marL="900000" indent="-180000">
              <a:lnSpc>
                <a:spcPct val="100000"/>
              </a:lnSpc>
              <a:spcBef>
                <a:spcPts val="0"/>
              </a:spcBef>
              <a:spcAft>
                <a:spcPts val="600"/>
              </a:spcAft>
              <a:buSzPct val="70000"/>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A17DAC68-7FA5-283E-0003-FC78D893CBC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2" name="Slide Number Placeholder 5">
            <a:extLst>
              <a:ext uri="{FF2B5EF4-FFF2-40B4-BE49-F238E27FC236}">
                <a16:creationId xmlns:a16="http://schemas.microsoft.com/office/drawing/2014/main" id="{37A5133E-5A19-2135-6AC8-95A70D3E458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56AF0067-8CB1-581C-E8B3-761B8AA85710}"/>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39B62371-B8A4-2689-1BCB-5F7AC2C2FF1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42983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1.1 Blank">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A39A41EB-58FB-922A-AD7C-3AE3F195AE9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5" name="Slide Number Placeholder 5">
            <a:extLst>
              <a:ext uri="{FF2B5EF4-FFF2-40B4-BE49-F238E27FC236}">
                <a16:creationId xmlns:a16="http://schemas.microsoft.com/office/drawing/2014/main" id="{0A76F728-DC69-4AD8-9AEF-5B486F40096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E9B1CC16-8142-C9B4-AA53-7C6F5EB6495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22520D9A-9611-C82A-E40B-BC50B9BE663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938668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1.2 Title">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9" name="TextBox 8">
            <a:extLst>
              <a:ext uri="{FF2B5EF4-FFF2-40B4-BE49-F238E27FC236}">
                <a16:creationId xmlns:a16="http://schemas.microsoft.com/office/drawing/2014/main" id="{AE26DEAE-F305-C645-6B32-DF908A237FC6}"/>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0" name="Slide Number Placeholder 5">
            <a:extLst>
              <a:ext uri="{FF2B5EF4-FFF2-40B4-BE49-F238E27FC236}">
                <a16:creationId xmlns:a16="http://schemas.microsoft.com/office/drawing/2014/main" id="{761FD5D9-C8CE-C240-0A2D-0C2075105609}"/>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41AC439E-0DDA-84C5-68C7-53D323ED0EC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09A6CDBE-EDE4-1381-C4AF-F7D0ED869487}"/>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358521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1.3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bg1"/>
                </a:solidFill>
              </a:defRPr>
            </a:lvl1pPr>
            <a:lvl2pPr marL="180000" indent="0">
              <a:lnSpc>
                <a:spcPct val="100000"/>
              </a:lnSpc>
              <a:spcBef>
                <a:spcPts val="0"/>
              </a:spcBef>
              <a:spcAft>
                <a:spcPts val="600"/>
              </a:spcAft>
              <a:buSzPct val="70000"/>
              <a:buNone/>
              <a:defRPr sz="1200">
                <a:solidFill>
                  <a:schemeClr val="bg1"/>
                </a:solidFill>
              </a:defRPr>
            </a:lvl2pPr>
            <a:lvl3pPr marL="360000" indent="0">
              <a:lnSpc>
                <a:spcPct val="100000"/>
              </a:lnSpc>
              <a:spcBef>
                <a:spcPts val="0"/>
              </a:spcBef>
              <a:spcAft>
                <a:spcPts val="600"/>
              </a:spcAft>
              <a:buSzPct val="70000"/>
              <a:buNone/>
              <a:defRPr sz="1200">
                <a:solidFill>
                  <a:schemeClr val="bg1"/>
                </a:solidFill>
              </a:defRPr>
            </a:lvl3pPr>
            <a:lvl4pPr marL="540000" indent="0">
              <a:lnSpc>
                <a:spcPct val="100000"/>
              </a:lnSpc>
              <a:spcBef>
                <a:spcPts val="0"/>
              </a:spcBef>
              <a:spcAft>
                <a:spcPts val="600"/>
              </a:spcAft>
              <a:buSzPct val="70000"/>
              <a:buNone/>
              <a:defRPr sz="1200">
                <a:solidFill>
                  <a:schemeClr val="bg1"/>
                </a:solidFill>
              </a:defRPr>
            </a:lvl4pPr>
            <a:lvl5pPr marL="720000" indent="0">
              <a:lnSpc>
                <a:spcPct val="100000"/>
              </a:lnSpc>
              <a:spcBef>
                <a:spcPts val="0"/>
              </a:spcBef>
              <a:spcAft>
                <a:spcPts val="600"/>
              </a:spcAft>
              <a:buSzPct val="70000"/>
              <a:buNone/>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37B7B596-4152-517C-5C30-64F14F1B9A2E}"/>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1" name="Slide Number Placeholder 5">
            <a:extLst>
              <a:ext uri="{FF2B5EF4-FFF2-40B4-BE49-F238E27FC236}">
                <a16:creationId xmlns:a16="http://schemas.microsoft.com/office/drawing/2014/main" id="{28C58317-1366-95A8-E74C-B47D5FE79D6E}"/>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30F4086A-EEE4-7238-CF78-1C3E853BE87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0D26E4F-5A2F-75BE-4956-4C895F30A9F7}"/>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603263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88EED543-A0D2-4B1E-84AB-35BA8760AB4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1" name="Slide Number Placeholder 5">
            <a:extLst>
              <a:ext uri="{FF2B5EF4-FFF2-40B4-BE49-F238E27FC236}">
                <a16:creationId xmlns:a16="http://schemas.microsoft.com/office/drawing/2014/main" id="{E1B1C6CE-73A8-5D3B-7402-E61E80018DF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0AF05F9E-C966-5628-2820-8F1395BF81EA}"/>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B9B0982-1098-65B6-0BE1-70000891D5B5}"/>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834669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9C7DDDB1-93FF-2E9E-1523-25C0AAD59DF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2" name="Slide Number Placeholder 5">
            <a:extLst>
              <a:ext uri="{FF2B5EF4-FFF2-40B4-BE49-F238E27FC236}">
                <a16:creationId xmlns:a16="http://schemas.microsoft.com/office/drawing/2014/main" id="{68F1AEE4-E0F5-CB51-2839-A6829D6302C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F02EAA2F-400B-986E-5A5D-4153560C0C7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D1B7E901-0A28-DA54-D8A7-5F7C60E94EE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647825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9" name="TextBox 8">
            <a:extLst>
              <a:ext uri="{FF2B5EF4-FFF2-40B4-BE49-F238E27FC236}">
                <a16:creationId xmlns:a16="http://schemas.microsoft.com/office/drawing/2014/main" id="{55C1BFCD-6D0E-9392-8AF1-AA5AC554C5C9}"/>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0" name="Slide Number Placeholder 5">
            <a:extLst>
              <a:ext uri="{FF2B5EF4-FFF2-40B4-BE49-F238E27FC236}">
                <a16:creationId xmlns:a16="http://schemas.microsoft.com/office/drawing/2014/main" id="{660ADFB8-3432-B307-E345-E3F3BD40FB23}"/>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1" name="Straight Connector 10">
            <a:extLst>
              <a:ext uri="{FF2B5EF4-FFF2-40B4-BE49-F238E27FC236}">
                <a16:creationId xmlns:a16="http://schemas.microsoft.com/office/drawing/2014/main" id="{4E8B6B60-CBCC-891E-2583-9E8CD3C9950B}"/>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CBFB85A3-5CE3-2927-6461-99DEDFB9D5F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16920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222000"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026662" y="1260000"/>
            <a:ext cx="2697658"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36385816-6569-35D3-5A7C-C29AD01DAA6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3" name="Slide Number Placeholder 5">
            <a:extLst>
              <a:ext uri="{FF2B5EF4-FFF2-40B4-BE49-F238E27FC236}">
                <a16:creationId xmlns:a16="http://schemas.microsoft.com/office/drawing/2014/main" id="{8C37985A-D671-5872-8D8B-469FEF28399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D90B45F8-CBC4-7A3B-7C6A-F7367BB2479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FF8E67C-8567-FFCB-4C89-6BEA15B27033}"/>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823823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1.4 Bulletpoint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2526332"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4635326"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6744320"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lang="en-US" sz="1200" kern="1200" dirty="0">
                <a:solidFill>
                  <a:schemeClr val="bg1"/>
                </a:solidFill>
                <a:latin typeface="+mn-lt"/>
                <a:ea typeface="+mn-ea"/>
                <a:cs typeface="+mn-cs"/>
              </a:defRPr>
            </a:lvl4pPr>
            <a:lvl5pPr marL="900000" indent="-180000">
              <a:lnSpc>
                <a:spcPct val="100000"/>
              </a:lnSpc>
              <a:spcBef>
                <a:spcPts val="0"/>
              </a:spcBef>
              <a:spcAft>
                <a:spcPts val="600"/>
              </a:spcAft>
              <a:buSzPct val="70000"/>
              <a:defRPr sz="1200">
                <a:solidFill>
                  <a:schemeClr val="bg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1F0ADB73-9C9A-832B-D8BF-9AF20DAA106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4" name="Slide Number Placeholder 5">
            <a:extLst>
              <a:ext uri="{FF2B5EF4-FFF2-40B4-BE49-F238E27FC236}">
                <a16:creationId xmlns:a16="http://schemas.microsoft.com/office/drawing/2014/main" id="{65BF0B68-A9EA-223F-2B7F-9D6F0EEB645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64673BBF-80EC-695B-A9CC-59A70D3443DD}"/>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ACAC8A9F-15DB-739A-7B06-E325184316B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088330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1.5 Numbered text">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417600" y="1260000"/>
            <a:ext cx="8308800" cy="3118980"/>
          </a:xfrm>
          <a:prstGeom prst="rect">
            <a:avLst/>
          </a:prstGeom>
        </p:spPr>
        <p:txBody>
          <a:bodyPr lIns="0" tIns="0" rIns="0" bIns="0"/>
          <a:lstStyle>
            <a:lvl1pPr marL="228600" indent="-228600">
              <a:lnSpc>
                <a:spcPct val="100000"/>
              </a:lnSpc>
              <a:spcBef>
                <a:spcPts val="0"/>
              </a:spcBef>
              <a:spcAft>
                <a:spcPts val="600"/>
              </a:spcAft>
              <a:buFont typeface="+mj-lt"/>
              <a:buAutoNum type="arabicPeriod"/>
              <a:defRPr sz="1200">
                <a:solidFill>
                  <a:schemeClr val="bg1"/>
                </a:solidFill>
              </a:defRPr>
            </a:lvl1pPr>
            <a:lvl2pPr marL="408600" indent="-228600">
              <a:lnSpc>
                <a:spcPct val="100000"/>
              </a:lnSpc>
              <a:spcBef>
                <a:spcPts val="0"/>
              </a:spcBef>
              <a:spcAft>
                <a:spcPts val="600"/>
              </a:spcAft>
              <a:buFont typeface="+mj-lt"/>
              <a:buAutoNum type="arabicPeriod" startAt="2"/>
              <a:defRPr sz="1200">
                <a:solidFill>
                  <a:schemeClr val="bg1"/>
                </a:solidFill>
              </a:defRPr>
            </a:lvl2pPr>
            <a:lvl3pPr marL="588600" indent="-228600">
              <a:lnSpc>
                <a:spcPct val="100000"/>
              </a:lnSpc>
              <a:spcBef>
                <a:spcPts val="0"/>
              </a:spcBef>
              <a:spcAft>
                <a:spcPts val="600"/>
              </a:spcAft>
              <a:buFont typeface="+mj-lt"/>
              <a:buAutoNum type="arabicPeriod" startAt="3"/>
              <a:defRPr sz="1200">
                <a:solidFill>
                  <a:schemeClr val="bg1"/>
                </a:solidFill>
              </a:defRPr>
            </a:lvl3pPr>
            <a:lvl4pPr marL="768600" indent="-228600">
              <a:lnSpc>
                <a:spcPct val="100000"/>
              </a:lnSpc>
              <a:spcBef>
                <a:spcPts val="0"/>
              </a:spcBef>
              <a:spcAft>
                <a:spcPts val="600"/>
              </a:spcAft>
              <a:buFont typeface="+mj-lt"/>
              <a:buAutoNum type="arabicPeriod" startAt="4"/>
              <a:defRPr sz="1200">
                <a:solidFill>
                  <a:schemeClr val="bg1"/>
                </a:solidFill>
              </a:defRPr>
            </a:lvl4pPr>
            <a:lvl5pPr marL="957150" indent="-228600">
              <a:lnSpc>
                <a:spcPct val="100000"/>
              </a:lnSpc>
              <a:spcBef>
                <a:spcPts val="0"/>
              </a:spcBef>
              <a:spcAft>
                <a:spcPts val="600"/>
              </a:spcAft>
              <a:buFont typeface="+mj-lt"/>
              <a:buAutoNum type="arabicPeriod" startAt="5"/>
              <a:defRPr sz="1200">
                <a:solidFill>
                  <a:schemeClr val="bg1"/>
                </a:solidFill>
              </a:defRPr>
            </a:lvl5pPr>
          </a:lstStyle>
          <a:p>
            <a:pPr lvl="0"/>
            <a:r>
              <a:rPr lang="en-US" dirty="0"/>
              <a:t>Text here</a:t>
            </a:r>
          </a:p>
          <a:p>
            <a:pPr lvl="1"/>
            <a:r>
              <a:rPr lang="en-US" dirty="0"/>
              <a:t>Text here</a:t>
            </a:r>
          </a:p>
          <a:p>
            <a:pPr lvl="2"/>
            <a:r>
              <a:rPr lang="en-US" dirty="0"/>
              <a:t>Text here</a:t>
            </a:r>
          </a:p>
          <a:p>
            <a:pPr lvl="3"/>
            <a:r>
              <a:rPr lang="en-US" dirty="0"/>
              <a:t>Text here</a:t>
            </a:r>
          </a:p>
          <a:p>
            <a:pPr marL="957150" marR="0" lvl="4" indent="-228600" algn="l" defTabSz="685800" rtl="0" eaLnBrk="1" fontAlgn="auto" latinLnBrk="0" hangingPunct="1">
              <a:lnSpc>
                <a:spcPct val="100000"/>
              </a:lnSpc>
              <a:spcBef>
                <a:spcPts val="0"/>
              </a:spcBef>
              <a:spcAft>
                <a:spcPts val="300"/>
              </a:spcAft>
              <a:buClrTx/>
              <a:buSzTx/>
              <a:tabLst/>
              <a:defRPr/>
            </a:pPr>
            <a:r>
              <a:rPr lang="en-US" dirty="0"/>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F8516E12-24DD-827E-B42A-FEADBBD6DA7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1" name="Slide Number Placeholder 5">
            <a:extLst>
              <a:ext uri="{FF2B5EF4-FFF2-40B4-BE49-F238E27FC236}">
                <a16:creationId xmlns:a16="http://schemas.microsoft.com/office/drawing/2014/main" id="{2713F659-CB75-ECA4-9103-AA521D00BDB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B0A1277-1BCA-C1CE-6430-E1E6743CC5F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E0B17C7F-E98A-8FDB-6CD3-CC1B3B501776}"/>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7167018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1.2 Title">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bg1"/>
                </a:solidFill>
                <a:latin typeface="Nokia Pure Headline Ultra Light" panose="020B0204020202020204" pitchFamily="34" charset="0"/>
              </a:defRPr>
            </a:lvl1pPr>
          </a:lstStyle>
          <a:p>
            <a:pPr lvl="0"/>
            <a:r>
              <a:rPr lang="en-US" dirty="0"/>
              <a:t>Click to edit headline</a:t>
            </a:r>
          </a:p>
        </p:txBody>
      </p:sp>
      <p:sp>
        <p:nvSpPr>
          <p:cNvPr id="4" name="TextBox 3">
            <a:extLst>
              <a:ext uri="{FF2B5EF4-FFF2-40B4-BE49-F238E27FC236}">
                <a16:creationId xmlns:a16="http://schemas.microsoft.com/office/drawing/2014/main" id="{384EEC12-342F-20C4-7110-A4D3E49D810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6" name="Slide Number Placeholder 5">
            <a:extLst>
              <a:ext uri="{FF2B5EF4-FFF2-40B4-BE49-F238E27FC236}">
                <a16:creationId xmlns:a16="http://schemas.microsoft.com/office/drawing/2014/main" id="{D8B34894-7D04-B556-71DC-63B1F0B80E5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659BBD8A-CCCC-D36F-0927-C874A9F182C4}"/>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457AC74E-913E-18AF-F13F-D6868891C99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439843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1.2 Title">
    <p:bg>
      <p:bgPr>
        <a:solidFill>
          <a:schemeClr val="tx2"/>
        </a:solidFill>
        <a:effectLst/>
      </p:bgPr>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BA013C72-05A6-BC67-924F-AD55DE815D0C}"/>
              </a:ext>
            </a:extLst>
          </p:cNvPr>
          <p:cNvSpPr>
            <a:spLocks noGrp="1"/>
          </p:cNvSpPr>
          <p:nvPr>
            <p:ph type="media" sz="quarter" idx="12"/>
          </p:nvPr>
        </p:nvSpPr>
        <p:spPr>
          <a:xfrm>
            <a:off x="0" y="0"/>
            <a:ext cx="9144000" cy="5143500"/>
          </a:xfrm>
          <a:prstGeom prst="rect">
            <a:avLst/>
          </a:prstGeom>
        </p:spPr>
        <p:txBody>
          <a:bodyPr/>
          <a:lstStyle>
            <a:lvl1pPr marL="0" indent="0">
              <a:buNone/>
              <a:defRPr>
                <a:solidFill>
                  <a:schemeClr val="accent4"/>
                </a:solidFill>
              </a:defRPr>
            </a:lvl1pPr>
          </a:lstStyle>
          <a:p>
            <a:r>
              <a:rPr lang="en-US"/>
              <a:t>Click icon to add media</a:t>
            </a:r>
            <a:endParaRPr lang="en-US" dirty="0"/>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bg1"/>
                </a:solidFill>
                <a:latin typeface="Nokia Pure Headline Ultra Light" panose="020B0204020202020204" pitchFamily="34" charset="0"/>
              </a:defRPr>
            </a:lvl1pPr>
          </a:lstStyle>
          <a:p>
            <a:pPr lvl="0"/>
            <a:r>
              <a:rPr lang="en-US" dirty="0"/>
              <a:t>Click to edit headline</a:t>
            </a:r>
          </a:p>
        </p:txBody>
      </p:sp>
      <p:sp>
        <p:nvSpPr>
          <p:cNvPr id="4" name="TextBox 3">
            <a:extLst>
              <a:ext uri="{FF2B5EF4-FFF2-40B4-BE49-F238E27FC236}">
                <a16:creationId xmlns:a16="http://schemas.microsoft.com/office/drawing/2014/main" id="{384EEC12-342F-20C4-7110-A4D3E49D810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6" name="Slide Number Placeholder 5">
            <a:extLst>
              <a:ext uri="{FF2B5EF4-FFF2-40B4-BE49-F238E27FC236}">
                <a16:creationId xmlns:a16="http://schemas.microsoft.com/office/drawing/2014/main" id="{D8B34894-7D04-B556-71DC-63B1F0B80E51}"/>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659BBD8A-CCCC-D36F-0927-C874A9F182C4}"/>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457AC74E-913E-18AF-F13F-D6868891C99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686746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1.6 Half image">
    <p:bg>
      <p:bgPr>
        <a:solidFill>
          <a:schemeClr val="tx2"/>
        </a:solidFill>
        <a:effectLst/>
      </p:bgPr>
    </p:bg>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4572000" y="0"/>
            <a:ext cx="4572001" cy="5143500"/>
          </a:xfrm>
          <a:prstGeom prst="rect">
            <a:avLst/>
          </a:prstGeom>
          <a:solidFill>
            <a:schemeClr val="tx1"/>
          </a:solidFill>
        </p:spPr>
        <p:txBody>
          <a:bodyPr/>
          <a:lstStyle>
            <a:lvl1pPr marL="0" indent="0">
              <a:buNone/>
              <a:defRPr sz="1000">
                <a:solidFill>
                  <a:schemeClr val="bg1"/>
                </a:solidFill>
              </a:defRPr>
            </a:lvl1pPr>
          </a:lstStyle>
          <a:p>
            <a:r>
              <a:rPr lang="en-US" dirty="0"/>
              <a:t>Click to add picture</a:t>
            </a:r>
          </a:p>
        </p:txBody>
      </p:sp>
      <p:sp>
        <p:nvSpPr>
          <p:cNvPr id="8" name="Text Placeholder 12">
            <a:extLst>
              <a:ext uri="{FF2B5EF4-FFF2-40B4-BE49-F238E27FC236}">
                <a16:creationId xmlns:a16="http://schemas.microsoft.com/office/drawing/2014/main" id="{E6285CBB-8652-0F93-9BFF-BDE646DC1516}"/>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BC98A014-7BCB-58F3-B1D1-D4FD8EC7EB8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2" name="Slide Number Placeholder 5">
            <a:extLst>
              <a:ext uri="{FF2B5EF4-FFF2-40B4-BE49-F238E27FC236}">
                <a16:creationId xmlns:a16="http://schemas.microsoft.com/office/drawing/2014/main" id="{300F343F-6D93-CB75-9580-B22F74F2267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9C790EE6-1AD1-02A2-97B8-A6005C99629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7AA931E6-4B7F-669F-C445-1B4D50411BE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195009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1.7 Half Blue-black">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4572000" y="0"/>
            <a:ext cx="4571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sp>
        <p:nvSpPr>
          <p:cNvPr id="2" name="Footer Placeholder 2">
            <a:extLst>
              <a:ext uri="{FF2B5EF4-FFF2-40B4-BE49-F238E27FC236}">
                <a16:creationId xmlns:a16="http://schemas.microsoft.com/office/drawing/2014/main" id="{D1E6C875-6A56-ECD4-AA48-0284B4A6530D}"/>
              </a:ext>
            </a:extLst>
          </p:cNvPr>
          <p:cNvSpPr>
            <a:spLocks noGrp="1"/>
          </p:cNvSpPr>
          <p:nvPr>
            <p:ph type="ftr" sz="quarter" idx="3"/>
          </p:nvPr>
        </p:nvSpPr>
        <p:spPr>
          <a:xfrm>
            <a:off x="1504610" y="4873695"/>
            <a:ext cx="2880000" cy="108000"/>
          </a:xfrm>
          <a:prstGeom prst="rect">
            <a:avLst/>
          </a:prstGeom>
        </p:spPr>
        <p:txBody>
          <a:bodyPr vert="horz" wrap="none" lIns="0" tIns="0" rIns="0" bIns="0" rtlCol="0" anchor="b" anchorCtr="0"/>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hasCustomPrompt="1"/>
          </p:nvPr>
        </p:nvSpPr>
        <p:spPr>
          <a:xfrm>
            <a:off x="417599" y="395946"/>
            <a:ext cx="378890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599" y="764520"/>
            <a:ext cx="378890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8" y="1260000"/>
            <a:ext cx="378890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9058EB71-1D91-BEB8-274C-75E76F9ED6FF}"/>
              </a:ext>
            </a:extLst>
          </p:cNvPr>
          <p:cNvSpPr txBox="1"/>
          <p:nvPr userDrawn="1"/>
        </p:nvSpPr>
        <p:spPr>
          <a:xfrm>
            <a:off x="680028" y="4858555"/>
            <a:ext cx="631583" cy="123111"/>
          </a:xfrm>
          <a:prstGeom prst="rect">
            <a:avLst/>
          </a:prstGeom>
          <a:noFill/>
        </p:spPr>
        <p:txBody>
          <a:bodyPr wrap="none" lIns="0" tIns="0" rIns="0" bIns="0" anchor="b" anchorCtr="0">
            <a:sp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2" name="Slide Number Placeholder 5">
            <a:extLst>
              <a:ext uri="{FF2B5EF4-FFF2-40B4-BE49-F238E27FC236}">
                <a16:creationId xmlns:a16="http://schemas.microsoft.com/office/drawing/2014/main" id="{97C636AD-ADD5-F240-117B-08D310FF569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F7FC8707-B3DD-AA96-72B6-571C83A1828E}"/>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76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1.6 Half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B55B4CC-0221-F230-3980-88D8952F693A}"/>
              </a:ext>
            </a:extLst>
          </p:cNvPr>
          <p:cNvSpPr>
            <a:spLocks noGrp="1"/>
          </p:cNvSpPr>
          <p:nvPr>
            <p:ph type="pic" sz="quarter" idx="15" hasCustomPrompt="1"/>
          </p:nvPr>
        </p:nvSpPr>
        <p:spPr>
          <a:xfrm>
            <a:off x="3096000" y="0"/>
            <a:ext cx="6048000" cy="5143500"/>
          </a:xfrm>
          <a:prstGeom prst="rect">
            <a:avLst/>
          </a:prstGeom>
          <a:solidFill>
            <a:schemeClr val="tx1"/>
          </a:solidFill>
        </p:spPr>
        <p:txBody>
          <a:bodyPr/>
          <a:lstStyle>
            <a:lvl1pPr marL="0" indent="0">
              <a:buNone/>
              <a:defRPr sz="1000">
                <a:solidFill>
                  <a:schemeClr val="bg1"/>
                </a:solidFill>
              </a:defRPr>
            </a:lvl1pPr>
          </a:lstStyle>
          <a:p>
            <a:r>
              <a:rPr lang="en-US" dirty="0"/>
              <a:t>Click to add picture</a:t>
            </a:r>
          </a:p>
        </p:txBody>
      </p:sp>
      <p:pic>
        <p:nvPicPr>
          <p:cNvPr id="2" name="Graphic 1">
            <a:extLst>
              <a:ext uri="{FF2B5EF4-FFF2-40B4-BE49-F238E27FC236}">
                <a16:creationId xmlns:a16="http://schemas.microsoft.com/office/drawing/2014/main" id="{459A0509-67CF-F982-C358-C433F16CD83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E5C0F96B-575B-3032-1D03-A5D0D7313FCB}"/>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7" name="Text Placeholder 42">
            <a:extLst>
              <a:ext uri="{FF2B5EF4-FFF2-40B4-BE49-F238E27FC236}">
                <a16:creationId xmlns:a16="http://schemas.microsoft.com/office/drawing/2014/main" id="{171D37E4-D2E3-6D25-9C68-18D40EF22BCE}"/>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235DB99C-EDCB-D6C3-2083-649EBE85053E}"/>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a:extLst>
              <a:ext uri="{FF2B5EF4-FFF2-40B4-BE49-F238E27FC236}">
                <a16:creationId xmlns:a16="http://schemas.microsoft.com/office/drawing/2014/main" id="{81B8F5FD-3C1E-ED2B-FEED-204E697F924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6" name="Slide Number Placeholder 5">
            <a:extLst>
              <a:ext uri="{FF2B5EF4-FFF2-40B4-BE49-F238E27FC236}">
                <a16:creationId xmlns:a16="http://schemas.microsoft.com/office/drawing/2014/main" id="{DDFE05CD-640E-D8C4-CB9E-EDE52D29E48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AD759BC8-C107-9B15-676E-AEADF18E71A9}"/>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F53CB0FD-5D02-760B-C180-7C3CC3C5DD9B}"/>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758689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1.7 Half Blue-black">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1B0A98-E900-A313-EA54-FE650CDD9251}"/>
              </a:ext>
            </a:extLst>
          </p:cNvPr>
          <p:cNvSpPr/>
          <p:nvPr userDrawn="1"/>
        </p:nvSpPr>
        <p:spPr>
          <a:xfrm>
            <a:off x="3096000" y="0"/>
            <a:ext cx="6048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dirty="0">
              <a:solidFill>
                <a:schemeClr val="bg1"/>
              </a:solidFill>
            </a:endParaRPr>
          </a:p>
        </p:txBody>
      </p:sp>
      <p:pic>
        <p:nvPicPr>
          <p:cNvPr id="7" name="Graphic 6">
            <a:extLst>
              <a:ext uri="{FF2B5EF4-FFF2-40B4-BE49-F238E27FC236}">
                <a16:creationId xmlns:a16="http://schemas.microsoft.com/office/drawing/2014/main" id="{FC6622D9-8C8C-7A92-9836-8782F4AE736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3" name="Text Placeholder 42">
            <a:extLst>
              <a:ext uri="{FF2B5EF4-FFF2-40B4-BE49-F238E27FC236}">
                <a16:creationId xmlns:a16="http://schemas.microsoft.com/office/drawing/2014/main" id="{D45B54C3-1D2D-9E4E-D404-A3087EA115CF}"/>
              </a:ext>
            </a:extLst>
          </p:cNvPr>
          <p:cNvSpPr>
            <a:spLocks noGrp="1"/>
          </p:cNvSpPr>
          <p:nvPr>
            <p:ph type="body" sz="quarter" idx="12"/>
          </p:nvPr>
        </p:nvSpPr>
        <p:spPr>
          <a:xfrm>
            <a:off x="417600" y="395946"/>
            <a:ext cx="2402061" cy="340654"/>
          </a:xfrm>
          <a:prstGeom prst="rect">
            <a:avLst/>
          </a:prstGeom>
        </p:spPr>
        <p:txBody>
          <a:bodyPr lIns="0" tIns="0" rIns="0" bIns="0"/>
          <a:lstStyle>
            <a:lvl1pPr marL="0" indent="0">
              <a:lnSpc>
                <a:spcPct val="100000"/>
              </a:lnSpc>
              <a:spcBef>
                <a:spcPts val="0"/>
              </a:spcBef>
              <a:buNone/>
              <a:defRPr sz="2400" baseline="0">
                <a:solidFill>
                  <a:schemeClr val="bg1"/>
                </a:solidFill>
                <a:latin typeface="Nokia Pure Headline Light" panose="020B0304020202020204" pitchFamily="34" charset="0"/>
              </a:defRPr>
            </a:lvl1pPr>
          </a:lstStyle>
          <a:p>
            <a:pPr lvl="0"/>
            <a:r>
              <a:rPr lang="en-US" noProof="0"/>
              <a:t>Click to edit Master text styles</a:t>
            </a:r>
          </a:p>
        </p:txBody>
      </p:sp>
      <p:sp>
        <p:nvSpPr>
          <p:cNvPr id="9" name="Text Placeholder 42">
            <a:extLst>
              <a:ext uri="{FF2B5EF4-FFF2-40B4-BE49-F238E27FC236}">
                <a16:creationId xmlns:a16="http://schemas.microsoft.com/office/drawing/2014/main" id="{8941B831-C2DE-2572-4B83-66D9963A38BB}"/>
              </a:ext>
            </a:extLst>
          </p:cNvPr>
          <p:cNvSpPr>
            <a:spLocks noGrp="1"/>
          </p:cNvSpPr>
          <p:nvPr>
            <p:ph type="body" sz="quarter" idx="13" hasCustomPrompt="1"/>
          </p:nvPr>
        </p:nvSpPr>
        <p:spPr>
          <a:xfrm>
            <a:off x="417600" y="764520"/>
            <a:ext cx="2402061" cy="340654"/>
          </a:xfrm>
          <a:prstGeom prst="rect">
            <a:avLst/>
          </a:prstGeom>
        </p:spPr>
        <p:txBody>
          <a:bodyPr lIns="0" tIns="0" rIns="0" bIns="0"/>
          <a:lstStyle>
            <a:lvl1pPr marL="0" indent="0">
              <a:lnSpc>
                <a:spcPct val="100000"/>
              </a:lnSpc>
              <a:spcBef>
                <a:spcPts val="0"/>
              </a:spcBef>
              <a:buNone/>
              <a:defRPr sz="1800" baseline="0">
                <a:solidFill>
                  <a:schemeClr val="bg1"/>
                </a:solidFill>
                <a:latin typeface="Nokia Pure Headline Light" panose="020B0304020202020204" pitchFamily="34" charset="0"/>
              </a:defRPr>
            </a:lvl1pPr>
          </a:lstStyle>
          <a:p>
            <a:pPr lvl="0"/>
            <a:r>
              <a:rPr lang="en-US" noProof="0" dirty="0"/>
              <a:t>Click to edit headline</a:t>
            </a:r>
          </a:p>
        </p:txBody>
      </p:sp>
      <p:sp>
        <p:nvSpPr>
          <p:cNvPr id="10" name="Text Placeholder 12">
            <a:extLst>
              <a:ext uri="{FF2B5EF4-FFF2-40B4-BE49-F238E27FC236}">
                <a16:creationId xmlns:a16="http://schemas.microsoft.com/office/drawing/2014/main" id="{FB285814-4F22-732A-01D4-3A2D98D8E435}"/>
              </a:ext>
            </a:extLst>
          </p:cNvPr>
          <p:cNvSpPr>
            <a:spLocks noGrp="1"/>
          </p:cNvSpPr>
          <p:nvPr>
            <p:ph type="body" sz="quarter" idx="14"/>
          </p:nvPr>
        </p:nvSpPr>
        <p:spPr>
          <a:xfrm>
            <a:off x="417339" y="1260000"/>
            <a:ext cx="2402061" cy="329184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bg1"/>
                </a:solidFill>
              </a:defRPr>
            </a:lvl1pPr>
            <a:lvl2pPr marL="360000" indent="-180000">
              <a:lnSpc>
                <a:spcPct val="100000"/>
              </a:lnSpc>
              <a:spcBef>
                <a:spcPts val="0"/>
              </a:spcBef>
              <a:spcAft>
                <a:spcPts val="600"/>
              </a:spcAft>
              <a:buSzPct val="70000"/>
              <a:defRPr sz="1200">
                <a:solidFill>
                  <a:schemeClr val="bg1"/>
                </a:solidFill>
              </a:defRPr>
            </a:lvl2pPr>
            <a:lvl3pPr marL="540000" indent="-180000">
              <a:lnSpc>
                <a:spcPct val="100000"/>
              </a:lnSpc>
              <a:spcBef>
                <a:spcPts val="0"/>
              </a:spcBef>
              <a:spcAft>
                <a:spcPts val="600"/>
              </a:spcAft>
              <a:buSzPct val="70000"/>
              <a:defRPr sz="1200">
                <a:solidFill>
                  <a:schemeClr val="bg1"/>
                </a:solidFill>
              </a:defRPr>
            </a:lvl3pPr>
            <a:lvl4pPr marL="720000" indent="-180000">
              <a:lnSpc>
                <a:spcPct val="100000"/>
              </a:lnSpc>
              <a:spcBef>
                <a:spcPts val="0"/>
              </a:spcBef>
              <a:spcAft>
                <a:spcPts val="600"/>
              </a:spcAft>
              <a:buSzPct val="70000"/>
              <a:defRPr sz="1200">
                <a:solidFill>
                  <a:schemeClr val="bg1"/>
                </a:solidFill>
              </a:defRPr>
            </a:lvl4pPr>
            <a:lvl5pPr marL="900000" indent="-180000">
              <a:lnSpc>
                <a:spcPct val="100000"/>
              </a:lnSpc>
              <a:spcBef>
                <a:spcPts val="0"/>
              </a:spcBef>
              <a:spcAft>
                <a:spcPts val="600"/>
              </a:spcAft>
              <a:buSzPct val="70000"/>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5884C8A4-6AD2-B11C-DB11-02D4D662D7E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2" name="Slide Number Placeholder 5">
            <a:extLst>
              <a:ext uri="{FF2B5EF4-FFF2-40B4-BE49-F238E27FC236}">
                <a16:creationId xmlns:a16="http://schemas.microsoft.com/office/drawing/2014/main" id="{37487328-2697-279F-E20D-91C4C573F75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BFC15A2F-1CD7-4840-2A5F-B6E52DFFB1A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4B3AB92F-F3C9-83A8-7063-25752C64EEF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294548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N Blue gree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97BECFD-8EA7-0689-338E-FF79734814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Graphic 5">
            <a:extLst>
              <a:ext uri="{FF2B5EF4-FFF2-40B4-BE49-F238E27FC236}">
                <a16:creationId xmlns:a16="http://schemas.microsoft.com/office/drawing/2014/main" id="{B8976C7B-2688-70F3-77A4-4D1113FB54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5144400" cy="5144400"/>
          </a:xfrm>
          <a:prstGeom prst="rect">
            <a:avLst/>
          </a:prstGeom>
        </p:spPr>
      </p:pic>
      <p:sp>
        <p:nvSpPr>
          <p:cNvPr id="2" name="Title 4">
            <a:extLst>
              <a:ext uri="{FF2B5EF4-FFF2-40B4-BE49-F238E27FC236}">
                <a16:creationId xmlns:a16="http://schemas.microsoft.com/office/drawing/2014/main" id="{FCA7DC03-F552-0867-352F-D9703C6058FC}"/>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4" name="Text Placeholder 3">
            <a:extLst>
              <a:ext uri="{FF2B5EF4-FFF2-40B4-BE49-F238E27FC236}">
                <a16:creationId xmlns:a16="http://schemas.microsoft.com/office/drawing/2014/main" id="{095DCB03-B7A1-6B00-BC51-6A2712B64A79}"/>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10" name="Graphic 3">
            <a:extLst>
              <a:ext uri="{FF2B5EF4-FFF2-40B4-BE49-F238E27FC236}">
                <a16:creationId xmlns:a16="http://schemas.microsoft.com/office/drawing/2014/main" id="{49D9392C-9E29-427F-3C29-C64146E898C7}"/>
              </a:ext>
            </a:extLst>
          </p:cNvPr>
          <p:cNvGrpSpPr/>
          <p:nvPr userDrawn="1"/>
        </p:nvGrpSpPr>
        <p:grpSpPr>
          <a:xfrm>
            <a:off x="1237478" y="4482674"/>
            <a:ext cx="1363492" cy="307063"/>
            <a:chOff x="469958" y="1647414"/>
            <a:chExt cx="8205029" cy="1847802"/>
          </a:xfrm>
          <a:solidFill>
            <a:schemeClr val="bg1"/>
          </a:solidFill>
        </p:grpSpPr>
        <p:sp>
          <p:nvSpPr>
            <p:cNvPr id="11" name="Freeform 33">
              <a:extLst>
                <a:ext uri="{FF2B5EF4-FFF2-40B4-BE49-F238E27FC236}">
                  <a16:creationId xmlns:a16="http://schemas.microsoft.com/office/drawing/2014/main" id="{86483177-9ABF-3F5C-ED1D-16C01EEE37C3}"/>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97C96119-D9F7-8022-5694-A13E7950B52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3" name="Freeform 35">
              <a:extLst>
                <a:ext uri="{FF2B5EF4-FFF2-40B4-BE49-F238E27FC236}">
                  <a16:creationId xmlns:a16="http://schemas.microsoft.com/office/drawing/2014/main" id="{247CB589-C660-36A6-BF29-1327034A981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4" name="Freeform 36">
              <a:extLst>
                <a:ext uri="{FF2B5EF4-FFF2-40B4-BE49-F238E27FC236}">
                  <a16:creationId xmlns:a16="http://schemas.microsoft.com/office/drawing/2014/main" id="{2B915696-0B26-9206-B2E7-93708805BDBC}"/>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5" name="Freeform 37">
              <a:extLst>
                <a:ext uri="{FF2B5EF4-FFF2-40B4-BE49-F238E27FC236}">
                  <a16:creationId xmlns:a16="http://schemas.microsoft.com/office/drawing/2014/main" id="{AA3A0836-5277-7254-E598-6DE9FA1A526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3" name="TextBox 2">
            <a:extLst>
              <a:ext uri="{FF2B5EF4-FFF2-40B4-BE49-F238E27FC236}">
                <a16:creationId xmlns:a16="http://schemas.microsoft.com/office/drawing/2014/main" id="{659763D9-588F-2473-91CB-B8C347B72189}"/>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6" name="Slide Number Placeholder 5">
            <a:extLst>
              <a:ext uri="{FF2B5EF4-FFF2-40B4-BE49-F238E27FC236}">
                <a16:creationId xmlns:a16="http://schemas.microsoft.com/office/drawing/2014/main" id="{23FCDC52-0E62-A2F4-0387-BFC107C7F663}"/>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7" name="Straight Connector 16">
            <a:extLst>
              <a:ext uri="{FF2B5EF4-FFF2-40B4-BE49-F238E27FC236}">
                <a16:creationId xmlns:a16="http://schemas.microsoft.com/office/drawing/2014/main" id="{E9BC003D-0EF9-EF09-FA3B-B06705810FC8}"/>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2">
            <a:extLst>
              <a:ext uri="{FF2B5EF4-FFF2-40B4-BE49-F238E27FC236}">
                <a16:creationId xmlns:a16="http://schemas.microsoft.com/office/drawing/2014/main" id="{753EC447-D430-EA30-E1F1-75D216432106}"/>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550963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tx2"/>
                </a:solidFill>
              </a:defRPr>
            </a:lvl1pPr>
            <a:lvl2pPr marL="180000" indent="0">
              <a:lnSpc>
                <a:spcPct val="100000"/>
              </a:lnSpc>
              <a:spcBef>
                <a:spcPts val="0"/>
              </a:spcBef>
              <a:spcAft>
                <a:spcPts val="600"/>
              </a:spcAft>
              <a:buSzPct val="70000"/>
              <a:buNone/>
              <a:defRPr sz="1200">
                <a:solidFill>
                  <a:schemeClr val="tx2"/>
                </a:solidFill>
              </a:defRPr>
            </a:lvl2pPr>
            <a:lvl3pPr marL="360000" indent="0">
              <a:lnSpc>
                <a:spcPct val="100000"/>
              </a:lnSpc>
              <a:spcBef>
                <a:spcPts val="0"/>
              </a:spcBef>
              <a:spcAft>
                <a:spcPts val="600"/>
              </a:spcAft>
              <a:buSzPct val="70000"/>
              <a:buNone/>
              <a:defRPr sz="1200">
                <a:solidFill>
                  <a:schemeClr val="tx2"/>
                </a:solidFill>
              </a:defRPr>
            </a:lvl3pPr>
            <a:lvl4pPr marL="540000" indent="0">
              <a:lnSpc>
                <a:spcPct val="100000"/>
              </a:lnSpc>
              <a:spcBef>
                <a:spcPts val="0"/>
              </a:spcBef>
              <a:spcAft>
                <a:spcPts val="600"/>
              </a:spcAft>
              <a:buSzPct val="70000"/>
              <a:buNone/>
              <a:defRPr sz="1200">
                <a:solidFill>
                  <a:schemeClr val="tx2"/>
                </a:solidFill>
              </a:defRPr>
            </a:lvl4pPr>
            <a:lvl5pPr marL="720000" indent="0">
              <a:lnSpc>
                <a:spcPct val="100000"/>
              </a:lnSpc>
              <a:spcBef>
                <a:spcPts val="0"/>
              </a:spcBef>
              <a:spcAft>
                <a:spcPts val="600"/>
              </a:spcAft>
              <a:buSzPct val="70000"/>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56FD5FAA-4E42-2A01-7A0D-9D47214A39C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1" name="Slide Number Placeholder 5">
            <a:extLst>
              <a:ext uri="{FF2B5EF4-FFF2-40B4-BE49-F238E27FC236}">
                <a16:creationId xmlns:a16="http://schemas.microsoft.com/office/drawing/2014/main" id="{243C41B3-444A-B935-7F1C-44CC756EF99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CDFE4EE1-1B23-D0EA-39ED-CDDC6ECFE4B2}"/>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C726386B-D9AC-0FCA-9F12-0FA32276F2A0}"/>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957089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N Purple blu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81E104F6-2E1E-CFDD-A69D-C115384F15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Graphic 4">
            <a:extLst>
              <a:ext uri="{FF2B5EF4-FFF2-40B4-BE49-F238E27FC236}">
                <a16:creationId xmlns:a16="http://schemas.microsoft.com/office/drawing/2014/main" id="{0E27FD93-255E-C585-12C2-E99681C9BE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901"/>
            <a:ext cx="5144400" cy="5144400"/>
          </a:xfrm>
          <a:prstGeom prst="rect">
            <a:avLst/>
          </a:prstGeom>
        </p:spPr>
      </p:pic>
      <p:sp>
        <p:nvSpPr>
          <p:cNvPr id="11" name="Title 4">
            <a:extLst>
              <a:ext uri="{FF2B5EF4-FFF2-40B4-BE49-F238E27FC236}">
                <a16:creationId xmlns:a16="http://schemas.microsoft.com/office/drawing/2014/main" id="{59E922F0-08F0-9919-8C26-CE716C3AE5B2}"/>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2" name="Text Placeholder 3">
            <a:extLst>
              <a:ext uri="{FF2B5EF4-FFF2-40B4-BE49-F238E27FC236}">
                <a16:creationId xmlns:a16="http://schemas.microsoft.com/office/drawing/2014/main" id="{FDF29A45-EE41-3151-6F22-1274BFD4DDDB}"/>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7" name="Graphic 3">
            <a:extLst>
              <a:ext uri="{FF2B5EF4-FFF2-40B4-BE49-F238E27FC236}">
                <a16:creationId xmlns:a16="http://schemas.microsoft.com/office/drawing/2014/main" id="{AC803887-2AFC-DF73-DE60-1BE27DDE158C}"/>
              </a:ext>
            </a:extLst>
          </p:cNvPr>
          <p:cNvGrpSpPr/>
          <p:nvPr userDrawn="1"/>
        </p:nvGrpSpPr>
        <p:grpSpPr>
          <a:xfrm>
            <a:off x="1237478" y="4482674"/>
            <a:ext cx="1363492" cy="307063"/>
            <a:chOff x="469958" y="1647414"/>
            <a:chExt cx="8205029" cy="1847802"/>
          </a:xfrm>
          <a:solidFill>
            <a:schemeClr val="bg1"/>
          </a:solidFill>
        </p:grpSpPr>
        <p:sp>
          <p:nvSpPr>
            <p:cNvPr id="8" name="Freeform 33">
              <a:extLst>
                <a:ext uri="{FF2B5EF4-FFF2-40B4-BE49-F238E27FC236}">
                  <a16:creationId xmlns:a16="http://schemas.microsoft.com/office/drawing/2014/main" id="{FB007C44-CA5E-747F-537B-FA8B422F6EF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4">
              <a:extLst>
                <a:ext uri="{FF2B5EF4-FFF2-40B4-BE49-F238E27FC236}">
                  <a16:creationId xmlns:a16="http://schemas.microsoft.com/office/drawing/2014/main" id="{ACD5E94E-82F7-2222-8DA7-BF2F4217D47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3" name="Freeform 35">
              <a:extLst>
                <a:ext uri="{FF2B5EF4-FFF2-40B4-BE49-F238E27FC236}">
                  <a16:creationId xmlns:a16="http://schemas.microsoft.com/office/drawing/2014/main" id="{3422F086-3538-B59C-A13B-E07C6B18072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4" name="Freeform 36">
              <a:extLst>
                <a:ext uri="{FF2B5EF4-FFF2-40B4-BE49-F238E27FC236}">
                  <a16:creationId xmlns:a16="http://schemas.microsoft.com/office/drawing/2014/main" id="{64270631-5CE7-99C0-6E82-FDECFC1D363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5" name="Freeform 37">
              <a:extLst>
                <a:ext uri="{FF2B5EF4-FFF2-40B4-BE49-F238E27FC236}">
                  <a16:creationId xmlns:a16="http://schemas.microsoft.com/office/drawing/2014/main" id="{AEC4CD95-FA07-887B-3375-C4368A44AF15}"/>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853E137B-4AA1-0543-1336-DFC6E4FFB011}"/>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6" name="Slide Number Placeholder 5">
            <a:extLst>
              <a:ext uri="{FF2B5EF4-FFF2-40B4-BE49-F238E27FC236}">
                <a16:creationId xmlns:a16="http://schemas.microsoft.com/office/drawing/2014/main" id="{64A66DCC-053F-B59E-D123-FE02866DE14E}"/>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7" name="Straight Connector 16">
            <a:extLst>
              <a:ext uri="{FF2B5EF4-FFF2-40B4-BE49-F238E27FC236}">
                <a16:creationId xmlns:a16="http://schemas.microsoft.com/office/drawing/2014/main" id="{D444D486-4F66-A858-1E27-52EA0097BAEE}"/>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Footer Placeholder 2">
            <a:extLst>
              <a:ext uri="{FF2B5EF4-FFF2-40B4-BE49-F238E27FC236}">
                <a16:creationId xmlns:a16="http://schemas.microsoft.com/office/drawing/2014/main" id="{FD4ACE8F-B23A-798D-9D92-BC5D1372B743}"/>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910973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N Pink">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C7D16BB-9265-7D3A-E136-8F028A9F86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0" name="Graphic 19">
            <a:extLst>
              <a:ext uri="{FF2B5EF4-FFF2-40B4-BE49-F238E27FC236}">
                <a16:creationId xmlns:a16="http://schemas.microsoft.com/office/drawing/2014/main" id="{A7536232-7B28-DCFA-37A3-EEBA7365A53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5144400" cy="5144400"/>
          </a:xfrm>
          <a:prstGeom prst="rect">
            <a:avLst/>
          </a:prstGeom>
        </p:spPr>
      </p:pic>
      <p:sp>
        <p:nvSpPr>
          <p:cNvPr id="9" name="Title 4">
            <a:extLst>
              <a:ext uri="{FF2B5EF4-FFF2-40B4-BE49-F238E27FC236}">
                <a16:creationId xmlns:a16="http://schemas.microsoft.com/office/drawing/2014/main" id="{44BBE444-2A25-873F-1D05-3ED543575B73}"/>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0" name="Text Placeholder 3">
            <a:extLst>
              <a:ext uri="{FF2B5EF4-FFF2-40B4-BE49-F238E27FC236}">
                <a16:creationId xmlns:a16="http://schemas.microsoft.com/office/drawing/2014/main" id="{1CE0441B-626C-B0BA-7F19-6E6E187E9F84}"/>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12" name="Graphic 3">
            <a:extLst>
              <a:ext uri="{FF2B5EF4-FFF2-40B4-BE49-F238E27FC236}">
                <a16:creationId xmlns:a16="http://schemas.microsoft.com/office/drawing/2014/main" id="{BBCFFB55-AEE0-B60F-9245-9C27632712D3}"/>
              </a:ext>
            </a:extLst>
          </p:cNvPr>
          <p:cNvGrpSpPr/>
          <p:nvPr userDrawn="1"/>
        </p:nvGrpSpPr>
        <p:grpSpPr>
          <a:xfrm>
            <a:off x="1237478" y="4482674"/>
            <a:ext cx="1363492" cy="307063"/>
            <a:chOff x="469958" y="1647414"/>
            <a:chExt cx="8205029" cy="1847802"/>
          </a:xfrm>
          <a:solidFill>
            <a:schemeClr val="bg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D16C6526-B799-7D3B-3355-24FCAF3C0E0C}"/>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6" name="Slide Number Placeholder 5">
            <a:extLst>
              <a:ext uri="{FF2B5EF4-FFF2-40B4-BE49-F238E27FC236}">
                <a16:creationId xmlns:a16="http://schemas.microsoft.com/office/drawing/2014/main" id="{DF8A50C4-0B90-3430-16AC-9B9A65591143}"/>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F2A9AEB3-FBA4-4EE3-A02B-9BF60D2824E6}"/>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DD3CEBA2-006C-A925-B52F-0D0CA4CB8195}"/>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154815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N Pink">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74FB718-4590-313D-1532-FE817A22ACB4}"/>
              </a:ext>
            </a:extLst>
          </p:cNvPr>
          <p:cNvSpPr/>
          <p:nvPr/>
        </p:nvSpPr>
        <p:spPr>
          <a:xfrm>
            <a:off x="0" y="0"/>
            <a:ext cx="5144400" cy="5144400"/>
          </a:xfrm>
          <a:custGeom>
            <a:avLst/>
            <a:gdLst>
              <a:gd name="connsiteX0" fmla="*/ 0 w 5144400"/>
              <a:gd name="connsiteY0" fmla="*/ 0 h 5144400"/>
              <a:gd name="connsiteX1" fmla="*/ 5144400 w 5144400"/>
              <a:gd name="connsiteY1" fmla="*/ 0 h 5144400"/>
              <a:gd name="connsiteX2" fmla="*/ 5144400 w 5144400"/>
              <a:gd name="connsiteY2" fmla="*/ 5144400 h 5144400"/>
              <a:gd name="connsiteX3" fmla="*/ 0 w 5144400"/>
              <a:gd name="connsiteY3" fmla="*/ 5144400 h 5144400"/>
            </a:gdLst>
            <a:ahLst/>
            <a:cxnLst>
              <a:cxn ang="0">
                <a:pos x="connsiteX0" y="connsiteY0"/>
              </a:cxn>
              <a:cxn ang="0">
                <a:pos x="connsiteX1" y="connsiteY1"/>
              </a:cxn>
              <a:cxn ang="0">
                <a:pos x="connsiteX2" y="connsiteY2"/>
              </a:cxn>
              <a:cxn ang="0">
                <a:pos x="connsiteX3" y="connsiteY3"/>
              </a:cxn>
            </a:cxnLst>
            <a:rect l="l" t="t" r="r" b="b"/>
            <a:pathLst>
              <a:path w="5144400" h="5144400">
                <a:moveTo>
                  <a:pt x="0" y="0"/>
                </a:moveTo>
                <a:lnTo>
                  <a:pt x="5144400" y="0"/>
                </a:lnTo>
                <a:lnTo>
                  <a:pt x="5144400" y="5144400"/>
                </a:lnTo>
                <a:lnTo>
                  <a:pt x="0" y="5144400"/>
                </a:lnTo>
                <a:close/>
              </a:path>
            </a:pathLst>
          </a:custGeom>
          <a:noFill/>
          <a:ln w="2678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6585F427-7AA2-BA79-9FAB-3B20B348D66A}"/>
              </a:ext>
            </a:extLst>
          </p:cNvPr>
          <p:cNvSpPr/>
          <p:nvPr/>
        </p:nvSpPr>
        <p:spPr>
          <a:xfrm>
            <a:off x="0" y="0"/>
            <a:ext cx="5144400" cy="5144400"/>
          </a:xfrm>
          <a:custGeom>
            <a:avLst/>
            <a:gdLst>
              <a:gd name="connsiteX0" fmla="*/ 0 w 5144400"/>
              <a:gd name="connsiteY0" fmla="*/ 0 h 5144400"/>
              <a:gd name="connsiteX1" fmla="*/ 0 w 5144400"/>
              <a:gd name="connsiteY1" fmla="*/ 5144400 h 5144400"/>
              <a:gd name="connsiteX2" fmla="*/ 794971 w 5144400"/>
              <a:gd name="connsiteY2" fmla="*/ 5144400 h 5144400"/>
              <a:gd name="connsiteX3" fmla="*/ 794971 w 5144400"/>
              <a:gd name="connsiteY3" fmla="*/ 1741594 h 5144400"/>
              <a:gd name="connsiteX4" fmla="*/ 5144400 w 5144400"/>
              <a:gd name="connsiteY4" fmla="*/ 5144400 h 5144400"/>
              <a:gd name="connsiteX5" fmla="*/ 5144400 w 5144400"/>
              <a:gd name="connsiteY5" fmla="*/ 4142850 h 5144400"/>
              <a:gd name="connsiteX6" fmla="*/ 0 w 5144400"/>
              <a:gd name="connsiteY6" fmla="*/ 0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4400" h="5144400">
                <a:moveTo>
                  <a:pt x="0" y="0"/>
                </a:moveTo>
                <a:lnTo>
                  <a:pt x="0" y="5144400"/>
                </a:lnTo>
                <a:cubicBezTo>
                  <a:pt x="0" y="5144400"/>
                  <a:pt x="794971" y="5144400"/>
                  <a:pt x="794971" y="5144400"/>
                </a:cubicBezTo>
                <a:lnTo>
                  <a:pt x="794971" y="1741594"/>
                </a:lnTo>
                <a:cubicBezTo>
                  <a:pt x="794971" y="1741594"/>
                  <a:pt x="5144400" y="5144400"/>
                  <a:pt x="5144400" y="5144400"/>
                </a:cubicBezTo>
                <a:lnTo>
                  <a:pt x="5144400" y="4142850"/>
                </a:lnTo>
                <a:lnTo>
                  <a:pt x="0" y="0"/>
                </a:lnTo>
                <a:close/>
              </a:path>
            </a:pathLst>
          </a:custGeom>
          <a:solidFill>
            <a:schemeClr val="accent1"/>
          </a:solidFill>
          <a:ln w="26789" cap="flat">
            <a:noFill/>
            <a:prstDash val="solid"/>
            <a:miter/>
          </a:ln>
        </p:spPr>
        <p:txBody>
          <a:bodyPr rtlCol="0" anchor="ctr"/>
          <a:lstStyle/>
          <a:p>
            <a:endParaRPr lang="en-US"/>
          </a:p>
        </p:txBody>
      </p:sp>
      <p:sp>
        <p:nvSpPr>
          <p:cNvPr id="9" name="Title 4">
            <a:extLst>
              <a:ext uri="{FF2B5EF4-FFF2-40B4-BE49-F238E27FC236}">
                <a16:creationId xmlns:a16="http://schemas.microsoft.com/office/drawing/2014/main" id="{44BBE444-2A25-873F-1D05-3ED543575B73}"/>
              </a:ext>
            </a:extLst>
          </p:cNvPr>
          <p:cNvSpPr>
            <a:spLocks noGrp="1"/>
          </p:cNvSpPr>
          <p:nvPr>
            <p:ph type="title" hasCustomPrompt="1"/>
          </p:nvPr>
        </p:nvSpPr>
        <p:spPr>
          <a:xfrm>
            <a:off x="5292671" y="701061"/>
            <a:ext cx="3433727"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accent1"/>
                </a:solidFill>
                <a:latin typeface="+mj-lt"/>
                <a:ea typeface="+mn-ea"/>
                <a:cs typeface="+mn-cs"/>
              </a:defRPr>
            </a:lvl1pPr>
          </a:lstStyle>
          <a:p>
            <a:r>
              <a:rPr lang="en-GB" dirty="0"/>
              <a:t>Presentation</a:t>
            </a:r>
            <a:br>
              <a:rPr lang="en-GB" dirty="0"/>
            </a:br>
            <a:r>
              <a:rPr lang="en-GB" dirty="0"/>
              <a:t>Title (2 lines)</a:t>
            </a:r>
          </a:p>
        </p:txBody>
      </p:sp>
      <p:sp>
        <p:nvSpPr>
          <p:cNvPr id="10" name="Text Placeholder 3">
            <a:extLst>
              <a:ext uri="{FF2B5EF4-FFF2-40B4-BE49-F238E27FC236}">
                <a16:creationId xmlns:a16="http://schemas.microsoft.com/office/drawing/2014/main" id="{1CE0441B-626C-B0BA-7F19-6E6E187E9F84}"/>
              </a:ext>
            </a:extLst>
          </p:cNvPr>
          <p:cNvSpPr>
            <a:spLocks noGrp="1"/>
          </p:cNvSpPr>
          <p:nvPr>
            <p:ph type="body" sz="quarter" idx="12" hasCustomPrompt="1"/>
          </p:nvPr>
        </p:nvSpPr>
        <p:spPr>
          <a:xfrm>
            <a:off x="5292671" y="2126098"/>
            <a:ext cx="3433727"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accent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12" name="Graphic 3">
            <a:extLst>
              <a:ext uri="{FF2B5EF4-FFF2-40B4-BE49-F238E27FC236}">
                <a16:creationId xmlns:a16="http://schemas.microsoft.com/office/drawing/2014/main" id="{BBCFFB55-AEE0-B60F-9245-9C27632712D3}"/>
              </a:ext>
            </a:extLst>
          </p:cNvPr>
          <p:cNvGrpSpPr/>
          <p:nvPr userDrawn="1"/>
        </p:nvGrpSpPr>
        <p:grpSpPr>
          <a:xfrm>
            <a:off x="1237478" y="4482674"/>
            <a:ext cx="1363492" cy="307063"/>
            <a:chOff x="469958" y="1647414"/>
            <a:chExt cx="8205029" cy="1847802"/>
          </a:xfrm>
          <a:solidFill>
            <a:schemeClr val="accent1"/>
          </a:solidFill>
        </p:grpSpPr>
        <p:sp>
          <p:nvSpPr>
            <p:cNvPr id="13" name="Freeform 33">
              <a:extLst>
                <a:ext uri="{FF2B5EF4-FFF2-40B4-BE49-F238E27FC236}">
                  <a16:creationId xmlns:a16="http://schemas.microsoft.com/office/drawing/2014/main" id="{488E8824-AD70-39E9-BE21-40A428AA16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4" name="Freeform 34">
              <a:extLst>
                <a:ext uri="{FF2B5EF4-FFF2-40B4-BE49-F238E27FC236}">
                  <a16:creationId xmlns:a16="http://schemas.microsoft.com/office/drawing/2014/main" id="{CAC7C88C-6569-86EB-A912-A81A3D3D323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5" name="Freeform 35">
              <a:extLst>
                <a:ext uri="{FF2B5EF4-FFF2-40B4-BE49-F238E27FC236}">
                  <a16:creationId xmlns:a16="http://schemas.microsoft.com/office/drawing/2014/main" id="{631B0B37-63CB-7184-5451-7161305EE5D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6" name="Freeform 36">
              <a:extLst>
                <a:ext uri="{FF2B5EF4-FFF2-40B4-BE49-F238E27FC236}">
                  <a16:creationId xmlns:a16="http://schemas.microsoft.com/office/drawing/2014/main" id="{7CABF032-2DB3-FBD2-FA1D-C42334098181}"/>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7" name="Freeform 37">
              <a:extLst>
                <a:ext uri="{FF2B5EF4-FFF2-40B4-BE49-F238E27FC236}">
                  <a16:creationId xmlns:a16="http://schemas.microsoft.com/office/drawing/2014/main" id="{93CE2008-A2FB-AA6A-EE55-3A2E2A88572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D16C6526-B799-7D3B-3355-24FCAF3C0E0C}"/>
              </a:ext>
            </a:extLst>
          </p:cNvPr>
          <p:cNvSpPr txBox="1"/>
          <p:nvPr userDrawn="1"/>
        </p:nvSpPr>
        <p:spPr>
          <a:xfrm>
            <a:off x="5553597"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6" name="Slide Number Placeholder 5">
            <a:extLst>
              <a:ext uri="{FF2B5EF4-FFF2-40B4-BE49-F238E27FC236}">
                <a16:creationId xmlns:a16="http://schemas.microsoft.com/office/drawing/2014/main" id="{DF8A50C4-0B90-3430-16AC-9B9A65591143}"/>
              </a:ext>
            </a:extLst>
          </p:cNvPr>
          <p:cNvSpPr txBox="1">
            <a:spLocks/>
          </p:cNvSpPr>
          <p:nvPr userDrawn="1"/>
        </p:nvSpPr>
        <p:spPr>
          <a:xfrm>
            <a:off x="5292671"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7" name="Straight Connector 6">
            <a:extLst>
              <a:ext uri="{FF2B5EF4-FFF2-40B4-BE49-F238E27FC236}">
                <a16:creationId xmlns:a16="http://schemas.microsoft.com/office/drawing/2014/main" id="{F2A9AEB3-FBA4-4EE3-A02B-9BF60D2824E6}"/>
              </a:ext>
            </a:extLst>
          </p:cNvPr>
          <p:cNvCxnSpPr>
            <a:cxnSpLocks/>
          </p:cNvCxnSpPr>
          <p:nvPr userDrawn="1"/>
        </p:nvCxnSpPr>
        <p:spPr>
          <a:xfrm>
            <a:off x="6274196"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DD3CEBA2-006C-A925-B52F-0D0CA4CB8195}"/>
              </a:ext>
            </a:extLst>
          </p:cNvPr>
          <p:cNvSpPr>
            <a:spLocks noGrp="1"/>
          </p:cNvSpPr>
          <p:nvPr>
            <p:ph type="ftr" sz="quarter" idx="3"/>
          </p:nvPr>
        </p:nvSpPr>
        <p:spPr>
          <a:xfrm>
            <a:off x="6378179" y="4858555"/>
            <a:ext cx="2592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dirty="0"/>
              <a:t>Apply appropriate data classification. Apply document ID (if applicable).</a:t>
            </a:r>
          </a:p>
        </p:txBody>
      </p:sp>
    </p:spTree>
    <p:extLst>
      <p:ext uri="{BB962C8B-B14F-4D97-AF65-F5344CB8AC3E}">
        <p14:creationId xmlns:p14="http://schemas.microsoft.com/office/powerpoint/2010/main" val="16743202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O Blue green">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18A7CBB0-A767-7247-8638-81BC366967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7BBDEA00-FE7A-639E-C16F-BC5E3DBD8FD3}"/>
              </a:ext>
            </a:extLst>
          </p:cNvPr>
          <p:cNvGrpSpPr/>
          <p:nvPr userDrawn="1"/>
        </p:nvGrpSpPr>
        <p:grpSpPr>
          <a:xfrm>
            <a:off x="6981148" y="2418218"/>
            <a:ext cx="1363492" cy="307063"/>
            <a:chOff x="469958" y="1647414"/>
            <a:chExt cx="8205029" cy="1847802"/>
          </a:xfrm>
          <a:solidFill>
            <a:schemeClr val="bg1"/>
          </a:solidFill>
        </p:grpSpPr>
        <p:sp>
          <p:nvSpPr>
            <p:cNvPr id="4" name="Freeform 24">
              <a:extLst>
                <a:ext uri="{FF2B5EF4-FFF2-40B4-BE49-F238E27FC236}">
                  <a16:creationId xmlns:a16="http://schemas.microsoft.com/office/drawing/2014/main" id="{0B5F76F9-295B-59E5-BDCF-8B6840E5B5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25">
              <a:extLst>
                <a:ext uri="{FF2B5EF4-FFF2-40B4-BE49-F238E27FC236}">
                  <a16:creationId xmlns:a16="http://schemas.microsoft.com/office/drawing/2014/main" id="{B473941B-CE77-6414-782E-B5933651166D}"/>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26">
              <a:extLst>
                <a:ext uri="{FF2B5EF4-FFF2-40B4-BE49-F238E27FC236}">
                  <a16:creationId xmlns:a16="http://schemas.microsoft.com/office/drawing/2014/main" id="{03FCE4B1-384C-92A9-F114-45634B67A11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8" name="Freeform 27">
              <a:extLst>
                <a:ext uri="{FF2B5EF4-FFF2-40B4-BE49-F238E27FC236}">
                  <a16:creationId xmlns:a16="http://schemas.microsoft.com/office/drawing/2014/main" id="{16718376-BEBA-6EC2-B9BA-05AEA785303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2" name="Freeform 28">
              <a:extLst>
                <a:ext uri="{FF2B5EF4-FFF2-40B4-BE49-F238E27FC236}">
                  <a16:creationId xmlns:a16="http://schemas.microsoft.com/office/drawing/2014/main" id="{55E96EEC-F984-9065-5EAC-AF9297B31DF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3" name="Graphic 12">
            <a:extLst>
              <a:ext uri="{FF2B5EF4-FFF2-40B4-BE49-F238E27FC236}">
                <a16:creationId xmlns:a16="http://schemas.microsoft.com/office/drawing/2014/main" id="{8CEF710E-39E1-082B-B52C-E37B4EEF550E}"/>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4" name="Title 4">
            <a:extLst>
              <a:ext uri="{FF2B5EF4-FFF2-40B4-BE49-F238E27FC236}">
                <a16:creationId xmlns:a16="http://schemas.microsoft.com/office/drawing/2014/main" id="{2C6BDD68-E8AC-9D13-ED1D-D43FFC8357C6}"/>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5" name="Text Placeholder 3">
            <a:extLst>
              <a:ext uri="{FF2B5EF4-FFF2-40B4-BE49-F238E27FC236}">
                <a16:creationId xmlns:a16="http://schemas.microsoft.com/office/drawing/2014/main" id="{76BF5CE8-2417-2D5D-75FE-27E0BE07F509}"/>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87C7B85A-D75A-1A9C-EB9E-1F10BCD7B186}"/>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7" name="Slide Number Placeholder 5">
            <a:extLst>
              <a:ext uri="{FF2B5EF4-FFF2-40B4-BE49-F238E27FC236}">
                <a16:creationId xmlns:a16="http://schemas.microsoft.com/office/drawing/2014/main" id="{24452E9D-9590-537A-1306-6AC3186A676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A933135B-E6E0-A180-C59B-EA4745CE657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1E1E5813-C891-EC55-3C61-8BA65C529DFC}"/>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956997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O Blue pink">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B7370059-157B-625C-8521-D3FCF8A22D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6" name="Graphic 3">
            <a:extLst>
              <a:ext uri="{FF2B5EF4-FFF2-40B4-BE49-F238E27FC236}">
                <a16:creationId xmlns:a16="http://schemas.microsoft.com/office/drawing/2014/main" id="{7ADBC276-24FC-31B1-198D-D0A0EB5188BB}"/>
              </a:ext>
            </a:extLst>
          </p:cNvPr>
          <p:cNvGrpSpPr/>
          <p:nvPr userDrawn="1"/>
        </p:nvGrpSpPr>
        <p:grpSpPr>
          <a:xfrm>
            <a:off x="6981148" y="2418218"/>
            <a:ext cx="1363492" cy="307063"/>
            <a:chOff x="469958" y="1647414"/>
            <a:chExt cx="8205029" cy="1847802"/>
          </a:xfrm>
          <a:solidFill>
            <a:schemeClr val="bg1"/>
          </a:solidFill>
        </p:grpSpPr>
        <p:sp>
          <p:nvSpPr>
            <p:cNvPr id="7" name="Freeform 24">
              <a:extLst>
                <a:ext uri="{FF2B5EF4-FFF2-40B4-BE49-F238E27FC236}">
                  <a16:creationId xmlns:a16="http://schemas.microsoft.com/office/drawing/2014/main" id="{CDDE8834-7F71-A488-29A8-540395324479}"/>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8" name="Freeform 25">
              <a:extLst>
                <a:ext uri="{FF2B5EF4-FFF2-40B4-BE49-F238E27FC236}">
                  <a16:creationId xmlns:a16="http://schemas.microsoft.com/office/drawing/2014/main" id="{FEFA04F6-2C3F-3E38-9E08-D6990D946A8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9" name="Freeform 26">
              <a:extLst>
                <a:ext uri="{FF2B5EF4-FFF2-40B4-BE49-F238E27FC236}">
                  <a16:creationId xmlns:a16="http://schemas.microsoft.com/office/drawing/2014/main" id="{54253727-9053-862A-19CB-32DD1616812D}"/>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12" name="Freeform 27">
              <a:extLst>
                <a:ext uri="{FF2B5EF4-FFF2-40B4-BE49-F238E27FC236}">
                  <a16:creationId xmlns:a16="http://schemas.microsoft.com/office/drawing/2014/main" id="{6E5204B2-3785-90DB-45F2-F73CC4975954}"/>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3" name="Freeform 28">
              <a:extLst>
                <a:ext uri="{FF2B5EF4-FFF2-40B4-BE49-F238E27FC236}">
                  <a16:creationId xmlns:a16="http://schemas.microsoft.com/office/drawing/2014/main" id="{95BC05DD-4D63-F05A-843F-EE491020FFD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4" name="Graphic 13">
            <a:extLst>
              <a:ext uri="{FF2B5EF4-FFF2-40B4-BE49-F238E27FC236}">
                <a16:creationId xmlns:a16="http://schemas.microsoft.com/office/drawing/2014/main" id="{F41E3DBD-A4E2-6EF5-8073-EED87395D745}"/>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5" name="Title 4">
            <a:extLst>
              <a:ext uri="{FF2B5EF4-FFF2-40B4-BE49-F238E27FC236}">
                <a16:creationId xmlns:a16="http://schemas.microsoft.com/office/drawing/2014/main" id="{60E8CE17-B2D0-B92F-1A9F-C72280B6E9A3}"/>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6" name="Text Placeholder 3">
            <a:extLst>
              <a:ext uri="{FF2B5EF4-FFF2-40B4-BE49-F238E27FC236}">
                <a16:creationId xmlns:a16="http://schemas.microsoft.com/office/drawing/2014/main" id="{6BEF90E0-A2AA-9B05-58FB-3D4109E95C42}"/>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9DC94188-095E-2B15-B1C9-BFEA9CD8AD5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3" name="Slide Number Placeholder 5">
            <a:extLst>
              <a:ext uri="{FF2B5EF4-FFF2-40B4-BE49-F238E27FC236}">
                <a16:creationId xmlns:a16="http://schemas.microsoft.com/office/drawing/2014/main" id="{40B3BB8B-340F-1B2C-CFDB-82FD55A3DEA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43C0A07D-57CA-BFF4-F4D9-3C2FC68A391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8C2925E9-CEC5-C2C9-18E8-E9BC48F8A75A}"/>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3533113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6981148" y="2418218"/>
            <a:ext cx="1363492" cy="307063"/>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3A992705-E3A1-420B-69C5-44919D45057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3" name="Slide Number Placeholder 5">
            <a:extLst>
              <a:ext uri="{FF2B5EF4-FFF2-40B4-BE49-F238E27FC236}">
                <a16:creationId xmlns:a16="http://schemas.microsoft.com/office/drawing/2014/main" id="{73489F46-0E66-3662-9807-C4103C37498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124CC0F3-7292-1366-D942-BE5A3E145A42}"/>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BB3465A8-86A3-4978-6D3F-E97750AC1CD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39034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3 O Blue gree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A20ED13-DCC3-ED6C-4FB2-2B64E7F041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7" name="Graphic 3">
            <a:extLst>
              <a:ext uri="{FF2B5EF4-FFF2-40B4-BE49-F238E27FC236}">
                <a16:creationId xmlns:a16="http://schemas.microsoft.com/office/drawing/2014/main" id="{7D655505-6963-6602-F9EA-4C3B3BA5DCB7}"/>
              </a:ext>
            </a:extLst>
          </p:cNvPr>
          <p:cNvGrpSpPr/>
          <p:nvPr userDrawn="1"/>
        </p:nvGrpSpPr>
        <p:grpSpPr>
          <a:xfrm>
            <a:off x="6981148" y="2418218"/>
            <a:ext cx="1363492" cy="307063"/>
            <a:chOff x="469958" y="1647414"/>
            <a:chExt cx="8205029" cy="1847802"/>
          </a:xfrm>
          <a:solidFill>
            <a:schemeClr val="bg1"/>
          </a:solidFill>
        </p:grpSpPr>
        <p:sp>
          <p:nvSpPr>
            <p:cNvPr id="8" name="Freeform 24">
              <a:extLst>
                <a:ext uri="{FF2B5EF4-FFF2-40B4-BE49-F238E27FC236}">
                  <a16:creationId xmlns:a16="http://schemas.microsoft.com/office/drawing/2014/main" id="{7D3C8143-8E12-BEA4-801E-C540B573C9A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12" name="Freeform 25">
              <a:extLst>
                <a:ext uri="{FF2B5EF4-FFF2-40B4-BE49-F238E27FC236}">
                  <a16:creationId xmlns:a16="http://schemas.microsoft.com/office/drawing/2014/main" id="{08DD0EEC-3388-7E9D-C475-8C7C6448AEF5}"/>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13" name="Freeform 26">
              <a:extLst>
                <a:ext uri="{FF2B5EF4-FFF2-40B4-BE49-F238E27FC236}">
                  <a16:creationId xmlns:a16="http://schemas.microsoft.com/office/drawing/2014/main" id="{46AF7602-77C1-4DB0-5B0C-443AE4CE7F6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14" name="Freeform 27">
              <a:extLst>
                <a:ext uri="{FF2B5EF4-FFF2-40B4-BE49-F238E27FC236}">
                  <a16:creationId xmlns:a16="http://schemas.microsoft.com/office/drawing/2014/main" id="{CE410BEC-795B-5241-F0C2-EA9498D9FABB}"/>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15" name="Freeform 28">
              <a:extLst>
                <a:ext uri="{FF2B5EF4-FFF2-40B4-BE49-F238E27FC236}">
                  <a16:creationId xmlns:a16="http://schemas.microsoft.com/office/drawing/2014/main" id="{A382B77D-424C-AD2C-03A1-02E188F12FF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pic>
        <p:nvPicPr>
          <p:cNvPr id="16" name="Graphic 15">
            <a:extLst>
              <a:ext uri="{FF2B5EF4-FFF2-40B4-BE49-F238E27FC236}">
                <a16:creationId xmlns:a16="http://schemas.microsoft.com/office/drawing/2014/main" id="{B9438AB4-120A-6B68-C6A3-6BD51CF52D24}"/>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25034"/>
          <a:stretch/>
        </p:blipFill>
        <p:spPr>
          <a:xfrm>
            <a:off x="5126775" y="-4796"/>
            <a:ext cx="4017225" cy="5144400"/>
          </a:xfrm>
          <a:prstGeom prst="rect">
            <a:avLst/>
          </a:prstGeom>
        </p:spPr>
      </p:pic>
      <p:sp>
        <p:nvSpPr>
          <p:cNvPr id="17" name="Title 4">
            <a:extLst>
              <a:ext uri="{FF2B5EF4-FFF2-40B4-BE49-F238E27FC236}">
                <a16:creationId xmlns:a16="http://schemas.microsoft.com/office/drawing/2014/main" id="{184C4A7B-1AC5-72AD-EB05-210AB3D4C140}"/>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5F506F4-DF34-76FB-83D6-A513173F8EFA}"/>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sp>
        <p:nvSpPr>
          <p:cNvPr id="2" name="TextBox 1">
            <a:extLst>
              <a:ext uri="{FF2B5EF4-FFF2-40B4-BE49-F238E27FC236}">
                <a16:creationId xmlns:a16="http://schemas.microsoft.com/office/drawing/2014/main" id="{3A992705-E3A1-420B-69C5-44919D45057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3" name="Slide Number Placeholder 5">
            <a:extLst>
              <a:ext uri="{FF2B5EF4-FFF2-40B4-BE49-F238E27FC236}">
                <a16:creationId xmlns:a16="http://schemas.microsoft.com/office/drawing/2014/main" id="{73489F46-0E66-3662-9807-C4103C37498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4" name="Straight Connector 3">
            <a:extLst>
              <a:ext uri="{FF2B5EF4-FFF2-40B4-BE49-F238E27FC236}">
                <a16:creationId xmlns:a16="http://schemas.microsoft.com/office/drawing/2014/main" id="{124CC0F3-7292-1366-D942-BE5A3E145A42}"/>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2">
            <a:extLst>
              <a:ext uri="{FF2B5EF4-FFF2-40B4-BE49-F238E27FC236}">
                <a16:creationId xmlns:a16="http://schemas.microsoft.com/office/drawing/2014/main" id="{BB3465A8-86A3-4978-6D3F-E97750AC1CD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001436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White title">
    <p:spTree>
      <p:nvGrpSpPr>
        <p:cNvPr id="1" name=""/>
        <p:cNvGrpSpPr/>
        <p:nvPr/>
      </p:nvGrpSpPr>
      <p:grpSpPr>
        <a:xfrm>
          <a:off x="0" y="0"/>
          <a:ext cx="0" cy="0"/>
          <a:chOff x="0" y="0"/>
          <a:chExt cx="0" cy="0"/>
        </a:xfrm>
      </p:grpSpPr>
      <p:sp>
        <p:nvSpPr>
          <p:cNvPr id="17" name="Title 4">
            <a:extLst>
              <a:ext uri="{FF2B5EF4-FFF2-40B4-BE49-F238E27FC236}">
                <a16:creationId xmlns:a16="http://schemas.microsoft.com/office/drawing/2014/main" id="{EB5A7CA1-8E09-1FEE-5143-08105708AE59}"/>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accent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F6FE26B-E8FF-4ACF-48A7-542E2FB4B861}"/>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accent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7" name="Graphic 3">
            <a:extLst>
              <a:ext uri="{FF2B5EF4-FFF2-40B4-BE49-F238E27FC236}">
                <a16:creationId xmlns:a16="http://schemas.microsoft.com/office/drawing/2014/main" id="{57ADD6F0-8A1D-2465-892B-42BFF999186F}"/>
              </a:ext>
            </a:extLst>
          </p:cNvPr>
          <p:cNvGrpSpPr/>
          <p:nvPr userDrawn="1"/>
        </p:nvGrpSpPr>
        <p:grpSpPr>
          <a:xfrm>
            <a:off x="7055828" y="2418218"/>
            <a:ext cx="1363492" cy="307063"/>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4" name="TextBox 3">
            <a:extLst>
              <a:ext uri="{FF2B5EF4-FFF2-40B4-BE49-F238E27FC236}">
                <a16:creationId xmlns:a16="http://schemas.microsoft.com/office/drawing/2014/main" id="{31A83BF5-F4EA-B655-23E1-5D8014AFB88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3" name="Slide Number Placeholder 5">
            <a:extLst>
              <a:ext uri="{FF2B5EF4-FFF2-40B4-BE49-F238E27FC236}">
                <a16:creationId xmlns:a16="http://schemas.microsoft.com/office/drawing/2014/main" id="{426EB7B3-F0BC-333D-8ADE-5B1C73FF8F1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249E1713-7A0D-1820-B43D-AE57F0715166}"/>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D7036CC-670D-3957-0E8D-C8CBF2AE9A4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pic>
        <p:nvPicPr>
          <p:cNvPr id="20" name="Picture 19" descr="Circle&#10;&#10;Description automatically generated with medium confidence">
            <a:extLst>
              <a:ext uri="{FF2B5EF4-FFF2-40B4-BE49-F238E27FC236}">
                <a16:creationId xmlns:a16="http://schemas.microsoft.com/office/drawing/2014/main" id="{87D5AF06-6AF8-9002-BEDC-176CB57496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5084"/>
          <a:stretch/>
        </p:blipFill>
        <p:spPr>
          <a:xfrm>
            <a:off x="5126775" y="-4796"/>
            <a:ext cx="4017225" cy="5143500"/>
          </a:xfrm>
          <a:prstGeom prst="rect">
            <a:avLst/>
          </a:prstGeom>
        </p:spPr>
      </p:pic>
    </p:spTree>
    <p:extLst>
      <p:ext uri="{BB962C8B-B14F-4D97-AF65-F5344CB8AC3E}">
        <p14:creationId xmlns:p14="http://schemas.microsoft.com/office/powerpoint/2010/main" val="3266160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K Red oran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38FCEB48-BE41-308F-33AB-94163C02BF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10" name="Graphic 9">
            <a:extLst>
              <a:ext uri="{FF2B5EF4-FFF2-40B4-BE49-F238E27FC236}">
                <a16:creationId xmlns:a16="http://schemas.microsoft.com/office/drawing/2014/main" id="{193793F7-1073-3781-E44D-DD541B786672}"/>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17" name="Title 4">
            <a:extLst>
              <a:ext uri="{FF2B5EF4-FFF2-40B4-BE49-F238E27FC236}">
                <a16:creationId xmlns:a16="http://schemas.microsoft.com/office/drawing/2014/main" id="{4A761E77-5CBD-451F-FA38-EA3EF19CE9E8}"/>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1349CF4D-C3F5-69B9-4227-EC331C16F094}"/>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6" name="Graphic 3">
            <a:extLst>
              <a:ext uri="{FF2B5EF4-FFF2-40B4-BE49-F238E27FC236}">
                <a16:creationId xmlns:a16="http://schemas.microsoft.com/office/drawing/2014/main" id="{5A3F8AE7-69F1-0171-3222-4CFFCDB4F568}"/>
              </a:ext>
            </a:extLst>
          </p:cNvPr>
          <p:cNvGrpSpPr/>
          <p:nvPr userDrawn="1"/>
        </p:nvGrpSpPr>
        <p:grpSpPr>
          <a:xfrm>
            <a:off x="7055828" y="2418218"/>
            <a:ext cx="1363492" cy="307063"/>
            <a:chOff x="469958" y="1647414"/>
            <a:chExt cx="8205029" cy="1847802"/>
          </a:xfrm>
          <a:solidFill>
            <a:schemeClr val="bg1"/>
          </a:solidFill>
        </p:grpSpPr>
        <p:sp>
          <p:nvSpPr>
            <p:cNvPr id="7" name="Freeform 25">
              <a:extLst>
                <a:ext uri="{FF2B5EF4-FFF2-40B4-BE49-F238E27FC236}">
                  <a16:creationId xmlns:a16="http://schemas.microsoft.com/office/drawing/2014/main" id="{0DE2A214-8055-F089-C6C4-415D2FEE4242}"/>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8" name="Freeform 31">
              <a:extLst>
                <a:ext uri="{FF2B5EF4-FFF2-40B4-BE49-F238E27FC236}">
                  <a16:creationId xmlns:a16="http://schemas.microsoft.com/office/drawing/2014/main" id="{E7E7B380-ABE2-70DF-A29A-E3B4A181FA12}"/>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2">
              <a:extLst>
                <a:ext uri="{FF2B5EF4-FFF2-40B4-BE49-F238E27FC236}">
                  <a16:creationId xmlns:a16="http://schemas.microsoft.com/office/drawing/2014/main" id="{ED784E94-97A9-B627-1E07-7CAEF44EE8A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31E44308-7765-3146-1869-04D3DA41235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5E9E56FD-C856-3054-AB6B-A80BA7D6C55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DF372165-1480-FF4B-FD8E-0169E8CD1957}"/>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3" name="Slide Number Placeholder 5">
            <a:extLst>
              <a:ext uri="{FF2B5EF4-FFF2-40B4-BE49-F238E27FC236}">
                <a16:creationId xmlns:a16="http://schemas.microsoft.com/office/drawing/2014/main" id="{4885AEDB-ED41-584E-391C-1747DAD5043C}"/>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104E2F18-4E2A-EDFF-55AE-85920A343F20}"/>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B7433D11-0578-F766-1515-93267A24999B}"/>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465581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K Blu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8FF1A58D-53A4-65F6-8F2B-645D65C53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Graphic 3">
            <a:extLst>
              <a:ext uri="{FF2B5EF4-FFF2-40B4-BE49-F238E27FC236}">
                <a16:creationId xmlns:a16="http://schemas.microsoft.com/office/drawing/2014/main" id="{5166BBE5-C86E-3E87-A7C5-F29BE64D716D}"/>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23" name="Title 4">
            <a:extLst>
              <a:ext uri="{FF2B5EF4-FFF2-40B4-BE49-F238E27FC236}">
                <a16:creationId xmlns:a16="http://schemas.microsoft.com/office/drawing/2014/main" id="{5C4391E8-E519-220E-82C7-E7E85659A4E4}"/>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24" name="Text Placeholder 3">
            <a:extLst>
              <a:ext uri="{FF2B5EF4-FFF2-40B4-BE49-F238E27FC236}">
                <a16:creationId xmlns:a16="http://schemas.microsoft.com/office/drawing/2014/main" id="{F3E219A7-8ADF-6CBF-872C-AEF07B645E6D}"/>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7" name="Graphic 3">
            <a:extLst>
              <a:ext uri="{FF2B5EF4-FFF2-40B4-BE49-F238E27FC236}">
                <a16:creationId xmlns:a16="http://schemas.microsoft.com/office/drawing/2014/main" id="{47BEB086-B161-40ED-B2E3-DDF397278FA8}"/>
              </a:ext>
            </a:extLst>
          </p:cNvPr>
          <p:cNvGrpSpPr/>
          <p:nvPr userDrawn="1"/>
        </p:nvGrpSpPr>
        <p:grpSpPr>
          <a:xfrm>
            <a:off x="7055828" y="2418218"/>
            <a:ext cx="1363492" cy="307063"/>
            <a:chOff x="469958" y="1647414"/>
            <a:chExt cx="8205029" cy="1847802"/>
          </a:xfrm>
          <a:solidFill>
            <a:schemeClr val="bg1"/>
          </a:solidFill>
        </p:grpSpPr>
        <p:sp>
          <p:nvSpPr>
            <p:cNvPr id="8" name="Freeform 25">
              <a:extLst>
                <a:ext uri="{FF2B5EF4-FFF2-40B4-BE49-F238E27FC236}">
                  <a16:creationId xmlns:a16="http://schemas.microsoft.com/office/drawing/2014/main" id="{635D1FEE-8FAA-6AFD-E821-344C363F2C2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1">
              <a:extLst>
                <a:ext uri="{FF2B5EF4-FFF2-40B4-BE49-F238E27FC236}">
                  <a16:creationId xmlns:a16="http://schemas.microsoft.com/office/drawing/2014/main" id="{936726D0-2423-B7DC-41C5-A3E0D3C9275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2">
              <a:extLst>
                <a:ext uri="{FF2B5EF4-FFF2-40B4-BE49-F238E27FC236}">
                  <a16:creationId xmlns:a16="http://schemas.microsoft.com/office/drawing/2014/main" id="{17257835-1368-81AC-1BB9-5374BD6AEA7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28AB2999-1929-69AE-F4B8-38F9B81ECF7A}"/>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AC62732A-D69F-1BDC-8778-1D5E71576F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2" name="TextBox 1">
            <a:extLst>
              <a:ext uri="{FF2B5EF4-FFF2-40B4-BE49-F238E27FC236}">
                <a16:creationId xmlns:a16="http://schemas.microsoft.com/office/drawing/2014/main" id="{4D6C7722-3695-701D-3996-534F9F47B22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3" name="Slide Number Placeholder 5">
            <a:extLst>
              <a:ext uri="{FF2B5EF4-FFF2-40B4-BE49-F238E27FC236}">
                <a16:creationId xmlns:a16="http://schemas.microsoft.com/office/drawing/2014/main" id="{30DB2ED8-2C9E-748A-A0E7-A8309F6712B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DB0495AE-317E-AAA2-14BB-57D5B40C068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484948EE-688C-80CC-A7ED-A56091E7B56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18945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86B13C58-337C-7F31-E842-1040B36F0D2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1" name="Slide Number Placeholder 5">
            <a:extLst>
              <a:ext uri="{FF2B5EF4-FFF2-40B4-BE49-F238E27FC236}">
                <a16:creationId xmlns:a16="http://schemas.microsoft.com/office/drawing/2014/main" id="{50257226-AE3E-3B65-71BB-8A656558547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6FC74384-DD2A-533D-796C-EFFF39625FF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ACB227E-CF72-2719-133F-6CBEB353488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581054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K Pink">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C0B63B-5EB2-C517-FFAF-0A5B2B5AB9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2" name="Graphic 1">
            <a:extLst>
              <a:ext uri="{FF2B5EF4-FFF2-40B4-BE49-F238E27FC236}">
                <a16:creationId xmlns:a16="http://schemas.microsoft.com/office/drawing/2014/main" id="{D2D54FC7-5739-CC9E-8372-80A8BD5BD489}"/>
              </a:ext>
            </a:extLst>
          </p:cNvPr>
          <p:cNvPicPr>
            <a:picLocks noChangeAspect="1"/>
          </p:cNvPicPr>
          <p:nvPr userDrawn="1"/>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r="18818"/>
          <a:stretch/>
        </p:blipFill>
        <p:spPr>
          <a:xfrm>
            <a:off x="4967656" y="0"/>
            <a:ext cx="4176344" cy="5144400"/>
          </a:xfrm>
          <a:prstGeom prst="rect">
            <a:avLst/>
          </a:prstGeom>
        </p:spPr>
      </p:pic>
      <p:sp>
        <p:nvSpPr>
          <p:cNvPr id="23" name="Title 4">
            <a:extLst>
              <a:ext uri="{FF2B5EF4-FFF2-40B4-BE49-F238E27FC236}">
                <a16:creationId xmlns:a16="http://schemas.microsoft.com/office/drawing/2014/main" id="{FADBBE10-EF5A-37AA-E18F-F9B27AA61FED}"/>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bg1"/>
                </a:solidFill>
                <a:latin typeface="+mj-lt"/>
                <a:ea typeface="+mn-ea"/>
                <a:cs typeface="+mn-cs"/>
              </a:defRPr>
            </a:lvl1pPr>
          </a:lstStyle>
          <a:p>
            <a:r>
              <a:rPr lang="en-GB" dirty="0"/>
              <a:t>Presentation</a:t>
            </a:r>
            <a:br>
              <a:rPr lang="en-GB" dirty="0"/>
            </a:br>
            <a:r>
              <a:rPr lang="en-GB" dirty="0"/>
              <a:t>Title (2 lines)</a:t>
            </a:r>
          </a:p>
        </p:txBody>
      </p:sp>
      <p:sp>
        <p:nvSpPr>
          <p:cNvPr id="24" name="Text Placeholder 3">
            <a:extLst>
              <a:ext uri="{FF2B5EF4-FFF2-40B4-BE49-F238E27FC236}">
                <a16:creationId xmlns:a16="http://schemas.microsoft.com/office/drawing/2014/main" id="{0DF69E35-608B-F57E-3615-F9FB9D11DD83}"/>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bg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8" name="Graphic 3">
            <a:extLst>
              <a:ext uri="{FF2B5EF4-FFF2-40B4-BE49-F238E27FC236}">
                <a16:creationId xmlns:a16="http://schemas.microsoft.com/office/drawing/2014/main" id="{02491239-1144-EB94-E007-F05D770D71DA}"/>
              </a:ext>
            </a:extLst>
          </p:cNvPr>
          <p:cNvGrpSpPr/>
          <p:nvPr userDrawn="1"/>
        </p:nvGrpSpPr>
        <p:grpSpPr>
          <a:xfrm>
            <a:off x="7055828" y="2418218"/>
            <a:ext cx="1363492" cy="307063"/>
            <a:chOff x="469958" y="1647414"/>
            <a:chExt cx="8205029" cy="1847802"/>
          </a:xfrm>
          <a:solidFill>
            <a:schemeClr val="bg1"/>
          </a:solidFill>
        </p:grpSpPr>
        <p:sp>
          <p:nvSpPr>
            <p:cNvPr id="9" name="Freeform 25">
              <a:extLst>
                <a:ext uri="{FF2B5EF4-FFF2-40B4-BE49-F238E27FC236}">
                  <a16:creationId xmlns:a16="http://schemas.microsoft.com/office/drawing/2014/main" id="{2FDE4536-B74E-FB0B-5701-EE95568054DA}"/>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1">
              <a:extLst>
                <a:ext uri="{FF2B5EF4-FFF2-40B4-BE49-F238E27FC236}">
                  <a16:creationId xmlns:a16="http://schemas.microsoft.com/office/drawing/2014/main" id="{DC504B4C-4BF0-DF13-D647-0C718DF4AD96}"/>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2">
              <a:extLst>
                <a:ext uri="{FF2B5EF4-FFF2-40B4-BE49-F238E27FC236}">
                  <a16:creationId xmlns:a16="http://schemas.microsoft.com/office/drawing/2014/main" id="{F3BB0087-C253-F0E4-3F52-1A53B4AFA975}"/>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2" name="Freeform 33">
              <a:extLst>
                <a:ext uri="{FF2B5EF4-FFF2-40B4-BE49-F238E27FC236}">
                  <a16:creationId xmlns:a16="http://schemas.microsoft.com/office/drawing/2014/main" id="{3025D71C-0D10-5220-5980-B17FC068151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3" name="Freeform 34">
              <a:extLst>
                <a:ext uri="{FF2B5EF4-FFF2-40B4-BE49-F238E27FC236}">
                  <a16:creationId xmlns:a16="http://schemas.microsoft.com/office/drawing/2014/main" id="{64514CD7-9102-9552-6763-AB0337AAA7ED}"/>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3" name="TextBox 2">
            <a:extLst>
              <a:ext uri="{FF2B5EF4-FFF2-40B4-BE49-F238E27FC236}">
                <a16:creationId xmlns:a16="http://schemas.microsoft.com/office/drawing/2014/main" id="{D596CCAF-CFD0-78BA-B2DE-D4AAECC80E0C}"/>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4" name="Slide Number Placeholder 5">
            <a:extLst>
              <a:ext uri="{FF2B5EF4-FFF2-40B4-BE49-F238E27FC236}">
                <a16:creationId xmlns:a16="http://schemas.microsoft.com/office/drawing/2014/main" id="{783A073E-6395-AB52-363B-C387025E75D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A2EA63C6-5343-F79F-D184-6FE2E97A361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5B14FF50-A296-F5AE-C68C-5D0294FDC1A1}"/>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2955738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3 White tit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F4EAC9-01A1-ED6A-B271-D7FC17A6D29B}"/>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18798"/>
          <a:stretch/>
        </p:blipFill>
        <p:spPr>
          <a:xfrm>
            <a:off x="4966626" y="0"/>
            <a:ext cx="4177374" cy="5144400"/>
          </a:xfrm>
          <a:prstGeom prst="rect">
            <a:avLst/>
          </a:prstGeom>
        </p:spPr>
      </p:pic>
      <p:sp>
        <p:nvSpPr>
          <p:cNvPr id="17" name="Title 4">
            <a:extLst>
              <a:ext uri="{FF2B5EF4-FFF2-40B4-BE49-F238E27FC236}">
                <a16:creationId xmlns:a16="http://schemas.microsoft.com/office/drawing/2014/main" id="{EB5A7CA1-8E09-1FEE-5143-08105708AE59}"/>
              </a:ext>
            </a:extLst>
          </p:cNvPr>
          <p:cNvSpPr>
            <a:spLocks noGrp="1"/>
          </p:cNvSpPr>
          <p:nvPr>
            <p:ph type="title" hasCustomPrompt="1"/>
          </p:nvPr>
        </p:nvSpPr>
        <p:spPr>
          <a:xfrm>
            <a:off x="417531" y="1634673"/>
            <a:ext cx="3909884" cy="1244465"/>
          </a:xfrm>
          <a:prstGeom prst="rect">
            <a:avLst/>
          </a:prstGeom>
        </p:spPr>
        <p:txBody>
          <a:bodyPr lIns="0" tIns="0" rIns="0" bIns="0">
            <a:noAutofit/>
          </a:bodyPr>
          <a:lstStyle>
            <a:lvl1pPr marL="0" indent="0" algn="l" defTabSz="914400" rtl="0" eaLnBrk="1" latinLnBrk="0" hangingPunct="1">
              <a:lnSpc>
                <a:spcPct val="100000"/>
              </a:lnSpc>
              <a:spcBef>
                <a:spcPts val="0"/>
              </a:spcBef>
              <a:buFont typeface="Arial" panose="020B0604020202020204" pitchFamily="34" charset="0"/>
              <a:buNone/>
              <a:defRPr lang="en-GB" sz="3600" kern="1200" baseline="0" dirty="0" smtClean="0">
                <a:solidFill>
                  <a:schemeClr val="accent1"/>
                </a:solidFill>
                <a:latin typeface="+mj-lt"/>
                <a:ea typeface="+mn-ea"/>
                <a:cs typeface="+mn-cs"/>
              </a:defRPr>
            </a:lvl1pPr>
          </a:lstStyle>
          <a:p>
            <a:r>
              <a:rPr lang="en-GB" dirty="0"/>
              <a:t>Presentation</a:t>
            </a:r>
            <a:br>
              <a:rPr lang="en-GB" dirty="0"/>
            </a:br>
            <a:r>
              <a:rPr lang="en-GB" dirty="0"/>
              <a:t>Title (2 lines)</a:t>
            </a:r>
          </a:p>
        </p:txBody>
      </p:sp>
      <p:sp>
        <p:nvSpPr>
          <p:cNvPr id="18" name="Text Placeholder 3">
            <a:extLst>
              <a:ext uri="{FF2B5EF4-FFF2-40B4-BE49-F238E27FC236}">
                <a16:creationId xmlns:a16="http://schemas.microsoft.com/office/drawing/2014/main" id="{AF6FE26B-E8FF-4ACF-48A7-542E2FB4B861}"/>
              </a:ext>
            </a:extLst>
          </p:cNvPr>
          <p:cNvSpPr>
            <a:spLocks noGrp="1"/>
          </p:cNvSpPr>
          <p:nvPr>
            <p:ph type="body" sz="quarter" idx="12" hasCustomPrompt="1"/>
          </p:nvPr>
        </p:nvSpPr>
        <p:spPr>
          <a:xfrm>
            <a:off x="417531" y="3059710"/>
            <a:ext cx="3909884" cy="590953"/>
          </a:xfrm>
          <a:prstGeom prst="rect">
            <a:avLst/>
          </a:prstGeom>
        </p:spPr>
        <p:txBody>
          <a:bodyPr lIns="0" tIns="0" rIns="0" bIns="0">
            <a:noAutofit/>
          </a:bodyPr>
          <a:lstStyle>
            <a:lvl1pPr marL="0" indent="0">
              <a:lnSpc>
                <a:spcPct val="100000"/>
              </a:lnSpc>
              <a:spcBef>
                <a:spcPts val="0"/>
              </a:spcBef>
              <a:spcAft>
                <a:spcPts val="600"/>
              </a:spcAft>
              <a:buFont typeface="Arial" panose="020B0604020202020204" pitchFamily="34" charset="0"/>
              <a:buNone/>
              <a:defRPr sz="1800">
                <a:solidFill>
                  <a:schemeClr val="accent1"/>
                </a:solidFill>
                <a:latin typeface="+mn-lt"/>
                <a:ea typeface="Nokia Pure Text Light" panose="020B0403020202020204" pitchFamily="34" charset="0"/>
              </a:defRPr>
            </a:lvl1pPr>
            <a:lvl2pPr marL="230400" indent="0">
              <a:lnSpc>
                <a:spcPct val="100000"/>
              </a:lnSpc>
              <a:spcBef>
                <a:spcPts val="0"/>
              </a:spcBef>
              <a:spcAft>
                <a:spcPts val="600"/>
              </a:spcAft>
              <a:buNone/>
              <a:defRPr sz="1400">
                <a:solidFill>
                  <a:schemeClr val="bg1"/>
                </a:solidFill>
                <a:latin typeface="+mn-lt"/>
                <a:ea typeface="Nokia Pure Text Light" panose="020B0403020202020204" pitchFamily="34" charset="0"/>
              </a:defRPr>
            </a:lvl2pPr>
            <a:lvl3pPr marL="462600" indent="0">
              <a:lnSpc>
                <a:spcPct val="100000"/>
              </a:lnSpc>
              <a:spcBef>
                <a:spcPts val="0"/>
              </a:spcBef>
              <a:spcAft>
                <a:spcPts val="600"/>
              </a:spcAft>
              <a:buNone/>
              <a:defRPr sz="1200">
                <a:solidFill>
                  <a:schemeClr val="bg1"/>
                </a:solidFill>
                <a:latin typeface="+mn-lt"/>
                <a:ea typeface="Nokia Pure Text Light" panose="020B0403020202020204" pitchFamily="34" charset="0"/>
              </a:defRPr>
            </a:lvl3pPr>
            <a:lvl4pPr marL="693000" indent="0">
              <a:lnSpc>
                <a:spcPct val="100000"/>
              </a:lnSpc>
              <a:spcBef>
                <a:spcPts val="0"/>
              </a:spcBef>
              <a:spcAft>
                <a:spcPts val="600"/>
              </a:spcAft>
              <a:buNone/>
              <a:defRPr sz="1000">
                <a:solidFill>
                  <a:schemeClr val="bg1"/>
                </a:solidFill>
                <a:latin typeface="+mn-lt"/>
                <a:ea typeface="Nokia Pure Text Light" panose="020B0403020202020204" pitchFamily="34" charset="0"/>
              </a:defRPr>
            </a:lvl4pPr>
            <a:lvl5pPr marL="923400" indent="0">
              <a:lnSpc>
                <a:spcPct val="100000"/>
              </a:lnSpc>
              <a:spcBef>
                <a:spcPts val="0"/>
              </a:spcBef>
              <a:spcAft>
                <a:spcPts val="600"/>
              </a:spcAft>
              <a:buFont typeface="Arial" panose="020B0604020202020204" pitchFamily="34" charset="0"/>
              <a:buNone/>
              <a:defRPr sz="900">
                <a:solidFill>
                  <a:schemeClr val="bg1"/>
                </a:solidFill>
                <a:latin typeface="+mn-lt"/>
                <a:ea typeface="Nokia Pure Text Light" panose="020B0403020202020204" pitchFamily="34" charset="0"/>
              </a:defRPr>
            </a:lvl5pPr>
            <a:lvl6pPr marL="1153800" indent="0">
              <a:spcBef>
                <a:spcPts val="0"/>
              </a:spcBef>
              <a:spcAft>
                <a:spcPts val="600"/>
              </a:spcAft>
              <a:buFont typeface="Nokia Pure Text" panose="020B0503020202020204" pitchFamily="34" charset="0"/>
              <a:buNone/>
              <a:defRPr sz="800" baseline="0">
                <a:solidFill>
                  <a:schemeClr val="tx2"/>
                </a:solidFill>
                <a:latin typeface="Nokia Pure Text Light" panose="020B0403020202020204" pitchFamily="34" charset="0"/>
                <a:ea typeface="Nokia Pure Text Light" panose="020B0403020202020204" pitchFamily="34" charset="0"/>
              </a:defRPr>
            </a:lvl6pPr>
            <a:lvl7pPr marL="1384200" indent="0">
              <a:spcBef>
                <a:spcPts val="0"/>
              </a:spcBef>
              <a:spcAft>
                <a:spcPts val="600"/>
              </a:spcAft>
              <a:buNone/>
              <a:defRPr sz="700">
                <a:solidFill>
                  <a:schemeClr val="tx2"/>
                </a:solidFill>
                <a:latin typeface="Nokia Pure Text Light" panose="020B0403020202020204" pitchFamily="34" charset="0"/>
                <a:ea typeface="Nokia Pure Text Light" panose="020B0403020202020204" pitchFamily="34" charset="0"/>
              </a:defRPr>
            </a:lvl7pPr>
            <a:lvl8pPr marL="1614600" indent="0">
              <a:spcBef>
                <a:spcPts val="0"/>
              </a:spcBef>
              <a:spcAft>
                <a:spcPts val="600"/>
              </a:spcAft>
              <a:buNone/>
              <a:defRPr sz="600">
                <a:solidFill>
                  <a:schemeClr val="tx2"/>
                </a:solidFill>
                <a:latin typeface="Nokia Pure Text Light" panose="020B0403020202020204" pitchFamily="34" charset="0"/>
                <a:ea typeface="Nokia Pure Text Light" panose="020B0403020202020204" pitchFamily="34" charset="0"/>
              </a:defRPr>
            </a:lvl8pPr>
          </a:lstStyle>
          <a:p>
            <a:pPr lvl="0"/>
            <a:r>
              <a:rPr lang="en-US" dirty="0"/>
              <a:t>Subtitle/Author</a:t>
            </a:r>
          </a:p>
        </p:txBody>
      </p:sp>
      <p:grpSp>
        <p:nvGrpSpPr>
          <p:cNvPr id="7" name="Graphic 3">
            <a:extLst>
              <a:ext uri="{FF2B5EF4-FFF2-40B4-BE49-F238E27FC236}">
                <a16:creationId xmlns:a16="http://schemas.microsoft.com/office/drawing/2014/main" id="{57ADD6F0-8A1D-2465-892B-42BFF999186F}"/>
              </a:ext>
            </a:extLst>
          </p:cNvPr>
          <p:cNvGrpSpPr/>
          <p:nvPr userDrawn="1"/>
        </p:nvGrpSpPr>
        <p:grpSpPr>
          <a:xfrm>
            <a:off x="7055828" y="2418218"/>
            <a:ext cx="1363492" cy="307063"/>
            <a:chOff x="469958" y="1647414"/>
            <a:chExt cx="8205029" cy="1847802"/>
          </a:xfrm>
          <a:solidFill>
            <a:schemeClr val="accent1"/>
          </a:solidFill>
        </p:grpSpPr>
        <p:sp>
          <p:nvSpPr>
            <p:cNvPr id="8" name="Freeform 25">
              <a:extLst>
                <a:ext uri="{FF2B5EF4-FFF2-40B4-BE49-F238E27FC236}">
                  <a16:creationId xmlns:a16="http://schemas.microsoft.com/office/drawing/2014/main" id="{6AF9626B-4B6B-456F-A237-FCACC9E9F30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solidFill>
                  <a:schemeClr val="tx2"/>
                </a:solidFill>
              </a:endParaRPr>
            </a:p>
          </p:txBody>
        </p:sp>
        <p:sp>
          <p:nvSpPr>
            <p:cNvPr id="9" name="Freeform 31">
              <a:extLst>
                <a:ext uri="{FF2B5EF4-FFF2-40B4-BE49-F238E27FC236}">
                  <a16:creationId xmlns:a16="http://schemas.microsoft.com/office/drawing/2014/main" id="{B6CEEA85-DD26-876A-A848-DA5F4C628A1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solidFill>
                  <a:schemeClr val="tx2"/>
                </a:solidFill>
              </a:endParaRPr>
            </a:p>
          </p:txBody>
        </p:sp>
        <p:sp>
          <p:nvSpPr>
            <p:cNvPr id="10" name="Freeform 32">
              <a:extLst>
                <a:ext uri="{FF2B5EF4-FFF2-40B4-BE49-F238E27FC236}">
                  <a16:creationId xmlns:a16="http://schemas.microsoft.com/office/drawing/2014/main" id="{08925FD2-D79C-256F-326A-4097D8380192}"/>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solidFill>
                  <a:schemeClr val="tx2"/>
                </a:solidFill>
              </a:endParaRPr>
            </a:p>
          </p:txBody>
        </p:sp>
        <p:sp>
          <p:nvSpPr>
            <p:cNvPr id="11" name="Freeform 33">
              <a:extLst>
                <a:ext uri="{FF2B5EF4-FFF2-40B4-BE49-F238E27FC236}">
                  <a16:creationId xmlns:a16="http://schemas.microsoft.com/office/drawing/2014/main" id="{AB3AAD83-D7CB-81CB-67DB-D1DD2E032AA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solidFill>
                  <a:schemeClr val="tx2"/>
                </a:solidFill>
              </a:endParaRPr>
            </a:p>
          </p:txBody>
        </p:sp>
        <p:sp>
          <p:nvSpPr>
            <p:cNvPr id="12" name="Freeform 34">
              <a:extLst>
                <a:ext uri="{FF2B5EF4-FFF2-40B4-BE49-F238E27FC236}">
                  <a16:creationId xmlns:a16="http://schemas.microsoft.com/office/drawing/2014/main" id="{3A1A359F-B85E-95ED-4488-9B71BC1306AF}"/>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solidFill>
                  <a:schemeClr val="tx2"/>
                </a:solidFill>
              </a:endParaRPr>
            </a:p>
          </p:txBody>
        </p:sp>
      </p:grpSp>
      <p:sp>
        <p:nvSpPr>
          <p:cNvPr id="4" name="TextBox 3">
            <a:extLst>
              <a:ext uri="{FF2B5EF4-FFF2-40B4-BE49-F238E27FC236}">
                <a16:creationId xmlns:a16="http://schemas.microsoft.com/office/drawing/2014/main" id="{31A83BF5-F4EA-B655-23E1-5D8014AFB881}"/>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3" name="Slide Number Placeholder 5">
            <a:extLst>
              <a:ext uri="{FF2B5EF4-FFF2-40B4-BE49-F238E27FC236}">
                <a16:creationId xmlns:a16="http://schemas.microsoft.com/office/drawing/2014/main" id="{426EB7B3-F0BC-333D-8ADE-5B1C73FF8F1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4" name="Straight Connector 13">
            <a:extLst>
              <a:ext uri="{FF2B5EF4-FFF2-40B4-BE49-F238E27FC236}">
                <a16:creationId xmlns:a16="http://schemas.microsoft.com/office/drawing/2014/main" id="{249E1713-7A0D-1820-B43D-AE57F0715166}"/>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7D7036CC-670D-3957-0E8D-C8CBF2AE9A42}"/>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005929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Green blue">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82BC244E-62D2-236F-4DC8-EEBFE9AF28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8" name="Text Placeholder 42">
            <a:extLst>
              <a:ext uri="{FF2B5EF4-FFF2-40B4-BE49-F238E27FC236}">
                <a16:creationId xmlns:a16="http://schemas.microsoft.com/office/drawing/2014/main" id="{BE7F6530-2B80-C2AA-C92D-861D7E8FD530}"/>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F9E92399-CC16-9177-2657-E4899DE3837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3E33991A-B775-F150-1F53-A41B2C8F754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9" name="Slide Number Placeholder 5">
            <a:extLst>
              <a:ext uri="{FF2B5EF4-FFF2-40B4-BE49-F238E27FC236}">
                <a16:creationId xmlns:a16="http://schemas.microsoft.com/office/drawing/2014/main" id="{72865E3E-F273-E118-A756-E7553EE37BF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8F6CB285-4CBA-9E7E-51AA-4D36FE48627F}"/>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B4E65701-AF49-27F6-59BC-27ED19ECECA4}"/>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831575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Blue pi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FEF07AED-C885-0A94-CE92-AD0235762C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5" name="Text Placeholder 42">
            <a:extLst>
              <a:ext uri="{FF2B5EF4-FFF2-40B4-BE49-F238E27FC236}">
                <a16:creationId xmlns:a16="http://schemas.microsoft.com/office/drawing/2014/main" id="{513AFDC9-7EA7-195A-AC21-49A03E74AF4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5F57FFFB-CCE3-C058-3729-4EDEEE5E646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CEEAF690-F016-5F35-1D32-4ED93EF5166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4" name="Slide Number Placeholder 5">
            <a:extLst>
              <a:ext uri="{FF2B5EF4-FFF2-40B4-BE49-F238E27FC236}">
                <a16:creationId xmlns:a16="http://schemas.microsoft.com/office/drawing/2014/main" id="{BBB7509F-4A74-90C7-0E0E-F5393EA51970}"/>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6BDDC262-79BB-0F23-042E-B5CBA305611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4CDDDE1-60B8-DFD9-1AEF-39E3A60128B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82572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Pi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D17980-F783-4A27-87DC-42985B6C77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522A1BAB-7805-96E3-BA5B-3E8B26D8AA37}"/>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AB3FE475-1931-B109-EFE4-3720BF54E14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5A6A0F1E-DA3A-FCE2-E1B4-0752E505346D}"/>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5" name="Slide Number Placeholder 5">
            <a:extLst>
              <a:ext uri="{FF2B5EF4-FFF2-40B4-BE49-F238E27FC236}">
                <a16:creationId xmlns:a16="http://schemas.microsoft.com/office/drawing/2014/main" id="{00E94F46-3565-EF99-59CA-1C3FB0C493A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5B38313-DE88-3A13-90EC-74A7E9958F91}"/>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7054B755-DE16-CAB6-D625-5E607FB6202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23709798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Blue purpl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E01D2CA4-939C-12C2-DF49-53BE4EA4C1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0DABAD96-0284-76FF-D804-48E7FFCA08F5}"/>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83B5421E-4ADD-A198-F29A-1E6995BF5763}"/>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095D3A15-0FF3-A39B-9FE4-D700A76E306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5" name="Slide Number Placeholder 5">
            <a:extLst>
              <a:ext uri="{FF2B5EF4-FFF2-40B4-BE49-F238E27FC236}">
                <a16:creationId xmlns:a16="http://schemas.microsoft.com/office/drawing/2014/main" id="{1500FE9F-6561-665F-A4F4-C9C4B4490CF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3E7AC149-8642-9FB6-B94B-6AE9EBA68E85}"/>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AAEAC5E7-CC2A-C92B-8A73-1CCA99C6D1DD}"/>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280560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Orange red">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34BF0FE-66B0-30DC-7C7E-0C60AC6208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4" name="Text Placeholder 42">
            <a:extLst>
              <a:ext uri="{FF2B5EF4-FFF2-40B4-BE49-F238E27FC236}">
                <a16:creationId xmlns:a16="http://schemas.microsoft.com/office/drawing/2014/main" id="{915CB6A6-17E7-3E33-E841-80BBD7036B36}"/>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F11B8FE6-8F1C-8435-F33C-EE04C6A6A164}"/>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3" name="TextBox 2">
            <a:extLst>
              <a:ext uri="{FF2B5EF4-FFF2-40B4-BE49-F238E27FC236}">
                <a16:creationId xmlns:a16="http://schemas.microsoft.com/office/drawing/2014/main" id="{84ADD582-662A-968D-5C24-5CA64213D2B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5" name="Slide Number Placeholder 5">
            <a:extLst>
              <a:ext uri="{FF2B5EF4-FFF2-40B4-BE49-F238E27FC236}">
                <a16:creationId xmlns:a16="http://schemas.microsoft.com/office/drawing/2014/main" id="{05F3FD1C-6350-9A05-9CDB-7BB8B8E7A007}"/>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012A125E-82E9-339B-8DD3-4F99BEB92E0B}"/>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17D3F80D-5C28-6DFD-0EBA-3C78C0C423C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042916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Blue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F98BFE0-FEAC-1333-6BF5-7907903B2D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3" name="Text Placeholder 42">
            <a:extLst>
              <a:ext uri="{FF2B5EF4-FFF2-40B4-BE49-F238E27FC236}">
                <a16:creationId xmlns:a16="http://schemas.microsoft.com/office/drawing/2014/main" id="{62755F71-C8DF-BEE3-C54C-12DECC4F977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EF5C81FB-4A41-2E38-2638-F82CC70C7B5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
        <p:nvSpPr>
          <p:cNvPr id="4" name="TextBox 3">
            <a:extLst>
              <a:ext uri="{FF2B5EF4-FFF2-40B4-BE49-F238E27FC236}">
                <a16:creationId xmlns:a16="http://schemas.microsoft.com/office/drawing/2014/main" id="{A5713A89-53EE-064B-A22B-BEF22E8A423C}"/>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5" name="Slide Number Placeholder 5">
            <a:extLst>
              <a:ext uri="{FF2B5EF4-FFF2-40B4-BE49-F238E27FC236}">
                <a16:creationId xmlns:a16="http://schemas.microsoft.com/office/drawing/2014/main" id="{2CE94F9F-2BD2-F9A5-9E54-07CF4258A96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8" name="Straight Connector 7">
            <a:extLst>
              <a:ext uri="{FF2B5EF4-FFF2-40B4-BE49-F238E27FC236}">
                <a16:creationId xmlns:a16="http://schemas.microsoft.com/office/drawing/2014/main" id="{A2CF6175-9699-E7CE-E715-F09EA01BC759}"/>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ooter Placeholder 2">
            <a:extLst>
              <a:ext uri="{FF2B5EF4-FFF2-40B4-BE49-F238E27FC236}">
                <a16:creationId xmlns:a16="http://schemas.microsoft.com/office/drawing/2014/main" id="{94D4D419-E0F3-2260-2C17-B30C90428F2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351021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lu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ACC9534-D4F4-B471-C3A8-8380F72B349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sp>
        <p:nvSpPr>
          <p:cNvPr id="7" name="TextBox 6">
            <a:extLst>
              <a:ext uri="{FF2B5EF4-FFF2-40B4-BE49-F238E27FC236}">
                <a16:creationId xmlns:a16="http://schemas.microsoft.com/office/drawing/2014/main" id="{8B02A8A8-2DC6-BFA7-0597-B3A0E2C7AC2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9" name="Slide Number Placeholder 5">
            <a:extLst>
              <a:ext uri="{FF2B5EF4-FFF2-40B4-BE49-F238E27FC236}">
                <a16:creationId xmlns:a16="http://schemas.microsoft.com/office/drawing/2014/main" id="{BD8CED17-0DB9-2715-7150-DBF236275C4B}"/>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0" name="Straight Connector 9">
            <a:extLst>
              <a:ext uri="{FF2B5EF4-FFF2-40B4-BE49-F238E27FC236}">
                <a16:creationId xmlns:a16="http://schemas.microsoft.com/office/drawing/2014/main" id="{FA158F57-86DC-B003-644B-932675851596}"/>
              </a:ext>
            </a:extLst>
          </p:cNvPr>
          <p:cNvCxnSpPr>
            <a:cxnSpLocks/>
          </p:cNvCxnSpPr>
          <p:nvPr userDrawn="1"/>
        </p:nvCxnSpPr>
        <p:spPr>
          <a:xfrm>
            <a:off x="1400627" y="4830552"/>
            <a:ext cx="0" cy="144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396E0D0B-5511-E73A-4166-3C440265E90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
        <p:nvSpPr>
          <p:cNvPr id="3" name="Text Placeholder 42">
            <a:extLst>
              <a:ext uri="{FF2B5EF4-FFF2-40B4-BE49-F238E27FC236}">
                <a16:creationId xmlns:a16="http://schemas.microsoft.com/office/drawing/2014/main" id="{62755F71-C8DF-BEE3-C54C-12DECC4F9773}"/>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4400" baseline="0">
                <a:solidFill>
                  <a:schemeClr val="bg1"/>
                </a:solidFill>
                <a:latin typeface="Nokia Pure Headline Light" panose="020B0304020202020204" pitchFamily="34" charset="0"/>
              </a:defRPr>
            </a:lvl1pPr>
          </a:lstStyle>
          <a:p>
            <a:pPr lvl="0"/>
            <a:r>
              <a:rPr lang="en-US" noProof="0"/>
              <a:t>Divider pages </a:t>
            </a:r>
            <a:br>
              <a:rPr lang="en-US" noProof="0"/>
            </a:br>
            <a:r>
              <a:rPr lang="en-US" noProof="0"/>
              <a:t>or large quotes</a:t>
            </a:r>
          </a:p>
        </p:txBody>
      </p:sp>
      <p:pic>
        <p:nvPicPr>
          <p:cNvPr id="2" name="Graphic 1">
            <a:extLst>
              <a:ext uri="{FF2B5EF4-FFF2-40B4-BE49-F238E27FC236}">
                <a16:creationId xmlns:a16="http://schemas.microsoft.com/office/drawing/2014/main" id="{3761BFBE-2F2E-2C4F-848A-E8505169811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52320" y="4740459"/>
            <a:ext cx="972000" cy="219014"/>
          </a:xfrm>
          <a:prstGeom prst="rect">
            <a:avLst/>
          </a:prstGeom>
        </p:spPr>
      </p:pic>
    </p:spTree>
    <p:extLst>
      <p:ext uri="{BB962C8B-B14F-4D97-AF65-F5344CB8AC3E}">
        <p14:creationId xmlns:p14="http://schemas.microsoft.com/office/powerpoint/2010/main" val="3413868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 Green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0EF89375-E21D-F63F-06A8-C59355F1254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EBD7979C-B9C6-8A09-B241-FD1FED4BAC89}"/>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B7B0CAF0-3BC0-2F0C-A2D6-BD2777136ABD}"/>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DFE11313-A28D-C9D5-388D-F3DCE472D73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5423B194-3C18-4ED2-C954-ADB91F99CDD9}"/>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3A46B4C4-EAE8-DC64-8EE7-085376B9F0C3}"/>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868AEA7C-4869-2294-8EAF-A87420CD4743}"/>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18490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1" name="TextBox 10">
            <a:extLst>
              <a:ext uri="{FF2B5EF4-FFF2-40B4-BE49-F238E27FC236}">
                <a16:creationId xmlns:a16="http://schemas.microsoft.com/office/drawing/2014/main" id="{CAA37820-182D-1EB7-AF8B-A6B34F63F68F}"/>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2" name="Slide Number Placeholder 5">
            <a:extLst>
              <a:ext uri="{FF2B5EF4-FFF2-40B4-BE49-F238E27FC236}">
                <a16:creationId xmlns:a16="http://schemas.microsoft.com/office/drawing/2014/main" id="{CE2E5BE2-B331-A0C0-8C3D-3B644FF16CAA}"/>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3" name="Straight Connector 12">
            <a:extLst>
              <a:ext uri="{FF2B5EF4-FFF2-40B4-BE49-F238E27FC236}">
                <a16:creationId xmlns:a16="http://schemas.microsoft.com/office/drawing/2014/main" id="{C4471E01-4B5D-597C-1AAD-279941B82E1C}"/>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Footer Placeholder 2">
            <a:extLst>
              <a:ext uri="{FF2B5EF4-FFF2-40B4-BE49-F238E27FC236}">
                <a16:creationId xmlns:a16="http://schemas.microsoft.com/office/drawing/2014/main" id="{177C34D5-50E3-692A-4113-A20C2953002C}"/>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3013635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 Blue pink">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39F40A4-C4FE-CE81-4DDE-1096BF05B1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04350EF6-70D2-8CA6-C8B4-23AD48C51B92}"/>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E3C5F24B-DEBE-91F4-60EF-98DB9598FC4B}"/>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0430F02E-A1F8-79E9-1749-B79A96144EDF}"/>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FABBDCAD-55AC-A504-7AB9-9EA8B4E0982A}"/>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3870B6CA-17E5-8094-AABA-A4EB4CF4DD7D}"/>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AB471460-440F-63D0-B43A-D4E98094F4B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536942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 Pink">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21011232-FEC1-556E-5D81-2627C46F6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E305D3B8-631A-ECF6-F436-B2BCDEC1D146}"/>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A5AA4292-461B-4E6C-D0DF-22D79FF5659C}"/>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E83B83EF-F13E-0C9F-A72E-1028FFB5C1A3}"/>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7583F4ED-E4FB-BC79-63D6-917602298C36}"/>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D7AF8DF3-63F0-80CE-4E26-5256A0E0248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AD0AD8F7-2131-0B88-1728-D3CA421A2D28}"/>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18426698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 Blue purple">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465075C-3A04-8F21-2D96-F11146239A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A77D7537-AB6E-150C-8EAC-2488703A5501}"/>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B6DD48B6-4C1B-73D2-03B9-15D30FCE5E9E}"/>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64D70B58-DDCB-C449-2352-59773ED88AE4}"/>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609F40CE-5FD9-0148-24E8-B471F0E808BF}"/>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921AF8C9-7D93-7437-46E4-70C04BC1FCD9}"/>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A4086F6C-E115-654F-39E3-04AE3FA5602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1870641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 Orange red">
    <p:bg>
      <p:bgPr>
        <a:solidFill>
          <a:schemeClr val="tx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AC7C13A4-489B-3211-82FF-868A0A256E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7490672C-BECC-A8CE-2FB2-AF9FB16315DB}"/>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A3EA2D57-26D4-3FE7-0AD1-EEED4BE8BED6}"/>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3244009B-B9FA-D5C6-D5E3-5563DC7638F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2FD42FBA-921E-BB93-CEB5-51CAED5F599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DADC54FF-C0E3-D235-2C4E-2FB66C6E9ED7}"/>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8E3A682F-0F88-48F0-97B1-60B5B2477F9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1511565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 Blue green">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3A71822B-C712-A4E6-919B-405BA7F21A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F113608E-22FD-657F-8D07-CD39EC97958A}"/>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DA917A93-F7DB-3A50-D98B-8185FF15DE00}"/>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08D8095F-7FCC-5669-F881-F66619242228}"/>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A8F3D3FE-D0C9-59C1-F189-DA228D51A05B}"/>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7F167DEA-E276-FD24-54AA-B4A09328CCE6}"/>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5BDAA131-A001-A420-C695-237DBC402651}"/>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1289778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 Blue">
    <p:bg>
      <p:bgPr>
        <a:solidFill>
          <a:schemeClr val="tx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08FFEE3-9429-FB20-94DA-036B3BA28A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grpSp>
        <p:nvGrpSpPr>
          <p:cNvPr id="3" name="Graphic 3">
            <a:extLst>
              <a:ext uri="{FF2B5EF4-FFF2-40B4-BE49-F238E27FC236}">
                <a16:creationId xmlns:a16="http://schemas.microsoft.com/office/drawing/2014/main" id="{FF97AAA9-D469-5AE4-F90F-9020A3DDBE0A}"/>
              </a:ext>
            </a:extLst>
          </p:cNvPr>
          <p:cNvGrpSpPr/>
          <p:nvPr userDrawn="1"/>
        </p:nvGrpSpPr>
        <p:grpSpPr>
          <a:xfrm>
            <a:off x="1833317" y="1954988"/>
            <a:ext cx="5477366" cy="1233523"/>
            <a:chOff x="469958" y="1647414"/>
            <a:chExt cx="8205029" cy="1847802"/>
          </a:xfrm>
          <a:solidFill>
            <a:schemeClr val="bg1"/>
          </a:solidFill>
        </p:grpSpPr>
        <p:sp>
          <p:nvSpPr>
            <p:cNvPr id="4" name="Freeform 10">
              <a:extLst>
                <a:ext uri="{FF2B5EF4-FFF2-40B4-BE49-F238E27FC236}">
                  <a16:creationId xmlns:a16="http://schemas.microsoft.com/office/drawing/2014/main" id="{C2E78338-BF1F-47F8-574E-5A79325DD1F8}"/>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5" name="Freeform 11">
              <a:extLst>
                <a:ext uri="{FF2B5EF4-FFF2-40B4-BE49-F238E27FC236}">
                  <a16:creationId xmlns:a16="http://schemas.microsoft.com/office/drawing/2014/main" id="{BEABEE7F-B8A9-CDE0-CB0E-B91BA834B8F1}"/>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6" name="Freeform 12">
              <a:extLst>
                <a:ext uri="{FF2B5EF4-FFF2-40B4-BE49-F238E27FC236}">
                  <a16:creationId xmlns:a16="http://schemas.microsoft.com/office/drawing/2014/main" id="{42EAFBE4-3E55-88EC-6263-AA83BE68E7C0}"/>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7" name="Freeform 13">
              <a:extLst>
                <a:ext uri="{FF2B5EF4-FFF2-40B4-BE49-F238E27FC236}">
                  <a16:creationId xmlns:a16="http://schemas.microsoft.com/office/drawing/2014/main" id="{55877F46-FE15-EE6B-7255-F5187038A7A8}"/>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8" name="Freeform 14">
              <a:extLst>
                <a:ext uri="{FF2B5EF4-FFF2-40B4-BE49-F238E27FC236}">
                  <a16:creationId xmlns:a16="http://schemas.microsoft.com/office/drawing/2014/main" id="{F62DDA2E-E23F-3C1F-FBA8-13E4AE5F3526}"/>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338066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1 White end slide">
    <p:bg>
      <p:bgPr>
        <a:solidFill>
          <a:schemeClr val="bg1"/>
        </a:solidFill>
        <a:effectLst/>
      </p:bgPr>
    </p:bg>
    <p:spTree>
      <p:nvGrpSpPr>
        <p:cNvPr id="1" name=""/>
        <p:cNvGrpSpPr/>
        <p:nvPr/>
      </p:nvGrpSpPr>
      <p:grpSpPr>
        <a:xfrm>
          <a:off x="0" y="0"/>
          <a:ext cx="0" cy="0"/>
          <a:chOff x="0" y="0"/>
          <a:chExt cx="0" cy="0"/>
        </a:xfrm>
      </p:grpSpPr>
      <p:grpSp>
        <p:nvGrpSpPr>
          <p:cNvPr id="2" name="Graphic 3">
            <a:extLst>
              <a:ext uri="{FF2B5EF4-FFF2-40B4-BE49-F238E27FC236}">
                <a16:creationId xmlns:a16="http://schemas.microsoft.com/office/drawing/2014/main" id="{46DC4F6B-8D28-1514-E83F-9C8BC35CC881}"/>
              </a:ext>
            </a:extLst>
          </p:cNvPr>
          <p:cNvGrpSpPr/>
          <p:nvPr userDrawn="1"/>
        </p:nvGrpSpPr>
        <p:grpSpPr>
          <a:xfrm>
            <a:off x="1833317" y="1954988"/>
            <a:ext cx="5477366" cy="1233523"/>
            <a:chOff x="469958" y="1647414"/>
            <a:chExt cx="8205029" cy="1847802"/>
          </a:xfrm>
          <a:solidFill>
            <a:schemeClr val="accent1"/>
          </a:solidFill>
        </p:grpSpPr>
        <p:sp>
          <p:nvSpPr>
            <p:cNvPr id="3" name="Freeform 10">
              <a:extLst>
                <a:ext uri="{FF2B5EF4-FFF2-40B4-BE49-F238E27FC236}">
                  <a16:creationId xmlns:a16="http://schemas.microsoft.com/office/drawing/2014/main" id="{528AAC0C-F8F7-997C-49C5-2DDCFFEF4C2F}"/>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a:p>
          </p:txBody>
        </p:sp>
        <p:sp>
          <p:nvSpPr>
            <p:cNvPr id="4" name="Freeform 11">
              <a:extLst>
                <a:ext uri="{FF2B5EF4-FFF2-40B4-BE49-F238E27FC236}">
                  <a16:creationId xmlns:a16="http://schemas.microsoft.com/office/drawing/2014/main" id="{709A296F-6430-7EEE-74D0-2B39CDE8E8CE}"/>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a:p>
          </p:txBody>
        </p:sp>
        <p:sp>
          <p:nvSpPr>
            <p:cNvPr id="5" name="Freeform 12">
              <a:extLst>
                <a:ext uri="{FF2B5EF4-FFF2-40B4-BE49-F238E27FC236}">
                  <a16:creationId xmlns:a16="http://schemas.microsoft.com/office/drawing/2014/main" id="{98732BD3-7687-3964-C382-BE79A1668857}"/>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a:p>
          </p:txBody>
        </p:sp>
        <p:sp>
          <p:nvSpPr>
            <p:cNvPr id="6" name="Freeform 13">
              <a:extLst>
                <a:ext uri="{FF2B5EF4-FFF2-40B4-BE49-F238E27FC236}">
                  <a16:creationId xmlns:a16="http://schemas.microsoft.com/office/drawing/2014/main" id="{9F629670-5E2F-8BFA-0D73-6127F5336BE0}"/>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a:p>
          </p:txBody>
        </p:sp>
        <p:sp>
          <p:nvSpPr>
            <p:cNvPr id="7" name="Freeform 14">
              <a:extLst>
                <a:ext uri="{FF2B5EF4-FFF2-40B4-BE49-F238E27FC236}">
                  <a16:creationId xmlns:a16="http://schemas.microsoft.com/office/drawing/2014/main" id="{9B99146A-4055-2125-3098-1EF0E51C5852}"/>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a:p>
          </p:txBody>
        </p:sp>
      </p:grpSp>
    </p:spTree>
    <p:extLst>
      <p:ext uri="{BB962C8B-B14F-4D97-AF65-F5344CB8AC3E}">
        <p14:creationId xmlns:p14="http://schemas.microsoft.com/office/powerpoint/2010/main" val="523916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2 - 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4" name="TextBox 13">
            <a:extLst>
              <a:ext uri="{FF2B5EF4-FFF2-40B4-BE49-F238E27FC236}">
                <a16:creationId xmlns:a16="http://schemas.microsoft.com/office/drawing/2014/main" id="{B4AE9558-F65E-E57A-5394-E3FBBB881C02}"/>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5" name="Slide Number Placeholder 5">
            <a:extLst>
              <a:ext uri="{FF2B5EF4-FFF2-40B4-BE49-F238E27FC236}">
                <a16:creationId xmlns:a16="http://schemas.microsoft.com/office/drawing/2014/main" id="{792A02F9-A52E-683F-E045-1AFEBB2E551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6" name="Footer Placeholder 2">
            <a:extLst>
              <a:ext uri="{FF2B5EF4-FFF2-40B4-BE49-F238E27FC236}">
                <a16:creationId xmlns:a16="http://schemas.microsoft.com/office/drawing/2014/main" id="{2949A3C7-28A6-58FC-0E18-DC956F4648A9}"/>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Nokia internal use</a:t>
            </a:r>
            <a:endParaRPr lang="en-US" dirty="0"/>
          </a:p>
        </p:txBody>
      </p:sp>
      <p:cxnSp>
        <p:nvCxnSpPr>
          <p:cNvPr id="3" name="Straight Connector 2">
            <a:extLst>
              <a:ext uri="{FF2B5EF4-FFF2-40B4-BE49-F238E27FC236}">
                <a16:creationId xmlns:a16="http://schemas.microsoft.com/office/drawing/2014/main" id="{C180751A-A425-2A7C-9905-D4075302A3A9}"/>
              </a:ext>
            </a:extLst>
          </p:cNvPr>
          <p:cNvCxnSpPr>
            <a:cxnSpLocks/>
          </p:cNvCxnSpPr>
          <p:nvPr userDrawn="1"/>
        </p:nvCxnSpPr>
        <p:spPr>
          <a:xfrm>
            <a:off x="1403610" y="4842900"/>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335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ReXperts EMEA Title Subtitle">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69332"/>
          </a:xfrm>
          <a:prstGeom prst="rect">
            <a:avLst/>
          </a:prstGeom>
        </p:spPr>
        <p:txBody>
          <a:bodyPr lIns="0" tIns="0" rIns="0" bIns="0">
            <a:spAutoFit/>
          </a:bodyPr>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70679"/>
            <a:ext cx="8308800" cy="246221"/>
          </a:xfrm>
          <a:prstGeom prst="rect">
            <a:avLst/>
          </a:prstGeom>
        </p:spPr>
        <p:txBody>
          <a:bodyPr lIns="0" tIns="0" rIns="0" bIns="0">
            <a:spAutoFit/>
          </a:bodyPr>
          <a:lstStyle>
            <a:lvl1pPr marL="0" indent="0">
              <a:lnSpc>
                <a:spcPct val="100000"/>
              </a:lnSpc>
              <a:spcBef>
                <a:spcPts val="0"/>
              </a:spcBef>
              <a:buNone/>
              <a:defRPr sz="16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9" name="TextBox 8">
            <a:extLst>
              <a:ext uri="{FF2B5EF4-FFF2-40B4-BE49-F238E27FC236}">
                <a16:creationId xmlns:a16="http://schemas.microsoft.com/office/drawing/2014/main" id="{55C1BFCD-6D0E-9392-8AF1-AA5AC554C5C9}"/>
              </a:ext>
            </a:extLst>
          </p:cNvPr>
          <p:cNvSpPr txBox="1"/>
          <p:nvPr userDrawn="1"/>
        </p:nvSpPr>
        <p:spPr>
          <a:xfrm>
            <a:off x="680029" y="4858556"/>
            <a:ext cx="631583" cy="123111"/>
          </a:xfrm>
          <a:prstGeom prst="rect">
            <a:avLst/>
          </a:prstGeom>
          <a:noFill/>
        </p:spPr>
        <p:txBody>
          <a:bodyPr wrap="none" lIns="0" tIns="0" rIns="0" bIns="0" anchor="b" anchorCtr="0">
            <a:noAutofit/>
          </a:bodyPr>
          <a:lstStyle/>
          <a:p>
            <a:r>
              <a:rPr lang="en-US" sz="723"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0" name="Slide Number Placeholder 5">
            <a:extLst>
              <a:ext uri="{FF2B5EF4-FFF2-40B4-BE49-F238E27FC236}">
                <a16:creationId xmlns:a16="http://schemas.microsoft.com/office/drawing/2014/main" id="{660ADFB8-3432-B307-E345-E3F3BD40FB23}"/>
              </a:ext>
            </a:extLst>
          </p:cNvPr>
          <p:cNvSpPr txBox="1">
            <a:spLocks/>
          </p:cNvSpPr>
          <p:nvPr userDrawn="1"/>
        </p:nvSpPr>
        <p:spPr>
          <a:xfrm>
            <a:off x="419102" y="4870418"/>
            <a:ext cx="109004" cy="111249"/>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723"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sz="904"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grpSp>
        <p:nvGrpSpPr>
          <p:cNvPr id="3" name="Graphic 3">
            <a:extLst>
              <a:ext uri="{FF2B5EF4-FFF2-40B4-BE49-F238E27FC236}">
                <a16:creationId xmlns:a16="http://schemas.microsoft.com/office/drawing/2014/main" id="{81E6B48D-0E73-DE94-C5F0-237CC535DB29}"/>
              </a:ext>
            </a:extLst>
          </p:cNvPr>
          <p:cNvGrpSpPr/>
          <p:nvPr userDrawn="1"/>
        </p:nvGrpSpPr>
        <p:grpSpPr>
          <a:xfrm>
            <a:off x="7834956" y="4740459"/>
            <a:ext cx="888212" cy="200418"/>
            <a:chOff x="469958" y="1647414"/>
            <a:chExt cx="8205029" cy="1847802"/>
          </a:xfrm>
          <a:solidFill>
            <a:schemeClr val="accent1"/>
          </a:solidFill>
        </p:grpSpPr>
        <p:sp>
          <p:nvSpPr>
            <p:cNvPr id="7" name="Freeform 33">
              <a:extLst>
                <a:ext uri="{FF2B5EF4-FFF2-40B4-BE49-F238E27FC236}">
                  <a16:creationId xmlns:a16="http://schemas.microsoft.com/office/drawing/2014/main" id="{5511F702-B20B-D310-E07C-498451646A65}"/>
                </a:ext>
              </a:extLst>
            </p:cNvPr>
            <p:cNvSpPr/>
            <p:nvPr/>
          </p:nvSpPr>
          <p:spPr>
            <a:xfrm>
              <a:off x="6648498" y="1648478"/>
              <a:ext cx="2026489" cy="1793370"/>
            </a:xfrm>
            <a:custGeom>
              <a:avLst/>
              <a:gdLst>
                <a:gd name="connsiteX0" fmla="*/ 1019683 w 2026489"/>
                <a:gd name="connsiteY0" fmla="*/ 11431 h 1793370"/>
                <a:gd name="connsiteX1" fmla="*/ 1013215 w 2026489"/>
                <a:gd name="connsiteY1" fmla="*/ 0 h 1793370"/>
                <a:gd name="connsiteX2" fmla="*/ 864805 w 2026489"/>
                <a:gd name="connsiteY2" fmla="*/ 264656 h 1793370"/>
                <a:gd name="connsiteX3" fmla="*/ 1366453 w 2026489"/>
                <a:gd name="connsiteY3" fmla="*/ 1150009 h 1793370"/>
                <a:gd name="connsiteX4" fmla="*/ 362940 w 2026489"/>
                <a:gd name="connsiteY4" fmla="*/ 1150009 h 1793370"/>
                <a:gd name="connsiteX5" fmla="*/ 0 w 2026489"/>
                <a:gd name="connsiteY5" fmla="*/ 1793331 h 1793370"/>
                <a:gd name="connsiteX6" fmla="*/ 299127 w 2026489"/>
                <a:gd name="connsiteY6" fmla="*/ 1793370 h 1793370"/>
                <a:gd name="connsiteX7" fmla="*/ 517917 w 2026489"/>
                <a:gd name="connsiteY7" fmla="*/ 1406250 h 1793370"/>
                <a:gd name="connsiteX8" fmla="*/ 1508375 w 2026489"/>
                <a:gd name="connsiteY8" fmla="*/ 1406250 h 1793370"/>
                <a:gd name="connsiteX9" fmla="*/ 1727480 w 2026489"/>
                <a:gd name="connsiteY9" fmla="*/ 1793370 h 1793370"/>
                <a:gd name="connsiteX10" fmla="*/ 2026490 w 2026489"/>
                <a:gd name="connsiteY10" fmla="*/ 1793331 h 1793370"/>
                <a:gd name="connsiteX11" fmla="*/ 1019683 w 2026489"/>
                <a:gd name="connsiteY11" fmla="*/ 11431 h 179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6489" h="1793370">
                  <a:moveTo>
                    <a:pt x="1019683" y="11431"/>
                  </a:moveTo>
                  <a:lnTo>
                    <a:pt x="1013215" y="0"/>
                  </a:lnTo>
                  <a:lnTo>
                    <a:pt x="864805" y="264656"/>
                  </a:lnTo>
                  <a:lnTo>
                    <a:pt x="1366453" y="1150009"/>
                  </a:lnTo>
                  <a:lnTo>
                    <a:pt x="362940" y="1150009"/>
                  </a:lnTo>
                  <a:lnTo>
                    <a:pt x="0" y="1793331"/>
                  </a:lnTo>
                  <a:lnTo>
                    <a:pt x="299127" y="1793370"/>
                  </a:lnTo>
                  <a:lnTo>
                    <a:pt x="517917" y="1406250"/>
                  </a:lnTo>
                  <a:lnTo>
                    <a:pt x="1508375" y="1406250"/>
                  </a:lnTo>
                  <a:lnTo>
                    <a:pt x="1727480" y="1793370"/>
                  </a:lnTo>
                  <a:lnTo>
                    <a:pt x="2026490" y="1793331"/>
                  </a:lnTo>
                  <a:lnTo>
                    <a:pt x="1019683" y="11431"/>
                  </a:lnTo>
                  <a:close/>
                </a:path>
              </a:pathLst>
            </a:custGeom>
            <a:grpFill/>
            <a:ln w="1972" cap="flat">
              <a:noFill/>
              <a:prstDash val="solid"/>
              <a:miter/>
            </a:ln>
          </p:spPr>
          <p:txBody>
            <a:bodyPr rtlCol="0" anchor="ctr"/>
            <a:lstStyle/>
            <a:p>
              <a:endParaRPr lang="en-US" sz="412">
                <a:solidFill>
                  <a:schemeClr val="tx2"/>
                </a:solidFill>
              </a:endParaRPr>
            </a:p>
          </p:txBody>
        </p:sp>
        <p:sp>
          <p:nvSpPr>
            <p:cNvPr id="8" name="Freeform 34">
              <a:extLst>
                <a:ext uri="{FF2B5EF4-FFF2-40B4-BE49-F238E27FC236}">
                  <a16:creationId xmlns:a16="http://schemas.microsoft.com/office/drawing/2014/main" id="{8FE46B66-A9B5-36EB-F499-E2A5E0680DD9}"/>
                </a:ext>
              </a:extLst>
            </p:cNvPr>
            <p:cNvSpPr/>
            <p:nvPr/>
          </p:nvSpPr>
          <p:spPr>
            <a:xfrm>
              <a:off x="6141802" y="1706399"/>
              <a:ext cx="271953" cy="1735409"/>
            </a:xfrm>
            <a:custGeom>
              <a:avLst/>
              <a:gdLst>
                <a:gd name="connsiteX0" fmla="*/ 39 w 271953"/>
                <a:gd name="connsiteY0" fmla="*/ 0 h 1735409"/>
                <a:gd name="connsiteX1" fmla="*/ 0 w 271953"/>
                <a:gd name="connsiteY1" fmla="*/ 1735409 h 1735409"/>
                <a:gd name="connsiteX2" fmla="*/ 271934 w 271953"/>
                <a:gd name="connsiteY2" fmla="*/ 1735409 h 1735409"/>
                <a:gd name="connsiteX3" fmla="*/ 271953 w 271953"/>
                <a:gd name="connsiteY3" fmla="*/ 218776 h 1735409"/>
                <a:gd name="connsiteX4" fmla="*/ 271953 w 271953"/>
                <a:gd name="connsiteY4" fmla="*/ 0 h 1735409"/>
                <a:gd name="connsiteX5" fmla="*/ 39 w 271953"/>
                <a:gd name="connsiteY5" fmla="*/ 0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53" h="1735409">
                  <a:moveTo>
                    <a:pt x="39" y="0"/>
                  </a:moveTo>
                  <a:lnTo>
                    <a:pt x="0" y="1735409"/>
                  </a:lnTo>
                  <a:lnTo>
                    <a:pt x="271934" y="1735409"/>
                  </a:lnTo>
                  <a:lnTo>
                    <a:pt x="271953" y="218776"/>
                  </a:lnTo>
                  <a:lnTo>
                    <a:pt x="271953" y="0"/>
                  </a:lnTo>
                  <a:lnTo>
                    <a:pt x="39" y="0"/>
                  </a:lnTo>
                  <a:close/>
                </a:path>
              </a:pathLst>
            </a:custGeom>
            <a:grpFill/>
            <a:ln w="1972" cap="flat">
              <a:noFill/>
              <a:prstDash val="solid"/>
              <a:miter/>
            </a:ln>
          </p:spPr>
          <p:txBody>
            <a:bodyPr rtlCol="0" anchor="ctr"/>
            <a:lstStyle/>
            <a:p>
              <a:endParaRPr lang="en-US" sz="412">
                <a:solidFill>
                  <a:schemeClr val="tx2"/>
                </a:solidFill>
              </a:endParaRPr>
            </a:p>
          </p:txBody>
        </p:sp>
        <p:sp>
          <p:nvSpPr>
            <p:cNvPr id="11" name="Freeform 35">
              <a:extLst>
                <a:ext uri="{FF2B5EF4-FFF2-40B4-BE49-F238E27FC236}">
                  <a16:creationId xmlns:a16="http://schemas.microsoft.com/office/drawing/2014/main" id="{A3419BE7-42A5-3461-3C67-18DFF0150493}"/>
                </a:ext>
              </a:extLst>
            </p:cNvPr>
            <p:cNvSpPr/>
            <p:nvPr/>
          </p:nvSpPr>
          <p:spPr>
            <a:xfrm>
              <a:off x="4382809" y="1706399"/>
              <a:ext cx="1429220" cy="1735409"/>
            </a:xfrm>
            <a:custGeom>
              <a:avLst/>
              <a:gdLst>
                <a:gd name="connsiteX0" fmla="*/ 403030 w 1429220"/>
                <a:gd name="connsiteY0" fmla="*/ 867715 h 1735409"/>
                <a:gd name="connsiteX1" fmla="*/ 1429102 w 1429220"/>
                <a:gd name="connsiteY1" fmla="*/ 0 h 1735409"/>
                <a:gd name="connsiteX2" fmla="*/ 1026072 w 1429220"/>
                <a:gd name="connsiteY2" fmla="*/ 0 h 1735409"/>
                <a:gd name="connsiteX3" fmla="*/ 6665 w 1429220"/>
                <a:gd name="connsiteY3" fmla="*/ 862058 h 1735409"/>
                <a:gd name="connsiteX4" fmla="*/ 0 w 1429220"/>
                <a:gd name="connsiteY4" fmla="*/ 867715 h 1735409"/>
                <a:gd name="connsiteX5" fmla="*/ 1024022 w 1429220"/>
                <a:gd name="connsiteY5" fmla="*/ 1733655 h 1735409"/>
                <a:gd name="connsiteX6" fmla="*/ 1026072 w 1429220"/>
                <a:gd name="connsiteY6" fmla="*/ 1735409 h 1735409"/>
                <a:gd name="connsiteX7" fmla="*/ 1429221 w 1429220"/>
                <a:gd name="connsiteY7" fmla="*/ 1735409 h 1735409"/>
                <a:gd name="connsiteX8" fmla="*/ 403030 w 1429220"/>
                <a:gd name="connsiteY8" fmla="*/ 867715 h 173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220" h="1735409">
                  <a:moveTo>
                    <a:pt x="403030" y="867715"/>
                  </a:moveTo>
                  <a:lnTo>
                    <a:pt x="1429102" y="0"/>
                  </a:lnTo>
                  <a:lnTo>
                    <a:pt x="1026072" y="0"/>
                  </a:lnTo>
                  <a:lnTo>
                    <a:pt x="6665" y="862058"/>
                  </a:lnTo>
                  <a:lnTo>
                    <a:pt x="0" y="867715"/>
                  </a:lnTo>
                  <a:lnTo>
                    <a:pt x="1024022" y="1733655"/>
                  </a:lnTo>
                  <a:lnTo>
                    <a:pt x="1026072" y="1735409"/>
                  </a:lnTo>
                  <a:lnTo>
                    <a:pt x="1429221" y="1735409"/>
                  </a:lnTo>
                  <a:lnTo>
                    <a:pt x="403030" y="867715"/>
                  </a:lnTo>
                  <a:close/>
                </a:path>
              </a:pathLst>
            </a:custGeom>
            <a:grpFill/>
            <a:ln w="1972" cap="flat">
              <a:noFill/>
              <a:prstDash val="solid"/>
              <a:miter/>
            </a:ln>
          </p:spPr>
          <p:txBody>
            <a:bodyPr rtlCol="0" anchor="ctr"/>
            <a:lstStyle/>
            <a:p>
              <a:endParaRPr lang="en-US" sz="412">
                <a:solidFill>
                  <a:schemeClr val="tx2"/>
                </a:solidFill>
              </a:endParaRPr>
            </a:p>
          </p:txBody>
        </p:sp>
        <p:sp>
          <p:nvSpPr>
            <p:cNvPr id="12" name="Freeform 36">
              <a:extLst>
                <a:ext uri="{FF2B5EF4-FFF2-40B4-BE49-F238E27FC236}">
                  <a16:creationId xmlns:a16="http://schemas.microsoft.com/office/drawing/2014/main" id="{5228B7A4-D1AD-0F0A-6C5E-55328056E60F}"/>
                </a:ext>
              </a:extLst>
            </p:cNvPr>
            <p:cNvSpPr/>
            <p:nvPr/>
          </p:nvSpPr>
          <p:spPr>
            <a:xfrm>
              <a:off x="2295838" y="1674374"/>
              <a:ext cx="1881493" cy="1794690"/>
            </a:xfrm>
            <a:custGeom>
              <a:avLst/>
              <a:gdLst>
                <a:gd name="connsiteX0" fmla="*/ 1814643 w 1881493"/>
                <a:gd name="connsiteY0" fmla="*/ 547443 h 1794690"/>
                <a:gd name="connsiteX1" fmla="*/ 1612674 w 1881493"/>
                <a:gd name="connsiteY1" fmla="*/ 257739 h 1794690"/>
                <a:gd name="connsiteX2" fmla="*/ 1309110 w 1881493"/>
                <a:gd name="connsiteY2" fmla="*/ 64720 h 1794690"/>
                <a:gd name="connsiteX3" fmla="*/ 937848 w 1881493"/>
                <a:gd name="connsiteY3" fmla="*/ 0 h 1794690"/>
                <a:gd name="connsiteX4" fmla="*/ 935876 w 1881493"/>
                <a:gd name="connsiteY4" fmla="*/ 0 h 1794690"/>
                <a:gd name="connsiteX5" fmla="*/ 567434 w 1881493"/>
                <a:gd name="connsiteY5" fmla="*/ 63577 h 1794690"/>
                <a:gd name="connsiteX6" fmla="*/ 266532 w 1881493"/>
                <a:gd name="connsiteY6" fmla="*/ 255669 h 1794690"/>
                <a:gd name="connsiteX7" fmla="*/ 66910 w 1881493"/>
                <a:gd name="connsiteY7" fmla="*/ 546044 h 1794690"/>
                <a:gd name="connsiteX8" fmla="*/ 1 w 1881493"/>
                <a:gd name="connsiteY8" fmla="*/ 903997 h 1794690"/>
                <a:gd name="connsiteX9" fmla="*/ 65352 w 1881493"/>
                <a:gd name="connsiteY9" fmla="*/ 1253928 h 1794690"/>
                <a:gd name="connsiteX10" fmla="*/ 262687 w 1881493"/>
                <a:gd name="connsiteY10" fmla="*/ 1540085 h 1794690"/>
                <a:gd name="connsiteX11" fmla="*/ 559113 w 1881493"/>
                <a:gd name="connsiteY11" fmla="*/ 1730758 h 1794690"/>
                <a:gd name="connsiteX12" fmla="*/ 921382 w 1881493"/>
                <a:gd name="connsiteY12" fmla="*/ 1794691 h 1794690"/>
                <a:gd name="connsiteX13" fmla="*/ 923354 w 1881493"/>
                <a:gd name="connsiteY13" fmla="*/ 1794691 h 1794690"/>
                <a:gd name="connsiteX14" fmla="*/ 1299861 w 1881493"/>
                <a:gd name="connsiteY14" fmla="*/ 1731941 h 1794690"/>
                <a:gd name="connsiteX15" fmla="*/ 1608040 w 1881493"/>
                <a:gd name="connsiteY15" fmla="*/ 1542253 h 1794690"/>
                <a:gd name="connsiteX16" fmla="*/ 1812848 w 1881493"/>
                <a:gd name="connsiteY16" fmla="*/ 1255446 h 1794690"/>
                <a:gd name="connsiteX17" fmla="*/ 1881493 w 1881493"/>
                <a:gd name="connsiteY17" fmla="*/ 901927 h 1794690"/>
                <a:gd name="connsiteX18" fmla="*/ 1814643 w 1881493"/>
                <a:gd name="connsiteY18" fmla="*/ 547443 h 1794690"/>
                <a:gd name="connsiteX19" fmla="*/ 1417982 w 1881493"/>
                <a:gd name="connsiteY19" fmla="*/ 1364193 h 1794690"/>
                <a:gd name="connsiteX20" fmla="*/ 1201815 w 1881493"/>
                <a:gd name="connsiteY20" fmla="*/ 1504808 h 1794690"/>
                <a:gd name="connsiteX21" fmla="*/ 939288 w 1881493"/>
                <a:gd name="connsiteY21" fmla="*/ 1551398 h 1794690"/>
                <a:gd name="connsiteX22" fmla="*/ 937947 w 1881493"/>
                <a:gd name="connsiteY22" fmla="*/ 1551398 h 1794690"/>
                <a:gd name="connsiteX23" fmla="*/ 675675 w 1881493"/>
                <a:gd name="connsiteY23" fmla="*/ 1504907 h 1794690"/>
                <a:gd name="connsiteX24" fmla="*/ 461638 w 1881493"/>
                <a:gd name="connsiteY24" fmla="*/ 1366420 h 1794690"/>
                <a:gd name="connsiteX25" fmla="*/ 319322 w 1881493"/>
                <a:gd name="connsiteY25" fmla="*/ 1158779 h 1794690"/>
                <a:gd name="connsiteX26" fmla="*/ 272172 w 1881493"/>
                <a:gd name="connsiteY26" fmla="*/ 904411 h 1794690"/>
                <a:gd name="connsiteX27" fmla="*/ 319972 w 1881493"/>
                <a:gd name="connsiteY27" fmla="*/ 643598 h 1794690"/>
                <a:gd name="connsiteX28" fmla="*/ 462467 w 1881493"/>
                <a:gd name="connsiteY28" fmla="*/ 434281 h 1794690"/>
                <a:gd name="connsiteX29" fmla="*/ 678574 w 1881493"/>
                <a:gd name="connsiteY29" fmla="*/ 296484 h 1794690"/>
                <a:gd name="connsiteX30" fmla="*/ 946071 w 1881493"/>
                <a:gd name="connsiteY30" fmla="*/ 250782 h 1794690"/>
                <a:gd name="connsiteX31" fmla="*/ 947491 w 1881493"/>
                <a:gd name="connsiteY31" fmla="*/ 250782 h 1794690"/>
                <a:gd name="connsiteX32" fmla="*/ 1205621 w 1881493"/>
                <a:gd name="connsiteY32" fmla="*/ 297706 h 1794690"/>
                <a:gd name="connsiteX33" fmla="*/ 1419520 w 1881493"/>
                <a:gd name="connsiteY33" fmla="*/ 437631 h 1794690"/>
                <a:gd name="connsiteX34" fmla="*/ 1563217 w 1881493"/>
                <a:gd name="connsiteY34" fmla="*/ 645470 h 1794690"/>
                <a:gd name="connsiteX35" fmla="*/ 1610860 w 1881493"/>
                <a:gd name="connsiteY35" fmla="*/ 896547 h 1794690"/>
                <a:gd name="connsiteX36" fmla="*/ 1599324 w 1881493"/>
                <a:gd name="connsiteY36" fmla="*/ 1027229 h 1794690"/>
                <a:gd name="connsiteX37" fmla="*/ 1417982 w 1881493"/>
                <a:gd name="connsiteY37" fmla="*/ 1364193 h 17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81493" h="1794690">
                  <a:moveTo>
                    <a:pt x="1814643" y="547443"/>
                  </a:moveTo>
                  <a:cubicBezTo>
                    <a:pt x="1769998" y="440528"/>
                    <a:pt x="1702043" y="343054"/>
                    <a:pt x="1612674" y="257739"/>
                  </a:cubicBezTo>
                  <a:cubicBezTo>
                    <a:pt x="1523305" y="172423"/>
                    <a:pt x="1421137" y="107486"/>
                    <a:pt x="1309110" y="64720"/>
                  </a:cubicBezTo>
                  <a:cubicBezTo>
                    <a:pt x="1197083" y="21954"/>
                    <a:pt x="1072277" y="197"/>
                    <a:pt x="937848" y="0"/>
                  </a:cubicBezTo>
                  <a:lnTo>
                    <a:pt x="935876" y="0"/>
                  </a:lnTo>
                  <a:cubicBezTo>
                    <a:pt x="802216" y="0"/>
                    <a:pt x="678258" y="21383"/>
                    <a:pt x="567434" y="63577"/>
                  </a:cubicBezTo>
                  <a:cubicBezTo>
                    <a:pt x="455979" y="106008"/>
                    <a:pt x="354738" y="170630"/>
                    <a:pt x="266532" y="255669"/>
                  </a:cubicBezTo>
                  <a:cubicBezTo>
                    <a:pt x="178326" y="340708"/>
                    <a:pt x="111121" y="438420"/>
                    <a:pt x="66910" y="546044"/>
                  </a:cubicBezTo>
                  <a:cubicBezTo>
                    <a:pt x="22699" y="653668"/>
                    <a:pt x="198" y="774024"/>
                    <a:pt x="1" y="903997"/>
                  </a:cubicBezTo>
                  <a:cubicBezTo>
                    <a:pt x="-196" y="1030659"/>
                    <a:pt x="21693" y="1148373"/>
                    <a:pt x="65352" y="1253928"/>
                  </a:cubicBezTo>
                  <a:cubicBezTo>
                    <a:pt x="109012" y="1359483"/>
                    <a:pt x="175349" y="1455795"/>
                    <a:pt x="262687" y="1540085"/>
                  </a:cubicBezTo>
                  <a:cubicBezTo>
                    <a:pt x="350025" y="1624376"/>
                    <a:pt x="449747" y="1688505"/>
                    <a:pt x="559113" y="1730758"/>
                  </a:cubicBezTo>
                  <a:cubicBezTo>
                    <a:pt x="668478" y="1773012"/>
                    <a:pt x="790266" y="1794493"/>
                    <a:pt x="921382" y="1794691"/>
                  </a:cubicBezTo>
                  <a:lnTo>
                    <a:pt x="923354" y="1794691"/>
                  </a:lnTo>
                  <a:cubicBezTo>
                    <a:pt x="1059834" y="1794691"/>
                    <a:pt x="1186513" y="1773583"/>
                    <a:pt x="1299861" y="1731941"/>
                  </a:cubicBezTo>
                  <a:cubicBezTo>
                    <a:pt x="1414196" y="1689845"/>
                    <a:pt x="1518986" y="1625359"/>
                    <a:pt x="1608040" y="1542253"/>
                  </a:cubicBezTo>
                  <a:cubicBezTo>
                    <a:pt x="1698553" y="1458219"/>
                    <a:pt x="1767473" y="1361730"/>
                    <a:pt x="1812848" y="1255446"/>
                  </a:cubicBezTo>
                  <a:cubicBezTo>
                    <a:pt x="1858223" y="1149162"/>
                    <a:pt x="1881295" y="1030264"/>
                    <a:pt x="1881493" y="901927"/>
                  </a:cubicBezTo>
                  <a:cubicBezTo>
                    <a:pt x="1881689" y="773590"/>
                    <a:pt x="1859268" y="654358"/>
                    <a:pt x="1814643" y="547443"/>
                  </a:cubicBezTo>
                  <a:close/>
                  <a:moveTo>
                    <a:pt x="1417982" y="1364193"/>
                  </a:moveTo>
                  <a:cubicBezTo>
                    <a:pt x="1354130" y="1426450"/>
                    <a:pt x="1281404" y="1473749"/>
                    <a:pt x="1201815" y="1504808"/>
                  </a:cubicBezTo>
                  <a:cubicBezTo>
                    <a:pt x="1122562" y="1535730"/>
                    <a:pt x="1034198" y="1551398"/>
                    <a:pt x="939288" y="1551398"/>
                  </a:cubicBezTo>
                  <a:lnTo>
                    <a:pt x="937947" y="1551398"/>
                  </a:lnTo>
                  <a:cubicBezTo>
                    <a:pt x="842898" y="1551240"/>
                    <a:pt x="754554" y="1535631"/>
                    <a:pt x="675675" y="1504907"/>
                  </a:cubicBezTo>
                  <a:cubicBezTo>
                    <a:pt x="596797" y="1474183"/>
                    <a:pt x="524702" y="1427653"/>
                    <a:pt x="461638" y="1366420"/>
                  </a:cubicBezTo>
                  <a:cubicBezTo>
                    <a:pt x="398575" y="1305188"/>
                    <a:pt x="350735" y="1235364"/>
                    <a:pt x="319322" y="1158779"/>
                  </a:cubicBezTo>
                  <a:cubicBezTo>
                    <a:pt x="287908" y="1082195"/>
                    <a:pt x="271995" y="996584"/>
                    <a:pt x="272172" y="904411"/>
                  </a:cubicBezTo>
                  <a:cubicBezTo>
                    <a:pt x="272310" y="809320"/>
                    <a:pt x="288401" y="721581"/>
                    <a:pt x="319972" y="643598"/>
                  </a:cubicBezTo>
                  <a:cubicBezTo>
                    <a:pt x="351544" y="565614"/>
                    <a:pt x="399462" y="495257"/>
                    <a:pt x="462467" y="434281"/>
                  </a:cubicBezTo>
                  <a:cubicBezTo>
                    <a:pt x="524288" y="374026"/>
                    <a:pt x="597842" y="327122"/>
                    <a:pt x="678574" y="296484"/>
                  </a:cubicBezTo>
                  <a:cubicBezTo>
                    <a:pt x="758656" y="266154"/>
                    <a:pt x="848656" y="250782"/>
                    <a:pt x="946071" y="250782"/>
                  </a:cubicBezTo>
                  <a:lnTo>
                    <a:pt x="947491" y="250782"/>
                  </a:lnTo>
                  <a:cubicBezTo>
                    <a:pt x="1040469" y="250920"/>
                    <a:pt x="1127314" y="266706"/>
                    <a:pt x="1205621" y="297706"/>
                  </a:cubicBezTo>
                  <a:cubicBezTo>
                    <a:pt x="1283928" y="328706"/>
                    <a:pt x="1355846" y="375749"/>
                    <a:pt x="1419520" y="437631"/>
                  </a:cubicBezTo>
                  <a:cubicBezTo>
                    <a:pt x="1483195" y="499514"/>
                    <a:pt x="1531488" y="569417"/>
                    <a:pt x="1563217" y="645470"/>
                  </a:cubicBezTo>
                  <a:cubicBezTo>
                    <a:pt x="1594946" y="721522"/>
                    <a:pt x="1610998" y="806069"/>
                    <a:pt x="1610860" y="896547"/>
                  </a:cubicBezTo>
                  <a:cubicBezTo>
                    <a:pt x="1610919" y="940365"/>
                    <a:pt x="1607054" y="984099"/>
                    <a:pt x="1599324" y="1027229"/>
                  </a:cubicBezTo>
                  <a:cubicBezTo>
                    <a:pt x="1575621" y="1156532"/>
                    <a:pt x="1514628" y="1269911"/>
                    <a:pt x="1417982" y="1364193"/>
                  </a:cubicBezTo>
                  <a:close/>
                </a:path>
              </a:pathLst>
            </a:custGeom>
            <a:grpFill/>
            <a:ln w="1972" cap="flat">
              <a:noFill/>
              <a:prstDash val="solid"/>
              <a:miter/>
            </a:ln>
          </p:spPr>
          <p:txBody>
            <a:bodyPr rtlCol="0" anchor="ctr"/>
            <a:lstStyle/>
            <a:p>
              <a:endParaRPr lang="en-US" sz="412">
                <a:solidFill>
                  <a:schemeClr val="tx2"/>
                </a:solidFill>
              </a:endParaRPr>
            </a:p>
          </p:txBody>
        </p:sp>
        <p:sp>
          <p:nvSpPr>
            <p:cNvPr id="19" name="Freeform 37">
              <a:extLst>
                <a:ext uri="{FF2B5EF4-FFF2-40B4-BE49-F238E27FC236}">
                  <a16:creationId xmlns:a16="http://schemas.microsoft.com/office/drawing/2014/main" id="{D6458724-A757-3056-4CFC-13014150B810}"/>
                </a:ext>
              </a:extLst>
            </p:cNvPr>
            <p:cNvSpPr/>
            <p:nvPr/>
          </p:nvSpPr>
          <p:spPr>
            <a:xfrm>
              <a:off x="469958" y="1647414"/>
              <a:ext cx="1719691" cy="1847802"/>
            </a:xfrm>
            <a:custGeom>
              <a:avLst/>
              <a:gdLst>
                <a:gd name="connsiteX0" fmla="*/ 0 w 1719691"/>
                <a:gd name="connsiteY0" fmla="*/ 0 h 1847802"/>
                <a:gd name="connsiteX1" fmla="*/ 0 w 1719691"/>
                <a:gd name="connsiteY1" fmla="*/ 1794395 h 1847802"/>
                <a:gd name="connsiteX2" fmla="*/ 277515 w 1719691"/>
                <a:gd name="connsiteY2" fmla="*/ 1794395 h 1847802"/>
                <a:gd name="connsiteX3" fmla="*/ 277534 w 1719691"/>
                <a:gd name="connsiteY3" fmla="*/ 607611 h 1847802"/>
                <a:gd name="connsiteX4" fmla="*/ 1707485 w 1719691"/>
                <a:gd name="connsiteY4" fmla="*/ 1837299 h 1847802"/>
                <a:gd name="connsiteX5" fmla="*/ 1719691 w 1719691"/>
                <a:gd name="connsiteY5" fmla="*/ 1847803 h 1847802"/>
                <a:gd name="connsiteX6" fmla="*/ 1719691 w 1719691"/>
                <a:gd name="connsiteY6" fmla="*/ 1476350 h 1847802"/>
                <a:gd name="connsiteX7" fmla="*/ 0 w 1719691"/>
                <a:gd name="connsiteY7" fmla="*/ 0 h 18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9691" h="1847802">
                  <a:moveTo>
                    <a:pt x="0" y="0"/>
                  </a:moveTo>
                  <a:lnTo>
                    <a:pt x="0" y="1794395"/>
                  </a:lnTo>
                  <a:lnTo>
                    <a:pt x="277515" y="1794395"/>
                  </a:lnTo>
                  <a:lnTo>
                    <a:pt x="277534" y="607611"/>
                  </a:lnTo>
                  <a:lnTo>
                    <a:pt x="1707485" y="1837299"/>
                  </a:lnTo>
                  <a:lnTo>
                    <a:pt x="1719691" y="1847803"/>
                  </a:lnTo>
                  <a:lnTo>
                    <a:pt x="1719691" y="1476350"/>
                  </a:lnTo>
                  <a:lnTo>
                    <a:pt x="0" y="0"/>
                  </a:lnTo>
                  <a:close/>
                </a:path>
              </a:pathLst>
            </a:custGeom>
            <a:grpFill/>
            <a:ln w="1972" cap="flat">
              <a:noFill/>
              <a:prstDash val="solid"/>
              <a:miter/>
            </a:ln>
          </p:spPr>
          <p:txBody>
            <a:bodyPr rtlCol="0" anchor="ctr"/>
            <a:lstStyle/>
            <a:p>
              <a:endParaRPr lang="en-US" sz="412">
                <a:solidFill>
                  <a:schemeClr val="tx2"/>
                </a:solidFill>
              </a:endParaRPr>
            </a:p>
          </p:txBody>
        </p:sp>
      </p:grpSp>
    </p:spTree>
    <p:extLst>
      <p:ext uri="{BB962C8B-B14F-4D97-AF65-F5344CB8AC3E}">
        <p14:creationId xmlns:p14="http://schemas.microsoft.com/office/powerpoint/2010/main" val="4011004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6_Two Column Text Layout">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F384717-39C3-4AC7-9EA1-C3EA1A638B65}"/>
              </a:ext>
            </a:extLst>
          </p:cNvPr>
          <p:cNvSpPr>
            <a:spLocks noGrp="1"/>
          </p:cNvSpPr>
          <p:nvPr>
            <p:ph type="body" sz="quarter" idx="10" hasCustomPrompt="1"/>
          </p:nvPr>
        </p:nvSpPr>
        <p:spPr>
          <a:xfrm>
            <a:off x="417600" y="590400"/>
            <a:ext cx="8308800" cy="309600"/>
          </a:xfrm>
          <a:prstGeom prst="rect">
            <a:avLst/>
          </a:prstGeom>
        </p:spPr>
        <p:txBody>
          <a:bodyPr lIns="0" tIns="0" rIns="0" bIns="0"/>
          <a:lstStyle>
            <a:lvl1pPr marL="0" indent="0">
              <a:buNone/>
              <a:defRPr sz="2000">
                <a:solidFill>
                  <a:schemeClr val="bg2"/>
                </a:solidFill>
                <a:latin typeface="+mj-lt"/>
              </a:defRPr>
            </a:lvl1pPr>
            <a:lvl2pPr>
              <a:defRPr sz="2000">
                <a:latin typeface="+mj-lt"/>
              </a:defRPr>
            </a:lvl2pPr>
            <a:lvl3pPr>
              <a:defRPr sz="2000">
                <a:latin typeface="+mj-lt"/>
              </a:defRPr>
            </a:lvl3pPr>
            <a:lvl4pPr>
              <a:defRPr sz="2000">
                <a:latin typeface="+mj-lt"/>
              </a:defRPr>
            </a:lvl4pPr>
            <a:lvl5pPr>
              <a:defRPr sz="2000">
                <a:latin typeface="+mj-lt"/>
              </a:defRPr>
            </a:lvl5pPr>
          </a:lstStyle>
          <a:p>
            <a:pPr lvl="0"/>
            <a:r>
              <a:rPr lang="en-US" noProof="0" dirty="0"/>
              <a:t>Click to edit secondary headline</a:t>
            </a:r>
          </a:p>
        </p:txBody>
      </p:sp>
      <p:sp>
        <p:nvSpPr>
          <p:cNvPr id="3" name="Text Placeholder 42">
            <a:extLst>
              <a:ext uri="{FF2B5EF4-FFF2-40B4-BE49-F238E27FC236}">
                <a16:creationId xmlns:a16="http://schemas.microsoft.com/office/drawing/2014/main" id="{6D6C4B20-F952-4A3C-AB73-2A06B8C3F696}"/>
              </a:ext>
            </a:extLst>
          </p:cNvPr>
          <p:cNvSpPr>
            <a:spLocks noGrp="1"/>
          </p:cNvSpPr>
          <p:nvPr>
            <p:ph type="body" sz="quarter" idx="11" hasCustomPrompt="1"/>
          </p:nvPr>
        </p:nvSpPr>
        <p:spPr>
          <a:xfrm>
            <a:off x="417600" y="280800"/>
            <a:ext cx="8308800" cy="309600"/>
          </a:xfrm>
          <a:prstGeom prst="rect">
            <a:avLst/>
          </a:prstGeom>
        </p:spPr>
        <p:txBody>
          <a:bodyPr lIns="0" tIns="0" rIns="0" bIns="0"/>
          <a:lstStyle>
            <a:lvl1pPr marL="0" indent="0">
              <a:buNone/>
              <a:defRPr sz="2000" baseline="0">
                <a:solidFill>
                  <a:schemeClr val="tx1"/>
                </a:solidFill>
                <a:latin typeface="+mj-lt"/>
              </a:defRPr>
            </a:lvl1pPr>
          </a:lstStyle>
          <a:p>
            <a:pPr lvl="0"/>
            <a:r>
              <a:rPr lang="en-US" noProof="0" dirty="0"/>
              <a:t>Click to edit headline</a:t>
            </a:r>
          </a:p>
        </p:txBody>
      </p:sp>
      <p:sp>
        <p:nvSpPr>
          <p:cNvPr id="6" name="Text Placeholder 3">
            <a:extLst>
              <a:ext uri="{FF2B5EF4-FFF2-40B4-BE49-F238E27FC236}">
                <a16:creationId xmlns:a16="http://schemas.microsoft.com/office/drawing/2014/main" id="{D48EFACD-CEB2-4692-815C-86D19FBB4A40}"/>
              </a:ext>
            </a:extLst>
          </p:cNvPr>
          <p:cNvSpPr>
            <a:spLocks noGrp="1"/>
          </p:cNvSpPr>
          <p:nvPr>
            <p:ph type="body" sz="quarter" idx="12"/>
          </p:nvPr>
        </p:nvSpPr>
        <p:spPr>
          <a:xfrm>
            <a:off x="417600" y="1080000"/>
            <a:ext cx="4010400" cy="3560400"/>
          </a:xfrm>
          <a:prstGeom prst="rect">
            <a:avLst/>
          </a:prstGeom>
        </p:spPr>
        <p:txBody>
          <a:bodyPr lIns="0" tIns="0" rIns="0" bIns="0">
            <a:normAutofit/>
          </a:bodyPr>
          <a:lstStyle>
            <a:lvl1pPr marL="0" indent="0">
              <a:spcBef>
                <a:spcPts val="0"/>
              </a:spcBef>
              <a:spcAft>
                <a:spcPts val="600"/>
              </a:spcAft>
              <a:buNone/>
              <a:defRPr sz="1600">
                <a:solidFill>
                  <a:schemeClr val="tx2"/>
                </a:solidFill>
                <a:latin typeface="+mn-lt"/>
              </a:defRPr>
            </a:lvl1pPr>
            <a:lvl2pPr marL="230400" indent="0">
              <a:spcBef>
                <a:spcPts val="0"/>
              </a:spcBef>
              <a:spcAft>
                <a:spcPts val="600"/>
              </a:spcAft>
              <a:buNone/>
              <a:defRPr sz="1400">
                <a:solidFill>
                  <a:schemeClr val="tx2"/>
                </a:solidFill>
                <a:latin typeface="+mn-lt"/>
              </a:defRPr>
            </a:lvl2pPr>
            <a:lvl3pPr marL="462600" indent="0">
              <a:spcBef>
                <a:spcPts val="0"/>
              </a:spcBef>
              <a:spcAft>
                <a:spcPts val="600"/>
              </a:spcAft>
              <a:buNone/>
              <a:defRPr sz="1200">
                <a:solidFill>
                  <a:schemeClr val="tx2"/>
                </a:solidFill>
                <a:latin typeface="+mn-lt"/>
              </a:defRPr>
            </a:lvl3pPr>
            <a:lvl4pPr marL="693000" indent="0">
              <a:spcBef>
                <a:spcPts val="0"/>
              </a:spcBef>
              <a:spcAft>
                <a:spcPts val="600"/>
              </a:spcAft>
              <a:buNone/>
              <a:defRPr sz="1000">
                <a:solidFill>
                  <a:schemeClr val="tx2"/>
                </a:solidFill>
                <a:latin typeface="+mn-lt"/>
              </a:defRPr>
            </a:lvl4pPr>
            <a:lvl5pPr marL="923400" indent="0">
              <a:spcBef>
                <a:spcPts val="0"/>
              </a:spcBef>
              <a:spcAft>
                <a:spcPts val="600"/>
              </a:spcAft>
              <a:buFont typeface="Arial" panose="020B0604020202020204" pitchFamily="34" charset="0"/>
              <a:buNone/>
              <a:defRPr sz="8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8" name="Text Placeholder 3">
            <a:extLst>
              <a:ext uri="{FF2B5EF4-FFF2-40B4-BE49-F238E27FC236}">
                <a16:creationId xmlns:a16="http://schemas.microsoft.com/office/drawing/2014/main" id="{3CBCB907-9E7B-4CB2-B9DE-4FC3076D2A87}"/>
              </a:ext>
            </a:extLst>
          </p:cNvPr>
          <p:cNvSpPr>
            <a:spLocks noGrp="1"/>
          </p:cNvSpPr>
          <p:nvPr>
            <p:ph type="body" sz="quarter" idx="13"/>
          </p:nvPr>
        </p:nvSpPr>
        <p:spPr>
          <a:xfrm>
            <a:off x="4716000" y="1080000"/>
            <a:ext cx="4010400" cy="3560400"/>
          </a:xfrm>
          <a:prstGeom prst="rect">
            <a:avLst/>
          </a:prstGeom>
        </p:spPr>
        <p:txBody>
          <a:bodyPr lIns="0" tIns="0" rIns="0" bIns="0">
            <a:normAutofit/>
          </a:bodyPr>
          <a:lstStyle>
            <a:lvl1pPr marL="0" indent="0">
              <a:spcBef>
                <a:spcPts val="0"/>
              </a:spcBef>
              <a:spcAft>
                <a:spcPts val="600"/>
              </a:spcAft>
              <a:buNone/>
              <a:defRPr sz="1600">
                <a:solidFill>
                  <a:schemeClr val="tx2"/>
                </a:solidFill>
                <a:latin typeface="+mn-lt"/>
              </a:defRPr>
            </a:lvl1pPr>
            <a:lvl2pPr marL="230400" indent="0">
              <a:spcBef>
                <a:spcPts val="0"/>
              </a:spcBef>
              <a:spcAft>
                <a:spcPts val="600"/>
              </a:spcAft>
              <a:buNone/>
              <a:defRPr sz="1400">
                <a:solidFill>
                  <a:schemeClr val="tx2"/>
                </a:solidFill>
                <a:latin typeface="+mn-lt"/>
              </a:defRPr>
            </a:lvl2pPr>
            <a:lvl3pPr marL="462600" indent="0">
              <a:spcBef>
                <a:spcPts val="0"/>
              </a:spcBef>
              <a:spcAft>
                <a:spcPts val="600"/>
              </a:spcAft>
              <a:buNone/>
              <a:defRPr sz="1200">
                <a:solidFill>
                  <a:schemeClr val="tx2"/>
                </a:solidFill>
                <a:latin typeface="+mn-lt"/>
              </a:defRPr>
            </a:lvl3pPr>
            <a:lvl4pPr marL="693000" indent="0">
              <a:spcBef>
                <a:spcPts val="0"/>
              </a:spcBef>
              <a:spcAft>
                <a:spcPts val="600"/>
              </a:spcAft>
              <a:buNone/>
              <a:defRPr sz="1000">
                <a:solidFill>
                  <a:schemeClr val="tx2"/>
                </a:solidFill>
                <a:latin typeface="+mn-lt"/>
              </a:defRPr>
            </a:lvl4pPr>
            <a:lvl5pPr marL="923400" indent="0">
              <a:spcBef>
                <a:spcPts val="0"/>
              </a:spcBef>
              <a:spcAft>
                <a:spcPts val="600"/>
              </a:spcAft>
              <a:buFont typeface="Arial" panose="020B0604020202020204" pitchFamily="34" charset="0"/>
              <a:buNone/>
              <a:defRPr sz="800">
                <a:solidFill>
                  <a:schemeClr val="tx2"/>
                </a:solidFill>
                <a:latin typeface="+mn-lt"/>
              </a:defRPr>
            </a:lvl5pPr>
            <a:lvl6pPr marL="1382400" indent="-228600">
              <a:spcBef>
                <a:spcPts val="0"/>
              </a:spcBef>
              <a:spcAft>
                <a:spcPts val="600"/>
              </a:spcAft>
              <a:buFont typeface="Nokia Pure Text" panose="020B0503020202020204" pitchFamily="34" charset="0"/>
              <a:buChar char="‒"/>
              <a:defRPr sz="800" baseline="0">
                <a:solidFill>
                  <a:schemeClr val="tx2"/>
                </a:solidFill>
              </a:defRPr>
            </a:lvl6pPr>
            <a:lvl7pPr marL="1612800">
              <a:spcBef>
                <a:spcPts val="0"/>
              </a:spcBef>
              <a:spcAft>
                <a:spcPts val="600"/>
              </a:spcAft>
              <a:defRPr sz="700">
                <a:solidFill>
                  <a:schemeClr val="tx2"/>
                </a:solidFill>
              </a:defRPr>
            </a:lvl7pPr>
            <a:lvl8pPr marL="1843200">
              <a:spcBef>
                <a:spcPts val="0"/>
              </a:spcBef>
              <a:spcAft>
                <a:spcPts val="600"/>
              </a:spcAft>
              <a:defRPr sz="600">
                <a:solidFill>
                  <a:schemeClr val="tx2"/>
                </a:solidFill>
              </a:defRPr>
            </a:lvl8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20895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3222000" y="1260000"/>
            <a:ext cx="270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6026662" y="1260000"/>
            <a:ext cx="2697658"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4095FB67-347C-9744-DDEC-EB9F26AE1E3A}"/>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4" name="Slide Number Placeholder 5">
            <a:extLst>
              <a:ext uri="{FF2B5EF4-FFF2-40B4-BE49-F238E27FC236}">
                <a16:creationId xmlns:a16="http://schemas.microsoft.com/office/drawing/2014/main" id="{68A08A66-7F86-F362-AA5F-FEC2F95CF47F}"/>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11E32FE7-F16C-F5A2-7976-C8AE67A2B607}"/>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A1B4CAA9-38F1-6F57-641C-B296225D4BB8}"/>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149699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1.3 -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0" indent="0">
              <a:lnSpc>
                <a:spcPct val="100000"/>
              </a:lnSpc>
              <a:spcBef>
                <a:spcPts val="0"/>
              </a:spcBef>
              <a:spcAft>
                <a:spcPts val="600"/>
              </a:spcAft>
              <a:buSzPct val="70000"/>
              <a:buNone/>
              <a:defRPr sz="1200">
                <a:solidFill>
                  <a:schemeClr val="tx2"/>
                </a:solidFill>
              </a:defRPr>
            </a:lvl1pPr>
            <a:lvl2pPr marL="180000" indent="0">
              <a:lnSpc>
                <a:spcPct val="100000"/>
              </a:lnSpc>
              <a:spcBef>
                <a:spcPts val="0"/>
              </a:spcBef>
              <a:spcAft>
                <a:spcPts val="600"/>
              </a:spcAft>
              <a:buSzPct val="70000"/>
              <a:buNone/>
              <a:defRPr sz="1200">
                <a:solidFill>
                  <a:schemeClr val="tx2"/>
                </a:solidFill>
              </a:defRPr>
            </a:lvl2pPr>
            <a:lvl3pPr marL="360000" indent="0">
              <a:lnSpc>
                <a:spcPct val="100000"/>
              </a:lnSpc>
              <a:spcBef>
                <a:spcPts val="0"/>
              </a:spcBef>
              <a:spcAft>
                <a:spcPts val="600"/>
              </a:spcAft>
              <a:buSzPct val="70000"/>
              <a:buNone/>
              <a:defRPr sz="1200">
                <a:solidFill>
                  <a:schemeClr val="tx2"/>
                </a:solidFill>
              </a:defRPr>
            </a:lvl3pPr>
            <a:lvl4pPr marL="540000" indent="0">
              <a:lnSpc>
                <a:spcPct val="100000"/>
              </a:lnSpc>
              <a:spcBef>
                <a:spcPts val="0"/>
              </a:spcBef>
              <a:spcAft>
                <a:spcPts val="600"/>
              </a:spcAft>
              <a:buSzPct val="70000"/>
              <a:buNone/>
              <a:defRPr sz="1200">
                <a:solidFill>
                  <a:schemeClr val="tx2"/>
                </a:solidFill>
              </a:defRPr>
            </a:lvl4pPr>
            <a:lvl5pPr marL="720000" indent="0">
              <a:lnSpc>
                <a:spcPct val="100000"/>
              </a:lnSpc>
              <a:spcBef>
                <a:spcPts val="0"/>
              </a:spcBef>
              <a:spcAft>
                <a:spcPts val="600"/>
              </a:spcAft>
              <a:buSzPct val="70000"/>
              <a:buNone/>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52AD69E-8972-FFEB-3CDF-810FC2C15BE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5" name="TextBox 14">
            <a:extLst>
              <a:ext uri="{FF2B5EF4-FFF2-40B4-BE49-F238E27FC236}">
                <a16:creationId xmlns:a16="http://schemas.microsoft.com/office/drawing/2014/main" id="{31A68076-E163-16F0-6643-612506DC25C6}"/>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6" name="Slide Number Placeholder 5">
            <a:extLst>
              <a:ext uri="{FF2B5EF4-FFF2-40B4-BE49-F238E27FC236}">
                <a16:creationId xmlns:a16="http://schemas.microsoft.com/office/drawing/2014/main" id="{DDBD7350-FFE3-8F35-04ED-B83CAB700A0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2" name="Straight Connector 1">
            <a:extLst>
              <a:ext uri="{FF2B5EF4-FFF2-40B4-BE49-F238E27FC236}">
                <a16:creationId xmlns:a16="http://schemas.microsoft.com/office/drawing/2014/main" id="{4147FFC8-BCFC-9C91-34CB-FA2757B9FCD8}"/>
              </a:ext>
            </a:extLst>
          </p:cNvPr>
          <p:cNvCxnSpPr>
            <a:cxnSpLocks/>
          </p:cNvCxnSpPr>
          <p:nvPr userDrawn="1"/>
        </p:nvCxnSpPr>
        <p:spPr>
          <a:xfrm>
            <a:off x="1403610" y="4842900"/>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2B55CF5D-E733-4472-B619-0FCAC3B972D6}"/>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Nokia internal use</a:t>
            </a:r>
          </a:p>
        </p:txBody>
      </p:sp>
    </p:spTree>
    <p:extLst>
      <p:ext uri="{BB962C8B-B14F-4D97-AF65-F5344CB8AC3E}">
        <p14:creationId xmlns:p14="http://schemas.microsoft.com/office/powerpoint/2010/main" val="326996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5 - 2xBulle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6" name="TextBox 15">
            <a:extLst>
              <a:ext uri="{FF2B5EF4-FFF2-40B4-BE49-F238E27FC236}">
                <a16:creationId xmlns:a16="http://schemas.microsoft.com/office/drawing/2014/main" id="{76D7398D-CEE7-3079-FB86-A89C992F31A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2023 Nokia</a:t>
            </a:r>
          </a:p>
        </p:txBody>
      </p:sp>
      <p:sp>
        <p:nvSpPr>
          <p:cNvPr id="17" name="Slide Number Placeholder 5">
            <a:extLst>
              <a:ext uri="{FF2B5EF4-FFF2-40B4-BE49-F238E27FC236}">
                <a16:creationId xmlns:a16="http://schemas.microsoft.com/office/drawing/2014/main" id="{3654D0DC-83E2-3257-B441-08F7D9D9447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2" name="Straight Connector 1">
            <a:extLst>
              <a:ext uri="{FF2B5EF4-FFF2-40B4-BE49-F238E27FC236}">
                <a16:creationId xmlns:a16="http://schemas.microsoft.com/office/drawing/2014/main" id="{CFC902BB-0C0A-0354-8619-93CF785E9CBF}"/>
              </a:ext>
            </a:extLst>
          </p:cNvPr>
          <p:cNvCxnSpPr>
            <a:cxnSpLocks/>
          </p:cNvCxnSpPr>
          <p:nvPr userDrawn="1"/>
        </p:nvCxnSpPr>
        <p:spPr>
          <a:xfrm>
            <a:off x="1403610" y="4842900"/>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7D83F9C0-8886-4B71-A704-3781EBEDDED5}"/>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Nokia internal use</a:t>
            </a:r>
          </a:p>
        </p:txBody>
      </p:sp>
    </p:spTree>
    <p:extLst>
      <p:ext uri="{BB962C8B-B14F-4D97-AF65-F5344CB8AC3E}">
        <p14:creationId xmlns:p14="http://schemas.microsoft.com/office/powerpoint/2010/main" val="2530503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1.1 - Blank">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3D6A4B7-704E-AAAA-B16B-0F7877CA50B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A2CC8E39-9A4E-A4DF-F50E-11E2BDCAFF74}"/>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1" name="Slide Number Placeholder 5">
            <a:extLst>
              <a:ext uri="{FF2B5EF4-FFF2-40B4-BE49-F238E27FC236}">
                <a16:creationId xmlns:a16="http://schemas.microsoft.com/office/drawing/2014/main" id="{54684DA7-0D8A-B949-344B-2DA84CB93D5D}"/>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5" name="Straight Connector 4">
            <a:extLst>
              <a:ext uri="{FF2B5EF4-FFF2-40B4-BE49-F238E27FC236}">
                <a16:creationId xmlns:a16="http://schemas.microsoft.com/office/drawing/2014/main" id="{D0744410-8A14-5C00-ACB3-A4E2B723699C}"/>
              </a:ext>
            </a:extLst>
          </p:cNvPr>
          <p:cNvCxnSpPr>
            <a:cxnSpLocks/>
          </p:cNvCxnSpPr>
          <p:nvPr userDrawn="1"/>
        </p:nvCxnSpPr>
        <p:spPr>
          <a:xfrm>
            <a:off x="1403610" y="4842900"/>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2284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1.4 - 1xBulle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83088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Graphic 2">
            <a:extLst>
              <a:ext uri="{FF2B5EF4-FFF2-40B4-BE49-F238E27FC236}">
                <a16:creationId xmlns:a16="http://schemas.microsoft.com/office/drawing/2014/main" id="{3772E5D1-F4A4-5034-E057-717754E3543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5" name="TextBox 14">
            <a:extLst>
              <a:ext uri="{FF2B5EF4-FFF2-40B4-BE49-F238E27FC236}">
                <a16:creationId xmlns:a16="http://schemas.microsoft.com/office/drawing/2014/main" id="{D5C5286A-148E-6CAC-4953-28CEC8A7AC65}"/>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16" name="Slide Number Placeholder 5">
            <a:extLst>
              <a:ext uri="{FF2B5EF4-FFF2-40B4-BE49-F238E27FC236}">
                <a16:creationId xmlns:a16="http://schemas.microsoft.com/office/drawing/2014/main" id="{8C09A251-3EA9-3813-C32A-42674B11B3BE}"/>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2" name="Straight Connector 1">
            <a:extLst>
              <a:ext uri="{FF2B5EF4-FFF2-40B4-BE49-F238E27FC236}">
                <a16:creationId xmlns:a16="http://schemas.microsoft.com/office/drawing/2014/main" id="{6F6E148E-AE32-EC04-55CF-5022F79ADEBA}"/>
              </a:ext>
            </a:extLst>
          </p:cNvPr>
          <p:cNvCxnSpPr>
            <a:cxnSpLocks/>
          </p:cNvCxnSpPr>
          <p:nvPr userDrawn="1"/>
        </p:nvCxnSpPr>
        <p:spPr>
          <a:xfrm>
            <a:off x="1403610" y="4842900"/>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8770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9 Titl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lnSpc>
                <a:spcPct val="100000"/>
              </a:lnSpc>
              <a:spcBef>
                <a:spcPts val="0"/>
              </a:spcBef>
              <a:buNone/>
              <a:defRPr sz="4400" baseline="0">
                <a:solidFill>
                  <a:schemeClr val="accent1"/>
                </a:solidFill>
                <a:latin typeface="Nokia Pure Headline Light" panose="020B0304020202020204" pitchFamily="34" charset="0"/>
              </a:defRPr>
            </a:lvl1pPr>
          </a:lstStyle>
          <a:p>
            <a:pPr lvl="0"/>
            <a:r>
              <a:rPr lang="en-US"/>
              <a:t>Click to edit headline</a:t>
            </a:r>
          </a:p>
        </p:txBody>
      </p:sp>
      <p:sp>
        <p:nvSpPr>
          <p:cNvPr id="3" name="TextBox 2">
            <a:extLst>
              <a:ext uri="{FF2B5EF4-FFF2-40B4-BE49-F238E27FC236}">
                <a16:creationId xmlns:a16="http://schemas.microsoft.com/office/drawing/2014/main" id="{3306DFA0-C2BA-C581-C314-740F6D8A7079}"/>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4" name="Slide Number Placeholder 5">
            <a:extLst>
              <a:ext uri="{FF2B5EF4-FFF2-40B4-BE49-F238E27FC236}">
                <a16:creationId xmlns:a16="http://schemas.microsoft.com/office/drawing/2014/main" id="{AB1F327B-603C-86B8-9F24-AB86561B3C0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6" name="Straight Connector 5">
            <a:extLst>
              <a:ext uri="{FF2B5EF4-FFF2-40B4-BE49-F238E27FC236}">
                <a16:creationId xmlns:a16="http://schemas.microsoft.com/office/drawing/2014/main" id="{FB24B9E5-9DF5-72DD-49F0-33455A6A12D4}"/>
              </a:ext>
            </a:extLst>
          </p:cNvPr>
          <p:cNvCxnSpPr>
            <a:cxnSpLocks/>
          </p:cNvCxnSpPr>
          <p:nvPr userDrawn="1"/>
        </p:nvCxnSpPr>
        <p:spPr>
          <a:xfrm>
            <a:off x="1403610" y="4842900"/>
            <a:ext cx="0" cy="144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7" name="Footer Placeholder 2">
            <a:extLst>
              <a:ext uri="{FF2B5EF4-FFF2-40B4-BE49-F238E27FC236}">
                <a16:creationId xmlns:a16="http://schemas.microsoft.com/office/drawing/2014/main" id="{5D779461-EFB5-C35B-DE08-509687C8261F}"/>
              </a:ext>
            </a:extLst>
          </p:cNvPr>
          <p:cNvSpPr>
            <a:spLocks noGrp="1"/>
          </p:cNvSpPr>
          <p:nvPr>
            <p:ph type="ftr" sz="quarter" idx="3"/>
          </p:nvPr>
        </p:nvSpPr>
        <p:spPr>
          <a:xfrm>
            <a:off x="1504800" y="4860000"/>
            <a:ext cx="1584000" cy="122400"/>
          </a:xfrm>
          <a:prstGeom prst="rect">
            <a:avLst/>
          </a:prstGeom>
        </p:spPr>
        <p:txBody>
          <a:bodyPr vert="horz" lIns="0" tIns="0" rIns="0" bIns="0" rtlCol="0" anchor="b"/>
          <a:lstStyle>
            <a:lvl1pPr algn="l">
              <a:defRPr sz="800">
                <a:solidFill>
                  <a:schemeClr val="tx1"/>
                </a:solidFill>
              </a:defRPr>
            </a:lvl1pPr>
          </a:lstStyle>
          <a:p>
            <a:r>
              <a:rPr lang="en-US"/>
              <a:t>Apply a document ID (if applicable).</a:t>
            </a:r>
          </a:p>
        </p:txBody>
      </p:sp>
    </p:spTree>
    <p:extLst>
      <p:ext uri="{BB962C8B-B14F-4D97-AF65-F5344CB8AC3E}">
        <p14:creationId xmlns:p14="http://schemas.microsoft.com/office/powerpoint/2010/main" val="12759600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5 Bulletpoint text 2 col">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1"/>
                </a:solidFill>
                <a:latin typeface="Nokia Pure Headline Light" panose="020B0304020202020204" pitchFamily="34" charset="0"/>
              </a:defRPr>
            </a:lvl1pPr>
          </a:lstStyle>
          <a:p>
            <a:pPr lvl="0"/>
            <a:r>
              <a:rPr lang="en-US" noProof="0"/>
              <a:t>Click to edit </a:t>
            </a:r>
            <a:r>
              <a:rPr lang="en-US" noProof="0" err="1"/>
              <a:t>subheadline</a:t>
            </a:r>
            <a:endParaRPr lang="en-US" noProof="0"/>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1"/>
                </a:solidFill>
              </a:defRPr>
            </a:lvl1pPr>
            <a:lvl2pPr marL="360000" indent="-180000">
              <a:lnSpc>
                <a:spcPct val="100000"/>
              </a:lnSpc>
              <a:spcBef>
                <a:spcPts val="0"/>
              </a:spcBef>
              <a:spcAft>
                <a:spcPts val="600"/>
              </a:spcAft>
              <a:buSzPct val="70000"/>
              <a:defRPr sz="1200">
                <a:solidFill>
                  <a:schemeClr val="tx1"/>
                </a:solidFill>
              </a:defRPr>
            </a:lvl2pPr>
            <a:lvl3pPr marL="540000" indent="-180000">
              <a:lnSpc>
                <a:spcPct val="100000"/>
              </a:lnSpc>
              <a:spcBef>
                <a:spcPts val="0"/>
              </a:spcBef>
              <a:spcAft>
                <a:spcPts val="600"/>
              </a:spcAft>
              <a:buSzPct val="70000"/>
              <a:defRPr sz="1200">
                <a:solidFill>
                  <a:schemeClr val="tx1"/>
                </a:solidFill>
              </a:defRPr>
            </a:lvl3pPr>
            <a:lvl4pPr marL="720000" indent="-180000">
              <a:lnSpc>
                <a:spcPct val="100000"/>
              </a:lnSpc>
              <a:spcBef>
                <a:spcPts val="0"/>
              </a:spcBef>
              <a:spcAft>
                <a:spcPts val="600"/>
              </a:spcAft>
              <a:buSzPct val="70000"/>
              <a:defRPr lang="en-US" sz="1200" kern="1200" dirty="0">
                <a:solidFill>
                  <a:schemeClr val="tx1"/>
                </a:solidFill>
                <a:latin typeface="+mn-lt"/>
                <a:ea typeface="+mn-ea"/>
                <a:cs typeface="+mn-cs"/>
              </a:defRPr>
            </a:lvl4pPr>
            <a:lvl5pPr marL="900000" indent="-180000">
              <a:lnSpc>
                <a:spcPct val="100000"/>
              </a:lnSpc>
              <a:spcBef>
                <a:spcPts val="0"/>
              </a:spcBef>
              <a:spcAft>
                <a:spcPts val="600"/>
              </a:spcAft>
              <a:buSzPct val="70000"/>
              <a:defRPr sz="1200">
                <a:solidFill>
                  <a:schemeClr val="tx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2">
            <a:extLst>
              <a:ext uri="{FF2B5EF4-FFF2-40B4-BE49-F238E27FC236}">
                <a16:creationId xmlns:a16="http://schemas.microsoft.com/office/drawing/2014/main" id="{57FF8C70-8D9A-A91A-9AA2-5BAED4E5562B}"/>
              </a:ext>
            </a:extLst>
          </p:cNvPr>
          <p:cNvSpPr>
            <a:spLocks noGrp="1"/>
          </p:cNvSpPr>
          <p:nvPr>
            <p:ph type="body" sz="quarter" idx="16"/>
          </p:nvPr>
        </p:nvSpPr>
        <p:spPr>
          <a:xfrm>
            <a:off x="4658664" y="1260000"/>
            <a:ext cx="4068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1"/>
                </a:solidFill>
              </a:defRPr>
            </a:lvl1pPr>
            <a:lvl2pPr marL="360000" indent="-180000">
              <a:lnSpc>
                <a:spcPct val="100000"/>
              </a:lnSpc>
              <a:spcBef>
                <a:spcPts val="0"/>
              </a:spcBef>
              <a:spcAft>
                <a:spcPts val="600"/>
              </a:spcAft>
              <a:buSzPct val="70000"/>
              <a:defRPr sz="1200">
                <a:solidFill>
                  <a:schemeClr val="tx1"/>
                </a:solidFill>
              </a:defRPr>
            </a:lvl2pPr>
            <a:lvl3pPr marL="540000" indent="-180000">
              <a:lnSpc>
                <a:spcPct val="100000"/>
              </a:lnSpc>
              <a:spcBef>
                <a:spcPts val="0"/>
              </a:spcBef>
              <a:spcAft>
                <a:spcPts val="600"/>
              </a:spcAft>
              <a:buSzPct val="70000"/>
              <a:defRPr sz="1200">
                <a:solidFill>
                  <a:schemeClr val="tx1"/>
                </a:solidFill>
              </a:defRPr>
            </a:lvl3pPr>
            <a:lvl4pPr marL="720000" indent="-180000">
              <a:lnSpc>
                <a:spcPct val="100000"/>
              </a:lnSpc>
              <a:spcBef>
                <a:spcPts val="0"/>
              </a:spcBef>
              <a:spcAft>
                <a:spcPts val="600"/>
              </a:spcAft>
              <a:buSzPct val="70000"/>
              <a:defRPr lang="en-US" sz="1200" kern="1200" dirty="0">
                <a:solidFill>
                  <a:schemeClr val="tx1"/>
                </a:solidFill>
                <a:latin typeface="+mn-lt"/>
                <a:ea typeface="+mn-ea"/>
                <a:cs typeface="+mn-cs"/>
              </a:defRPr>
            </a:lvl4pPr>
            <a:lvl5pPr marL="900000" indent="-180000">
              <a:lnSpc>
                <a:spcPct val="100000"/>
              </a:lnSpc>
              <a:spcBef>
                <a:spcPts val="0"/>
              </a:spcBef>
              <a:spcAft>
                <a:spcPts val="600"/>
              </a:spcAft>
              <a:buSzPct val="70000"/>
              <a:defRPr sz="1200">
                <a:solidFill>
                  <a:schemeClr val="tx1"/>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2" name="TextBox 1">
            <a:extLst>
              <a:ext uri="{FF2B5EF4-FFF2-40B4-BE49-F238E27FC236}">
                <a16:creationId xmlns:a16="http://schemas.microsoft.com/office/drawing/2014/main" id="{E3A67328-00EF-5713-CA06-6BF95B775913}"/>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t>© 2024 Nokia</a:t>
            </a:r>
          </a:p>
        </p:txBody>
      </p:sp>
      <p:sp>
        <p:nvSpPr>
          <p:cNvPr id="8" name="Slide Number Placeholder 5">
            <a:extLst>
              <a:ext uri="{FF2B5EF4-FFF2-40B4-BE49-F238E27FC236}">
                <a16:creationId xmlns:a16="http://schemas.microsoft.com/office/drawing/2014/main" id="{CED75580-5FAF-E6C5-DFED-1F462D82E3A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a:solidFill>
                <a:schemeClr val="tx1"/>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9" name="Straight Connector 8">
            <a:extLst>
              <a:ext uri="{FF2B5EF4-FFF2-40B4-BE49-F238E27FC236}">
                <a16:creationId xmlns:a16="http://schemas.microsoft.com/office/drawing/2014/main" id="{1E21FDDB-B801-EAA3-9D13-40103E7AC2C1}"/>
              </a:ext>
            </a:extLst>
          </p:cNvPr>
          <p:cNvCxnSpPr>
            <a:cxnSpLocks/>
          </p:cNvCxnSpPr>
          <p:nvPr userDrawn="1"/>
        </p:nvCxnSpPr>
        <p:spPr>
          <a:xfrm>
            <a:off x="1403610" y="4842900"/>
            <a:ext cx="0" cy="144000"/>
          </a:xfrm>
          <a:prstGeom prst="line">
            <a:avLst/>
          </a:prstGeom>
          <a:ln w="6350">
            <a:noFill/>
          </a:ln>
        </p:spPr>
        <p:style>
          <a:lnRef idx="1">
            <a:schemeClr val="accent1"/>
          </a:lnRef>
          <a:fillRef idx="0">
            <a:schemeClr val="accent1"/>
          </a:fillRef>
          <a:effectRef idx="0">
            <a:schemeClr val="accent1"/>
          </a:effectRef>
          <a:fontRef idx="minor">
            <a:schemeClr val="tx1"/>
          </a:fontRef>
        </p:style>
      </p:cxnSp>
      <p:sp>
        <p:nvSpPr>
          <p:cNvPr id="10" name="Footer Placeholder 2">
            <a:extLst>
              <a:ext uri="{FF2B5EF4-FFF2-40B4-BE49-F238E27FC236}">
                <a16:creationId xmlns:a16="http://schemas.microsoft.com/office/drawing/2014/main" id="{65EB5894-B0A6-D8F1-AD97-D6E4D056DDA6}"/>
              </a:ext>
            </a:extLst>
          </p:cNvPr>
          <p:cNvSpPr>
            <a:spLocks noGrp="1"/>
          </p:cNvSpPr>
          <p:nvPr>
            <p:ph type="ftr" sz="quarter" idx="3"/>
          </p:nvPr>
        </p:nvSpPr>
        <p:spPr>
          <a:xfrm>
            <a:off x="1504800" y="4860000"/>
            <a:ext cx="1584000" cy="122400"/>
          </a:xfrm>
          <a:prstGeom prst="rect">
            <a:avLst/>
          </a:prstGeom>
        </p:spPr>
        <p:txBody>
          <a:bodyPr vert="horz" lIns="0" tIns="0" rIns="0" bIns="0" rtlCol="0" anchor="b"/>
          <a:lstStyle>
            <a:lvl1pPr algn="l">
              <a:defRPr sz="800">
                <a:solidFill>
                  <a:schemeClr val="tx1"/>
                </a:solidFill>
              </a:defRPr>
            </a:lvl1pPr>
          </a:lstStyle>
          <a:p>
            <a:r>
              <a:rPr lang="en-US"/>
              <a:t>Apply a document ID (if applicable).</a:t>
            </a:r>
          </a:p>
        </p:txBody>
      </p:sp>
    </p:spTree>
    <p:extLst>
      <p:ext uri="{BB962C8B-B14F-4D97-AF65-F5344CB8AC3E}">
        <p14:creationId xmlns:p14="http://schemas.microsoft.com/office/powerpoint/2010/main" val="143629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1.4 Bulletpoint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5" name="Text Placeholder 12">
            <a:extLst>
              <a:ext uri="{FF2B5EF4-FFF2-40B4-BE49-F238E27FC236}">
                <a16:creationId xmlns:a16="http://schemas.microsoft.com/office/drawing/2014/main" id="{725B0BB8-7D8D-1CFB-75CE-E19F62B9211C}"/>
              </a:ext>
            </a:extLst>
          </p:cNvPr>
          <p:cNvSpPr>
            <a:spLocks noGrp="1"/>
          </p:cNvSpPr>
          <p:nvPr>
            <p:ph type="body" sz="quarter" idx="15"/>
          </p:nvPr>
        </p:nvSpPr>
        <p:spPr>
          <a:xfrm>
            <a:off x="417338"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139376B1-B82D-56A6-933E-41123F9F3F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8" name="Text Placeholder 12">
            <a:extLst>
              <a:ext uri="{FF2B5EF4-FFF2-40B4-BE49-F238E27FC236}">
                <a16:creationId xmlns:a16="http://schemas.microsoft.com/office/drawing/2014/main" id="{1BB609BD-442B-5330-C543-B4F748F8321A}"/>
              </a:ext>
            </a:extLst>
          </p:cNvPr>
          <p:cNvSpPr>
            <a:spLocks noGrp="1"/>
          </p:cNvSpPr>
          <p:nvPr>
            <p:ph type="body" sz="quarter" idx="16"/>
          </p:nvPr>
        </p:nvSpPr>
        <p:spPr>
          <a:xfrm>
            <a:off x="2526332"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12">
            <a:extLst>
              <a:ext uri="{FF2B5EF4-FFF2-40B4-BE49-F238E27FC236}">
                <a16:creationId xmlns:a16="http://schemas.microsoft.com/office/drawing/2014/main" id="{E664E6E2-580B-C0EC-85A4-858E1F7656F4}"/>
              </a:ext>
            </a:extLst>
          </p:cNvPr>
          <p:cNvSpPr>
            <a:spLocks noGrp="1"/>
          </p:cNvSpPr>
          <p:nvPr>
            <p:ph type="body" sz="quarter" idx="17"/>
          </p:nvPr>
        </p:nvSpPr>
        <p:spPr>
          <a:xfrm>
            <a:off x="4635326"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2">
            <a:extLst>
              <a:ext uri="{FF2B5EF4-FFF2-40B4-BE49-F238E27FC236}">
                <a16:creationId xmlns:a16="http://schemas.microsoft.com/office/drawing/2014/main" id="{9C0B71B1-8B5E-9FD1-A1AD-D5AD8A665FFB}"/>
              </a:ext>
            </a:extLst>
          </p:cNvPr>
          <p:cNvSpPr>
            <a:spLocks noGrp="1"/>
          </p:cNvSpPr>
          <p:nvPr>
            <p:ph type="body" sz="quarter" idx="18"/>
          </p:nvPr>
        </p:nvSpPr>
        <p:spPr>
          <a:xfrm>
            <a:off x="6744320" y="1260000"/>
            <a:ext cx="1980000" cy="3118980"/>
          </a:xfrm>
          <a:prstGeom prst="rect">
            <a:avLst/>
          </a:prstGeom>
        </p:spPr>
        <p:txBody>
          <a:bodyPr lIns="0" tIns="0" rIns="0" bIns="0"/>
          <a:lstStyle>
            <a:lvl1pPr marL="180000" indent="-180000">
              <a:lnSpc>
                <a:spcPct val="100000"/>
              </a:lnSpc>
              <a:spcBef>
                <a:spcPts val="0"/>
              </a:spcBef>
              <a:spcAft>
                <a:spcPts val="600"/>
              </a:spcAft>
              <a:buSzPct val="70000"/>
              <a:defRPr sz="1200">
                <a:solidFill>
                  <a:schemeClr val="tx2"/>
                </a:solidFill>
              </a:defRPr>
            </a:lvl1pPr>
            <a:lvl2pPr marL="360000" indent="-180000">
              <a:lnSpc>
                <a:spcPct val="100000"/>
              </a:lnSpc>
              <a:spcBef>
                <a:spcPts val="0"/>
              </a:spcBef>
              <a:spcAft>
                <a:spcPts val="600"/>
              </a:spcAft>
              <a:buSzPct val="70000"/>
              <a:defRPr sz="1200">
                <a:solidFill>
                  <a:schemeClr val="tx2"/>
                </a:solidFill>
              </a:defRPr>
            </a:lvl2pPr>
            <a:lvl3pPr marL="540000" indent="-180000">
              <a:lnSpc>
                <a:spcPct val="100000"/>
              </a:lnSpc>
              <a:spcBef>
                <a:spcPts val="0"/>
              </a:spcBef>
              <a:spcAft>
                <a:spcPts val="600"/>
              </a:spcAft>
              <a:buSzPct val="70000"/>
              <a:defRPr sz="1200">
                <a:solidFill>
                  <a:schemeClr val="tx2"/>
                </a:solidFill>
              </a:defRPr>
            </a:lvl3pPr>
            <a:lvl4pPr marL="720000" indent="-180000">
              <a:lnSpc>
                <a:spcPct val="100000"/>
              </a:lnSpc>
              <a:spcBef>
                <a:spcPts val="0"/>
              </a:spcBef>
              <a:spcAft>
                <a:spcPts val="600"/>
              </a:spcAft>
              <a:buSzPct val="70000"/>
              <a:defRPr lang="en-US" sz="1200" kern="1200" dirty="0">
                <a:solidFill>
                  <a:schemeClr val="tx2"/>
                </a:solidFill>
                <a:latin typeface="+mn-lt"/>
                <a:ea typeface="+mn-ea"/>
                <a:cs typeface="+mn-cs"/>
              </a:defRPr>
            </a:lvl4pPr>
            <a:lvl5pPr marL="900000" indent="-180000">
              <a:lnSpc>
                <a:spcPct val="100000"/>
              </a:lnSpc>
              <a:spcBef>
                <a:spcPts val="0"/>
              </a:spcBef>
              <a:spcAft>
                <a:spcPts val="600"/>
              </a:spcAft>
              <a:buSzPct val="70000"/>
              <a:defRPr sz="1200">
                <a:solidFill>
                  <a:schemeClr val="tx2"/>
                </a:solidFill>
              </a:defRPr>
            </a:lvl5pPr>
            <a:lvl6pPr marL="1080000" indent="-180000">
              <a:lnSpc>
                <a:spcPct val="100000"/>
              </a:lnSpc>
              <a:spcBef>
                <a:spcPts val="0"/>
              </a:spcBef>
              <a:buSzPct val="70000"/>
              <a:buFont typeface="Arial" panose="020B0604020202020204" pitchFamily="34" charset="0"/>
              <a:buChar char="•"/>
              <a:defRPr sz="1100">
                <a:solidFill>
                  <a:schemeClr val="tx2"/>
                </a:solidFill>
              </a:defRPr>
            </a:lvl6pPr>
            <a:lvl7pPr marL="1080000">
              <a:defRPr sz="1200"/>
            </a:lvl7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Box 12">
            <a:extLst>
              <a:ext uri="{FF2B5EF4-FFF2-40B4-BE49-F238E27FC236}">
                <a16:creationId xmlns:a16="http://schemas.microsoft.com/office/drawing/2014/main" id="{27239245-EC69-0915-96DF-689D05839B68}"/>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4" name="Slide Number Placeholder 5">
            <a:extLst>
              <a:ext uri="{FF2B5EF4-FFF2-40B4-BE49-F238E27FC236}">
                <a16:creationId xmlns:a16="http://schemas.microsoft.com/office/drawing/2014/main" id="{11E7D37B-C01D-8FDC-39D7-B6613DBAB486}"/>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5" name="Straight Connector 14">
            <a:extLst>
              <a:ext uri="{FF2B5EF4-FFF2-40B4-BE49-F238E27FC236}">
                <a16:creationId xmlns:a16="http://schemas.microsoft.com/office/drawing/2014/main" id="{12D8ACCE-D657-1865-39B4-712A9F5DDA4A}"/>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CD2F1279-1655-0D51-01CE-FA8A8342117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957851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 Numbered text">
    <p:spTree>
      <p:nvGrpSpPr>
        <p:cNvPr id="1" name=""/>
        <p:cNvGrpSpPr/>
        <p:nvPr/>
      </p:nvGrpSpPr>
      <p:grpSpPr>
        <a:xfrm>
          <a:off x="0" y="0"/>
          <a:ext cx="0" cy="0"/>
          <a:chOff x="0" y="0"/>
          <a:chExt cx="0" cy="0"/>
        </a:xfrm>
      </p:grpSpPr>
      <p:sp>
        <p:nvSpPr>
          <p:cNvPr id="6" name="Text Placeholder 42">
            <a:extLst>
              <a:ext uri="{FF2B5EF4-FFF2-40B4-BE49-F238E27FC236}">
                <a16:creationId xmlns:a16="http://schemas.microsoft.com/office/drawing/2014/main" id="{D048D520-8858-4E4E-8511-3306272E38FC}"/>
              </a:ext>
            </a:extLst>
          </p:cNvPr>
          <p:cNvSpPr>
            <a:spLocks noGrp="1"/>
          </p:cNvSpPr>
          <p:nvPr>
            <p:ph type="body" sz="quarter" idx="12" hasCustomPrompt="1"/>
          </p:nvPr>
        </p:nvSpPr>
        <p:spPr>
          <a:xfrm>
            <a:off x="417600" y="395946"/>
            <a:ext cx="8308800" cy="340654"/>
          </a:xfrm>
          <a:prstGeom prst="rect">
            <a:avLst/>
          </a:prstGeom>
        </p:spPr>
        <p:txBody>
          <a:bodyPr lIns="0" tIns="0" rIns="0" bIns="0"/>
          <a:lstStyle>
            <a:lvl1pPr marL="0" indent="0">
              <a:lnSpc>
                <a:spcPct val="100000"/>
              </a:lnSpc>
              <a:spcBef>
                <a:spcPts val="0"/>
              </a:spcBef>
              <a:buNone/>
              <a:defRPr sz="2400" baseline="0">
                <a:solidFill>
                  <a:schemeClr val="accent1"/>
                </a:solidFill>
                <a:latin typeface="Nokia Pure Headline Light" panose="020B0304020202020204" pitchFamily="34" charset="0"/>
              </a:defRPr>
            </a:lvl1pPr>
          </a:lstStyle>
          <a:p>
            <a:pPr lvl="0"/>
            <a:r>
              <a:rPr lang="en-US" noProof="0" dirty="0"/>
              <a:t>Click to edit headline</a:t>
            </a:r>
          </a:p>
        </p:txBody>
      </p:sp>
      <p:sp>
        <p:nvSpPr>
          <p:cNvPr id="4" name="Text Placeholder 42">
            <a:extLst>
              <a:ext uri="{FF2B5EF4-FFF2-40B4-BE49-F238E27FC236}">
                <a16:creationId xmlns:a16="http://schemas.microsoft.com/office/drawing/2014/main" id="{73EC6F19-4B79-4103-93C9-A7D00929D42E}"/>
              </a:ext>
            </a:extLst>
          </p:cNvPr>
          <p:cNvSpPr>
            <a:spLocks noGrp="1"/>
          </p:cNvSpPr>
          <p:nvPr>
            <p:ph type="body" sz="quarter" idx="13" hasCustomPrompt="1"/>
          </p:nvPr>
        </p:nvSpPr>
        <p:spPr>
          <a:xfrm>
            <a:off x="417600" y="764520"/>
            <a:ext cx="8308800" cy="340654"/>
          </a:xfrm>
          <a:prstGeom prst="rect">
            <a:avLst/>
          </a:prstGeom>
        </p:spPr>
        <p:txBody>
          <a:bodyPr lIns="0" tIns="0" rIns="0" bIns="0"/>
          <a:lstStyle>
            <a:lvl1pPr marL="0" indent="0">
              <a:lnSpc>
                <a:spcPct val="100000"/>
              </a:lnSpc>
              <a:spcBef>
                <a:spcPts val="0"/>
              </a:spcBef>
              <a:buNone/>
              <a:defRPr sz="1800" baseline="0">
                <a:solidFill>
                  <a:schemeClr val="tx2"/>
                </a:solidFill>
                <a:latin typeface="Nokia Pure Headline Light" panose="020B0304020202020204" pitchFamily="34" charset="0"/>
              </a:defRPr>
            </a:lvl1pPr>
          </a:lstStyle>
          <a:p>
            <a:pPr lvl="0"/>
            <a:r>
              <a:rPr lang="en-US" noProof="0" dirty="0"/>
              <a:t>Click to edit headline</a:t>
            </a:r>
          </a:p>
        </p:txBody>
      </p:sp>
      <p:sp>
        <p:nvSpPr>
          <p:cNvPr id="3" name="Text Placeholder 2">
            <a:extLst>
              <a:ext uri="{FF2B5EF4-FFF2-40B4-BE49-F238E27FC236}">
                <a16:creationId xmlns:a16="http://schemas.microsoft.com/office/drawing/2014/main" id="{E0427494-DD66-A478-7CF6-11C578BC21E9}"/>
              </a:ext>
            </a:extLst>
          </p:cNvPr>
          <p:cNvSpPr>
            <a:spLocks noGrp="1"/>
          </p:cNvSpPr>
          <p:nvPr>
            <p:ph type="body" sz="quarter" idx="14" hasCustomPrompt="1"/>
          </p:nvPr>
        </p:nvSpPr>
        <p:spPr>
          <a:xfrm>
            <a:off x="417600" y="1260000"/>
            <a:ext cx="8308800" cy="3118980"/>
          </a:xfrm>
          <a:prstGeom prst="rect">
            <a:avLst/>
          </a:prstGeom>
        </p:spPr>
        <p:txBody>
          <a:bodyPr lIns="0" tIns="0" rIns="0" bIns="0"/>
          <a:lstStyle>
            <a:lvl1pPr marL="228600" indent="-228600">
              <a:lnSpc>
                <a:spcPct val="100000"/>
              </a:lnSpc>
              <a:spcBef>
                <a:spcPts val="0"/>
              </a:spcBef>
              <a:spcAft>
                <a:spcPts val="600"/>
              </a:spcAft>
              <a:buFont typeface="+mj-lt"/>
              <a:buAutoNum type="arabicPeriod"/>
              <a:defRPr sz="1200">
                <a:solidFill>
                  <a:schemeClr val="tx2"/>
                </a:solidFill>
              </a:defRPr>
            </a:lvl1pPr>
            <a:lvl2pPr marL="408600" indent="-228600">
              <a:lnSpc>
                <a:spcPct val="100000"/>
              </a:lnSpc>
              <a:spcBef>
                <a:spcPts val="0"/>
              </a:spcBef>
              <a:spcAft>
                <a:spcPts val="600"/>
              </a:spcAft>
              <a:buFont typeface="+mj-lt"/>
              <a:buAutoNum type="arabicPeriod" startAt="2"/>
              <a:defRPr sz="1200">
                <a:solidFill>
                  <a:schemeClr val="tx2"/>
                </a:solidFill>
              </a:defRPr>
            </a:lvl2pPr>
            <a:lvl3pPr marL="588600" indent="-228600">
              <a:lnSpc>
                <a:spcPct val="100000"/>
              </a:lnSpc>
              <a:spcBef>
                <a:spcPts val="0"/>
              </a:spcBef>
              <a:spcAft>
                <a:spcPts val="600"/>
              </a:spcAft>
              <a:buFont typeface="+mj-lt"/>
              <a:buAutoNum type="arabicPeriod" startAt="3"/>
              <a:defRPr sz="1200">
                <a:solidFill>
                  <a:schemeClr val="tx2"/>
                </a:solidFill>
              </a:defRPr>
            </a:lvl3pPr>
            <a:lvl4pPr marL="768600" indent="-228600">
              <a:lnSpc>
                <a:spcPct val="100000"/>
              </a:lnSpc>
              <a:spcBef>
                <a:spcPts val="0"/>
              </a:spcBef>
              <a:spcAft>
                <a:spcPts val="600"/>
              </a:spcAft>
              <a:buFont typeface="+mj-lt"/>
              <a:buAutoNum type="arabicPeriod" startAt="4"/>
              <a:defRPr sz="1200">
                <a:solidFill>
                  <a:schemeClr val="tx2"/>
                </a:solidFill>
              </a:defRPr>
            </a:lvl4pPr>
            <a:lvl5pPr marL="957150" indent="-228600">
              <a:lnSpc>
                <a:spcPct val="100000"/>
              </a:lnSpc>
              <a:spcBef>
                <a:spcPts val="0"/>
              </a:spcBef>
              <a:spcAft>
                <a:spcPts val="600"/>
              </a:spcAft>
              <a:buFont typeface="+mj-lt"/>
              <a:buAutoNum type="arabicPeriod" startAt="5"/>
              <a:defRPr sz="1200">
                <a:solidFill>
                  <a:schemeClr val="tx2"/>
                </a:solidFill>
              </a:defRPr>
            </a:lvl5pPr>
          </a:lstStyle>
          <a:p>
            <a:pPr lvl="0"/>
            <a:r>
              <a:rPr lang="en-US" dirty="0"/>
              <a:t>Text here</a:t>
            </a:r>
          </a:p>
          <a:p>
            <a:pPr lvl="1"/>
            <a:r>
              <a:rPr lang="en-US" dirty="0"/>
              <a:t>Text here</a:t>
            </a:r>
          </a:p>
          <a:p>
            <a:pPr lvl="2"/>
            <a:r>
              <a:rPr lang="en-US" dirty="0"/>
              <a:t>Text here</a:t>
            </a:r>
          </a:p>
          <a:p>
            <a:pPr lvl="3"/>
            <a:r>
              <a:rPr lang="en-US" dirty="0"/>
              <a:t>Text here</a:t>
            </a:r>
          </a:p>
          <a:p>
            <a:pPr marL="957150" marR="0" lvl="4" indent="-228600" algn="l" defTabSz="685800" rtl="0" eaLnBrk="1" fontAlgn="auto" latinLnBrk="0" hangingPunct="1">
              <a:lnSpc>
                <a:spcPct val="100000"/>
              </a:lnSpc>
              <a:spcBef>
                <a:spcPts val="0"/>
              </a:spcBef>
              <a:spcAft>
                <a:spcPts val="300"/>
              </a:spcAft>
              <a:buClrTx/>
              <a:buSzTx/>
              <a:tabLst/>
              <a:defRPr/>
            </a:pPr>
            <a:r>
              <a:rPr lang="en-US" dirty="0"/>
              <a:t>Text here</a:t>
            </a:r>
          </a:p>
        </p:txBody>
      </p:sp>
      <p:pic>
        <p:nvPicPr>
          <p:cNvPr id="5" name="Graphic 4">
            <a:extLst>
              <a:ext uri="{FF2B5EF4-FFF2-40B4-BE49-F238E27FC236}">
                <a16:creationId xmlns:a16="http://schemas.microsoft.com/office/drawing/2014/main" id="{E5F6DF56-1BC2-2F0B-C57B-C1D817B149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10" name="TextBox 9">
            <a:extLst>
              <a:ext uri="{FF2B5EF4-FFF2-40B4-BE49-F238E27FC236}">
                <a16:creationId xmlns:a16="http://schemas.microsoft.com/office/drawing/2014/main" id="{5D6B4C56-703F-C230-A142-8BA0A116DEDB}"/>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1" name="Slide Number Placeholder 5">
            <a:extLst>
              <a:ext uri="{FF2B5EF4-FFF2-40B4-BE49-F238E27FC236}">
                <a16:creationId xmlns:a16="http://schemas.microsoft.com/office/drawing/2014/main" id="{1F6435CA-6601-0B80-DBC4-827F05548E98}"/>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6DD1AEB7-7A91-F37A-8098-1A01C413E0CA}"/>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D1F0A7CA-1E30-E2BF-7969-46EE62F47BE6}"/>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1231468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1.2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0A88A15-3ABC-3274-AAF4-8A412DDB8F1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52320" y="4740459"/>
            <a:ext cx="972000" cy="219014"/>
          </a:xfrm>
          <a:prstGeom prst="rect">
            <a:avLst/>
          </a:prstGeom>
        </p:spPr>
      </p:pic>
      <p:sp>
        <p:nvSpPr>
          <p:cNvPr id="5" name="Text Placeholder 42">
            <a:extLst>
              <a:ext uri="{FF2B5EF4-FFF2-40B4-BE49-F238E27FC236}">
                <a16:creationId xmlns:a16="http://schemas.microsoft.com/office/drawing/2014/main" id="{4B403941-CFEA-9A2F-6625-4961A6C63DBE}"/>
              </a:ext>
            </a:extLst>
          </p:cNvPr>
          <p:cNvSpPr>
            <a:spLocks noGrp="1"/>
          </p:cNvSpPr>
          <p:nvPr>
            <p:ph type="body" sz="quarter" idx="11" hasCustomPrompt="1"/>
          </p:nvPr>
        </p:nvSpPr>
        <p:spPr>
          <a:xfrm>
            <a:off x="417600" y="1080000"/>
            <a:ext cx="8308800" cy="1760501"/>
          </a:xfrm>
          <a:prstGeom prst="rect">
            <a:avLst/>
          </a:prstGeom>
        </p:spPr>
        <p:txBody>
          <a:bodyPr lIns="0" tIns="0" rIns="0" bIns="0"/>
          <a:lstStyle>
            <a:lvl1pPr marL="0" indent="0">
              <a:buNone/>
              <a:defRPr sz="5400" baseline="0">
                <a:solidFill>
                  <a:schemeClr val="accent1"/>
                </a:solidFill>
                <a:latin typeface="Nokia Pure Headline Ultra Light" panose="020B0204020202020204" pitchFamily="34" charset="0"/>
              </a:defRPr>
            </a:lvl1pPr>
          </a:lstStyle>
          <a:p>
            <a:pPr lvl="0"/>
            <a:r>
              <a:rPr lang="en-US" dirty="0"/>
              <a:t>Click to edit headline</a:t>
            </a:r>
          </a:p>
        </p:txBody>
      </p:sp>
      <p:sp>
        <p:nvSpPr>
          <p:cNvPr id="10" name="TextBox 9">
            <a:extLst>
              <a:ext uri="{FF2B5EF4-FFF2-40B4-BE49-F238E27FC236}">
                <a16:creationId xmlns:a16="http://schemas.microsoft.com/office/drawing/2014/main" id="{2F47F401-BF7E-355C-C976-B4494F0FF7C0}"/>
              </a:ext>
            </a:extLst>
          </p:cNvPr>
          <p:cNvSpPr txBox="1"/>
          <p:nvPr userDrawn="1"/>
        </p:nvSpPr>
        <p:spPr>
          <a:xfrm>
            <a:off x="680028" y="4858555"/>
            <a:ext cx="631583" cy="123111"/>
          </a:xfrm>
          <a:prstGeom prst="rect">
            <a:avLst/>
          </a:prstGeom>
          <a:noFill/>
        </p:spPr>
        <p:txBody>
          <a:bodyPr wrap="none" lIns="0" tIns="0" rIns="0" bIns="0" anchor="b" anchorCtr="0">
            <a:noAutofit/>
          </a:bodyPr>
          <a:lstStyle/>
          <a:p>
            <a:r>
              <a:rPr lang="en-US" sz="800"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t>© 2025 Nokia</a:t>
            </a:r>
          </a:p>
        </p:txBody>
      </p:sp>
      <p:sp>
        <p:nvSpPr>
          <p:cNvPr id="11" name="Slide Number Placeholder 5">
            <a:extLst>
              <a:ext uri="{FF2B5EF4-FFF2-40B4-BE49-F238E27FC236}">
                <a16:creationId xmlns:a16="http://schemas.microsoft.com/office/drawing/2014/main" id="{330667D5-1EF4-ED72-580D-4CC841A8EFE5}"/>
              </a:ext>
            </a:extLst>
          </p:cNvPr>
          <p:cNvSpPr txBox="1">
            <a:spLocks/>
          </p:cNvSpPr>
          <p:nvPr userDrawn="1"/>
        </p:nvSpPr>
        <p:spPr>
          <a:xfrm>
            <a:off x="419102" y="4858555"/>
            <a:ext cx="117020" cy="123111"/>
          </a:xfrm>
          <a:prstGeom prst="rect">
            <a:avLst/>
          </a:prstGeom>
        </p:spPr>
        <p:txBody>
          <a:bodyPr wrap="none" lIns="0" tIns="0" rIns="0" bIns="0" anchor="b" anchorCtr="0">
            <a:sp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1245D3D-131A-47D1-B100-B33219007AD2}" type="slidenum">
              <a:rPr lang="en-US" sz="800" noProof="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rPr>
              <a:pPr>
                <a:defRPr/>
              </a:pPr>
              <a:t>‹#›</a:t>
            </a:fld>
            <a:endParaRPr lang="en-US" noProof="0" dirty="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cxnSp>
        <p:nvCxnSpPr>
          <p:cNvPr id="12" name="Straight Connector 11">
            <a:extLst>
              <a:ext uri="{FF2B5EF4-FFF2-40B4-BE49-F238E27FC236}">
                <a16:creationId xmlns:a16="http://schemas.microsoft.com/office/drawing/2014/main" id="{42C2BFC7-9CB5-7F26-76B9-912A813A2A55}"/>
              </a:ext>
            </a:extLst>
          </p:cNvPr>
          <p:cNvCxnSpPr>
            <a:cxnSpLocks/>
          </p:cNvCxnSpPr>
          <p:nvPr userDrawn="1"/>
        </p:nvCxnSpPr>
        <p:spPr>
          <a:xfrm>
            <a:off x="1400627" y="4830552"/>
            <a:ext cx="0" cy="1440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FE6CA1EE-0942-8B45-95D0-3E2681D73D5F}"/>
              </a:ext>
            </a:extLst>
          </p:cNvPr>
          <p:cNvSpPr>
            <a:spLocks noGrp="1"/>
          </p:cNvSpPr>
          <p:nvPr>
            <p:ph type="ftr" sz="quarter" idx="3"/>
          </p:nvPr>
        </p:nvSpPr>
        <p:spPr>
          <a:xfrm>
            <a:off x="1504610" y="4858555"/>
            <a:ext cx="2880000" cy="122400"/>
          </a:xfrm>
          <a:prstGeom prst="rect">
            <a:avLst/>
          </a:prstGeom>
        </p:spPr>
        <p:txBody>
          <a:bodyPr vert="horz" wrap="none" lIns="0" tIns="0" rIns="0" bIns="0" rtlCol="0" anchor="b" anchorCtr="0">
            <a:noAutofit/>
          </a:bodyPr>
          <a:lstStyle>
            <a:lvl1pPr marL="0" algn="l" defTabSz="457200" rtl="0" eaLnBrk="1" latinLnBrk="0" hangingPunct="1">
              <a:defRPr lang="en-GB" sz="800" kern="1200" smtClean="0">
                <a:solidFill>
                  <a:schemeClr val="tx2"/>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r>
              <a:rPr lang="en-US"/>
              <a:t>Apply appropriate data classification. Apply document ID (if applicable).</a:t>
            </a:r>
            <a:endParaRPr lang="en-US" dirty="0"/>
          </a:p>
        </p:txBody>
      </p:sp>
    </p:spTree>
    <p:extLst>
      <p:ext uri="{BB962C8B-B14F-4D97-AF65-F5344CB8AC3E}">
        <p14:creationId xmlns:p14="http://schemas.microsoft.com/office/powerpoint/2010/main" val="49902244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891639"/>
      </p:ext>
    </p:extLst>
  </p:cSld>
  <p:clrMap bg1="lt1" tx1="dk1" bg2="lt2" tx2="dk2" accent1="accent1" accent2="accent2" accent3="accent3" accent4="accent4" accent5="accent5" accent6="accent6" hlink="hlink" folHlink="folHlink"/>
  <p:sldLayoutIdLst>
    <p:sldLayoutId id="2147483663" r:id="rId1"/>
    <p:sldLayoutId id="2147483726" r:id="rId2"/>
    <p:sldLayoutId id="2147483776" r:id="rId3"/>
    <p:sldLayoutId id="2147483778" r:id="rId4"/>
    <p:sldLayoutId id="2147483779" r:id="rId5"/>
    <p:sldLayoutId id="2147483780" r:id="rId6"/>
    <p:sldLayoutId id="2147483781" r:id="rId7"/>
    <p:sldLayoutId id="2147483777" r:id="rId8"/>
    <p:sldLayoutId id="2147483796" r:id="rId9"/>
    <p:sldLayoutId id="2147483812" r:id="rId10"/>
    <p:sldLayoutId id="2147483763" r:id="rId11"/>
    <p:sldLayoutId id="2147483775" r:id="rId12"/>
    <p:sldLayoutId id="2147483794" r:id="rId13"/>
    <p:sldLayoutId id="2147483795"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9" r:id="rId23"/>
    <p:sldLayoutId id="2147483810" r:id="rId24"/>
    <p:sldLayoutId id="2147483805" r:id="rId25"/>
    <p:sldLayoutId id="2147483806" r:id="rId26"/>
    <p:sldLayoutId id="2147483807" r:id="rId27"/>
    <p:sldLayoutId id="2147483808" r:id="rId28"/>
    <p:sldLayoutId id="2147483753" r:id="rId29"/>
    <p:sldLayoutId id="2147483757" r:id="rId30"/>
    <p:sldLayoutId id="2147483758" r:id="rId31"/>
    <p:sldLayoutId id="2147483815" r:id="rId32"/>
    <p:sldLayoutId id="2147483760" r:id="rId33"/>
    <p:sldLayoutId id="2147483761" r:id="rId34"/>
    <p:sldLayoutId id="2147483762" r:id="rId35"/>
    <p:sldLayoutId id="2147483813" r:id="rId36"/>
    <p:sldLayoutId id="2147483774" r:id="rId37"/>
    <p:sldLayoutId id="2147483755" r:id="rId38"/>
    <p:sldLayoutId id="2147483756" r:id="rId39"/>
    <p:sldLayoutId id="2147483793" r:id="rId40"/>
    <p:sldLayoutId id="2147483814" r:id="rId41"/>
    <p:sldLayoutId id="2147483746" r:id="rId42"/>
    <p:sldLayoutId id="2147483747" r:id="rId43"/>
    <p:sldLayoutId id="2147483748" r:id="rId44"/>
    <p:sldLayoutId id="2147483749" r:id="rId45"/>
    <p:sldLayoutId id="2147483750" r:id="rId46"/>
    <p:sldLayoutId id="2147483751" r:id="rId47"/>
    <p:sldLayoutId id="2147483791" r:id="rId48"/>
    <p:sldLayoutId id="2147483677" r:id="rId49"/>
    <p:sldLayoutId id="2147483769" r:id="rId50"/>
    <p:sldLayoutId id="2147483773" r:id="rId51"/>
    <p:sldLayoutId id="2147483770" r:id="rId52"/>
    <p:sldLayoutId id="2147483771" r:id="rId53"/>
    <p:sldLayoutId id="2147483772" r:id="rId54"/>
    <p:sldLayoutId id="2147483792" r:id="rId55"/>
    <p:sldLayoutId id="2147483679" r:id="rId56"/>
    <p:sldLayoutId id="2147483816" r:id="rId57"/>
    <p:sldLayoutId id="2147483817" r:id="rId58"/>
    <p:sldLayoutId id="2147483818" r:id="rId59"/>
    <p:sldLayoutId id="2147483819" r:id="rId60"/>
    <p:sldLayoutId id="2147483820" r:id="rId61"/>
    <p:sldLayoutId id="2147483822" r:id="rId62"/>
    <p:sldLayoutId id="2147483823" r:id="rId63"/>
    <p:sldLayoutId id="2147483824" r:id="rId64"/>
    <p:sldLayoutId id="2147483825" r:id="rId65"/>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xml"/><Relationship Id="rId7" Type="http://schemas.openxmlformats.org/officeDocument/2006/relationships/hyperlink" Target="https://onestore.nokia.com/asset/214202"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2F4584-A238-F682-7968-31DB59646D65}"/>
              </a:ext>
            </a:extLst>
          </p:cNvPr>
          <p:cNvSpPr>
            <a:spLocks noGrp="1"/>
          </p:cNvSpPr>
          <p:nvPr>
            <p:ph type="title"/>
          </p:nvPr>
        </p:nvSpPr>
        <p:spPr>
          <a:xfrm>
            <a:off x="417530" y="910773"/>
            <a:ext cx="4901229" cy="1244465"/>
          </a:xfrm>
        </p:spPr>
        <p:txBody>
          <a:bodyPr/>
          <a:lstStyle/>
          <a:p>
            <a:r>
              <a:rPr lang="en-US" dirty="0"/>
              <a:t>Defending the Realm: DDoS detection</a:t>
            </a:r>
            <a:br>
              <a:rPr lang="en-US" dirty="0"/>
            </a:br>
            <a:r>
              <a:rPr lang="en-US" dirty="0"/>
              <a:t>and mitigation</a:t>
            </a:r>
          </a:p>
        </p:txBody>
      </p:sp>
      <p:sp>
        <p:nvSpPr>
          <p:cNvPr id="4" name="Text Placeholder 3">
            <a:extLst>
              <a:ext uri="{FF2B5EF4-FFF2-40B4-BE49-F238E27FC236}">
                <a16:creationId xmlns:a16="http://schemas.microsoft.com/office/drawing/2014/main" id="{01ACDEDB-24E6-2B78-F7E7-515259ADC01B}"/>
              </a:ext>
            </a:extLst>
          </p:cNvPr>
          <p:cNvSpPr>
            <a:spLocks noGrp="1"/>
          </p:cNvSpPr>
          <p:nvPr>
            <p:ph type="body" sz="quarter" idx="12"/>
          </p:nvPr>
        </p:nvSpPr>
        <p:spPr>
          <a:xfrm>
            <a:off x="417531" y="3389910"/>
            <a:ext cx="3909884" cy="590953"/>
          </a:xfrm>
        </p:spPr>
        <p:txBody>
          <a:bodyPr/>
          <a:lstStyle/>
          <a:p>
            <a:r>
              <a:rPr lang="en-US" dirty="0"/>
              <a:t>José Alberto Nistal</a:t>
            </a:r>
          </a:p>
          <a:p>
            <a:r>
              <a:rPr lang="en-US" dirty="0" err="1"/>
              <a:t>BalticNOG</a:t>
            </a:r>
            <a:r>
              <a:rPr lang="en-US" dirty="0"/>
              <a:t> – September XX, 2025</a:t>
            </a:r>
            <a:endParaRPr lang="es-ES" dirty="0"/>
          </a:p>
        </p:txBody>
      </p:sp>
      <p:sp>
        <p:nvSpPr>
          <p:cNvPr id="2" name="TextBox 1">
            <a:extLst>
              <a:ext uri="{FF2B5EF4-FFF2-40B4-BE49-F238E27FC236}">
                <a16:creationId xmlns:a16="http://schemas.microsoft.com/office/drawing/2014/main" id="{D509A50E-5038-4723-BA45-A578A4755CC3}"/>
              </a:ext>
            </a:extLst>
          </p:cNvPr>
          <p:cNvSpPr txBox="1"/>
          <p:nvPr/>
        </p:nvSpPr>
        <p:spPr>
          <a:xfrm>
            <a:off x="2685650" y="1874760"/>
            <a:ext cx="3772700" cy="1393980"/>
          </a:xfrm>
          <a:prstGeom prst="rect">
            <a:avLst/>
          </a:prstGeom>
          <a:solidFill>
            <a:srgbClr val="FFFF00">
              <a:alpha val="50000"/>
            </a:srgbClr>
          </a:solidFill>
          <a:ln>
            <a:noFill/>
          </a:ln>
        </p:spPr>
        <p:txBody>
          <a:bodyPr wrap="square" lIns="0" tIns="0" rIns="0" bIns="0" rtlCol="0">
            <a:noAutofit/>
          </a:bodyPr>
          <a:lstStyle/>
          <a:p>
            <a:pPr marL="0" marR="0" indent="0" algn="l" defTabSz="180000" rtl="0" eaLnBrk="1" fontAlgn="auto" latinLnBrk="0" hangingPunct="1">
              <a:lnSpc>
                <a:spcPct val="100000"/>
              </a:lnSpc>
              <a:spcBef>
                <a:spcPts val="0"/>
              </a:spcBef>
              <a:spcAft>
                <a:spcPts val="300"/>
              </a:spcAft>
              <a:buClrTx/>
              <a:buSzTx/>
              <a:buFont typeface="+mj-lt"/>
              <a:buNone/>
              <a:tabLst>
                <a:tab pos="180000" algn="l"/>
              </a:tabLst>
            </a:pPr>
            <a:r>
              <a:rPr kumimoji="0" lang="en-US" sz="9600" b="0" i="0" u="none" strike="noStrike" kern="1200" cap="none" spc="0" normalizeH="0" baseline="0" noProof="0" dirty="0">
                <a:ln>
                  <a:noFill/>
                </a:ln>
                <a:solidFill>
                  <a:srgbClr val="FF0000"/>
                </a:solidFill>
                <a:effectLst/>
                <a:uLnTx/>
                <a:uFillTx/>
                <a:latin typeface="Nokia Pure Text Light"/>
                <a:ea typeface="+mn-ea"/>
                <a:cs typeface="+mn-cs"/>
              </a:rPr>
              <a:t>DRAFT</a:t>
            </a:r>
          </a:p>
        </p:txBody>
      </p:sp>
    </p:spTree>
    <p:extLst>
      <p:ext uri="{BB962C8B-B14F-4D97-AF65-F5344CB8AC3E}">
        <p14:creationId xmlns:p14="http://schemas.microsoft.com/office/powerpoint/2010/main" val="121072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65FCB41-3086-3B12-55BA-9AE9831C70BA}"/>
              </a:ext>
            </a:extLst>
          </p:cNvPr>
          <p:cNvSpPr/>
          <p:nvPr/>
        </p:nvSpPr>
        <p:spPr>
          <a:xfrm>
            <a:off x="4803767" y="1105174"/>
            <a:ext cx="4340233" cy="40383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180000">
              <a:spcAft>
                <a:spcPts val="300"/>
              </a:spcAft>
              <a:tabLst>
                <a:tab pos="180000" algn="l"/>
              </a:tabLst>
            </a:pPr>
            <a:r>
              <a:rPr lang="en-GB" sz="1100" dirty="0">
                <a:solidFill>
                  <a:schemeClr val="bg1"/>
                </a:solidFill>
                <a:latin typeface="IBM Plex Mono" panose="020B0509050203000203" pitchFamily="49" charset="77"/>
              </a:rPr>
              <a:t>*config mirror</a:t>
            </a:r>
          </a:p>
          <a:p>
            <a:pPr defTabSz="180000">
              <a:spcAft>
                <a:spcPts val="300"/>
              </a:spcAft>
              <a:tabLst>
                <a:tab pos="180000" algn="l"/>
              </a:tabLst>
            </a:pPr>
            <a:r>
              <a:rPr lang="en-GB" sz="1100" dirty="0">
                <a:solidFill>
                  <a:schemeClr val="bg1"/>
                </a:solidFill>
                <a:latin typeface="IBM Plex Mono" panose="020B0509050203000203" pitchFamily="49" charset="77"/>
              </a:rPr>
              <a:t>  mirror-</a:t>
            </a:r>
            <a:r>
              <a:rPr lang="en-GB" sz="1100" dirty="0" err="1">
                <a:solidFill>
                  <a:schemeClr val="bg1"/>
                </a:solidFill>
                <a:latin typeface="IBM Plex Mono" panose="020B0509050203000203" pitchFamily="49" charset="77"/>
              </a:rPr>
              <a:t>dest</a:t>
            </a:r>
            <a:r>
              <a:rPr lang="en-GB" sz="1100" dirty="0">
                <a:solidFill>
                  <a:schemeClr val="bg1"/>
                </a:solidFill>
                <a:latin typeface="IBM Plex Mono" panose="020B0509050203000203" pitchFamily="49" charset="77"/>
              </a:rPr>
              <a:t> 9999 name "SAMPLED-MIRROR" create</a:t>
            </a:r>
          </a:p>
          <a:p>
            <a:pPr defTabSz="180000">
              <a:spcAft>
                <a:spcPts val="300"/>
              </a:spcAft>
              <a:tabLst>
                <a:tab pos="180000" algn="l"/>
              </a:tabLst>
            </a:pPr>
            <a:r>
              <a:rPr lang="en-GB" sz="1100" dirty="0">
                <a:solidFill>
                  <a:schemeClr val="bg1"/>
                </a:solidFill>
                <a:latin typeface="IBM Plex Mono" panose="020B0509050203000203" pitchFamily="49" charset="77"/>
              </a:rPr>
              <a:t>    </a:t>
            </a:r>
            <a:r>
              <a:rPr lang="en-GB" sz="1100" b="1" dirty="0">
                <a:solidFill>
                  <a:schemeClr val="accent4"/>
                </a:solidFill>
                <a:latin typeface="IBM Plex Mono" panose="020B0509050203000203" pitchFamily="49" charset="77"/>
              </a:rPr>
              <a:t>slice-size 128</a:t>
            </a:r>
          </a:p>
          <a:p>
            <a:pPr defTabSz="180000">
              <a:spcAft>
                <a:spcPts val="300"/>
              </a:spcAft>
              <a:tabLst>
                <a:tab pos="180000" algn="l"/>
              </a:tabLst>
            </a:pPr>
            <a:r>
              <a:rPr lang="en-GB" sz="1100" b="1" dirty="0">
                <a:solidFill>
                  <a:schemeClr val="accent6"/>
                </a:solidFill>
                <a:latin typeface="IBM Plex Mono" panose="020B0509050203000203" pitchFamily="49" charset="77"/>
              </a:rPr>
              <a:t>    </a:t>
            </a:r>
            <a:r>
              <a:rPr lang="en-GB" sz="1100" b="1" dirty="0">
                <a:solidFill>
                  <a:schemeClr val="accent4"/>
                </a:solidFill>
                <a:latin typeface="IBM Plex Mono" panose="020B0509050203000203" pitchFamily="49" charset="77"/>
              </a:rPr>
              <a:t>sampling-rate </a:t>
            </a:r>
            <a:r>
              <a:rPr lang="en-BE" sz="1100" b="1" dirty="0">
                <a:solidFill>
                  <a:schemeClr val="accent4"/>
                </a:solidFill>
                <a:latin typeface="IBM Plex Mono" panose="020B0509050203000203" pitchFamily="49" charset="77"/>
              </a:rPr>
              <a:t>2</a:t>
            </a:r>
            <a:r>
              <a:rPr lang="en-GB" sz="1100" b="1" dirty="0">
                <a:solidFill>
                  <a:schemeClr val="accent4"/>
                </a:solidFill>
                <a:latin typeface="IBM Plex Mono" panose="020B0509050203000203" pitchFamily="49" charset="77"/>
              </a:rPr>
              <a:t>000</a:t>
            </a:r>
          </a:p>
          <a:p>
            <a:pPr defTabSz="180000">
              <a:spcAft>
                <a:spcPts val="300"/>
              </a:spcAft>
              <a:tabLst>
                <a:tab pos="180000" algn="l"/>
              </a:tabLst>
            </a:pPr>
            <a:r>
              <a:rPr lang="en-GB" sz="1100" dirty="0">
                <a:solidFill>
                  <a:schemeClr val="bg1"/>
                </a:solidFill>
                <a:latin typeface="IBM Plex Mono" panose="020B0509050203000203" pitchFamily="49" charset="77"/>
              </a:rPr>
              <a:t>    </a:t>
            </a:r>
            <a:r>
              <a:rPr lang="en-GB" sz="1100" dirty="0" err="1">
                <a:solidFill>
                  <a:schemeClr val="bg1"/>
                </a:solidFill>
                <a:latin typeface="IBM Plex Mono" panose="020B0509050203000203" pitchFamily="49" charset="77"/>
              </a:rPr>
              <a:t>encap</a:t>
            </a:r>
            <a:endParaRPr lang="en-GB" sz="1100" dirty="0">
              <a:solidFill>
                <a:schemeClr val="bg1"/>
              </a:solidFill>
              <a:latin typeface="IBM Plex Mono" panose="020B0509050203000203" pitchFamily="49" charset="77"/>
            </a:endParaRPr>
          </a:p>
          <a:p>
            <a:pPr defTabSz="180000">
              <a:spcAft>
                <a:spcPts val="300"/>
              </a:spcAft>
              <a:tabLst>
                <a:tab pos="180000" algn="l"/>
              </a:tabLst>
            </a:pPr>
            <a:r>
              <a:rPr lang="en-GB" sz="1100" dirty="0">
                <a:solidFill>
                  <a:schemeClr val="bg1"/>
                </a:solidFill>
                <a:latin typeface="IBM Plex Mono" panose="020B0509050203000203" pitchFamily="49" charset="77"/>
              </a:rPr>
              <a:t>      </a:t>
            </a:r>
            <a:r>
              <a:rPr lang="en-GB" sz="1100" b="1" dirty="0">
                <a:solidFill>
                  <a:schemeClr val="accent4"/>
                </a:solidFill>
                <a:latin typeface="IBM Plex Mono" panose="020B0509050203000203" pitchFamily="49" charset="77"/>
              </a:rPr>
              <a:t>layer-3-encap </a:t>
            </a:r>
            <a:r>
              <a:rPr lang="en-GB" sz="1100" b="1" dirty="0" err="1">
                <a:solidFill>
                  <a:schemeClr val="accent4"/>
                </a:solidFill>
                <a:latin typeface="IBM Plex Mono" panose="020B0509050203000203" pitchFamily="49" charset="77"/>
              </a:rPr>
              <a:t>ip</a:t>
            </a:r>
            <a:r>
              <a:rPr lang="en-GB" sz="1100" b="1" dirty="0">
                <a:solidFill>
                  <a:schemeClr val="accent4"/>
                </a:solidFill>
                <a:latin typeface="IBM Plex Mono" panose="020B0509050203000203" pitchFamily="49" charset="77"/>
              </a:rPr>
              <a:t>-</a:t>
            </a:r>
            <a:r>
              <a:rPr lang="en-GB" sz="1100" b="1" dirty="0" err="1">
                <a:solidFill>
                  <a:schemeClr val="accent4"/>
                </a:solidFill>
                <a:latin typeface="IBM Plex Mono" panose="020B0509050203000203" pitchFamily="49" charset="77"/>
              </a:rPr>
              <a:t>udp</a:t>
            </a:r>
            <a:r>
              <a:rPr lang="en-GB" sz="1100" b="1" dirty="0">
                <a:solidFill>
                  <a:schemeClr val="accent4"/>
                </a:solidFill>
                <a:latin typeface="IBM Plex Mono" panose="020B0509050203000203" pitchFamily="49" charset="77"/>
              </a:rPr>
              <a:t>-shim-sampled </a:t>
            </a:r>
            <a:r>
              <a:rPr lang="en-GB" sz="1100" dirty="0">
                <a:solidFill>
                  <a:schemeClr val="bg1"/>
                </a:solidFill>
                <a:latin typeface="IBM Plex Mono" panose="020B0509050203000203" pitchFamily="49" charset="77"/>
              </a:rPr>
              <a:t>create</a:t>
            </a:r>
          </a:p>
          <a:p>
            <a:pPr defTabSz="180000">
              <a:spcAft>
                <a:spcPts val="300"/>
              </a:spcAft>
              <a:tabLst>
                <a:tab pos="180000" algn="l"/>
              </a:tabLst>
            </a:pPr>
            <a:r>
              <a:rPr lang="en-GB" sz="1100" dirty="0">
                <a:solidFill>
                  <a:schemeClr val="bg1"/>
                </a:solidFill>
                <a:latin typeface="IBM Plex Mono" panose="020B0509050203000203" pitchFamily="49" charset="77"/>
              </a:rPr>
              <a:t>        gateway create</a:t>
            </a:r>
          </a:p>
          <a:p>
            <a:pPr defTabSz="180000">
              <a:spcAft>
                <a:spcPts val="300"/>
              </a:spcAft>
              <a:tabLst>
                <a:tab pos="180000" algn="l"/>
              </a:tabLst>
            </a:pPr>
            <a:r>
              <a:rPr lang="en-GB" sz="1100" dirty="0">
                <a:solidFill>
                  <a:schemeClr val="bg1"/>
                </a:solidFill>
                <a:latin typeface="IBM Plex Mono" panose="020B0509050203000203" pitchFamily="49" charset="77"/>
              </a:rPr>
              <a:t>          </a:t>
            </a:r>
            <a:r>
              <a:rPr lang="en-GB" sz="1100" dirty="0" err="1">
                <a:solidFill>
                  <a:schemeClr val="bg1"/>
                </a:solidFill>
                <a:latin typeface="IBM Plex Mono" panose="020B0509050203000203" pitchFamily="49" charset="77"/>
              </a:rPr>
              <a:t>ip</a:t>
            </a:r>
            <a:r>
              <a:rPr lang="en-GB" sz="1100" dirty="0">
                <a:solidFill>
                  <a:schemeClr val="bg1"/>
                </a:solidFill>
                <a:latin typeface="IBM Plex Mono" panose="020B0509050203000203" pitchFamily="49" charset="77"/>
              </a:rPr>
              <a:t> </a:t>
            </a:r>
            <a:r>
              <a:rPr lang="en-GB" sz="1100" dirty="0" err="1">
                <a:solidFill>
                  <a:schemeClr val="bg1"/>
                </a:solidFill>
                <a:latin typeface="IBM Plex Mono" panose="020B0509050203000203" pitchFamily="49" charset="77"/>
              </a:rPr>
              <a:t>src</a:t>
            </a:r>
            <a:r>
              <a:rPr lang="en-GB" sz="1100" dirty="0">
                <a:solidFill>
                  <a:schemeClr val="bg1"/>
                </a:solidFill>
                <a:latin typeface="IBM Plex Mono" panose="020B0509050203000203" pitchFamily="49" charset="77"/>
              </a:rPr>
              <a:t> 10.10.10.4 </a:t>
            </a:r>
            <a:r>
              <a:rPr lang="en-GB" sz="1100" dirty="0" err="1">
                <a:solidFill>
                  <a:schemeClr val="bg1"/>
                </a:solidFill>
                <a:latin typeface="IBM Plex Mono" panose="020B0509050203000203" pitchFamily="49" charset="77"/>
              </a:rPr>
              <a:t>dest</a:t>
            </a:r>
            <a:r>
              <a:rPr lang="en-GB" sz="1100" dirty="0">
                <a:solidFill>
                  <a:schemeClr val="bg1"/>
                </a:solidFill>
                <a:latin typeface="IBM Plex Mono" panose="020B0509050203000203" pitchFamily="49" charset="77"/>
              </a:rPr>
              <a:t> 172.16.201.120</a:t>
            </a:r>
          </a:p>
          <a:p>
            <a:pPr defTabSz="180000">
              <a:spcAft>
                <a:spcPts val="300"/>
              </a:spcAft>
              <a:tabLst>
                <a:tab pos="180000" algn="l"/>
              </a:tabLst>
            </a:pPr>
            <a:r>
              <a:rPr lang="en-GB" sz="1100" dirty="0">
                <a:solidFill>
                  <a:schemeClr val="bg1"/>
                </a:solidFill>
                <a:latin typeface="IBM Plex Mono" panose="020B0509050203000203" pitchFamily="49" charset="77"/>
              </a:rPr>
              <a:t>          </a:t>
            </a:r>
            <a:r>
              <a:rPr lang="en-GB" sz="1100" dirty="0" err="1">
                <a:solidFill>
                  <a:schemeClr val="bg1"/>
                </a:solidFill>
                <a:latin typeface="IBM Plex Mono" panose="020B0509050203000203" pitchFamily="49" charset="77"/>
              </a:rPr>
              <a:t>udp</a:t>
            </a:r>
            <a:r>
              <a:rPr lang="en-GB" sz="1100" dirty="0">
                <a:solidFill>
                  <a:schemeClr val="bg1"/>
                </a:solidFill>
                <a:latin typeface="IBM Plex Mono" panose="020B0509050203000203" pitchFamily="49" charset="77"/>
              </a:rPr>
              <a:t> </a:t>
            </a:r>
            <a:r>
              <a:rPr lang="en-GB" sz="1100" dirty="0" err="1">
                <a:solidFill>
                  <a:schemeClr val="bg1"/>
                </a:solidFill>
                <a:latin typeface="IBM Plex Mono" panose="020B0509050203000203" pitchFamily="49" charset="77"/>
              </a:rPr>
              <a:t>src</a:t>
            </a:r>
            <a:r>
              <a:rPr lang="en-GB" sz="1100" dirty="0">
                <a:solidFill>
                  <a:schemeClr val="bg1"/>
                </a:solidFill>
                <a:latin typeface="IBM Plex Mono" panose="020B0509050203000203" pitchFamily="49" charset="77"/>
              </a:rPr>
              <a:t> 9000 </a:t>
            </a:r>
            <a:r>
              <a:rPr lang="en-GB" sz="1100" dirty="0" err="1">
                <a:solidFill>
                  <a:schemeClr val="bg1"/>
                </a:solidFill>
                <a:latin typeface="IBM Plex Mono" panose="020B0509050203000203" pitchFamily="49" charset="77"/>
              </a:rPr>
              <a:t>dest</a:t>
            </a:r>
            <a:r>
              <a:rPr lang="en-GB" sz="1100" dirty="0">
                <a:solidFill>
                  <a:schemeClr val="bg1"/>
                </a:solidFill>
                <a:latin typeface="IBM Plex Mono" panose="020B0509050203000203" pitchFamily="49" charset="77"/>
              </a:rPr>
              <a:t> 5309</a:t>
            </a:r>
          </a:p>
          <a:p>
            <a:pPr defTabSz="180000">
              <a:spcAft>
                <a:spcPts val="300"/>
              </a:spcAft>
              <a:tabLst>
                <a:tab pos="180000" algn="l"/>
              </a:tabLst>
            </a:pPr>
            <a:r>
              <a:rPr lang="en-GB" sz="1100" dirty="0">
                <a:solidFill>
                  <a:schemeClr val="bg1"/>
                </a:solidFill>
                <a:latin typeface="IBM Plex Mono" panose="020B0509050203000203" pitchFamily="49" charset="77"/>
              </a:rPr>
              <a:t>        exit</a:t>
            </a:r>
          </a:p>
          <a:p>
            <a:pPr defTabSz="180000">
              <a:spcAft>
                <a:spcPts val="300"/>
              </a:spcAft>
              <a:tabLst>
                <a:tab pos="180000" algn="l"/>
              </a:tabLst>
            </a:pPr>
            <a:r>
              <a:rPr lang="en-GB" sz="1100" dirty="0">
                <a:solidFill>
                  <a:schemeClr val="bg1"/>
                </a:solidFill>
                <a:latin typeface="IBM Plex Mono" panose="020B0509050203000203" pitchFamily="49" charset="77"/>
              </a:rPr>
              <a:t>      exit</a:t>
            </a:r>
          </a:p>
          <a:p>
            <a:pPr defTabSz="180000">
              <a:spcAft>
                <a:spcPts val="300"/>
              </a:spcAft>
              <a:tabLst>
                <a:tab pos="180000" algn="l"/>
              </a:tabLst>
            </a:pPr>
            <a:r>
              <a:rPr lang="en-GB" sz="1100" dirty="0">
                <a:solidFill>
                  <a:schemeClr val="bg1"/>
                </a:solidFill>
                <a:latin typeface="IBM Plex Mono" panose="020B0509050203000203" pitchFamily="49" charset="77"/>
              </a:rPr>
              <a:t>    exit</a:t>
            </a:r>
          </a:p>
          <a:p>
            <a:pPr defTabSz="180000">
              <a:spcAft>
                <a:spcPts val="300"/>
              </a:spcAft>
              <a:tabLst>
                <a:tab pos="180000" algn="l"/>
              </a:tabLst>
            </a:pPr>
            <a:r>
              <a:rPr lang="en-GB" sz="1100" dirty="0">
                <a:solidFill>
                  <a:schemeClr val="bg1"/>
                </a:solidFill>
                <a:latin typeface="IBM Plex Mono" panose="020B0509050203000203" pitchFamily="49" charset="77"/>
              </a:rPr>
              <a:t>    no shutdown</a:t>
            </a:r>
          </a:p>
          <a:p>
            <a:pPr defTabSz="180000">
              <a:spcAft>
                <a:spcPts val="300"/>
              </a:spcAft>
              <a:tabLst>
                <a:tab pos="180000" algn="l"/>
              </a:tabLst>
            </a:pPr>
            <a:r>
              <a:rPr lang="en-GB" sz="1100" dirty="0">
                <a:solidFill>
                  <a:schemeClr val="bg1"/>
                </a:solidFill>
                <a:latin typeface="IBM Plex Mono" panose="020B0509050203000203" pitchFamily="49" charset="77"/>
              </a:rPr>
              <a:t>  exit</a:t>
            </a:r>
          </a:p>
          <a:p>
            <a:pPr defTabSz="180000">
              <a:spcAft>
                <a:spcPts val="300"/>
              </a:spcAft>
              <a:tabLst>
                <a:tab pos="180000" algn="l"/>
              </a:tabLst>
            </a:pPr>
            <a:r>
              <a:rPr lang="en-GB" sz="1100" dirty="0">
                <a:solidFill>
                  <a:schemeClr val="bg1"/>
                </a:solidFill>
                <a:latin typeface="IBM Plex Mono" panose="020B0509050203000203" pitchFamily="49" charset="77"/>
              </a:rPr>
              <a:t>  </a:t>
            </a:r>
            <a:r>
              <a:rPr lang="en-GB" sz="1100" b="1" dirty="0">
                <a:solidFill>
                  <a:schemeClr val="accent3"/>
                </a:solidFill>
                <a:latin typeface="IBM Plex Mono" panose="020B0509050203000203" pitchFamily="49" charset="77"/>
              </a:rPr>
              <a:t>mirror-source 9999 </a:t>
            </a:r>
            <a:r>
              <a:rPr lang="en-GB" sz="1100" dirty="0">
                <a:solidFill>
                  <a:schemeClr val="bg1"/>
                </a:solidFill>
                <a:latin typeface="IBM Plex Mono" panose="020B0509050203000203" pitchFamily="49" charset="77"/>
              </a:rPr>
              <a:t>name "SAMPLED-MIRROR"</a:t>
            </a:r>
          </a:p>
          <a:p>
            <a:pPr defTabSz="180000">
              <a:spcAft>
                <a:spcPts val="300"/>
              </a:spcAft>
              <a:tabLst>
                <a:tab pos="180000" algn="l"/>
              </a:tabLst>
            </a:pPr>
            <a:r>
              <a:rPr lang="en-GB" sz="1100" b="1" dirty="0">
                <a:solidFill>
                  <a:schemeClr val="accent3"/>
                </a:solidFill>
                <a:latin typeface="IBM Plex Mono" panose="020B0509050203000203" pitchFamily="49" charset="77"/>
              </a:rPr>
              <a:t>    port lag-4 ingress</a:t>
            </a:r>
          </a:p>
          <a:p>
            <a:pPr defTabSz="180000">
              <a:spcAft>
                <a:spcPts val="300"/>
              </a:spcAft>
              <a:tabLst>
                <a:tab pos="180000" algn="l"/>
              </a:tabLst>
            </a:pPr>
            <a:r>
              <a:rPr lang="en-GB" sz="1100" b="1" dirty="0">
                <a:solidFill>
                  <a:schemeClr val="accent3"/>
                </a:solidFill>
                <a:latin typeface="IBM Plex Mono" panose="020B0509050203000203" pitchFamily="49" charset="77"/>
              </a:rPr>
              <a:t>    sap lag-2:235 ingress</a:t>
            </a:r>
          </a:p>
          <a:p>
            <a:pPr defTabSz="180000">
              <a:spcAft>
                <a:spcPts val="300"/>
              </a:spcAft>
              <a:tabLst>
                <a:tab pos="180000" algn="l"/>
              </a:tabLst>
            </a:pPr>
            <a:r>
              <a:rPr lang="en-GB" sz="1100" dirty="0">
                <a:solidFill>
                  <a:schemeClr val="bg1"/>
                </a:solidFill>
                <a:latin typeface="IBM Plex Mono" panose="020B0509050203000203" pitchFamily="49" charset="77"/>
              </a:rPr>
              <a:t>    no shutdown</a:t>
            </a:r>
          </a:p>
          <a:p>
            <a:pPr defTabSz="180000">
              <a:spcAft>
                <a:spcPts val="300"/>
              </a:spcAft>
              <a:tabLst>
                <a:tab pos="180000" algn="l"/>
              </a:tabLst>
            </a:pPr>
            <a:r>
              <a:rPr lang="en-GB" sz="1100" dirty="0">
                <a:solidFill>
                  <a:schemeClr val="bg1"/>
                </a:solidFill>
                <a:latin typeface="IBM Plex Mono" panose="020B0509050203000203" pitchFamily="49" charset="77"/>
              </a:rPr>
              <a:t>  exit</a:t>
            </a:r>
          </a:p>
          <a:p>
            <a:pPr algn="l">
              <a:spcAft>
                <a:spcPts val="300"/>
              </a:spcAft>
              <a:buSzPct val="100000"/>
            </a:pPr>
            <a:endParaRPr lang="en-BE" sz="1100" dirty="0">
              <a:solidFill>
                <a:schemeClr val="bg1"/>
              </a:solidFill>
            </a:endParaRPr>
          </a:p>
        </p:txBody>
      </p:sp>
      <p:sp>
        <p:nvSpPr>
          <p:cNvPr id="5" name="Text Placeholder 4">
            <a:extLst>
              <a:ext uri="{FF2B5EF4-FFF2-40B4-BE49-F238E27FC236}">
                <a16:creationId xmlns:a16="http://schemas.microsoft.com/office/drawing/2014/main" id="{D9067F97-4577-0E93-156D-07D535E1958F}"/>
              </a:ext>
            </a:extLst>
          </p:cNvPr>
          <p:cNvSpPr>
            <a:spLocks noGrp="1"/>
          </p:cNvSpPr>
          <p:nvPr>
            <p:ph type="body" sz="quarter" idx="12"/>
          </p:nvPr>
        </p:nvSpPr>
        <p:spPr/>
        <p:txBody>
          <a:bodyPr/>
          <a:lstStyle/>
          <a:p>
            <a:r>
              <a:rPr lang="es-ES_tradnl" dirty="0"/>
              <a:t>SPM in </a:t>
            </a:r>
            <a:r>
              <a:rPr lang="es-ES_tradnl" dirty="0" err="1"/>
              <a:t>detail</a:t>
            </a:r>
            <a:endParaRPr lang="en-US" dirty="0"/>
          </a:p>
          <a:p>
            <a:endParaRPr lang="en-US" dirty="0"/>
          </a:p>
        </p:txBody>
      </p:sp>
      <p:sp>
        <p:nvSpPr>
          <p:cNvPr id="11" name="Text Placeholder 10">
            <a:extLst>
              <a:ext uri="{FF2B5EF4-FFF2-40B4-BE49-F238E27FC236}">
                <a16:creationId xmlns:a16="http://schemas.microsoft.com/office/drawing/2014/main" id="{4A5D873F-EC29-D6A7-4046-7F24B816E075}"/>
              </a:ext>
            </a:extLst>
          </p:cNvPr>
          <p:cNvSpPr>
            <a:spLocks noGrp="1"/>
          </p:cNvSpPr>
          <p:nvPr>
            <p:ph type="body" sz="quarter" idx="13"/>
          </p:nvPr>
        </p:nvSpPr>
        <p:spPr/>
        <p:txBody>
          <a:bodyPr/>
          <a:lstStyle/>
          <a:p>
            <a:pPr marL="0" marR="0" lvl="0" indent="0" algn="l" defTabSz="457200" rtl="0" eaLnBrk="1" fontAlgn="auto" latinLnBrk="0" hangingPunct="1">
              <a:lnSpc>
                <a:spcPct val="100000"/>
              </a:lnSpc>
              <a:spcBef>
                <a:spcPts val="0"/>
              </a:spcBef>
              <a:spcAft>
                <a:spcPts val="300"/>
              </a:spcAft>
              <a:buClrTx/>
              <a:buSzTx/>
              <a:buNone/>
              <a:tabLst/>
              <a:defRPr/>
            </a:pPr>
            <a:endParaRPr lang="en-US" dirty="0">
              <a:latin typeface="Nokia Pure Text Light" charset="0"/>
              <a:ea typeface="Nokia Pure Text Light" charset="0"/>
            </a:endParaRPr>
          </a:p>
        </p:txBody>
      </p:sp>
      <p:sp>
        <p:nvSpPr>
          <p:cNvPr id="3" name="Text Placeholder 2">
            <a:extLst>
              <a:ext uri="{FF2B5EF4-FFF2-40B4-BE49-F238E27FC236}">
                <a16:creationId xmlns:a16="http://schemas.microsoft.com/office/drawing/2014/main" id="{C1C7F431-C6FC-A808-E2E7-7D4C7E4B4DD2}"/>
              </a:ext>
            </a:extLst>
          </p:cNvPr>
          <p:cNvSpPr>
            <a:spLocks noGrp="1"/>
          </p:cNvSpPr>
          <p:nvPr>
            <p:ph type="body" sz="quarter" idx="15"/>
          </p:nvPr>
        </p:nvSpPr>
        <p:spPr>
          <a:xfrm>
            <a:off x="417338" y="1260000"/>
            <a:ext cx="4386429" cy="3118980"/>
          </a:xfrm>
        </p:spPr>
        <p:txBody>
          <a:bodyPr/>
          <a:lstStyle/>
          <a:p>
            <a:pPr marL="0" marR="0" lvl="0" indent="0" algn="l" defTabSz="457200" rtl="0" eaLnBrk="1" fontAlgn="auto" latinLnBrk="0" hangingPunct="1">
              <a:lnSpc>
                <a:spcPct val="100000"/>
              </a:lnSpc>
              <a:spcBef>
                <a:spcPts val="0"/>
              </a:spcBef>
              <a:spcAft>
                <a:spcPts val="300"/>
              </a:spcAft>
              <a:buClrTx/>
              <a:buSzTx/>
              <a:buNone/>
              <a:tabLst/>
              <a:defRPr/>
            </a:pPr>
            <a:r>
              <a:rPr lang="en-US" sz="1400" b="1" dirty="0">
                <a:latin typeface="Nokia Pure Text Light" charset="0"/>
                <a:ea typeface="Nokia Pure Text Light" charset="0"/>
              </a:rPr>
              <a:t>Mirror ingress traffic samples, 1</a:t>
            </a:r>
            <a:r>
              <a:rPr lang="en-US" sz="1400" b="1" baseline="30000" dirty="0">
                <a:latin typeface="Nokia Pure Text Light" charset="0"/>
                <a:ea typeface="Nokia Pure Text Light" charset="0"/>
              </a:rPr>
              <a:t>st</a:t>
            </a:r>
            <a:r>
              <a:rPr lang="en-US" sz="1400" b="1" dirty="0">
                <a:latin typeface="Nokia Pure Text Light" charset="0"/>
                <a:ea typeface="Nokia Pure Text Light" charset="0"/>
              </a:rPr>
              <a:t> slice only</a:t>
            </a:r>
          </a:p>
          <a:p>
            <a:pPr marL="536575" marR="0" lvl="0" indent="-179388" algn="l" defTabSz="4572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lang="en-US" dirty="0">
                <a:latin typeface="Nokia Pure Text Light" charset="0"/>
                <a:ea typeface="Nokia Pure Text Light" charset="0"/>
              </a:rPr>
              <a:t>1:2000 sampling rate</a:t>
            </a:r>
          </a:p>
          <a:p>
            <a:pPr marL="536575" marR="0" lvl="0" indent="-179388"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lang="en-US" dirty="0">
                <a:latin typeface="Nokia Pure Text Light" charset="0"/>
                <a:ea typeface="Nokia Pure Text Light" charset="0"/>
              </a:rPr>
              <a:t>First 128 bytes of packet</a:t>
            </a:r>
          </a:p>
          <a:p>
            <a:pPr marL="0" indent="0">
              <a:spcBef>
                <a:spcPts val="600"/>
              </a:spcBef>
              <a:spcAft>
                <a:spcPts val="300"/>
              </a:spcAft>
              <a:buNone/>
              <a:defRPr/>
            </a:pPr>
            <a:r>
              <a:rPr lang="en-BE" sz="1400" b="1" dirty="0">
                <a:latin typeface="Nokia Pure Text Light" charset="0"/>
                <a:ea typeface="Nokia Pure Text Light" charset="0"/>
              </a:rPr>
              <a:t>Forward</a:t>
            </a:r>
            <a:r>
              <a:rPr lang="en-US" sz="1400" b="1" dirty="0">
                <a:latin typeface="Nokia Pure Text Light" charset="0"/>
                <a:ea typeface="Nokia Pure Text Light" charset="0"/>
              </a:rPr>
              <a:t> with zero delay to Deepfield</a:t>
            </a:r>
          </a:p>
          <a:p>
            <a:pPr marL="536575" indent="-179388" defTabSz="457200">
              <a:spcAft>
                <a:spcPts val="300"/>
              </a:spcAft>
              <a:buSzTx/>
              <a:buFont typeface="Courier New" panose="02070309020205020404" pitchFamily="49" charset="0"/>
              <a:buChar char="o"/>
              <a:defRPr/>
            </a:pPr>
            <a:r>
              <a:rPr lang="en-US" u="sng" dirty="0">
                <a:latin typeface="Nokia Pure Text Light" charset="0"/>
                <a:ea typeface="Nokia Pure Text Light" charset="0"/>
              </a:rPr>
              <a:t>SROS</a:t>
            </a:r>
            <a:r>
              <a:rPr lang="en-US" dirty="0">
                <a:latin typeface="Nokia Pure Text Light" charset="0"/>
                <a:ea typeface="Nokia Pure Text Light" charset="0"/>
              </a:rPr>
              <a:t>: over UDP tunnel with shim-header </a:t>
            </a:r>
            <a:r>
              <a:rPr lang="fr-BE" sz="1100" i="1" dirty="0">
                <a:latin typeface="Nokia Pure Text Light" charset="0"/>
                <a:ea typeface="Nokia Pure Text Light" charset="0"/>
              </a:rPr>
              <a:t>(</a:t>
            </a:r>
            <a:r>
              <a:rPr lang="en-US" sz="1100" i="1" dirty="0">
                <a:latin typeface="Nokia Pure Text Light" charset="0"/>
                <a:ea typeface="Nokia Pure Text Light" charset="0"/>
              </a:rPr>
              <a:t>includes</a:t>
            </a:r>
            <a:r>
              <a:rPr lang="en-BE" sz="1100" i="1" dirty="0">
                <a:latin typeface="Nokia Pure Text Light" charset="0"/>
                <a:ea typeface="Nokia Pure Text Light" charset="0"/>
              </a:rPr>
              <a:t> drop/forwarding stats + interface info</a:t>
            </a:r>
            <a:r>
              <a:rPr lang="en-US" sz="1100" i="1" dirty="0">
                <a:latin typeface="Nokia Pure Text Light" charset="0"/>
                <a:ea typeface="Nokia Pure Text Light" charset="0"/>
              </a:rPr>
              <a:t>)</a:t>
            </a:r>
          </a:p>
          <a:p>
            <a:pPr marL="536575" indent="-179388" defTabSz="457200">
              <a:spcAft>
                <a:spcPts val="300"/>
              </a:spcAft>
              <a:buSzTx/>
              <a:buFont typeface="Courier New" panose="02070309020205020404" pitchFamily="49" charset="0"/>
              <a:buChar char="o"/>
              <a:defRPr/>
            </a:pPr>
            <a:r>
              <a:rPr lang="en-US" u="sng" dirty="0">
                <a:latin typeface="Nokia Pure Text Light" charset="0"/>
                <a:ea typeface="Nokia Pure Text Light" charset="0"/>
              </a:rPr>
              <a:t>Juniper</a:t>
            </a:r>
            <a:r>
              <a:rPr lang="en-US" dirty="0">
                <a:latin typeface="Nokia Pure Text Light" charset="0"/>
                <a:ea typeface="Nokia Pure Text Light" charset="0"/>
              </a:rPr>
              <a:t> MX: over GRE tunnel </a:t>
            </a:r>
            <a:r>
              <a:rPr lang="en-US" sz="1100" i="1" dirty="0">
                <a:latin typeface="Nokia Pure Text Light" charset="0"/>
                <a:ea typeface="Nokia Pure Text Light" charset="0"/>
              </a:rPr>
              <a:t>(no shim header</a:t>
            </a:r>
            <a:r>
              <a:rPr lang="en-BE" sz="1100" i="1" dirty="0">
                <a:latin typeface="Nokia Pure Text Light" charset="0"/>
                <a:ea typeface="Nokia Pure Text Light" charset="0"/>
              </a:rPr>
              <a:t> – requires Netflow for reporting dropped traf</a:t>
            </a:r>
            <a:r>
              <a:rPr lang="fr-BE" sz="1100" i="1" dirty="0">
                <a:latin typeface="Nokia Pure Text Light" charset="0"/>
                <a:ea typeface="Nokia Pure Text Light" charset="0"/>
              </a:rPr>
              <a:t>f</a:t>
            </a:r>
            <a:r>
              <a:rPr lang="en-BE" sz="1100" i="1" dirty="0">
                <a:latin typeface="Nokia Pure Text Light" charset="0"/>
                <a:ea typeface="Nokia Pure Text Light" charset="0"/>
              </a:rPr>
              <a:t>ic)</a:t>
            </a:r>
            <a:r>
              <a:rPr lang="en-US" sz="1100" dirty="0">
                <a:latin typeface="Nokia Pure Text Light" charset="0"/>
                <a:ea typeface="Nokia Pure Text Light" charset="0"/>
              </a:rPr>
              <a:t> </a:t>
            </a:r>
          </a:p>
          <a:p>
            <a:pPr marL="0" indent="0">
              <a:spcBef>
                <a:spcPts val="600"/>
              </a:spcBef>
              <a:spcAft>
                <a:spcPts val="300"/>
              </a:spcAft>
              <a:buNone/>
              <a:defRPr/>
            </a:pPr>
            <a:r>
              <a:rPr lang="en-BE" sz="1400" b="1" dirty="0">
                <a:latin typeface="Nokia Pure Text Light" charset="0"/>
                <a:ea typeface="Nokia Pure Text Light" charset="0"/>
              </a:rPr>
              <a:t>Supported routers: </a:t>
            </a:r>
          </a:p>
          <a:p>
            <a:pPr marL="536575" indent="-179388" defTabSz="457200">
              <a:spcAft>
                <a:spcPts val="300"/>
              </a:spcAft>
              <a:buSzTx/>
              <a:buFont typeface="Courier New" panose="02070309020205020404" pitchFamily="49" charset="0"/>
              <a:buChar char="o"/>
              <a:defRPr/>
            </a:pPr>
            <a:r>
              <a:rPr lang="en-BE" dirty="0">
                <a:latin typeface="Nokia Pure Text Light" charset="0"/>
                <a:ea typeface="Nokia Pure Text Light" charset="0"/>
              </a:rPr>
              <a:t>Nokia: FP4</a:t>
            </a:r>
            <a:r>
              <a:rPr lang="en-US" dirty="0">
                <a:latin typeface="Nokia Pure Text Light" charset="0"/>
                <a:ea typeface="Nokia Pure Text Light" charset="0"/>
              </a:rPr>
              <a:t>/</a:t>
            </a:r>
            <a:r>
              <a:rPr lang="en-BE" dirty="0">
                <a:latin typeface="Nokia Pure Text Light" charset="0"/>
                <a:ea typeface="Nokia Pure Text Light" charset="0"/>
              </a:rPr>
              <a:t>FP5 rtr with SROS20.7R1 </a:t>
            </a:r>
            <a:r>
              <a:rPr lang="en-BE" sz="1100" dirty="0">
                <a:latin typeface="Nokia Pure Text Light" charset="0"/>
                <a:ea typeface="Nokia Pure Text Light" charset="0"/>
              </a:rPr>
              <a:t>or later</a:t>
            </a:r>
            <a:endParaRPr lang="en-BE" dirty="0">
              <a:latin typeface="Nokia Pure Text Light" charset="0"/>
              <a:ea typeface="Nokia Pure Text Light" charset="0"/>
            </a:endParaRPr>
          </a:p>
          <a:p>
            <a:pPr marL="536575" indent="-179388" defTabSz="457200">
              <a:spcAft>
                <a:spcPts val="300"/>
              </a:spcAft>
              <a:buSzTx/>
              <a:buFont typeface="Courier New" panose="02070309020205020404" pitchFamily="49" charset="0"/>
              <a:buChar char="o"/>
              <a:defRPr/>
            </a:pPr>
            <a:r>
              <a:rPr lang="en-BE" dirty="0">
                <a:latin typeface="Nokia Pure Text Light" charset="0"/>
                <a:ea typeface="Nokia Pure Text Light" charset="0"/>
              </a:rPr>
              <a:t>Juniper: JunOS 19.4 or later</a:t>
            </a:r>
          </a:p>
          <a:p>
            <a:pPr marL="0" marR="0" lvl="0" indent="0" fontAlgn="auto">
              <a:spcBef>
                <a:spcPts val="600"/>
              </a:spcBef>
              <a:spcAft>
                <a:spcPts val="300"/>
              </a:spcAft>
              <a:buClrTx/>
              <a:buNone/>
              <a:tabLst/>
              <a:defRPr/>
            </a:pPr>
            <a:r>
              <a:rPr lang="en-US" sz="1400" b="1" dirty="0">
                <a:latin typeface="Nokia Pure Text Light" charset="0"/>
                <a:ea typeface="Nokia Pure Text Light" charset="0"/>
              </a:rPr>
              <a:t>Mirrored </a:t>
            </a:r>
            <a:r>
              <a:rPr lang="en-BE" sz="1400" b="1" dirty="0">
                <a:latin typeface="Nokia Pure Text Light" charset="0"/>
                <a:ea typeface="Nokia Pure Text Light" charset="0"/>
              </a:rPr>
              <a:t>BW: </a:t>
            </a:r>
            <a:r>
              <a:rPr lang="en-US" sz="1400" b="1" dirty="0">
                <a:latin typeface="Nokia Pure Text Light" charset="0"/>
                <a:ea typeface="Nokia Pure Text Light" charset="0"/>
              </a:rPr>
              <a:t>typically </a:t>
            </a:r>
            <a:r>
              <a:rPr lang="en-BE" sz="1400" b="1" dirty="0">
                <a:latin typeface="Nokia Pure Text Light" charset="0"/>
                <a:ea typeface="Nokia Pure Text Light" charset="0"/>
              </a:rPr>
              <a:t>&lt; 0.02% of monitored BW </a:t>
            </a:r>
            <a:endParaRPr lang="en-US" sz="1400" b="1" dirty="0">
              <a:latin typeface="Nokia Pure Text Light" charset="0"/>
              <a:ea typeface="Nokia Pure Text Light" charset="0"/>
            </a:endParaRPr>
          </a:p>
          <a:p>
            <a:pPr marL="536575" marR="0" lvl="0" indent="-179388" defTabSz="457200" fontAlgn="auto">
              <a:spcAft>
                <a:spcPts val="300"/>
              </a:spcAft>
              <a:buClrTx/>
              <a:buSzTx/>
              <a:buFont typeface="Courier New" panose="02070309020205020404" pitchFamily="49" charset="0"/>
              <a:buChar char="o"/>
              <a:tabLst/>
              <a:defRPr/>
            </a:pPr>
            <a:r>
              <a:rPr lang="en-US" dirty="0">
                <a:latin typeface="Nokia Pure Text Light" charset="0"/>
                <a:ea typeface="Nokia Pure Text Light" charset="0"/>
              </a:rPr>
              <a:t>With sampling rate 1:1</a:t>
            </a:r>
            <a:r>
              <a:rPr lang="en-BE" dirty="0">
                <a:latin typeface="Nokia Pure Text Light" charset="0"/>
                <a:ea typeface="Nokia Pure Text Light" charset="0"/>
              </a:rPr>
              <a:t>-2</a:t>
            </a:r>
            <a:r>
              <a:rPr lang="en-US" dirty="0">
                <a:latin typeface="Nokia Pure Text Light" charset="0"/>
                <a:ea typeface="Nokia Pure Text Light" charset="0"/>
              </a:rPr>
              <a:t>000, slice-size 128: </a:t>
            </a:r>
          </a:p>
          <a:p>
            <a:pPr marL="536575" lvl="1" indent="-179388" defTabSz="457200">
              <a:spcAft>
                <a:spcPts val="300"/>
              </a:spcAft>
              <a:buSzTx/>
              <a:buFont typeface="Courier New" panose="02070309020205020404" pitchFamily="49" charset="0"/>
              <a:buChar char="o"/>
              <a:defRPr/>
            </a:pPr>
            <a:r>
              <a:rPr lang="en-US" dirty="0">
                <a:latin typeface="Nokia Pure Text Light" charset="0"/>
                <a:ea typeface="Nokia Pure Text Light" charset="0"/>
              </a:rPr>
              <a:t>100 Gbps traffic →</a:t>
            </a:r>
            <a:r>
              <a:rPr lang="en-US" dirty="0">
                <a:latin typeface="Nokia Pure Text Light" charset="0"/>
                <a:ea typeface="Nokia Pure Text Light" charset="0"/>
                <a:sym typeface="Wingdings" panose="05000000000000000000" pitchFamily="2" charset="2"/>
              </a:rPr>
              <a:t> &lt;</a:t>
            </a:r>
            <a:r>
              <a:rPr lang="en-BE" dirty="0">
                <a:latin typeface="Nokia Pure Text Light" charset="0"/>
                <a:ea typeface="Nokia Pure Text Light" charset="0"/>
                <a:sym typeface="Wingdings" panose="05000000000000000000" pitchFamily="2" charset="2"/>
              </a:rPr>
              <a:t>2</a:t>
            </a:r>
            <a:r>
              <a:rPr lang="en-US" dirty="0">
                <a:latin typeface="Nokia Pure Text Light" charset="0"/>
                <a:ea typeface="Nokia Pure Text Light" charset="0"/>
                <a:sym typeface="Wingdings" panose="05000000000000000000" pitchFamily="2" charset="2"/>
              </a:rPr>
              <a:t>0 Mbps  </a:t>
            </a:r>
            <a:endParaRPr lang="en-US" dirty="0">
              <a:latin typeface="Nokia Pure Text Light" charset="0"/>
              <a:ea typeface="Nokia Pure Text Light" charset="0"/>
            </a:endParaRPr>
          </a:p>
          <a:p>
            <a:endParaRPr lang="en-US" dirty="0"/>
          </a:p>
        </p:txBody>
      </p:sp>
      <p:sp>
        <p:nvSpPr>
          <p:cNvPr id="4" name="TextBox 3">
            <a:extLst>
              <a:ext uri="{FF2B5EF4-FFF2-40B4-BE49-F238E27FC236}">
                <a16:creationId xmlns:a16="http://schemas.microsoft.com/office/drawing/2014/main" id="{6A24D1F5-251F-618E-56CE-08D3F0E41AF5}"/>
              </a:ext>
            </a:extLst>
          </p:cNvPr>
          <p:cNvSpPr txBox="1"/>
          <p:nvPr/>
        </p:nvSpPr>
        <p:spPr>
          <a:xfrm>
            <a:off x="7367666" y="4269744"/>
            <a:ext cx="1588957" cy="369332"/>
          </a:xfrm>
          <a:prstGeom prst="rect">
            <a:avLst/>
          </a:prstGeom>
          <a:noFill/>
          <a:ln>
            <a:noFill/>
          </a:ln>
        </p:spPr>
        <p:txBody>
          <a:bodyPr wrap="square" lIns="0" tIns="0" rIns="0" bIns="0" rtlCol="0">
            <a:spAutoFit/>
          </a:bodyPr>
          <a:lstStyle/>
          <a:p>
            <a:pPr marL="0" marR="0" indent="0" algn="l" defTabSz="180000" rtl="0" eaLnBrk="1" fontAlgn="auto" latinLnBrk="0" hangingPunct="1">
              <a:lnSpc>
                <a:spcPct val="100000"/>
              </a:lnSpc>
              <a:spcBef>
                <a:spcPts val="0"/>
              </a:spcBef>
              <a:spcAft>
                <a:spcPts val="300"/>
              </a:spcAft>
              <a:buClrTx/>
              <a:buSzTx/>
              <a:buFont typeface="+mj-lt"/>
              <a:buNone/>
              <a:tabLst>
                <a:tab pos="180000" algn="l"/>
              </a:tabLst>
            </a:pPr>
            <a:r>
              <a:rPr kumimoji="0" lang="en-GB" sz="1200" b="1" u="none" strike="noStrike" kern="1200" cap="none" spc="0" normalizeH="0" baseline="0" noProof="0" dirty="0">
                <a:ln>
                  <a:noFill/>
                </a:ln>
                <a:solidFill>
                  <a:schemeClr val="bg1">
                    <a:lumMod val="85000"/>
                  </a:schemeClr>
                </a:solidFill>
                <a:effectLst/>
                <a:uLnTx/>
                <a:uFillTx/>
                <a:latin typeface="Nokia Pure Text Light"/>
                <a:ea typeface="+mn-ea"/>
                <a:cs typeface="+mn-cs"/>
              </a:rPr>
              <a:t>Internet peering links to be monitored</a:t>
            </a:r>
          </a:p>
        </p:txBody>
      </p:sp>
      <p:sp>
        <p:nvSpPr>
          <p:cNvPr id="6" name="Right Brace 5">
            <a:extLst>
              <a:ext uri="{FF2B5EF4-FFF2-40B4-BE49-F238E27FC236}">
                <a16:creationId xmlns:a16="http://schemas.microsoft.com/office/drawing/2014/main" id="{402172E6-B3EA-2B61-0F54-496B75D5AF4A}"/>
              </a:ext>
            </a:extLst>
          </p:cNvPr>
          <p:cNvSpPr/>
          <p:nvPr/>
        </p:nvSpPr>
        <p:spPr>
          <a:xfrm>
            <a:off x="7188641" y="4300761"/>
            <a:ext cx="81589" cy="307299"/>
          </a:xfrm>
          <a:prstGeom prst="rightBrace">
            <a:avLst/>
          </a:prstGeom>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b="1">
              <a:solidFill>
                <a:schemeClr val="bg1">
                  <a:lumMod val="85000"/>
                </a:schemeClr>
              </a:solidFill>
            </a:endParaRPr>
          </a:p>
        </p:txBody>
      </p:sp>
    </p:spTree>
    <p:extLst>
      <p:ext uri="{BB962C8B-B14F-4D97-AF65-F5344CB8AC3E}">
        <p14:creationId xmlns:p14="http://schemas.microsoft.com/office/powerpoint/2010/main" val="2070932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D1A089-BBA9-72C3-85A2-EE37FC303579}"/>
              </a:ext>
            </a:extLst>
          </p:cNvPr>
          <p:cNvPicPr>
            <a:picLocks noChangeAspect="1"/>
          </p:cNvPicPr>
          <p:nvPr/>
        </p:nvPicPr>
        <p:blipFill>
          <a:blip r:embed="rId2"/>
          <a:stretch>
            <a:fillRect/>
          </a:stretch>
        </p:blipFill>
        <p:spPr>
          <a:xfrm>
            <a:off x="0" y="-285750"/>
            <a:ext cx="9144000" cy="5715000"/>
          </a:xfrm>
          <a:prstGeom prst="rect">
            <a:avLst/>
          </a:prstGeom>
        </p:spPr>
      </p:pic>
    </p:spTree>
    <p:extLst>
      <p:ext uri="{BB962C8B-B14F-4D97-AF65-F5344CB8AC3E}">
        <p14:creationId xmlns:p14="http://schemas.microsoft.com/office/powerpoint/2010/main" val="3167834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65CD280-E982-475F-9E49-FE6815B8EADA}"/>
              </a:ext>
            </a:extLst>
          </p:cNvPr>
          <p:cNvSpPr/>
          <p:nvPr/>
        </p:nvSpPr>
        <p:spPr>
          <a:xfrm>
            <a:off x="5945059" y="1189231"/>
            <a:ext cx="3227297" cy="3196635"/>
          </a:xfrm>
          <a:prstGeom prst="rect">
            <a:avLst/>
          </a:prstGeom>
          <a:noFill/>
          <a:ln w="381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0" rIns="72000" bIns="72000" numCol="1" spcCol="0" rtlCol="0" fromWordArt="0" anchor="ctr" anchorCtr="0" forceAA="0" compatLnSpc="1">
            <a:prstTxWarp prst="textNoShape">
              <a:avLst/>
            </a:prstTxWarp>
            <a:spAutoFit/>
          </a:bodyPr>
          <a:lstStyle/>
          <a:p>
            <a:pPr defTabSz="457166"/>
            <a:r>
              <a:rPr lang="en-US" sz="1400" b="1" dirty="0">
                <a:solidFill>
                  <a:srgbClr val="4D5766"/>
                </a:solidFill>
                <a:latin typeface="Nokia Pure Text Light"/>
              </a:rPr>
              <a:t>Mitigation Compiler Engine (MCE): </a:t>
            </a:r>
          </a:p>
          <a:p>
            <a:pPr defTabSz="457166"/>
            <a:r>
              <a:rPr lang="en-US" sz="1050" dirty="0">
                <a:solidFill>
                  <a:srgbClr val="4D5766"/>
                </a:solidFill>
                <a:latin typeface="Nokia Pure Text Light"/>
              </a:rPr>
              <a:t>ML engine that compiles optimal surgical filter-list for each attack</a:t>
            </a:r>
          </a:p>
          <a:p>
            <a:pPr marL="182554" indent="-182554" defTabSz="457166">
              <a:buFont typeface="Arial" panose="020B0604020202020204" pitchFamily="34" charset="0"/>
              <a:buChar char="•"/>
            </a:pPr>
            <a:r>
              <a:rPr lang="en-US" sz="1050" dirty="0">
                <a:solidFill>
                  <a:srgbClr val="4D5766"/>
                </a:solidFill>
                <a:latin typeface="Nokia Pure Text Light"/>
              </a:rPr>
              <a:t>Filter match criteria for surgical filters: </a:t>
            </a:r>
          </a:p>
          <a:p>
            <a:pPr marL="182554" indent="-182554" defTabSz="457166">
              <a:buFont typeface="Arial" panose="020B0604020202020204" pitchFamily="34" charset="0"/>
              <a:buChar char="•"/>
            </a:pPr>
            <a:endParaRPr lang="en-US" sz="1050" dirty="0">
              <a:solidFill>
                <a:srgbClr val="4D5766"/>
              </a:solidFill>
              <a:latin typeface="Nokia Pure Text Light"/>
            </a:endParaRPr>
          </a:p>
          <a:p>
            <a:pPr marL="182554" indent="-182554" defTabSz="457166">
              <a:buFont typeface="Arial" panose="020B0604020202020204" pitchFamily="34" charset="0"/>
              <a:buChar char="•"/>
            </a:pPr>
            <a:endParaRPr lang="en-US" sz="1050" dirty="0">
              <a:solidFill>
                <a:srgbClr val="4D5766"/>
              </a:solidFill>
              <a:latin typeface="Nokia Pure Text Light"/>
            </a:endParaRPr>
          </a:p>
          <a:p>
            <a:pPr marL="182554" indent="-182554" defTabSz="457166">
              <a:buFont typeface="Arial" panose="020B0604020202020204" pitchFamily="34" charset="0"/>
              <a:buChar char="•"/>
            </a:pPr>
            <a:endParaRPr lang="en-US" sz="1050" dirty="0">
              <a:solidFill>
                <a:srgbClr val="4D5766"/>
              </a:solidFill>
              <a:latin typeface="Nokia Pure Text Light"/>
            </a:endParaRPr>
          </a:p>
          <a:p>
            <a:pPr marL="182554" indent="-182554" defTabSz="457166">
              <a:buFont typeface="Arial" panose="020B0604020202020204" pitchFamily="34" charset="0"/>
              <a:buChar char="•"/>
            </a:pPr>
            <a:endParaRPr lang="en-US" sz="1050" dirty="0">
              <a:solidFill>
                <a:srgbClr val="4D5766"/>
              </a:solidFill>
              <a:latin typeface="Nokia Pure Text Light"/>
            </a:endParaRPr>
          </a:p>
          <a:p>
            <a:pPr marL="182554" indent="-182554" defTabSz="457166">
              <a:buFont typeface="Arial" panose="020B0604020202020204" pitchFamily="34" charset="0"/>
              <a:buChar char="•"/>
            </a:pPr>
            <a:endParaRPr lang="en-US" sz="1050" dirty="0">
              <a:solidFill>
                <a:srgbClr val="4D5766"/>
              </a:solidFill>
              <a:latin typeface="Nokia Pure Text Light"/>
            </a:endParaRPr>
          </a:p>
          <a:p>
            <a:pPr marL="182554" indent="-182554" defTabSz="457166">
              <a:buFont typeface="Arial" panose="020B0604020202020204" pitchFamily="34" charset="0"/>
              <a:buChar char="•"/>
            </a:pPr>
            <a:endParaRPr lang="en-US" sz="1050" dirty="0">
              <a:solidFill>
                <a:srgbClr val="4D5766"/>
              </a:solidFill>
              <a:latin typeface="Nokia Pure Text Light"/>
            </a:endParaRPr>
          </a:p>
          <a:p>
            <a:pPr marL="182554" indent="-182554" defTabSz="457166">
              <a:buFont typeface="Arial" panose="020B0604020202020204" pitchFamily="34" charset="0"/>
              <a:buChar char="•"/>
            </a:pPr>
            <a:endParaRPr lang="en-US" sz="1050" dirty="0">
              <a:solidFill>
                <a:srgbClr val="4D5766"/>
              </a:solidFill>
              <a:latin typeface="Nokia Pure Text Light"/>
            </a:endParaRPr>
          </a:p>
          <a:p>
            <a:pPr defTabSz="457166"/>
            <a:endParaRPr lang="en-US" sz="1050" dirty="0">
              <a:solidFill>
                <a:srgbClr val="4D5766"/>
              </a:solidFill>
              <a:latin typeface="Nokia Pure Text Light"/>
            </a:endParaRPr>
          </a:p>
          <a:p>
            <a:pPr marL="182554" indent="-182554" defTabSz="457166">
              <a:buFont typeface="Arial" panose="020B0604020202020204" pitchFamily="34" charset="0"/>
              <a:buChar char="•"/>
            </a:pPr>
            <a:endParaRPr lang="en-US" sz="1050" dirty="0">
              <a:solidFill>
                <a:srgbClr val="4D5766"/>
              </a:solidFill>
              <a:latin typeface="Nokia Pure Text Light"/>
            </a:endParaRPr>
          </a:p>
          <a:p>
            <a:pPr marL="182554" indent="-182554" defTabSz="457166">
              <a:buFont typeface="Arial" panose="020B0604020202020204" pitchFamily="34" charset="0"/>
              <a:buChar char="•"/>
            </a:pPr>
            <a:r>
              <a:rPr lang="en-US" sz="1050" dirty="0">
                <a:solidFill>
                  <a:srgbClr val="4D5766"/>
                </a:solidFill>
                <a:latin typeface="Nokia Pure Text Light"/>
              </a:rPr>
              <a:t>Filter installation using Netconf or BGP </a:t>
            </a:r>
            <a:r>
              <a:rPr lang="en-US" sz="1050" dirty="0" err="1">
                <a:solidFill>
                  <a:srgbClr val="4D5766"/>
                </a:solidFill>
                <a:latin typeface="Nokia Pure Text Light"/>
              </a:rPr>
              <a:t>FlowSpec</a:t>
            </a:r>
            <a:endParaRPr lang="en-US" sz="1050" dirty="0">
              <a:solidFill>
                <a:srgbClr val="4D5766"/>
              </a:solidFill>
              <a:latin typeface="Nokia Pure Text Light"/>
            </a:endParaRPr>
          </a:p>
          <a:p>
            <a:pPr defTabSz="457166"/>
            <a:endParaRPr lang="en-US" sz="1050" dirty="0">
              <a:solidFill>
                <a:srgbClr val="4D5766"/>
              </a:solidFill>
              <a:latin typeface="Nokia Pure Text Light"/>
            </a:endParaRPr>
          </a:p>
          <a:p>
            <a:pPr marL="182554" indent="-182554" defTabSz="457166">
              <a:buFont typeface="Arial" panose="020B0604020202020204" pitchFamily="34" charset="0"/>
              <a:buChar char="•"/>
            </a:pPr>
            <a:r>
              <a:rPr lang="en-US" sz="1050" dirty="0">
                <a:solidFill>
                  <a:srgbClr val="4D5766"/>
                </a:solidFill>
                <a:latin typeface="Nokia Pure Text Light"/>
              </a:rPr>
              <a:t>Other supported mitigation Options: </a:t>
            </a:r>
          </a:p>
          <a:p>
            <a:pPr marL="444500" lvl="1" indent="-180975" defTabSz="457166">
              <a:buFont typeface="Courier New" panose="02070309020205020404" pitchFamily="49" charset="0"/>
              <a:buChar char="o"/>
            </a:pPr>
            <a:r>
              <a:rPr lang="en-US" sz="1050" dirty="0">
                <a:solidFill>
                  <a:srgbClr val="4D5766"/>
                </a:solidFill>
                <a:latin typeface="Nokia Pure Text Light"/>
              </a:rPr>
              <a:t>RTBH</a:t>
            </a:r>
          </a:p>
          <a:p>
            <a:pPr marL="444500" lvl="1" indent="-180975" defTabSz="457166">
              <a:buFont typeface="Courier New" panose="02070309020205020404" pitchFamily="49" charset="0"/>
              <a:buChar char="o"/>
            </a:pPr>
            <a:r>
              <a:rPr lang="en-US" sz="1050" dirty="0">
                <a:solidFill>
                  <a:srgbClr val="4D5766"/>
                </a:solidFill>
                <a:latin typeface="Nokia Pure Text Light"/>
              </a:rPr>
              <a:t>BGP or </a:t>
            </a:r>
            <a:r>
              <a:rPr lang="en-US" sz="1050" dirty="0" err="1">
                <a:solidFill>
                  <a:srgbClr val="4D5766"/>
                </a:solidFill>
                <a:latin typeface="Nokia Pure Text Light"/>
              </a:rPr>
              <a:t>FlowSPec</a:t>
            </a:r>
            <a:r>
              <a:rPr lang="en-US" sz="1050" dirty="0">
                <a:solidFill>
                  <a:srgbClr val="4D5766"/>
                </a:solidFill>
                <a:latin typeface="Nokia Pure Text Light"/>
              </a:rPr>
              <a:t> divert to on-net scrubber</a:t>
            </a:r>
          </a:p>
          <a:p>
            <a:pPr marL="444500" lvl="1" indent="-180975" defTabSz="457166">
              <a:buFont typeface="Courier New" panose="02070309020205020404" pitchFamily="49" charset="0"/>
              <a:buChar char="o"/>
            </a:pPr>
            <a:r>
              <a:rPr lang="en-US" sz="1050" dirty="0">
                <a:solidFill>
                  <a:srgbClr val="4D5766"/>
                </a:solidFill>
                <a:latin typeface="Nokia Pure Text Light"/>
              </a:rPr>
              <a:t>Attack advertisement to cloud-DDoS service</a:t>
            </a:r>
          </a:p>
        </p:txBody>
      </p:sp>
      <p:sp>
        <p:nvSpPr>
          <p:cNvPr id="10" name="TextBox 9">
            <a:extLst>
              <a:ext uri="{FF2B5EF4-FFF2-40B4-BE49-F238E27FC236}">
                <a16:creationId xmlns:a16="http://schemas.microsoft.com/office/drawing/2014/main" id="{B86E1B24-0991-4EC4-A9B6-B0EC448C0A07}"/>
              </a:ext>
            </a:extLst>
          </p:cNvPr>
          <p:cNvSpPr txBox="1"/>
          <p:nvPr/>
        </p:nvSpPr>
        <p:spPr>
          <a:xfrm>
            <a:off x="4657123" y="1062321"/>
            <a:ext cx="1143287" cy="453183"/>
          </a:xfrm>
          <a:prstGeom prst="rect">
            <a:avLst/>
          </a:prstGeom>
          <a:noFill/>
        </p:spPr>
        <p:txBody>
          <a:bodyPr wrap="square" lIns="72000" tIns="72000" rIns="72000" bIns="72000" rtlCol="0">
            <a:spAutoFit/>
          </a:bodyPr>
          <a:lstStyle/>
          <a:p>
            <a:pPr defTabSz="457178">
              <a:buClr>
                <a:srgbClr val="001135"/>
              </a:buClr>
            </a:pPr>
            <a:r>
              <a:rPr lang="en-US" sz="1000" dirty="0">
                <a:solidFill>
                  <a:srgbClr val="001135"/>
                </a:solidFill>
                <a:latin typeface="Nokia Pure Text Light"/>
                <a:ea typeface="Nokia Pure Text" panose="020B0503020202020204" pitchFamily="34" charset="0"/>
                <a:cs typeface="Nokia Pure Headline Light"/>
              </a:rPr>
              <a:t>multi-vector amplification</a:t>
            </a:r>
            <a:endParaRPr lang="en-BE" sz="1000" dirty="0">
              <a:solidFill>
                <a:srgbClr val="001135"/>
              </a:solidFill>
              <a:latin typeface="Nokia Pure Text Light"/>
              <a:ea typeface="Nokia Pure Text" panose="020B0503020202020204" pitchFamily="34" charset="0"/>
              <a:cs typeface="Nokia Pure Headline Light"/>
            </a:endParaRPr>
          </a:p>
        </p:txBody>
      </p:sp>
      <p:sp>
        <p:nvSpPr>
          <p:cNvPr id="34" name="TextBox 33">
            <a:extLst>
              <a:ext uri="{FF2B5EF4-FFF2-40B4-BE49-F238E27FC236}">
                <a16:creationId xmlns:a16="http://schemas.microsoft.com/office/drawing/2014/main" id="{CA0055F2-9BEA-4283-B8A2-CAF35428383B}"/>
              </a:ext>
            </a:extLst>
          </p:cNvPr>
          <p:cNvSpPr txBox="1"/>
          <p:nvPr/>
        </p:nvSpPr>
        <p:spPr>
          <a:xfrm>
            <a:off x="5043379" y="2329070"/>
            <a:ext cx="589044" cy="453183"/>
          </a:xfrm>
          <a:prstGeom prst="rect">
            <a:avLst/>
          </a:prstGeom>
          <a:noFill/>
        </p:spPr>
        <p:txBody>
          <a:bodyPr wrap="square" lIns="72000" tIns="72000" rIns="72000" bIns="72000" rtlCol="0">
            <a:spAutoFit/>
          </a:bodyPr>
          <a:lstStyle/>
          <a:p>
            <a:pPr defTabSz="457178">
              <a:buClr>
                <a:srgbClr val="001135"/>
              </a:buClr>
            </a:pPr>
            <a:r>
              <a:rPr lang="en-BE" sz="1000" dirty="0">
                <a:solidFill>
                  <a:srgbClr val="001135"/>
                </a:solidFill>
                <a:latin typeface="Nokia Pure Text Light"/>
                <a:ea typeface="Nokia Pure Text" panose="020B0503020202020204" pitchFamily="34" charset="0"/>
                <a:cs typeface="Nokia Pure Headline Light"/>
              </a:rPr>
              <a:t>Carpet bomb</a:t>
            </a:r>
          </a:p>
        </p:txBody>
      </p:sp>
      <p:sp>
        <p:nvSpPr>
          <p:cNvPr id="35" name="TextBox 34">
            <a:extLst>
              <a:ext uri="{FF2B5EF4-FFF2-40B4-BE49-F238E27FC236}">
                <a16:creationId xmlns:a16="http://schemas.microsoft.com/office/drawing/2014/main" id="{432CC5B5-262B-40EC-BB41-763500541156}"/>
              </a:ext>
            </a:extLst>
          </p:cNvPr>
          <p:cNvSpPr txBox="1"/>
          <p:nvPr/>
        </p:nvSpPr>
        <p:spPr>
          <a:xfrm>
            <a:off x="4857645" y="1710916"/>
            <a:ext cx="792155" cy="453183"/>
          </a:xfrm>
          <a:prstGeom prst="rect">
            <a:avLst/>
          </a:prstGeom>
          <a:noFill/>
        </p:spPr>
        <p:txBody>
          <a:bodyPr wrap="square" lIns="72000" tIns="72000" rIns="72000" bIns="72000" rtlCol="0">
            <a:spAutoFit/>
          </a:bodyPr>
          <a:lstStyle/>
          <a:p>
            <a:pPr defTabSz="457178">
              <a:buClr>
                <a:srgbClr val="001135"/>
              </a:buClr>
            </a:pPr>
            <a:r>
              <a:rPr lang="en-US" sz="1000" dirty="0">
                <a:solidFill>
                  <a:srgbClr val="001135"/>
                </a:solidFill>
                <a:latin typeface="Nokia Pure Text Light"/>
                <a:ea typeface="Nokia Pure Text" panose="020B0503020202020204" pitchFamily="34" charset="0"/>
                <a:cs typeface="Nokia Pure Headline Light"/>
              </a:rPr>
              <a:t>TCP SA</a:t>
            </a:r>
          </a:p>
          <a:p>
            <a:pPr defTabSz="457178">
              <a:buClr>
                <a:srgbClr val="001135"/>
              </a:buClr>
            </a:pPr>
            <a:r>
              <a:rPr lang="en-US" sz="1000" dirty="0">
                <a:solidFill>
                  <a:srgbClr val="001135"/>
                </a:solidFill>
                <a:latin typeface="Nokia Pure Text Light"/>
                <a:ea typeface="Nokia Pure Text" panose="020B0503020202020204" pitchFamily="34" charset="0"/>
                <a:cs typeface="Nokia Pure Headline Light"/>
              </a:rPr>
              <a:t>reflection</a:t>
            </a:r>
            <a:endParaRPr lang="en-BE" sz="1000" dirty="0">
              <a:solidFill>
                <a:srgbClr val="001135"/>
              </a:solidFill>
              <a:latin typeface="Nokia Pure Text Light"/>
              <a:ea typeface="Nokia Pure Text" panose="020B0503020202020204" pitchFamily="34" charset="0"/>
              <a:cs typeface="Nokia Pure Headline Light"/>
            </a:endParaRPr>
          </a:p>
        </p:txBody>
      </p:sp>
      <p:sp>
        <p:nvSpPr>
          <p:cNvPr id="36" name="TextBox 35">
            <a:extLst>
              <a:ext uri="{FF2B5EF4-FFF2-40B4-BE49-F238E27FC236}">
                <a16:creationId xmlns:a16="http://schemas.microsoft.com/office/drawing/2014/main" id="{F62C39E4-1B44-4846-AC91-041661F66AE4}"/>
              </a:ext>
            </a:extLst>
          </p:cNvPr>
          <p:cNvSpPr txBox="1"/>
          <p:nvPr/>
        </p:nvSpPr>
        <p:spPr>
          <a:xfrm>
            <a:off x="5225554" y="3408414"/>
            <a:ext cx="792155" cy="607071"/>
          </a:xfrm>
          <a:prstGeom prst="rect">
            <a:avLst/>
          </a:prstGeom>
          <a:noFill/>
        </p:spPr>
        <p:txBody>
          <a:bodyPr wrap="square" lIns="72000" tIns="72000" rIns="72000" bIns="72000" rtlCol="0">
            <a:spAutoFit/>
          </a:bodyPr>
          <a:lstStyle/>
          <a:p>
            <a:pPr defTabSz="457178">
              <a:buClr>
                <a:srgbClr val="001135"/>
              </a:buClr>
            </a:pPr>
            <a:r>
              <a:rPr lang="en-US" sz="1000" dirty="0">
                <a:solidFill>
                  <a:srgbClr val="001135"/>
                </a:solidFill>
                <a:latin typeface="Nokia Pure Text Light"/>
                <a:ea typeface="Nokia Pure Text" panose="020B0503020202020204" pitchFamily="34" charset="0"/>
                <a:cs typeface="Nokia Pure Headline Light"/>
              </a:rPr>
              <a:t>botnet + spoofed TCP</a:t>
            </a:r>
            <a:endParaRPr lang="en-BE" sz="1000" dirty="0">
              <a:solidFill>
                <a:srgbClr val="001135"/>
              </a:solidFill>
              <a:latin typeface="Nokia Pure Text Light"/>
              <a:ea typeface="Nokia Pure Text" panose="020B0503020202020204" pitchFamily="34" charset="0"/>
              <a:cs typeface="Nokia Pure Headline Light"/>
            </a:endParaRPr>
          </a:p>
        </p:txBody>
      </p:sp>
      <p:sp>
        <p:nvSpPr>
          <p:cNvPr id="41" name="Rectangle 40">
            <a:extLst>
              <a:ext uri="{FF2B5EF4-FFF2-40B4-BE49-F238E27FC236}">
                <a16:creationId xmlns:a16="http://schemas.microsoft.com/office/drawing/2014/main" id="{C5E5F8F0-F4C3-48F6-A0D2-9D534D8E7A71}"/>
              </a:ext>
            </a:extLst>
          </p:cNvPr>
          <p:cNvSpPr/>
          <p:nvPr/>
        </p:nvSpPr>
        <p:spPr>
          <a:xfrm>
            <a:off x="4646729" y="3423307"/>
            <a:ext cx="514213" cy="325446"/>
          </a:xfrm>
          <a:prstGeom prst="rect">
            <a:avLst/>
          </a:prstGeom>
          <a:no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457178"/>
            <a:endParaRPr lang="en-BE" sz="1200" dirty="0" err="1">
              <a:solidFill>
                <a:srgbClr val="FFFFFF"/>
              </a:solidFill>
              <a:latin typeface="Nokia Pure Text Light"/>
            </a:endParaRPr>
          </a:p>
        </p:txBody>
      </p:sp>
      <p:sp>
        <p:nvSpPr>
          <p:cNvPr id="47" name="TextBox 46">
            <a:extLst>
              <a:ext uri="{FF2B5EF4-FFF2-40B4-BE49-F238E27FC236}">
                <a16:creationId xmlns:a16="http://schemas.microsoft.com/office/drawing/2014/main" id="{22BF35C0-7005-4119-9AD9-3C0CE78FC6A3}"/>
              </a:ext>
            </a:extLst>
          </p:cNvPr>
          <p:cNvSpPr txBox="1"/>
          <p:nvPr/>
        </p:nvSpPr>
        <p:spPr>
          <a:xfrm>
            <a:off x="6299592" y="2728722"/>
            <a:ext cx="2611297" cy="514738"/>
          </a:xfrm>
          <a:prstGeom prst="rect">
            <a:avLst/>
          </a:prstGeom>
          <a:solidFill>
            <a:schemeClr val="accent1"/>
          </a:solidFill>
        </p:spPr>
        <p:txBody>
          <a:bodyPr wrap="square" lIns="72000" tIns="72000" rIns="72000" bIns="72000" rtlCol="0">
            <a:spAutoFit/>
          </a:bodyPr>
          <a:lstStyle/>
          <a:p>
            <a:pPr indent="-47412" algn="ctr">
              <a:spcBef>
                <a:spcPts val="600"/>
              </a:spcBef>
            </a:pPr>
            <a:r>
              <a:rPr lang="en-US" sz="1200" b="1" dirty="0">
                <a:solidFill>
                  <a:schemeClr val="bg1"/>
                </a:solidFill>
                <a:latin typeface="Nokia Pure Text Light" panose="020B0304040602060303" pitchFamily="34" charset="0"/>
                <a:ea typeface="Nokia Pure Text Light" panose="020B0304040602060303" pitchFamily="34" charset="0"/>
                <a:cs typeface="Nokia Pure Text Light" panose="020B0304040602060303" pitchFamily="34" charset="0"/>
              </a:rPr>
              <a:t>FP4/FP5 ASIC is purpose-built to filter at Tbps line-rate!</a:t>
            </a:r>
          </a:p>
        </p:txBody>
      </p:sp>
      <p:sp>
        <p:nvSpPr>
          <p:cNvPr id="48" name="TextBox 47">
            <a:extLst>
              <a:ext uri="{FF2B5EF4-FFF2-40B4-BE49-F238E27FC236}">
                <a16:creationId xmlns:a16="http://schemas.microsoft.com/office/drawing/2014/main" id="{15E9A58A-87DD-4804-995D-DC17EF79C4D8}"/>
              </a:ext>
            </a:extLst>
          </p:cNvPr>
          <p:cNvSpPr txBox="1"/>
          <p:nvPr/>
        </p:nvSpPr>
        <p:spPr>
          <a:xfrm>
            <a:off x="6169598" y="1936985"/>
            <a:ext cx="1592918" cy="791737"/>
          </a:xfrm>
          <a:prstGeom prst="rect">
            <a:avLst/>
          </a:prstGeom>
          <a:noFill/>
        </p:spPr>
        <p:txBody>
          <a:bodyPr wrap="none" lIns="72000" tIns="72000" rIns="72000" bIns="72000" rtlCol="0">
            <a:spAutoFit/>
          </a:bodyPr>
          <a:lstStyle/>
          <a:p>
            <a:pPr marL="171442" indent="-171442" defTabSz="457178">
              <a:buClr>
                <a:srgbClr val="001135"/>
              </a:buClr>
              <a:buFont typeface="Courier New" panose="02070309020205020404" pitchFamily="49" charset="0"/>
              <a:buChar char="o"/>
            </a:pPr>
            <a:r>
              <a:rPr lang="en-US" sz="1050" dirty="0" err="1">
                <a:solidFill>
                  <a:srgbClr val="4D5766"/>
                </a:solidFill>
                <a:latin typeface="Nokia Pure Text Light"/>
                <a:ea typeface="Nokia Pure Text" panose="020B0503020202020204" pitchFamily="34" charset="0"/>
                <a:cs typeface="Nokia Pure Headline Light"/>
              </a:rPr>
              <a:t>dst</a:t>
            </a:r>
            <a:r>
              <a:rPr lang="en-US" sz="1050" dirty="0">
                <a:solidFill>
                  <a:srgbClr val="4D5766"/>
                </a:solidFill>
                <a:latin typeface="Nokia Pure Text Light"/>
                <a:ea typeface="Nokia Pure Text" panose="020B0503020202020204" pitchFamily="34" charset="0"/>
                <a:cs typeface="Nokia Pure Headline Light"/>
              </a:rPr>
              <a:t>/</a:t>
            </a:r>
            <a:r>
              <a:rPr lang="en-US" sz="1050" dirty="0" err="1">
                <a:solidFill>
                  <a:srgbClr val="4D5766"/>
                </a:solidFill>
                <a:latin typeface="Nokia Pure Text Light"/>
                <a:ea typeface="Nokia Pure Text" panose="020B0503020202020204" pitchFamily="34" charset="0"/>
                <a:cs typeface="Nokia Pure Headline Light"/>
              </a:rPr>
              <a:t>src</a:t>
            </a:r>
            <a:r>
              <a:rPr lang="en-US" sz="1050" dirty="0">
                <a:solidFill>
                  <a:srgbClr val="4D5766"/>
                </a:solidFill>
                <a:latin typeface="Nokia Pure Text Light"/>
                <a:ea typeface="Nokia Pure Text" panose="020B0503020202020204" pitchFamily="34" charset="0"/>
                <a:cs typeface="Nokia Pure Headline Light"/>
              </a:rPr>
              <a:t> IP match-lists</a:t>
            </a:r>
          </a:p>
          <a:p>
            <a:pPr marL="171442" indent="-171442" defTabSz="457178">
              <a:buClr>
                <a:srgbClr val="001135"/>
              </a:buClr>
              <a:buFont typeface="Courier New" panose="02070309020205020404" pitchFamily="49" charset="0"/>
              <a:buChar char="o"/>
            </a:pPr>
            <a:r>
              <a:rPr lang="en-US" sz="1050" dirty="0" err="1">
                <a:solidFill>
                  <a:srgbClr val="4D5766"/>
                </a:solidFill>
                <a:latin typeface="Nokia Pure Text Light"/>
                <a:ea typeface="Nokia Pure Text" panose="020B0503020202020204" pitchFamily="34" charset="0"/>
                <a:cs typeface="Nokia Pure Headline Light"/>
              </a:rPr>
              <a:t>dst</a:t>
            </a:r>
            <a:r>
              <a:rPr lang="en-US" sz="1050" dirty="0">
                <a:solidFill>
                  <a:srgbClr val="4D5766"/>
                </a:solidFill>
                <a:latin typeface="Nokia Pure Text Light"/>
                <a:ea typeface="Nokia Pure Text" panose="020B0503020202020204" pitchFamily="34" charset="0"/>
                <a:cs typeface="Nokia Pure Headline Light"/>
              </a:rPr>
              <a:t>/</a:t>
            </a:r>
            <a:r>
              <a:rPr lang="en-US" sz="1050" dirty="0" err="1">
                <a:solidFill>
                  <a:srgbClr val="4D5766"/>
                </a:solidFill>
                <a:latin typeface="Nokia Pure Text Light"/>
                <a:ea typeface="Nokia Pure Text" panose="020B0503020202020204" pitchFamily="34" charset="0"/>
                <a:cs typeface="Nokia Pure Headline Light"/>
              </a:rPr>
              <a:t>src</a:t>
            </a:r>
            <a:r>
              <a:rPr lang="en-US" sz="1050" dirty="0">
                <a:solidFill>
                  <a:srgbClr val="4D5766"/>
                </a:solidFill>
                <a:latin typeface="Nokia Pure Text Light"/>
                <a:ea typeface="Nokia Pure Text" panose="020B0503020202020204" pitchFamily="34" charset="0"/>
                <a:cs typeface="Nokia Pure Headline Light"/>
              </a:rPr>
              <a:t> Port</a:t>
            </a:r>
          </a:p>
          <a:p>
            <a:pPr marL="171442" indent="-171442" defTabSz="457178">
              <a:buClr>
                <a:srgbClr val="001135"/>
              </a:buClr>
              <a:buFont typeface="Courier New" panose="02070309020205020404" pitchFamily="49" charset="0"/>
              <a:buChar char="o"/>
            </a:pPr>
            <a:r>
              <a:rPr lang="en-US" sz="1050" dirty="0">
                <a:solidFill>
                  <a:srgbClr val="4D5766"/>
                </a:solidFill>
                <a:latin typeface="Nokia Pure Text Light"/>
                <a:ea typeface="Nokia Pure Text" panose="020B0503020202020204" pitchFamily="34" charset="0"/>
                <a:cs typeface="Nokia Pure Headline Light"/>
              </a:rPr>
              <a:t>Protocol</a:t>
            </a:r>
          </a:p>
          <a:p>
            <a:pPr marL="171442" indent="-171442" defTabSz="457178">
              <a:buClr>
                <a:srgbClr val="001135"/>
              </a:buClr>
              <a:buFont typeface="Courier New" panose="02070309020205020404" pitchFamily="49" charset="0"/>
              <a:buChar char="o"/>
            </a:pPr>
            <a:r>
              <a:rPr lang="en-US" sz="1050" dirty="0">
                <a:solidFill>
                  <a:srgbClr val="4D5766"/>
                </a:solidFill>
                <a:latin typeface="Nokia Pure Text Light"/>
                <a:ea typeface="Nokia Pure Text" panose="020B0503020202020204" pitchFamily="34" charset="0"/>
                <a:cs typeface="Nokia Pure Headline Light"/>
              </a:rPr>
              <a:t>Packet length</a:t>
            </a:r>
          </a:p>
        </p:txBody>
      </p:sp>
      <p:sp>
        <p:nvSpPr>
          <p:cNvPr id="49" name="TextBox 48">
            <a:extLst>
              <a:ext uri="{FF2B5EF4-FFF2-40B4-BE49-F238E27FC236}">
                <a16:creationId xmlns:a16="http://schemas.microsoft.com/office/drawing/2014/main" id="{A5641326-FDBE-4AB3-AD57-0BFF0F71137C}"/>
              </a:ext>
            </a:extLst>
          </p:cNvPr>
          <p:cNvSpPr txBox="1"/>
          <p:nvPr/>
        </p:nvSpPr>
        <p:spPr>
          <a:xfrm>
            <a:off x="7900413" y="1925181"/>
            <a:ext cx="900421" cy="630154"/>
          </a:xfrm>
          <a:prstGeom prst="rect">
            <a:avLst/>
          </a:prstGeom>
          <a:noFill/>
        </p:spPr>
        <p:txBody>
          <a:bodyPr wrap="none" lIns="72000" tIns="72000" rIns="72000" bIns="72000" rtlCol="0">
            <a:spAutoFit/>
          </a:bodyPr>
          <a:lstStyle/>
          <a:p>
            <a:pPr marL="171442" indent="-171442" defTabSz="457178">
              <a:buClr>
                <a:srgbClr val="001135"/>
              </a:buClr>
              <a:buFont typeface="Courier New" panose="02070309020205020404" pitchFamily="49" charset="0"/>
              <a:buChar char="o"/>
            </a:pPr>
            <a:r>
              <a:rPr lang="en-US" sz="1050" dirty="0">
                <a:solidFill>
                  <a:srgbClr val="4D5766"/>
                </a:solidFill>
                <a:latin typeface="Nokia Pure Text Light"/>
                <a:ea typeface="Nokia Pure Text" panose="020B0503020202020204" pitchFamily="34" charset="0"/>
                <a:cs typeface="Nokia Pure Headline Light"/>
              </a:rPr>
              <a:t>Fragment</a:t>
            </a:r>
          </a:p>
          <a:p>
            <a:pPr marL="171442" indent="-171442" defTabSz="457178">
              <a:buClr>
                <a:srgbClr val="001135"/>
              </a:buClr>
              <a:buFont typeface="Courier New" panose="02070309020205020404" pitchFamily="49" charset="0"/>
              <a:buChar char="o"/>
            </a:pPr>
            <a:r>
              <a:rPr lang="en-US" sz="1050" dirty="0">
                <a:solidFill>
                  <a:srgbClr val="4D5766"/>
                </a:solidFill>
                <a:latin typeface="Nokia Pure Text Light"/>
                <a:ea typeface="Nokia Pure Text" panose="020B0503020202020204" pitchFamily="34" charset="0"/>
                <a:cs typeface="Nokia Pure Headline Light"/>
              </a:rPr>
              <a:t>TCP flags</a:t>
            </a:r>
          </a:p>
          <a:p>
            <a:pPr marL="171442" indent="-171442" defTabSz="457178">
              <a:buClr>
                <a:srgbClr val="001135"/>
              </a:buClr>
              <a:buFont typeface="Courier New" panose="02070309020205020404" pitchFamily="49" charset="0"/>
              <a:buChar char="o"/>
            </a:pPr>
            <a:r>
              <a:rPr lang="en-US" sz="1050" dirty="0">
                <a:solidFill>
                  <a:srgbClr val="4D5766"/>
                </a:solidFill>
                <a:latin typeface="Nokia Pure Text Light"/>
                <a:ea typeface="Nokia Pure Text" panose="020B0503020202020204" pitchFamily="34" charset="0"/>
                <a:cs typeface="Nokia Pure Headline Light"/>
              </a:rPr>
              <a:t>TTL</a:t>
            </a:r>
          </a:p>
        </p:txBody>
      </p:sp>
      <p:grpSp>
        <p:nvGrpSpPr>
          <p:cNvPr id="8" name="Group 7">
            <a:extLst>
              <a:ext uri="{FF2B5EF4-FFF2-40B4-BE49-F238E27FC236}">
                <a16:creationId xmlns:a16="http://schemas.microsoft.com/office/drawing/2014/main" id="{9B0D08FC-78A0-4A21-9D41-28526F760DCD}"/>
              </a:ext>
            </a:extLst>
          </p:cNvPr>
          <p:cNvGrpSpPr/>
          <p:nvPr/>
        </p:nvGrpSpPr>
        <p:grpSpPr>
          <a:xfrm>
            <a:off x="561023" y="1014704"/>
            <a:ext cx="4136832" cy="1443728"/>
            <a:chOff x="434880" y="1235843"/>
            <a:chExt cx="5515776" cy="1924971"/>
          </a:xfrm>
        </p:grpSpPr>
        <p:pic>
          <p:nvPicPr>
            <p:cNvPr id="19" name="Picture 18">
              <a:extLst>
                <a:ext uri="{FF2B5EF4-FFF2-40B4-BE49-F238E27FC236}">
                  <a16:creationId xmlns:a16="http://schemas.microsoft.com/office/drawing/2014/main" id="{F23AF0A5-C520-4E76-9407-FF85ACA3B2E9}"/>
                </a:ext>
              </a:extLst>
            </p:cNvPr>
            <p:cNvPicPr>
              <a:picLocks noChangeAspect="1"/>
            </p:cNvPicPr>
            <p:nvPr/>
          </p:nvPicPr>
          <p:blipFill rotWithShape="1">
            <a:blip r:embed="rId3"/>
            <a:srcRect l="2276" t="25983" r="4163"/>
            <a:stretch/>
          </p:blipFill>
          <p:spPr>
            <a:xfrm>
              <a:off x="434880" y="1235843"/>
              <a:ext cx="5515776" cy="192497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B8273ED1-8B02-4A30-9E2C-92F925F32FD0}"/>
                </a:ext>
              </a:extLst>
            </p:cNvPr>
            <p:cNvSpPr/>
            <p:nvPr/>
          </p:nvSpPr>
          <p:spPr>
            <a:xfrm>
              <a:off x="5363250" y="1418481"/>
              <a:ext cx="570228" cy="395332"/>
            </a:xfrm>
            <a:prstGeom prst="rect">
              <a:avLst/>
            </a:prstGeom>
            <a:no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457178"/>
              <a:endParaRPr lang="en-BE" sz="1200" dirty="0" err="1">
                <a:solidFill>
                  <a:srgbClr val="FFFFFF"/>
                </a:solidFill>
                <a:latin typeface="Nokia Pure Text Light"/>
              </a:endParaRPr>
            </a:p>
          </p:txBody>
        </p:sp>
        <p:sp>
          <p:nvSpPr>
            <p:cNvPr id="3" name="Rectangle 2">
              <a:extLst>
                <a:ext uri="{FF2B5EF4-FFF2-40B4-BE49-F238E27FC236}">
                  <a16:creationId xmlns:a16="http://schemas.microsoft.com/office/drawing/2014/main" id="{5F082787-ABCF-450A-A559-CF481DBAD685}"/>
                </a:ext>
              </a:extLst>
            </p:cNvPr>
            <p:cNvSpPr/>
            <p:nvPr/>
          </p:nvSpPr>
          <p:spPr>
            <a:xfrm>
              <a:off x="549854" y="1510987"/>
              <a:ext cx="299258" cy="54000"/>
            </a:xfrm>
            <a:prstGeom prst="rect">
              <a:avLst/>
            </a:prstGeom>
            <a:solidFill>
              <a:schemeClr val="dk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a:spcAft>
                  <a:spcPts val="225"/>
                </a:spcAft>
                <a:buSzPct val="100000"/>
              </a:pPr>
              <a:endParaRPr lang="en-BE" sz="900" dirty="0"/>
            </a:p>
          </p:txBody>
        </p:sp>
        <p:sp>
          <p:nvSpPr>
            <p:cNvPr id="21" name="Rectangle 20">
              <a:extLst>
                <a:ext uri="{FF2B5EF4-FFF2-40B4-BE49-F238E27FC236}">
                  <a16:creationId xmlns:a16="http://schemas.microsoft.com/office/drawing/2014/main" id="{E848E9F3-BAC5-4CD9-889D-4BF1A74A28D9}"/>
                </a:ext>
              </a:extLst>
            </p:cNvPr>
            <p:cNvSpPr/>
            <p:nvPr/>
          </p:nvSpPr>
          <p:spPr>
            <a:xfrm>
              <a:off x="595891" y="1593537"/>
              <a:ext cx="252000" cy="54000"/>
            </a:xfrm>
            <a:prstGeom prst="rect">
              <a:avLst/>
            </a:prstGeom>
            <a:solidFill>
              <a:schemeClr val="dk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a:spcAft>
                  <a:spcPts val="225"/>
                </a:spcAft>
                <a:buSzPct val="100000"/>
              </a:pPr>
              <a:endParaRPr lang="en-BE" sz="900" dirty="0"/>
            </a:p>
          </p:txBody>
        </p:sp>
      </p:grpSp>
      <p:grpSp>
        <p:nvGrpSpPr>
          <p:cNvPr id="7" name="Group 6">
            <a:extLst>
              <a:ext uri="{FF2B5EF4-FFF2-40B4-BE49-F238E27FC236}">
                <a16:creationId xmlns:a16="http://schemas.microsoft.com/office/drawing/2014/main" id="{62B377C4-934D-48BA-B358-46409B214C9C}"/>
              </a:ext>
            </a:extLst>
          </p:cNvPr>
          <p:cNvGrpSpPr/>
          <p:nvPr/>
        </p:nvGrpSpPr>
        <p:grpSpPr>
          <a:xfrm>
            <a:off x="722467" y="1710916"/>
            <a:ext cx="4176845" cy="1368162"/>
            <a:chOff x="650139" y="2164126"/>
            <a:chExt cx="5569127" cy="1824216"/>
          </a:xfrm>
        </p:grpSpPr>
        <p:pic>
          <p:nvPicPr>
            <p:cNvPr id="31" name="Picture 30">
              <a:extLst>
                <a:ext uri="{FF2B5EF4-FFF2-40B4-BE49-F238E27FC236}">
                  <a16:creationId xmlns:a16="http://schemas.microsoft.com/office/drawing/2014/main" id="{391AD510-87E3-48DC-BA9C-85696E6AD2CA}"/>
                </a:ext>
              </a:extLst>
            </p:cNvPr>
            <p:cNvPicPr>
              <a:picLocks noChangeAspect="1"/>
            </p:cNvPicPr>
            <p:nvPr/>
          </p:nvPicPr>
          <p:blipFill rotWithShape="1">
            <a:blip r:embed="rId4"/>
            <a:srcRect t="12853" r="1905"/>
            <a:stretch/>
          </p:blipFill>
          <p:spPr>
            <a:xfrm>
              <a:off x="650139" y="2164126"/>
              <a:ext cx="5569127" cy="182421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8" name="Rectangle 37">
              <a:extLst>
                <a:ext uri="{FF2B5EF4-FFF2-40B4-BE49-F238E27FC236}">
                  <a16:creationId xmlns:a16="http://schemas.microsoft.com/office/drawing/2014/main" id="{EFFA070A-1943-4092-8D48-9DF7A5B81E06}"/>
                </a:ext>
              </a:extLst>
            </p:cNvPr>
            <p:cNvSpPr/>
            <p:nvPr/>
          </p:nvSpPr>
          <p:spPr>
            <a:xfrm>
              <a:off x="5589118" y="2279899"/>
              <a:ext cx="552449" cy="352359"/>
            </a:xfrm>
            <a:prstGeom prst="rect">
              <a:avLst/>
            </a:prstGeom>
            <a:no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457178"/>
              <a:endParaRPr lang="en-BE" sz="1200" dirty="0" err="1">
                <a:solidFill>
                  <a:srgbClr val="FFFFFF"/>
                </a:solidFill>
                <a:latin typeface="Nokia Pure Text Light"/>
              </a:endParaRPr>
            </a:p>
          </p:txBody>
        </p:sp>
        <p:sp>
          <p:nvSpPr>
            <p:cNvPr id="22" name="Rectangle 21">
              <a:extLst>
                <a:ext uri="{FF2B5EF4-FFF2-40B4-BE49-F238E27FC236}">
                  <a16:creationId xmlns:a16="http://schemas.microsoft.com/office/drawing/2014/main" id="{BD1FB6BF-4560-4DD0-910E-7352EF5B842A}"/>
                </a:ext>
              </a:extLst>
            </p:cNvPr>
            <p:cNvSpPr/>
            <p:nvPr/>
          </p:nvSpPr>
          <p:spPr>
            <a:xfrm>
              <a:off x="844351" y="2445778"/>
              <a:ext cx="216000" cy="54000"/>
            </a:xfrm>
            <a:prstGeom prst="rect">
              <a:avLst/>
            </a:prstGeom>
            <a:solidFill>
              <a:schemeClr val="dk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a:spcAft>
                  <a:spcPts val="225"/>
                </a:spcAft>
                <a:buSzPct val="100000"/>
              </a:pPr>
              <a:endParaRPr lang="en-BE" sz="900" dirty="0"/>
            </a:p>
          </p:txBody>
        </p:sp>
      </p:grpSp>
      <p:sp>
        <p:nvSpPr>
          <p:cNvPr id="2" name="Text Placeholder 1">
            <a:extLst>
              <a:ext uri="{FF2B5EF4-FFF2-40B4-BE49-F238E27FC236}">
                <a16:creationId xmlns:a16="http://schemas.microsoft.com/office/drawing/2014/main" id="{2B7FFEC8-54E3-A223-CC8E-EFC97D656F33}"/>
              </a:ext>
            </a:extLst>
          </p:cNvPr>
          <p:cNvSpPr>
            <a:spLocks noGrp="1"/>
          </p:cNvSpPr>
          <p:nvPr>
            <p:ph type="body" sz="quarter" idx="12"/>
          </p:nvPr>
        </p:nvSpPr>
        <p:spPr/>
        <p:txBody>
          <a:bodyPr/>
          <a:lstStyle/>
          <a:p>
            <a:r>
              <a:rPr lang="en-US" dirty="0"/>
              <a:t>Mitigate the attack using the most efficient strategy</a:t>
            </a:r>
          </a:p>
          <a:p>
            <a:r>
              <a:rPr lang="en-US" dirty="0"/>
              <a:t> </a:t>
            </a:r>
            <a:endParaRPr lang="en-GB" dirty="0"/>
          </a:p>
        </p:txBody>
      </p:sp>
      <p:sp>
        <p:nvSpPr>
          <p:cNvPr id="9" name="Text Placeholder 8">
            <a:extLst>
              <a:ext uri="{FF2B5EF4-FFF2-40B4-BE49-F238E27FC236}">
                <a16:creationId xmlns:a16="http://schemas.microsoft.com/office/drawing/2014/main" id="{86A2EAFA-E0BC-F8F5-AA69-ACE8B544F976}"/>
              </a:ext>
            </a:extLst>
          </p:cNvPr>
          <p:cNvSpPr>
            <a:spLocks noGrp="1"/>
          </p:cNvSpPr>
          <p:nvPr>
            <p:ph type="body" sz="quarter" idx="13"/>
          </p:nvPr>
        </p:nvSpPr>
        <p:spPr/>
        <p:txBody>
          <a:bodyPr/>
          <a:lstStyle/>
          <a:p>
            <a:r>
              <a:rPr lang="en-GB"/>
              <a:t> </a:t>
            </a:r>
          </a:p>
        </p:txBody>
      </p:sp>
      <p:grpSp>
        <p:nvGrpSpPr>
          <p:cNvPr id="20" name="Group 19">
            <a:extLst>
              <a:ext uri="{FF2B5EF4-FFF2-40B4-BE49-F238E27FC236}">
                <a16:creationId xmlns:a16="http://schemas.microsoft.com/office/drawing/2014/main" id="{6682E928-5A26-91E0-4A85-F07E8BDE2442}"/>
              </a:ext>
            </a:extLst>
          </p:cNvPr>
          <p:cNvGrpSpPr/>
          <p:nvPr/>
        </p:nvGrpSpPr>
        <p:grpSpPr>
          <a:xfrm>
            <a:off x="894993" y="2354981"/>
            <a:ext cx="4178106" cy="1612545"/>
            <a:chOff x="882650" y="2553658"/>
            <a:chExt cx="4178106" cy="1612545"/>
          </a:xfrm>
        </p:grpSpPr>
        <p:pic>
          <p:nvPicPr>
            <p:cNvPr id="13" name="Picture 12">
              <a:extLst>
                <a:ext uri="{FF2B5EF4-FFF2-40B4-BE49-F238E27FC236}">
                  <a16:creationId xmlns:a16="http://schemas.microsoft.com/office/drawing/2014/main" id="{E74FE006-EFBF-B65F-18A5-285EA77C5EAD}"/>
                </a:ext>
              </a:extLst>
            </p:cNvPr>
            <p:cNvPicPr>
              <a:picLocks noChangeAspect="1"/>
            </p:cNvPicPr>
            <p:nvPr/>
          </p:nvPicPr>
          <p:blipFill>
            <a:blip r:embed="rId5"/>
            <a:stretch>
              <a:fillRect/>
            </a:stretch>
          </p:blipFill>
          <p:spPr>
            <a:xfrm>
              <a:off x="882650" y="2553658"/>
              <a:ext cx="4178106" cy="161254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A4FA8E8C-C496-C41A-6CC2-820E60635C05}"/>
                </a:ext>
              </a:extLst>
            </p:cNvPr>
            <p:cNvSpPr/>
            <p:nvPr/>
          </p:nvSpPr>
          <p:spPr>
            <a:xfrm>
              <a:off x="1055536" y="2708616"/>
              <a:ext cx="114670" cy="46790"/>
            </a:xfrm>
            <a:prstGeom prst="rect">
              <a:avLst/>
            </a:prstGeom>
            <a:solidFill>
              <a:schemeClr val="dk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a:spcAft>
                  <a:spcPts val="225"/>
                </a:spcAft>
                <a:buSzPct val="100000"/>
              </a:pPr>
              <a:endParaRPr lang="en-BE" sz="900" dirty="0"/>
            </a:p>
          </p:txBody>
        </p:sp>
        <p:sp>
          <p:nvSpPr>
            <p:cNvPr id="15" name="Rectangle 14">
              <a:extLst>
                <a:ext uri="{FF2B5EF4-FFF2-40B4-BE49-F238E27FC236}">
                  <a16:creationId xmlns:a16="http://schemas.microsoft.com/office/drawing/2014/main" id="{D1AF4C1F-5DBD-52BB-B61C-8D5D7A077D46}"/>
                </a:ext>
              </a:extLst>
            </p:cNvPr>
            <p:cNvSpPr/>
            <p:nvPr/>
          </p:nvSpPr>
          <p:spPr>
            <a:xfrm>
              <a:off x="1374655" y="2705441"/>
              <a:ext cx="241420" cy="45719"/>
            </a:xfrm>
            <a:prstGeom prst="rect">
              <a:avLst/>
            </a:prstGeom>
            <a:solidFill>
              <a:schemeClr val="dk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a:spcAft>
                  <a:spcPts val="225"/>
                </a:spcAft>
                <a:buSzPct val="100000"/>
              </a:pPr>
              <a:endParaRPr lang="en-BE" sz="900" dirty="0"/>
            </a:p>
          </p:txBody>
        </p:sp>
        <p:sp>
          <p:nvSpPr>
            <p:cNvPr id="16" name="Rectangle 15">
              <a:extLst>
                <a:ext uri="{FF2B5EF4-FFF2-40B4-BE49-F238E27FC236}">
                  <a16:creationId xmlns:a16="http://schemas.microsoft.com/office/drawing/2014/main" id="{F7C042E2-486D-A115-D7D5-38A2274B3612}"/>
                </a:ext>
              </a:extLst>
            </p:cNvPr>
            <p:cNvSpPr/>
            <p:nvPr/>
          </p:nvSpPr>
          <p:spPr>
            <a:xfrm>
              <a:off x="934826" y="2630984"/>
              <a:ext cx="335174" cy="45719"/>
            </a:xfrm>
            <a:prstGeom prst="rect">
              <a:avLst/>
            </a:prstGeom>
            <a:solidFill>
              <a:schemeClr val="dk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a:spcAft>
                  <a:spcPts val="225"/>
                </a:spcAft>
                <a:buSzPct val="100000"/>
              </a:pPr>
              <a:endParaRPr lang="en-BE" sz="900" dirty="0"/>
            </a:p>
          </p:txBody>
        </p:sp>
        <p:sp>
          <p:nvSpPr>
            <p:cNvPr id="17" name="Rectangle 16">
              <a:extLst>
                <a:ext uri="{FF2B5EF4-FFF2-40B4-BE49-F238E27FC236}">
                  <a16:creationId xmlns:a16="http://schemas.microsoft.com/office/drawing/2014/main" id="{60BCAAF7-BCB6-422B-845A-32626A5442B8}"/>
                </a:ext>
              </a:extLst>
            </p:cNvPr>
            <p:cNvSpPr/>
            <p:nvPr/>
          </p:nvSpPr>
          <p:spPr>
            <a:xfrm>
              <a:off x="4841038" y="2568397"/>
              <a:ext cx="219718" cy="2627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BE" sz="1200" dirty="0">
                <a:solidFill>
                  <a:schemeClr val="tx2"/>
                </a:solidFill>
              </a:endParaRPr>
            </a:p>
          </p:txBody>
        </p:sp>
      </p:grpSp>
      <p:grpSp>
        <p:nvGrpSpPr>
          <p:cNvPr id="6" name="Group 5">
            <a:extLst>
              <a:ext uri="{FF2B5EF4-FFF2-40B4-BE49-F238E27FC236}">
                <a16:creationId xmlns:a16="http://schemas.microsoft.com/office/drawing/2014/main" id="{919388C8-B9C9-4B7C-AE0D-8F8A5F58EA18}"/>
              </a:ext>
            </a:extLst>
          </p:cNvPr>
          <p:cNvGrpSpPr/>
          <p:nvPr/>
        </p:nvGrpSpPr>
        <p:grpSpPr>
          <a:xfrm>
            <a:off x="1055536" y="3043025"/>
            <a:ext cx="4105406" cy="1729401"/>
            <a:chOff x="949492" y="2951403"/>
            <a:chExt cx="5473875" cy="2305868"/>
          </a:xfrm>
        </p:grpSpPr>
        <p:pic>
          <p:nvPicPr>
            <p:cNvPr id="18" name="Picture 17">
              <a:extLst>
                <a:ext uri="{FF2B5EF4-FFF2-40B4-BE49-F238E27FC236}">
                  <a16:creationId xmlns:a16="http://schemas.microsoft.com/office/drawing/2014/main" id="{AD263162-9E56-417F-BB04-66DDA810B754}"/>
                </a:ext>
              </a:extLst>
            </p:cNvPr>
            <p:cNvPicPr>
              <a:picLocks noChangeAspect="1"/>
            </p:cNvPicPr>
            <p:nvPr/>
          </p:nvPicPr>
          <p:blipFill rotWithShape="1">
            <a:blip r:embed="rId6"/>
            <a:srcRect l="1" r="1358"/>
            <a:stretch/>
          </p:blipFill>
          <p:spPr>
            <a:xfrm>
              <a:off x="949492" y="2951403"/>
              <a:ext cx="5473875" cy="230586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0" name="Rectangle 39">
              <a:extLst>
                <a:ext uri="{FF2B5EF4-FFF2-40B4-BE49-F238E27FC236}">
                  <a16:creationId xmlns:a16="http://schemas.microsoft.com/office/drawing/2014/main" id="{26219EAC-05A7-4B8F-9E53-3D2846AB4BC4}"/>
                </a:ext>
              </a:extLst>
            </p:cNvPr>
            <p:cNvSpPr/>
            <p:nvPr/>
          </p:nvSpPr>
          <p:spPr>
            <a:xfrm>
              <a:off x="5713324" y="3165709"/>
              <a:ext cx="567453" cy="433928"/>
            </a:xfrm>
            <a:prstGeom prst="rect">
              <a:avLst/>
            </a:prstGeom>
            <a:no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457178"/>
              <a:endParaRPr lang="en-BE" sz="1200" dirty="0" err="1">
                <a:solidFill>
                  <a:srgbClr val="FFFFFF"/>
                </a:solidFill>
                <a:latin typeface="Nokia Pure Text Light"/>
              </a:endParaRPr>
            </a:p>
          </p:txBody>
        </p:sp>
        <p:sp>
          <p:nvSpPr>
            <p:cNvPr id="23" name="Rectangle 22">
              <a:extLst>
                <a:ext uri="{FF2B5EF4-FFF2-40B4-BE49-F238E27FC236}">
                  <a16:creationId xmlns:a16="http://schemas.microsoft.com/office/drawing/2014/main" id="{6102D7E3-48F8-42B8-842B-4A00FC4EC89F}"/>
                </a:ext>
              </a:extLst>
            </p:cNvPr>
            <p:cNvSpPr/>
            <p:nvPr/>
          </p:nvSpPr>
          <p:spPr>
            <a:xfrm>
              <a:off x="1122984" y="3382965"/>
              <a:ext cx="252000" cy="54000"/>
            </a:xfrm>
            <a:prstGeom prst="rect">
              <a:avLst/>
            </a:prstGeom>
            <a:solidFill>
              <a:schemeClr val="dk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a:spcAft>
                  <a:spcPts val="225"/>
                </a:spcAft>
                <a:buSzPct val="100000"/>
              </a:pPr>
              <a:endParaRPr lang="en-BE" sz="900" dirty="0"/>
            </a:p>
          </p:txBody>
        </p:sp>
        <p:sp>
          <p:nvSpPr>
            <p:cNvPr id="24" name="Rectangle 23">
              <a:extLst>
                <a:ext uri="{FF2B5EF4-FFF2-40B4-BE49-F238E27FC236}">
                  <a16:creationId xmlns:a16="http://schemas.microsoft.com/office/drawing/2014/main" id="{C243896C-B60D-489E-BFD4-91B35B5575D1}"/>
                </a:ext>
              </a:extLst>
            </p:cNvPr>
            <p:cNvSpPr/>
            <p:nvPr/>
          </p:nvSpPr>
          <p:spPr>
            <a:xfrm>
              <a:off x="1102386" y="3282027"/>
              <a:ext cx="181944" cy="54000"/>
            </a:xfrm>
            <a:prstGeom prst="rect">
              <a:avLst/>
            </a:prstGeom>
            <a:solidFill>
              <a:schemeClr val="dk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p>
              <a:pPr>
                <a:spcAft>
                  <a:spcPts val="225"/>
                </a:spcAft>
                <a:buSzPct val="100000"/>
              </a:pPr>
              <a:endParaRPr lang="en-BE" sz="900" dirty="0"/>
            </a:p>
          </p:txBody>
        </p:sp>
      </p:grpSp>
      <p:sp>
        <p:nvSpPr>
          <p:cNvPr id="28" name="Rectangle 27">
            <a:extLst>
              <a:ext uri="{FF2B5EF4-FFF2-40B4-BE49-F238E27FC236}">
                <a16:creationId xmlns:a16="http://schemas.microsoft.com/office/drawing/2014/main" id="{3EDE7186-6DAA-B375-F4F0-2A2F6BA43DB7}"/>
              </a:ext>
            </a:extLst>
          </p:cNvPr>
          <p:cNvSpPr/>
          <p:nvPr/>
        </p:nvSpPr>
        <p:spPr>
          <a:xfrm>
            <a:off x="3950224" y="2361849"/>
            <a:ext cx="414337" cy="264269"/>
          </a:xfrm>
          <a:prstGeom prst="rect">
            <a:avLst/>
          </a:prstGeom>
          <a:no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457178"/>
            <a:endParaRPr lang="en-BE" sz="1200" dirty="0" err="1">
              <a:solidFill>
                <a:srgbClr val="FFFFFF"/>
              </a:solidFill>
              <a:latin typeface="Nokia Pure Text Light"/>
            </a:endParaRPr>
          </a:p>
        </p:txBody>
      </p:sp>
      <p:sp>
        <p:nvSpPr>
          <p:cNvPr id="30" name="Rectangle 29">
            <a:extLst>
              <a:ext uri="{FF2B5EF4-FFF2-40B4-BE49-F238E27FC236}">
                <a16:creationId xmlns:a16="http://schemas.microsoft.com/office/drawing/2014/main" id="{892FE57F-09F0-BE4A-7889-40FFB99CE9D5}"/>
              </a:ext>
            </a:extLst>
          </p:cNvPr>
          <p:cNvSpPr/>
          <p:nvPr/>
        </p:nvSpPr>
        <p:spPr>
          <a:xfrm>
            <a:off x="2571602" y="2374040"/>
            <a:ext cx="819298" cy="264269"/>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defTabSz="457178"/>
            <a:endParaRPr lang="en-BE" sz="1200" dirty="0" err="1">
              <a:solidFill>
                <a:srgbClr val="FFFFFF"/>
              </a:solidFill>
              <a:latin typeface="Nokia Pure Text Light"/>
            </a:endParaRPr>
          </a:p>
        </p:txBody>
      </p:sp>
    </p:spTree>
    <p:extLst>
      <p:ext uri="{BB962C8B-B14F-4D97-AF65-F5344CB8AC3E}">
        <p14:creationId xmlns:p14="http://schemas.microsoft.com/office/powerpoint/2010/main" val="2018666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1FBDC112-0C92-1C41-979B-ABDB7FDCA998}"/>
              </a:ext>
            </a:extLst>
          </p:cNvPr>
          <p:cNvSpPr/>
          <p:nvPr/>
        </p:nvSpPr>
        <p:spPr>
          <a:xfrm>
            <a:off x="4678586" y="1357450"/>
            <a:ext cx="4001872" cy="2662967"/>
          </a:xfrm>
          <a:prstGeom prst="rect">
            <a:avLst/>
          </a:prstGeom>
          <a:solidFill>
            <a:srgbClr val="EDF2F5"/>
          </a:solidFill>
          <a:ln w="20000" cap="flat" cmpd="sng" algn="ctr">
            <a:noFill/>
            <a:prstDash val="solid"/>
          </a:ln>
          <a:effectLst/>
        </p:spPr>
        <p:txBody>
          <a:bodyPr lIns="0" tIns="0" rIns="0" bIns="0" rtlCol="0" anchor="ctr" anchorCtr="0"/>
          <a:lstStyle/>
          <a:p>
            <a:pPr marL="0" marR="0" lvl="0" indent="0" algn="l" defTabSz="514337" rtl="0" eaLnBrk="1" fontAlgn="auto" latinLnBrk="0" hangingPunct="1">
              <a:lnSpc>
                <a:spcPct val="100000"/>
              </a:lnSpc>
              <a:spcBef>
                <a:spcPts val="169"/>
              </a:spcBef>
              <a:spcAft>
                <a:spcPts val="169"/>
              </a:spcAft>
              <a:buClr>
                <a:srgbClr val="FFFFFF"/>
              </a:buClr>
              <a:buSzTx/>
              <a:buFontTx/>
              <a:buNone/>
              <a:tabLst/>
              <a:defRPr/>
            </a:pPr>
            <a:endParaRPr kumimoji="0" lang="en-US" sz="1400" b="0" i="0" u="none" strike="noStrike" kern="0" cap="none" spc="0" normalizeH="0" baseline="0" noProof="0" dirty="0">
              <a:ln>
                <a:noFill/>
              </a:ln>
              <a:solidFill>
                <a:srgbClr val="FFFFFF"/>
              </a:solidFill>
              <a:effectLst/>
              <a:uLnTx/>
              <a:uFillTx/>
              <a:latin typeface="Nokia Pure Headline Light"/>
              <a:ea typeface="Nokia Pure Text Light" panose="020B0304040602060303" pitchFamily="34" charset="0"/>
              <a:cs typeface="Nokia Pure Text Light" panose="020B0304040602060303" pitchFamily="34" charset="0"/>
            </a:endParaRPr>
          </a:p>
        </p:txBody>
      </p:sp>
      <p:sp>
        <p:nvSpPr>
          <p:cNvPr id="116" name="Rectangle 115">
            <a:extLst>
              <a:ext uri="{FF2B5EF4-FFF2-40B4-BE49-F238E27FC236}">
                <a16:creationId xmlns:a16="http://schemas.microsoft.com/office/drawing/2014/main" id="{BB851A71-0109-2A43-AF27-E893108CD33E}"/>
              </a:ext>
            </a:extLst>
          </p:cNvPr>
          <p:cNvSpPr/>
          <p:nvPr/>
        </p:nvSpPr>
        <p:spPr>
          <a:xfrm>
            <a:off x="4684182" y="1058291"/>
            <a:ext cx="4001872" cy="313746"/>
          </a:xfrm>
          <a:prstGeom prst="rect">
            <a:avLst/>
          </a:prstGeom>
          <a:solidFill>
            <a:schemeClr val="accent3">
              <a:alpha val="94000"/>
            </a:schemeClr>
          </a:solidFill>
          <a:ln w="20000" cap="flat" cmpd="sng" algn="ctr">
            <a:noFill/>
            <a:prstDash val="solid"/>
          </a:ln>
          <a:effectLst/>
        </p:spPr>
        <p:txBody>
          <a:bodyPr lIns="0" tIns="0" rIns="0" bIns="0" rtlCol="0" anchor="ctr" anchorCtr="0"/>
          <a:lstStyle/>
          <a:p>
            <a:pPr marL="0" marR="0" lvl="0" indent="0" algn="ctr" defTabSz="514337" rtl="0" eaLnBrk="1" fontAlgn="auto" latinLnBrk="0" hangingPunct="1">
              <a:lnSpc>
                <a:spcPct val="100000"/>
              </a:lnSpc>
              <a:spcBef>
                <a:spcPts val="169"/>
              </a:spcBef>
              <a:spcAft>
                <a:spcPts val="169"/>
              </a:spcAft>
              <a:buClr>
                <a:srgbClr val="FFFFFF"/>
              </a:buClr>
              <a:buSzTx/>
              <a:buFontTx/>
              <a:buNone/>
              <a:tabLst/>
              <a:defRPr/>
            </a:pPr>
            <a:r>
              <a:rPr kumimoji="0" lang="en-US" sz="1300" b="0" i="0" u="none" strike="noStrike" kern="0" cap="none" spc="0" normalizeH="0" baseline="0" noProof="0" dirty="0">
                <a:ln>
                  <a:noFill/>
                </a:ln>
                <a:solidFill>
                  <a:srgbClr val="FFFFFF"/>
                </a:solidFill>
                <a:effectLst/>
                <a:uLnTx/>
                <a:uFillTx/>
                <a:latin typeface="Nokia Pure Headline Ultra Light" panose="020B0204040602060303" pitchFamily="34" charset="0"/>
                <a:ea typeface="Nokia Pure Text Light" panose="020B0304040602060303" pitchFamily="34" charset="0"/>
                <a:cs typeface="Nokia Pure Text Light" panose="020B0304040602060303" pitchFamily="34" charset="0"/>
              </a:rPr>
              <a:t>Off-ramp to Defender Mitigation System (DMS)</a:t>
            </a:r>
          </a:p>
        </p:txBody>
      </p:sp>
      <p:sp>
        <p:nvSpPr>
          <p:cNvPr id="118" name="Rectangle 117">
            <a:extLst>
              <a:ext uri="{FF2B5EF4-FFF2-40B4-BE49-F238E27FC236}">
                <a16:creationId xmlns:a16="http://schemas.microsoft.com/office/drawing/2014/main" id="{27389186-82E3-FF4A-9E87-BF16510C5E86}"/>
              </a:ext>
            </a:extLst>
          </p:cNvPr>
          <p:cNvSpPr/>
          <p:nvPr/>
        </p:nvSpPr>
        <p:spPr>
          <a:xfrm>
            <a:off x="420597" y="1372036"/>
            <a:ext cx="4001872" cy="2656106"/>
          </a:xfrm>
          <a:prstGeom prst="rect">
            <a:avLst/>
          </a:prstGeom>
          <a:solidFill>
            <a:srgbClr val="EDF2F5"/>
          </a:solidFill>
          <a:ln w="20000" cap="flat" cmpd="sng" algn="ctr">
            <a:noFill/>
            <a:prstDash val="solid"/>
          </a:ln>
          <a:effectLst/>
        </p:spPr>
        <p:txBody>
          <a:bodyPr lIns="0" tIns="0" rIns="0" bIns="0" rtlCol="0" anchor="ctr" anchorCtr="0"/>
          <a:lstStyle/>
          <a:p>
            <a:pPr marL="0" marR="0" lvl="0" indent="0" algn="ctr" defTabSz="514337" rtl="0" eaLnBrk="1" fontAlgn="auto" latinLnBrk="0" hangingPunct="1">
              <a:lnSpc>
                <a:spcPct val="100000"/>
              </a:lnSpc>
              <a:spcBef>
                <a:spcPts val="169"/>
              </a:spcBef>
              <a:spcAft>
                <a:spcPts val="169"/>
              </a:spcAft>
              <a:buClr>
                <a:srgbClr val="FFFFFF"/>
              </a:buClr>
              <a:buSzTx/>
              <a:buFontTx/>
              <a:buNone/>
              <a:tabLst/>
              <a:defRPr/>
            </a:pPr>
            <a:endParaRPr kumimoji="0" lang="en-US" sz="1400" b="0" i="0" u="none" strike="noStrike" kern="0" cap="none" spc="0" normalizeH="0" baseline="0" noProof="0" dirty="0">
              <a:ln>
                <a:noFill/>
              </a:ln>
              <a:solidFill>
                <a:srgbClr val="FFFFFF"/>
              </a:solidFill>
              <a:effectLst/>
              <a:uLnTx/>
              <a:uFillTx/>
              <a:latin typeface="Nokia Pure Headline Light"/>
              <a:ea typeface="Nokia Pure Text Light" panose="020B0304040602060303" pitchFamily="34" charset="0"/>
              <a:cs typeface="Nokia Pure Text Light" panose="020B0304040602060303" pitchFamily="34" charset="0"/>
            </a:endParaRPr>
          </a:p>
        </p:txBody>
      </p:sp>
      <p:sp>
        <p:nvSpPr>
          <p:cNvPr id="119" name="Rectangle 118">
            <a:extLst>
              <a:ext uri="{FF2B5EF4-FFF2-40B4-BE49-F238E27FC236}">
                <a16:creationId xmlns:a16="http://schemas.microsoft.com/office/drawing/2014/main" id="{4573D742-4710-FE44-B175-9F0CC77CE3D5}"/>
              </a:ext>
            </a:extLst>
          </p:cNvPr>
          <p:cNvSpPr/>
          <p:nvPr/>
        </p:nvSpPr>
        <p:spPr>
          <a:xfrm>
            <a:off x="420597" y="1058291"/>
            <a:ext cx="4001872" cy="313746"/>
          </a:xfrm>
          <a:prstGeom prst="rect">
            <a:avLst/>
          </a:prstGeom>
          <a:solidFill>
            <a:schemeClr val="accent1">
              <a:alpha val="94000"/>
            </a:schemeClr>
          </a:solidFill>
          <a:ln w="20000" cap="flat" cmpd="sng" algn="ctr">
            <a:noFill/>
            <a:prstDash val="solid"/>
          </a:ln>
          <a:effectLst/>
        </p:spPr>
        <p:txBody>
          <a:bodyPr lIns="0" tIns="0" rIns="0" bIns="0" rtlCol="0" anchor="ctr" anchorCtr="0"/>
          <a:lstStyle/>
          <a:p>
            <a:pPr marL="0" marR="0" lvl="0" indent="0" algn="ctr" defTabSz="514337" rtl="0" eaLnBrk="1" fontAlgn="auto" latinLnBrk="0" hangingPunct="1">
              <a:lnSpc>
                <a:spcPct val="100000"/>
              </a:lnSpc>
              <a:spcBef>
                <a:spcPts val="169"/>
              </a:spcBef>
              <a:spcAft>
                <a:spcPts val="169"/>
              </a:spcAft>
              <a:buClr>
                <a:srgbClr val="FFFFFF"/>
              </a:buClr>
              <a:buSzTx/>
              <a:buFontTx/>
              <a:buNone/>
              <a:tabLst/>
              <a:defRPr/>
            </a:pPr>
            <a:r>
              <a:rPr kumimoji="0" lang="en-US" sz="1300" b="0" i="0" u="none" strike="noStrike" kern="0" cap="none" spc="0" normalizeH="0" baseline="0" noProof="0" dirty="0">
                <a:ln>
                  <a:noFill/>
                </a:ln>
                <a:solidFill>
                  <a:srgbClr val="FFFFFF"/>
                </a:solidFill>
                <a:effectLst/>
                <a:uLnTx/>
                <a:uFillTx/>
                <a:latin typeface="Nokia Pure Headline Ultra Light" panose="020B0204040602060303" pitchFamily="34" charset="0"/>
                <a:ea typeface="Nokia Pure Text Light" panose="020B0304040602060303" pitchFamily="34" charset="0"/>
                <a:cs typeface="Nokia Pure Text Light" panose="020B0304040602060303" pitchFamily="34" charset="0"/>
              </a:rPr>
              <a:t>Edge router-based mitigation</a:t>
            </a:r>
          </a:p>
        </p:txBody>
      </p:sp>
      <p:sp>
        <p:nvSpPr>
          <p:cNvPr id="120" name="Block Arc 119">
            <a:extLst>
              <a:ext uri="{FF2B5EF4-FFF2-40B4-BE49-F238E27FC236}">
                <a16:creationId xmlns:a16="http://schemas.microsoft.com/office/drawing/2014/main" id="{06D41DA6-7162-404C-ABC2-0448D862C8C9}"/>
              </a:ext>
            </a:extLst>
          </p:cNvPr>
          <p:cNvSpPr/>
          <p:nvPr/>
        </p:nvSpPr>
        <p:spPr>
          <a:xfrm>
            <a:off x="2349231" y="2306887"/>
            <a:ext cx="4325348" cy="2919582"/>
          </a:xfrm>
          <a:prstGeom prst="blockArc">
            <a:avLst>
              <a:gd name="adj1" fmla="val 11399050"/>
              <a:gd name="adj2" fmla="val 20911433"/>
              <a:gd name="adj3" fmla="val 34960"/>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Nokia Pure Text Light"/>
              <a:ea typeface="+mn-ea"/>
              <a:cs typeface="+mn-cs"/>
            </a:endParaRPr>
          </a:p>
        </p:txBody>
      </p:sp>
      <p:grpSp>
        <p:nvGrpSpPr>
          <p:cNvPr id="33" name="Group 32">
            <a:extLst>
              <a:ext uri="{FF2B5EF4-FFF2-40B4-BE49-F238E27FC236}">
                <a16:creationId xmlns:a16="http://schemas.microsoft.com/office/drawing/2014/main" id="{2F53077D-682C-8E43-B052-EF0CF5A2547D}"/>
              </a:ext>
            </a:extLst>
          </p:cNvPr>
          <p:cNvGrpSpPr/>
          <p:nvPr/>
        </p:nvGrpSpPr>
        <p:grpSpPr>
          <a:xfrm>
            <a:off x="4186118" y="1440820"/>
            <a:ext cx="682948" cy="670245"/>
            <a:chOff x="4121133" y="1422252"/>
            <a:chExt cx="812503" cy="670245"/>
          </a:xfrm>
        </p:grpSpPr>
        <p:sp>
          <p:nvSpPr>
            <p:cNvPr id="143" name="Oval 43">
              <a:extLst>
                <a:ext uri="{FF2B5EF4-FFF2-40B4-BE49-F238E27FC236}">
                  <a16:creationId xmlns:a16="http://schemas.microsoft.com/office/drawing/2014/main" id="{EB38AA87-E0DE-D34A-942B-9B29E6168B8D}"/>
                </a:ext>
              </a:extLst>
            </p:cNvPr>
            <p:cNvSpPr>
              <a:spLocks noChangeArrowheads="1"/>
            </p:cNvSpPr>
            <p:nvPr/>
          </p:nvSpPr>
          <p:spPr bwMode="auto">
            <a:xfrm>
              <a:off x="4190551" y="1478748"/>
              <a:ext cx="719420" cy="588069"/>
            </a:xfrm>
            <a:prstGeom prst="ellipse">
              <a:avLst/>
            </a:prstGeom>
            <a:solidFill>
              <a:srgbClr val="FFFFFF"/>
            </a:solidFill>
            <a:ln w="7938" cap="flat">
              <a:solidFill>
                <a:srgbClr val="001135"/>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pitchFamily="34" charset="0"/>
                <a:ea typeface="+mn-ea"/>
                <a:cs typeface="+mn-cs"/>
              </a:endParaRPr>
            </a:p>
          </p:txBody>
        </p:sp>
        <p:sp>
          <p:nvSpPr>
            <p:cNvPr id="144" name="Line 44">
              <a:extLst>
                <a:ext uri="{FF2B5EF4-FFF2-40B4-BE49-F238E27FC236}">
                  <a16:creationId xmlns:a16="http://schemas.microsoft.com/office/drawing/2014/main" id="{ED0A6FF4-4477-9246-B9AE-F8350AACABC6}"/>
                </a:ext>
              </a:extLst>
            </p:cNvPr>
            <p:cNvSpPr>
              <a:spLocks noChangeShapeType="1"/>
            </p:cNvSpPr>
            <p:nvPr/>
          </p:nvSpPr>
          <p:spPr bwMode="auto">
            <a:xfrm>
              <a:off x="4190551" y="1776634"/>
              <a:ext cx="719420" cy="0"/>
            </a:xfrm>
            <a:prstGeom prst="line">
              <a:avLst/>
            </a:prstGeom>
            <a:noFill/>
            <a:ln w="7938" cap="flat">
              <a:solidFill>
                <a:srgbClr val="001135"/>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pitchFamily="34" charset="0"/>
                <a:ea typeface="+mn-ea"/>
                <a:cs typeface="+mn-cs"/>
              </a:endParaRPr>
            </a:p>
          </p:txBody>
        </p:sp>
        <p:sp>
          <p:nvSpPr>
            <p:cNvPr id="145" name="Freeform 45">
              <a:extLst>
                <a:ext uri="{FF2B5EF4-FFF2-40B4-BE49-F238E27FC236}">
                  <a16:creationId xmlns:a16="http://schemas.microsoft.com/office/drawing/2014/main" id="{3D2DE2C8-23F7-244C-9BF1-077FEB6B74A0}"/>
                </a:ext>
              </a:extLst>
            </p:cNvPr>
            <p:cNvSpPr>
              <a:spLocks/>
            </p:cNvSpPr>
            <p:nvPr/>
          </p:nvSpPr>
          <p:spPr bwMode="auto">
            <a:xfrm>
              <a:off x="4275745" y="1921726"/>
              <a:ext cx="549031" cy="37236"/>
            </a:xfrm>
            <a:custGeom>
              <a:avLst/>
              <a:gdLst>
                <a:gd name="T0" fmla="*/ 71 w 71"/>
                <a:gd name="T1" fmla="*/ 6 h 6"/>
                <a:gd name="T2" fmla="*/ 35 w 71"/>
                <a:gd name="T3" fmla="*/ 0 h 6"/>
                <a:gd name="T4" fmla="*/ 0 w 71"/>
                <a:gd name="T5" fmla="*/ 6 h 6"/>
              </a:gdLst>
              <a:ahLst/>
              <a:cxnLst>
                <a:cxn ang="0">
                  <a:pos x="T0" y="T1"/>
                </a:cxn>
                <a:cxn ang="0">
                  <a:pos x="T2" y="T3"/>
                </a:cxn>
                <a:cxn ang="0">
                  <a:pos x="T4" y="T5"/>
                </a:cxn>
              </a:cxnLst>
              <a:rect l="0" t="0" r="r" b="b"/>
              <a:pathLst>
                <a:path w="71" h="6">
                  <a:moveTo>
                    <a:pt x="71" y="6"/>
                  </a:moveTo>
                  <a:cubicBezTo>
                    <a:pt x="62" y="2"/>
                    <a:pt x="49" y="0"/>
                    <a:pt x="35" y="0"/>
                  </a:cubicBezTo>
                  <a:cubicBezTo>
                    <a:pt x="22" y="0"/>
                    <a:pt x="9" y="2"/>
                    <a:pt x="0" y="6"/>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pitchFamily="34" charset="0"/>
                <a:ea typeface="+mn-ea"/>
                <a:cs typeface="+mn-cs"/>
              </a:endParaRPr>
            </a:p>
          </p:txBody>
        </p:sp>
        <p:sp>
          <p:nvSpPr>
            <p:cNvPr id="146" name="Freeform 46">
              <a:extLst>
                <a:ext uri="{FF2B5EF4-FFF2-40B4-BE49-F238E27FC236}">
                  <a16:creationId xmlns:a16="http://schemas.microsoft.com/office/drawing/2014/main" id="{97B157E3-656A-CF40-B499-78DFE9EBC46F}"/>
                </a:ext>
              </a:extLst>
            </p:cNvPr>
            <p:cNvSpPr>
              <a:spLocks/>
            </p:cNvSpPr>
            <p:nvPr/>
          </p:nvSpPr>
          <p:spPr bwMode="auto">
            <a:xfrm>
              <a:off x="4275745" y="1593023"/>
              <a:ext cx="549031" cy="37236"/>
            </a:xfrm>
            <a:custGeom>
              <a:avLst/>
              <a:gdLst>
                <a:gd name="T0" fmla="*/ 0 w 71"/>
                <a:gd name="T1" fmla="*/ 0 h 6"/>
                <a:gd name="T2" fmla="*/ 35 w 71"/>
                <a:gd name="T3" fmla="*/ 6 h 6"/>
                <a:gd name="T4" fmla="*/ 71 w 71"/>
                <a:gd name="T5" fmla="*/ 0 h 6"/>
              </a:gdLst>
              <a:ahLst/>
              <a:cxnLst>
                <a:cxn ang="0">
                  <a:pos x="T0" y="T1"/>
                </a:cxn>
                <a:cxn ang="0">
                  <a:pos x="T2" y="T3"/>
                </a:cxn>
                <a:cxn ang="0">
                  <a:pos x="T4" y="T5"/>
                </a:cxn>
              </a:cxnLst>
              <a:rect l="0" t="0" r="r" b="b"/>
              <a:pathLst>
                <a:path w="71" h="6">
                  <a:moveTo>
                    <a:pt x="0" y="0"/>
                  </a:moveTo>
                  <a:cubicBezTo>
                    <a:pt x="9" y="4"/>
                    <a:pt x="22" y="6"/>
                    <a:pt x="35" y="6"/>
                  </a:cubicBezTo>
                  <a:cubicBezTo>
                    <a:pt x="49" y="6"/>
                    <a:pt x="62" y="4"/>
                    <a:pt x="71" y="0"/>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pitchFamily="34" charset="0"/>
                <a:ea typeface="+mn-ea"/>
                <a:cs typeface="+mn-cs"/>
              </a:endParaRPr>
            </a:p>
          </p:txBody>
        </p:sp>
        <p:sp>
          <p:nvSpPr>
            <p:cNvPr id="147" name="Freeform 47">
              <a:extLst>
                <a:ext uri="{FF2B5EF4-FFF2-40B4-BE49-F238E27FC236}">
                  <a16:creationId xmlns:a16="http://schemas.microsoft.com/office/drawing/2014/main" id="{F449285E-2C9A-5E4A-8A77-30586EFCB7F6}"/>
                </a:ext>
              </a:extLst>
            </p:cNvPr>
            <p:cNvSpPr>
              <a:spLocks/>
            </p:cNvSpPr>
            <p:nvPr/>
          </p:nvSpPr>
          <p:spPr bwMode="auto">
            <a:xfrm>
              <a:off x="4422469" y="1478748"/>
              <a:ext cx="130947" cy="588069"/>
            </a:xfrm>
            <a:custGeom>
              <a:avLst/>
              <a:gdLst>
                <a:gd name="T0" fmla="*/ 17 w 17"/>
                <a:gd name="T1" fmla="*/ 0 h 93"/>
                <a:gd name="T2" fmla="*/ 0 w 17"/>
                <a:gd name="T3" fmla="*/ 47 h 93"/>
                <a:gd name="T4" fmla="*/ 17 w 17"/>
                <a:gd name="T5" fmla="*/ 93 h 93"/>
              </a:gdLst>
              <a:ahLst/>
              <a:cxnLst>
                <a:cxn ang="0">
                  <a:pos x="T0" y="T1"/>
                </a:cxn>
                <a:cxn ang="0">
                  <a:pos x="T2" y="T3"/>
                </a:cxn>
                <a:cxn ang="0">
                  <a:pos x="T4" y="T5"/>
                </a:cxn>
              </a:cxnLst>
              <a:rect l="0" t="0" r="r" b="b"/>
              <a:pathLst>
                <a:path w="17" h="93">
                  <a:moveTo>
                    <a:pt x="17" y="0"/>
                  </a:moveTo>
                  <a:cubicBezTo>
                    <a:pt x="7" y="10"/>
                    <a:pt x="0" y="27"/>
                    <a:pt x="0" y="47"/>
                  </a:cubicBezTo>
                  <a:cubicBezTo>
                    <a:pt x="0" y="66"/>
                    <a:pt x="7" y="83"/>
                    <a:pt x="17" y="93"/>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pitchFamily="34" charset="0"/>
                <a:ea typeface="+mn-ea"/>
                <a:cs typeface="+mn-cs"/>
              </a:endParaRPr>
            </a:p>
          </p:txBody>
        </p:sp>
        <p:sp>
          <p:nvSpPr>
            <p:cNvPr id="148" name="Freeform 48">
              <a:extLst>
                <a:ext uri="{FF2B5EF4-FFF2-40B4-BE49-F238E27FC236}">
                  <a16:creationId xmlns:a16="http://schemas.microsoft.com/office/drawing/2014/main" id="{1A9AAD48-B60D-EB40-B0EB-26D55E5379F6}"/>
                </a:ext>
              </a:extLst>
            </p:cNvPr>
            <p:cNvSpPr>
              <a:spLocks/>
            </p:cNvSpPr>
            <p:nvPr/>
          </p:nvSpPr>
          <p:spPr bwMode="auto">
            <a:xfrm>
              <a:off x="4553416" y="1478748"/>
              <a:ext cx="124636" cy="588069"/>
            </a:xfrm>
            <a:custGeom>
              <a:avLst/>
              <a:gdLst>
                <a:gd name="T0" fmla="*/ 0 w 16"/>
                <a:gd name="T1" fmla="*/ 0 h 93"/>
                <a:gd name="T2" fmla="*/ 16 w 16"/>
                <a:gd name="T3" fmla="*/ 47 h 93"/>
                <a:gd name="T4" fmla="*/ 0 w 16"/>
                <a:gd name="T5" fmla="*/ 93 h 93"/>
              </a:gdLst>
              <a:ahLst/>
              <a:cxnLst>
                <a:cxn ang="0">
                  <a:pos x="T0" y="T1"/>
                </a:cxn>
                <a:cxn ang="0">
                  <a:pos x="T2" y="T3"/>
                </a:cxn>
                <a:cxn ang="0">
                  <a:pos x="T4" y="T5"/>
                </a:cxn>
              </a:cxnLst>
              <a:rect l="0" t="0" r="r" b="b"/>
              <a:pathLst>
                <a:path w="16" h="93">
                  <a:moveTo>
                    <a:pt x="0" y="0"/>
                  </a:moveTo>
                  <a:cubicBezTo>
                    <a:pt x="10" y="10"/>
                    <a:pt x="16" y="27"/>
                    <a:pt x="16" y="47"/>
                  </a:cubicBezTo>
                  <a:cubicBezTo>
                    <a:pt x="16" y="66"/>
                    <a:pt x="10" y="83"/>
                    <a:pt x="0" y="93"/>
                  </a:cubicBezTo>
                </a:path>
              </a:pathLst>
            </a:custGeom>
            <a:noFill/>
            <a:ln w="7938" cap="flat">
              <a:solidFill>
                <a:srgbClr val="0011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pitchFamily="34" charset="0"/>
                <a:ea typeface="+mn-ea"/>
                <a:cs typeface="+mn-cs"/>
              </a:endParaRPr>
            </a:p>
          </p:txBody>
        </p:sp>
        <p:sp>
          <p:nvSpPr>
            <p:cNvPr id="149" name="Freeform 49">
              <a:extLst>
                <a:ext uri="{FF2B5EF4-FFF2-40B4-BE49-F238E27FC236}">
                  <a16:creationId xmlns:a16="http://schemas.microsoft.com/office/drawing/2014/main" id="{732875F9-F08F-F045-91F1-F98DBC35FBDB}"/>
                </a:ext>
              </a:extLst>
            </p:cNvPr>
            <p:cNvSpPr>
              <a:spLocks/>
            </p:cNvSpPr>
            <p:nvPr/>
          </p:nvSpPr>
          <p:spPr bwMode="auto">
            <a:xfrm>
              <a:off x="4121133" y="1422252"/>
              <a:ext cx="812503" cy="670245"/>
            </a:xfrm>
            <a:custGeom>
              <a:avLst/>
              <a:gdLst>
                <a:gd name="T0" fmla="*/ 102 w 105"/>
                <a:gd name="T1" fmla="*/ 35 h 106"/>
                <a:gd name="T2" fmla="*/ 100 w 105"/>
                <a:gd name="T3" fmla="*/ 11 h 106"/>
                <a:gd name="T4" fmla="*/ 37 w 105"/>
                <a:gd name="T5" fmla="*/ 37 h 106"/>
                <a:gd name="T6" fmla="*/ 10 w 105"/>
                <a:gd name="T7" fmla="*/ 101 h 106"/>
                <a:gd name="T8" fmla="*/ 35 w 105"/>
                <a:gd name="T9" fmla="*/ 102 h 106"/>
              </a:gdLst>
              <a:ahLst/>
              <a:cxnLst>
                <a:cxn ang="0">
                  <a:pos x="T0" y="T1"/>
                </a:cxn>
                <a:cxn ang="0">
                  <a:pos x="T2" y="T3"/>
                </a:cxn>
                <a:cxn ang="0">
                  <a:pos x="T4" y="T5"/>
                </a:cxn>
                <a:cxn ang="0">
                  <a:pos x="T6" y="T7"/>
                </a:cxn>
                <a:cxn ang="0">
                  <a:pos x="T8" y="T9"/>
                </a:cxn>
              </a:cxnLst>
              <a:rect l="0" t="0" r="r" b="b"/>
              <a:pathLst>
                <a:path w="105" h="106">
                  <a:moveTo>
                    <a:pt x="102" y="35"/>
                  </a:moveTo>
                  <a:cubicBezTo>
                    <a:pt x="105" y="24"/>
                    <a:pt x="105" y="16"/>
                    <a:pt x="100" y="11"/>
                  </a:cubicBezTo>
                  <a:cubicBezTo>
                    <a:pt x="90" y="0"/>
                    <a:pt x="61" y="12"/>
                    <a:pt x="37" y="37"/>
                  </a:cubicBezTo>
                  <a:cubicBezTo>
                    <a:pt x="12" y="62"/>
                    <a:pt x="0" y="90"/>
                    <a:pt x="10" y="101"/>
                  </a:cubicBezTo>
                  <a:cubicBezTo>
                    <a:pt x="15" y="106"/>
                    <a:pt x="24" y="106"/>
                    <a:pt x="35" y="102"/>
                  </a:cubicBezTo>
                </a:path>
              </a:pathLst>
            </a:custGeom>
            <a:noFill/>
            <a:ln w="7938" cap="rnd">
              <a:solidFill>
                <a:srgbClr val="00C9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Arial" pitchFamily="34" charset="0"/>
                <a:ea typeface="+mn-ea"/>
                <a:cs typeface="+mn-cs"/>
              </a:endParaRPr>
            </a:p>
          </p:txBody>
        </p:sp>
      </p:grpSp>
      <p:sp>
        <p:nvSpPr>
          <p:cNvPr id="151" name="TextBox 150">
            <a:extLst>
              <a:ext uri="{FF2B5EF4-FFF2-40B4-BE49-F238E27FC236}">
                <a16:creationId xmlns:a16="http://schemas.microsoft.com/office/drawing/2014/main" id="{07E53663-E085-D54B-8EC2-406737266182}"/>
              </a:ext>
            </a:extLst>
          </p:cNvPr>
          <p:cNvSpPr txBox="1"/>
          <p:nvPr/>
        </p:nvSpPr>
        <p:spPr>
          <a:xfrm>
            <a:off x="4209764" y="2105332"/>
            <a:ext cx="642283" cy="391628"/>
          </a:xfrm>
          <a:prstGeom prst="rect">
            <a:avLst/>
          </a:prstGeom>
          <a:noFill/>
        </p:spPr>
        <p:txBody>
          <a:bodyPr wrap="square" lIns="72000" tIns="72000" rIns="72000" bIns="72000" rtlCol="0">
            <a:spAutoFit/>
          </a:bodyPr>
          <a:lstStyle>
            <a:defPPr>
              <a:defRPr lang="en-US"/>
            </a:defPPr>
            <a:lvl1pPr marR="0" lvl="0" indent="0" algn="ctr" fontAlgn="base">
              <a:lnSpc>
                <a:spcPct val="100000"/>
              </a:lnSpc>
              <a:spcBef>
                <a:spcPts val="0"/>
              </a:spcBef>
              <a:spcAft>
                <a:spcPct val="0"/>
              </a:spcAft>
              <a:buClr>
                <a:srgbClr val="001135"/>
              </a:buClr>
              <a:buSzTx/>
              <a:buFontTx/>
              <a:buNone/>
              <a:tabLst/>
              <a:defRPr kumimoji="0" sz="800" b="0" i="0" u="none" strike="noStrike" cap="none" spc="0" normalizeH="0" baseline="0">
                <a:ln>
                  <a:noFill/>
                </a:ln>
                <a:solidFill>
                  <a:srgbClr val="001135"/>
                </a:solidFill>
                <a:effectLst/>
                <a:uLnTx/>
                <a:uFillTx/>
                <a:latin typeface="Nokia Pure Text Light"/>
                <a:ea typeface="Nokia Pure Text" panose="020B0503020202020204" pitchFamily="34" charset="0"/>
                <a:cs typeface="Nokia Pure Headline Light"/>
              </a:defRPr>
            </a:lvl1pPr>
          </a:lstStyle>
          <a:p>
            <a:pPr marL="0" marR="0" lvl="0" indent="0" algn="ctr" defTabSz="457200" rtl="0" eaLnBrk="1" fontAlgn="base" latinLnBrk="0" hangingPunct="1">
              <a:lnSpc>
                <a:spcPct val="100000"/>
              </a:lnSpc>
              <a:spcBef>
                <a:spcPts val="0"/>
              </a:spcBef>
              <a:spcAft>
                <a:spcPct val="0"/>
              </a:spcAft>
              <a:buClr>
                <a:srgbClr val="001135"/>
              </a:buClr>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a:ea typeface="Nokia Pure Text" panose="020B0503020202020204" pitchFamily="34" charset="0"/>
              </a:rPr>
              <a:t>Peering gateway</a:t>
            </a:r>
          </a:p>
        </p:txBody>
      </p:sp>
      <p:sp>
        <p:nvSpPr>
          <p:cNvPr id="153" name="TextBox 152">
            <a:extLst>
              <a:ext uri="{FF2B5EF4-FFF2-40B4-BE49-F238E27FC236}">
                <a16:creationId xmlns:a16="http://schemas.microsoft.com/office/drawing/2014/main" id="{A5B5913E-A2CF-0149-964D-2EA88471E5B4}"/>
              </a:ext>
            </a:extLst>
          </p:cNvPr>
          <p:cNvSpPr txBox="1"/>
          <p:nvPr/>
        </p:nvSpPr>
        <p:spPr>
          <a:xfrm>
            <a:off x="4247251" y="2741182"/>
            <a:ext cx="548520" cy="283906"/>
          </a:xfrm>
          <a:prstGeom prst="rect">
            <a:avLst/>
          </a:prstGeom>
          <a:noFill/>
        </p:spPr>
        <p:txBody>
          <a:bodyPr wrap="square" lIns="72000" tIns="72000" rIns="72000" bIns="72000" rtlCol="0">
            <a:spAutoFit/>
          </a:bodyPr>
          <a:lstStyle/>
          <a:p>
            <a:pPr marL="0" marR="0" lvl="0" indent="0" algn="ctr" defTabSz="457189" rtl="0" eaLnBrk="1" fontAlgn="auto" latinLnBrk="0" hangingPunct="1">
              <a:lnSpc>
                <a:spcPct val="100000"/>
              </a:lnSpc>
              <a:spcBef>
                <a:spcPts val="0"/>
              </a:spcBef>
              <a:spcAft>
                <a:spcPts val="0"/>
              </a:spcAft>
              <a:buClr>
                <a:srgbClr val="001135"/>
              </a:buClr>
              <a:buSzTx/>
              <a:buFontTx/>
              <a:buNone/>
              <a:tabLst/>
              <a:defRPr/>
            </a:pPr>
            <a:r>
              <a:rPr kumimoji="0" lang="en-US" sz="900" b="0" i="0" u="none" strike="noStrike" kern="1200" cap="none" spc="0" normalizeH="0" baseline="0" noProof="0" dirty="0">
                <a:ln>
                  <a:noFill/>
                </a:ln>
                <a:solidFill>
                  <a:srgbClr val="001135"/>
                </a:solidFill>
                <a:effectLst/>
                <a:uLnTx/>
                <a:uFillTx/>
                <a:latin typeface="Nokia Pure Text Light"/>
                <a:ea typeface="Nokia Pure Text" panose="020B0503020202020204" pitchFamily="34" charset="0"/>
                <a:cs typeface="Nokia Pure Headline Light"/>
              </a:rPr>
              <a:t>IP core</a:t>
            </a:r>
          </a:p>
        </p:txBody>
      </p:sp>
      <p:cxnSp>
        <p:nvCxnSpPr>
          <p:cNvPr id="172" name="Straight Connector 171">
            <a:extLst>
              <a:ext uri="{FF2B5EF4-FFF2-40B4-BE49-F238E27FC236}">
                <a16:creationId xmlns:a16="http://schemas.microsoft.com/office/drawing/2014/main" id="{872242BC-73D5-BA4C-9829-4E31AA4ED872}"/>
              </a:ext>
            </a:extLst>
          </p:cNvPr>
          <p:cNvCxnSpPr>
            <a:cxnSpLocks/>
          </p:cNvCxnSpPr>
          <p:nvPr/>
        </p:nvCxnSpPr>
        <p:spPr>
          <a:xfrm>
            <a:off x="4753404" y="1813688"/>
            <a:ext cx="153801" cy="314225"/>
          </a:xfrm>
          <a:prstGeom prst="line">
            <a:avLst/>
          </a:prstGeom>
          <a:ln w="38100" cmpd="sng">
            <a:solidFill>
              <a:srgbClr val="C00000"/>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01" name="Rectangle 200">
            <a:extLst>
              <a:ext uri="{FF2B5EF4-FFF2-40B4-BE49-F238E27FC236}">
                <a16:creationId xmlns:a16="http://schemas.microsoft.com/office/drawing/2014/main" id="{5E11484D-AC75-794B-965D-ECFE999F8D46}"/>
              </a:ext>
            </a:extLst>
          </p:cNvPr>
          <p:cNvSpPr/>
          <p:nvPr/>
        </p:nvSpPr>
        <p:spPr>
          <a:xfrm>
            <a:off x="5668385" y="3199345"/>
            <a:ext cx="2394120" cy="685066"/>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spcAft>
                <a:spcPts val="300"/>
              </a:spcAft>
              <a:buSzPct val="100000"/>
              <a:defRPr/>
            </a:pPr>
            <a:r>
              <a:rPr kumimoji="0" lang="en-US" sz="1050" b="0" i="0" u="none" strike="noStrike" kern="1200" cap="none" spc="0" normalizeH="0" baseline="0" noProof="0" dirty="0">
                <a:ln>
                  <a:noFill/>
                </a:ln>
                <a:solidFill>
                  <a:srgbClr val="124191"/>
                </a:solidFill>
                <a:effectLst/>
                <a:uLnTx/>
                <a:uFillTx/>
                <a:latin typeface="Nokia Pure Headline Ultra Light" panose="020B0204040602060303" pitchFamily="34" charset="0"/>
                <a:ea typeface="+mn-ea"/>
                <a:cs typeface="+mn-cs"/>
              </a:rPr>
              <a:t>Off-ramp approach:</a:t>
            </a:r>
            <a:br>
              <a:rPr kumimoji="0" lang="en-US" sz="1050" b="0" i="0" u="none" strike="noStrike" kern="1200" cap="none" spc="0" normalizeH="0" baseline="0" noProof="0" dirty="0">
                <a:ln>
                  <a:noFill/>
                </a:ln>
                <a:solidFill>
                  <a:srgbClr val="124191"/>
                </a:solidFill>
                <a:effectLst/>
                <a:uLnTx/>
                <a:uFillTx/>
                <a:latin typeface="Nokia Pure Headline Ultra Light" panose="020B0204040602060303" pitchFamily="34" charset="0"/>
                <a:ea typeface="+mn-ea"/>
                <a:cs typeface="+mn-cs"/>
              </a:rPr>
            </a:br>
            <a:r>
              <a:rPr kumimoji="0" lang="en-US" sz="1050" b="0" i="0" u="none" strike="noStrike" kern="1200" cap="none" spc="0" normalizeH="0" baseline="0" noProof="0" dirty="0">
                <a:ln>
                  <a:noFill/>
                </a:ln>
                <a:solidFill>
                  <a:srgbClr val="001135"/>
                </a:solidFill>
                <a:effectLst/>
                <a:uLnTx/>
                <a:uFillTx/>
                <a:latin typeface="Nokia Pure Text Light"/>
                <a:ea typeface="+mn-ea"/>
                <a:cs typeface="+mn-cs"/>
              </a:rPr>
              <a:t>Deploy dedicated DMS for off-ramp, terabit-level DDoS mitigation.</a:t>
            </a:r>
          </a:p>
        </p:txBody>
      </p:sp>
      <p:sp>
        <p:nvSpPr>
          <p:cNvPr id="188" name="TextBox 187">
            <a:extLst>
              <a:ext uri="{FF2B5EF4-FFF2-40B4-BE49-F238E27FC236}">
                <a16:creationId xmlns:a16="http://schemas.microsoft.com/office/drawing/2014/main" id="{55AD35CF-3D80-7240-B43B-979A562D3A43}"/>
              </a:ext>
            </a:extLst>
          </p:cNvPr>
          <p:cNvSpPr txBox="1"/>
          <p:nvPr/>
        </p:nvSpPr>
        <p:spPr>
          <a:xfrm>
            <a:off x="5012969" y="3304393"/>
            <a:ext cx="792102" cy="345910"/>
          </a:xfrm>
          <a:prstGeom prst="rect">
            <a:avLst/>
          </a:prstGeom>
          <a:noFill/>
        </p:spPr>
        <p:txBody>
          <a:bodyPr wrap="square" lIns="72000" tIns="72000" rIns="72000" bIns="72000" rtlCol="0">
            <a:spAutoFit/>
          </a:bodyPr>
          <a:lstStyle/>
          <a:p>
            <a:pPr marL="0" marR="0" lvl="0" indent="0" algn="ctr" defTabSz="457189" rtl="0" eaLnBrk="1" fontAlgn="auto" latinLnBrk="0" hangingPunct="1">
              <a:lnSpc>
                <a:spcPct val="80000"/>
              </a:lnSpc>
              <a:spcBef>
                <a:spcPts val="0"/>
              </a:spcBef>
              <a:spcAft>
                <a:spcPts val="0"/>
              </a:spcAft>
              <a:buClr>
                <a:srgbClr val="001135"/>
              </a:buClr>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a:ea typeface="Nokia Pure Text" panose="020B0503020202020204" pitchFamily="34" charset="0"/>
                <a:cs typeface="Nokia Pure Headline Light"/>
              </a:rPr>
              <a:t>7750</a:t>
            </a:r>
          </a:p>
          <a:p>
            <a:pPr marL="0" marR="0" lvl="0" indent="0" algn="ctr" defTabSz="457189" rtl="0" eaLnBrk="1" fontAlgn="auto" latinLnBrk="0" hangingPunct="1">
              <a:lnSpc>
                <a:spcPct val="80000"/>
              </a:lnSpc>
              <a:spcBef>
                <a:spcPts val="0"/>
              </a:spcBef>
              <a:spcAft>
                <a:spcPts val="0"/>
              </a:spcAft>
              <a:buClr>
                <a:srgbClr val="001135"/>
              </a:buClr>
              <a:buSzTx/>
              <a:buFontTx/>
              <a:buNone/>
              <a:tabLst/>
              <a:defRPr/>
            </a:pPr>
            <a:r>
              <a:rPr kumimoji="0" lang="en-US" sz="800" b="0" i="0" u="none" strike="noStrike" kern="1200" cap="none" spc="0" normalizeH="0" baseline="0" noProof="0" dirty="0">
                <a:ln>
                  <a:noFill/>
                </a:ln>
                <a:solidFill>
                  <a:srgbClr val="001135"/>
                </a:solidFill>
                <a:effectLst/>
                <a:uLnTx/>
                <a:uFillTx/>
                <a:latin typeface="Nokia Pure Text Light"/>
                <a:ea typeface="Nokia Pure Text" panose="020B0503020202020204" pitchFamily="34" charset="0"/>
                <a:cs typeface="Nokia Pure Headline Light"/>
              </a:rPr>
              <a:t>DMS-1</a:t>
            </a:r>
          </a:p>
        </p:txBody>
      </p:sp>
      <p:sp>
        <p:nvSpPr>
          <p:cNvPr id="354" name="Oval 353">
            <a:extLst>
              <a:ext uri="{FF2B5EF4-FFF2-40B4-BE49-F238E27FC236}">
                <a16:creationId xmlns:a16="http://schemas.microsoft.com/office/drawing/2014/main" id="{24EC300D-C828-174E-993E-03EB374B6256}"/>
              </a:ext>
            </a:extLst>
          </p:cNvPr>
          <p:cNvSpPr/>
          <p:nvPr/>
        </p:nvSpPr>
        <p:spPr>
          <a:xfrm flipH="1">
            <a:off x="4031412" y="2781096"/>
            <a:ext cx="174371" cy="17207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Nokia Pure Text Light"/>
              <a:ea typeface="+mn-ea"/>
              <a:cs typeface="+mn-cs"/>
            </a:endParaRPr>
          </a:p>
        </p:txBody>
      </p:sp>
      <p:cxnSp>
        <p:nvCxnSpPr>
          <p:cNvPr id="163" name="Straight Connector 162">
            <a:extLst>
              <a:ext uri="{FF2B5EF4-FFF2-40B4-BE49-F238E27FC236}">
                <a16:creationId xmlns:a16="http://schemas.microsoft.com/office/drawing/2014/main" id="{C54EADD5-88D7-D340-8208-4C79CB715894}"/>
              </a:ext>
            </a:extLst>
          </p:cNvPr>
          <p:cNvCxnSpPr>
            <a:cxnSpLocks/>
            <a:endCxn id="354" idx="0"/>
          </p:cNvCxnSpPr>
          <p:nvPr/>
        </p:nvCxnSpPr>
        <p:spPr>
          <a:xfrm flipH="1">
            <a:off x="4118597" y="2384690"/>
            <a:ext cx="27244" cy="396407"/>
          </a:xfrm>
          <a:prstGeom prst="line">
            <a:avLst/>
          </a:prstGeom>
          <a:ln w="19050" cmpd="sng">
            <a:solidFill>
              <a:srgbClr val="00B050"/>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B08EDDE4-B80E-FD4D-A28B-932A453D2215}"/>
              </a:ext>
            </a:extLst>
          </p:cNvPr>
          <p:cNvCxnSpPr>
            <a:cxnSpLocks/>
            <a:endCxn id="354" idx="7"/>
          </p:cNvCxnSpPr>
          <p:nvPr/>
        </p:nvCxnSpPr>
        <p:spPr>
          <a:xfrm>
            <a:off x="3485002" y="2571573"/>
            <a:ext cx="571946" cy="234724"/>
          </a:xfrm>
          <a:prstGeom prst="line">
            <a:avLst/>
          </a:prstGeom>
          <a:ln w="19050" cmpd="sng">
            <a:solidFill>
              <a:srgbClr val="00B050"/>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F52D077B-C6F5-BF42-8BEC-ED2E7E47C308}"/>
              </a:ext>
            </a:extLst>
          </p:cNvPr>
          <p:cNvCxnSpPr>
            <a:cxnSpLocks/>
            <a:endCxn id="354" idx="6"/>
          </p:cNvCxnSpPr>
          <p:nvPr/>
        </p:nvCxnSpPr>
        <p:spPr>
          <a:xfrm>
            <a:off x="2955766" y="2844859"/>
            <a:ext cx="1075646" cy="22277"/>
          </a:xfrm>
          <a:prstGeom prst="line">
            <a:avLst/>
          </a:prstGeom>
          <a:ln w="19050" cmpd="sng">
            <a:solidFill>
              <a:srgbClr val="00B050"/>
            </a:solidFill>
            <a:prstDash val="solid"/>
            <a:headEnd type="triangl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1" name="Straight Connector 240">
            <a:extLst>
              <a:ext uri="{FF2B5EF4-FFF2-40B4-BE49-F238E27FC236}">
                <a16:creationId xmlns:a16="http://schemas.microsoft.com/office/drawing/2014/main" id="{CE454691-7046-499F-6789-6AEF0F28004D}"/>
              </a:ext>
            </a:extLst>
          </p:cNvPr>
          <p:cNvCxnSpPr>
            <a:cxnSpLocks/>
          </p:cNvCxnSpPr>
          <p:nvPr/>
        </p:nvCxnSpPr>
        <p:spPr>
          <a:xfrm flipH="1">
            <a:off x="4915970" y="2305330"/>
            <a:ext cx="438" cy="461952"/>
          </a:xfrm>
          <a:prstGeom prst="line">
            <a:avLst/>
          </a:prstGeom>
          <a:ln w="38100" cmpd="sng">
            <a:solidFill>
              <a:srgbClr val="C00000"/>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234" name="Picture 233" descr="A close up of a sign&#10;&#10;Description automatically generated">
            <a:extLst>
              <a:ext uri="{FF2B5EF4-FFF2-40B4-BE49-F238E27FC236}">
                <a16:creationId xmlns:a16="http://schemas.microsoft.com/office/drawing/2014/main" id="{DD626665-6CC3-C9F6-364B-16F8790929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164" y="2151476"/>
            <a:ext cx="246909" cy="246909"/>
          </a:xfrm>
          <a:prstGeom prst="rect">
            <a:avLst/>
          </a:prstGeom>
        </p:spPr>
      </p:pic>
      <p:cxnSp>
        <p:nvCxnSpPr>
          <p:cNvPr id="254" name="Straight Connector 253">
            <a:extLst>
              <a:ext uri="{FF2B5EF4-FFF2-40B4-BE49-F238E27FC236}">
                <a16:creationId xmlns:a16="http://schemas.microsoft.com/office/drawing/2014/main" id="{DFB291C0-3DA2-77DD-0C77-4B62252EA0FA}"/>
              </a:ext>
            </a:extLst>
          </p:cNvPr>
          <p:cNvCxnSpPr>
            <a:cxnSpLocks/>
            <a:endCxn id="98" idx="1"/>
          </p:cNvCxnSpPr>
          <p:nvPr/>
        </p:nvCxnSpPr>
        <p:spPr>
          <a:xfrm>
            <a:off x="5010489" y="2960328"/>
            <a:ext cx="275077" cy="256114"/>
          </a:xfrm>
          <a:prstGeom prst="line">
            <a:avLst/>
          </a:prstGeom>
          <a:ln w="38100" cmpd="sng">
            <a:solidFill>
              <a:srgbClr val="C00000"/>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pic>
        <p:nvPicPr>
          <p:cNvPr id="336" name="Picture 335" descr="A close up of a sign&#10;&#10;Description automatically generated">
            <a:extLst>
              <a:ext uri="{FF2B5EF4-FFF2-40B4-BE49-F238E27FC236}">
                <a16:creationId xmlns:a16="http://schemas.microsoft.com/office/drawing/2014/main" id="{5E9EFA04-E9F6-7E46-0833-5C4CC36EDF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2065" y="2355667"/>
            <a:ext cx="246909" cy="246909"/>
          </a:xfrm>
          <a:prstGeom prst="rect">
            <a:avLst/>
          </a:prstGeom>
        </p:spPr>
      </p:pic>
      <p:pic>
        <p:nvPicPr>
          <p:cNvPr id="337" name="Picture 336" descr="A close up of a sign&#10;&#10;Description automatically generated">
            <a:extLst>
              <a:ext uri="{FF2B5EF4-FFF2-40B4-BE49-F238E27FC236}">
                <a16:creationId xmlns:a16="http://schemas.microsoft.com/office/drawing/2014/main" id="{A34C7D71-FDC5-64A3-59FC-3AEA1C815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9335" y="2721403"/>
            <a:ext cx="246909" cy="246909"/>
          </a:xfrm>
          <a:prstGeom prst="rect">
            <a:avLst/>
          </a:prstGeom>
        </p:spPr>
      </p:pic>
      <p:cxnSp>
        <p:nvCxnSpPr>
          <p:cNvPr id="338" name="Straight Connector 337">
            <a:extLst>
              <a:ext uri="{FF2B5EF4-FFF2-40B4-BE49-F238E27FC236}">
                <a16:creationId xmlns:a16="http://schemas.microsoft.com/office/drawing/2014/main" id="{80A31443-9498-ACDF-275F-471CFF556BBE}"/>
              </a:ext>
            </a:extLst>
          </p:cNvPr>
          <p:cNvCxnSpPr>
            <a:cxnSpLocks/>
          </p:cNvCxnSpPr>
          <p:nvPr/>
        </p:nvCxnSpPr>
        <p:spPr>
          <a:xfrm flipV="1">
            <a:off x="5483292" y="2633602"/>
            <a:ext cx="117053" cy="422512"/>
          </a:xfrm>
          <a:prstGeom prst="line">
            <a:avLst/>
          </a:prstGeom>
          <a:ln w="19050" cmpd="sng">
            <a:solidFill>
              <a:srgbClr val="00B050"/>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39" name="Straight Connector 338">
            <a:extLst>
              <a:ext uri="{FF2B5EF4-FFF2-40B4-BE49-F238E27FC236}">
                <a16:creationId xmlns:a16="http://schemas.microsoft.com/office/drawing/2014/main" id="{3E493235-0DBC-CBA9-BB8B-E20A42DA552A}"/>
              </a:ext>
            </a:extLst>
          </p:cNvPr>
          <p:cNvCxnSpPr>
            <a:cxnSpLocks/>
            <a:endCxn id="337" idx="1"/>
          </p:cNvCxnSpPr>
          <p:nvPr/>
        </p:nvCxnSpPr>
        <p:spPr>
          <a:xfrm flipV="1">
            <a:off x="5547601" y="2844858"/>
            <a:ext cx="491734" cy="277036"/>
          </a:xfrm>
          <a:prstGeom prst="line">
            <a:avLst/>
          </a:prstGeom>
          <a:ln w="19050" cmpd="sng">
            <a:solidFill>
              <a:srgbClr val="00B050"/>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56" name="Oval 355">
            <a:extLst>
              <a:ext uri="{FF2B5EF4-FFF2-40B4-BE49-F238E27FC236}">
                <a16:creationId xmlns:a16="http://schemas.microsoft.com/office/drawing/2014/main" id="{99D44F6D-CAF7-134F-9A20-5379F86A8A18}"/>
              </a:ext>
            </a:extLst>
          </p:cNvPr>
          <p:cNvSpPr/>
          <p:nvPr/>
        </p:nvSpPr>
        <p:spPr>
          <a:xfrm flipH="1">
            <a:off x="4829678" y="2780603"/>
            <a:ext cx="174371" cy="172078"/>
          </a:xfrm>
          <a:prstGeom prst="ellips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Nokia Pure Text Light"/>
              <a:ea typeface="+mn-ea"/>
              <a:cs typeface="+mn-cs"/>
            </a:endParaRPr>
          </a:p>
        </p:txBody>
      </p:sp>
      <p:pic>
        <p:nvPicPr>
          <p:cNvPr id="117" name="Picture 116" descr="A close up of a sign&#10;&#10;Description automatically generated">
            <a:extLst>
              <a:ext uri="{FF2B5EF4-FFF2-40B4-BE49-F238E27FC236}">
                <a16:creationId xmlns:a16="http://schemas.microsoft.com/office/drawing/2014/main" id="{279BCE02-6984-4061-A880-894B19A4F9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3913" y="2713666"/>
            <a:ext cx="246909" cy="246909"/>
          </a:xfrm>
          <a:prstGeom prst="rect">
            <a:avLst/>
          </a:prstGeom>
        </p:spPr>
      </p:pic>
      <p:pic>
        <p:nvPicPr>
          <p:cNvPr id="121" name="Picture 120" descr="A close up of a sign&#10;&#10;Description automatically generated">
            <a:extLst>
              <a:ext uri="{FF2B5EF4-FFF2-40B4-BE49-F238E27FC236}">
                <a16:creationId xmlns:a16="http://schemas.microsoft.com/office/drawing/2014/main" id="{CBCE334B-0B27-438B-9C9A-9A399668A0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8381" y="2398793"/>
            <a:ext cx="246909" cy="246909"/>
          </a:xfrm>
          <a:prstGeom prst="rect">
            <a:avLst/>
          </a:prstGeom>
        </p:spPr>
      </p:pic>
      <p:pic>
        <p:nvPicPr>
          <p:cNvPr id="122" name="Picture 121" descr="A close up of a sign&#10;&#10;Description automatically generated">
            <a:extLst>
              <a:ext uri="{FF2B5EF4-FFF2-40B4-BE49-F238E27FC236}">
                <a16:creationId xmlns:a16="http://schemas.microsoft.com/office/drawing/2014/main" id="{7E3A4C07-5822-4DF8-ACAD-CD0C0D8783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475" y="2177339"/>
            <a:ext cx="246909" cy="246909"/>
          </a:xfrm>
          <a:prstGeom prst="rect">
            <a:avLst/>
          </a:prstGeom>
        </p:spPr>
      </p:pic>
      <p:pic>
        <p:nvPicPr>
          <p:cNvPr id="98" name="Picture 97" descr="A close up of a sign&#10;&#10;Description automatically generated">
            <a:extLst>
              <a:ext uri="{FF2B5EF4-FFF2-40B4-BE49-F238E27FC236}">
                <a16:creationId xmlns:a16="http://schemas.microsoft.com/office/drawing/2014/main" id="{7C39A1B7-6075-7C2C-3B4F-CA94F549E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5566" y="3092987"/>
            <a:ext cx="246909" cy="246909"/>
          </a:xfrm>
          <a:prstGeom prst="rect">
            <a:avLst/>
          </a:prstGeom>
        </p:spPr>
      </p:pic>
      <p:sp>
        <p:nvSpPr>
          <p:cNvPr id="92" name="Freeform 5">
            <a:extLst>
              <a:ext uri="{FF2B5EF4-FFF2-40B4-BE49-F238E27FC236}">
                <a16:creationId xmlns:a16="http://schemas.microsoft.com/office/drawing/2014/main" id="{19760DBB-C2D1-4385-B79E-FFBDA7FC314B}"/>
              </a:ext>
            </a:extLst>
          </p:cNvPr>
          <p:cNvSpPr>
            <a:spLocks/>
          </p:cNvSpPr>
          <p:nvPr/>
        </p:nvSpPr>
        <p:spPr bwMode="auto">
          <a:xfrm>
            <a:off x="4060057" y="2203839"/>
            <a:ext cx="186769" cy="192404"/>
          </a:xfrm>
          <a:custGeom>
            <a:avLst/>
            <a:gdLst>
              <a:gd name="T0" fmla="*/ 42 w 85"/>
              <a:gd name="T1" fmla="*/ 87 h 87"/>
              <a:gd name="T2" fmla="*/ 7 w 85"/>
              <a:gd name="T3" fmla="*/ 17 h 87"/>
              <a:gd name="T4" fmla="*/ 42 w 85"/>
              <a:gd name="T5" fmla="*/ 0 h 87"/>
              <a:gd name="T6" fmla="*/ 78 w 85"/>
              <a:gd name="T7" fmla="*/ 17 h 87"/>
              <a:gd name="T8" fmla="*/ 42 w 85"/>
              <a:gd name="T9" fmla="*/ 87 h 87"/>
            </a:gdLst>
            <a:ahLst/>
            <a:cxnLst>
              <a:cxn ang="0">
                <a:pos x="T0" y="T1"/>
              </a:cxn>
              <a:cxn ang="0">
                <a:pos x="T2" y="T3"/>
              </a:cxn>
              <a:cxn ang="0">
                <a:pos x="T4" y="T5"/>
              </a:cxn>
              <a:cxn ang="0">
                <a:pos x="T6" y="T7"/>
              </a:cxn>
              <a:cxn ang="0">
                <a:pos x="T8" y="T9"/>
              </a:cxn>
            </a:cxnLst>
            <a:rect l="0" t="0" r="r" b="b"/>
            <a:pathLst>
              <a:path w="85" h="87">
                <a:moveTo>
                  <a:pt x="42" y="87"/>
                </a:moveTo>
                <a:cubicBezTo>
                  <a:pt x="0" y="60"/>
                  <a:pt x="7" y="17"/>
                  <a:pt x="7" y="17"/>
                </a:cubicBezTo>
                <a:cubicBezTo>
                  <a:pt x="30" y="11"/>
                  <a:pt x="42" y="0"/>
                  <a:pt x="42" y="0"/>
                </a:cubicBezTo>
                <a:cubicBezTo>
                  <a:pt x="42" y="0"/>
                  <a:pt x="55" y="11"/>
                  <a:pt x="78" y="17"/>
                </a:cubicBezTo>
                <a:cubicBezTo>
                  <a:pt x="78" y="17"/>
                  <a:pt x="85" y="60"/>
                  <a:pt x="42" y="87"/>
                </a:cubicBezTo>
                <a:close/>
              </a:path>
            </a:pathLst>
          </a:custGeom>
          <a:solidFill>
            <a:schemeClr val="accent3">
              <a:alpha val="83000"/>
            </a:schemeClr>
          </a:solidFill>
          <a:ln w="7938" cap="flat">
            <a:solidFill>
              <a:schemeClr val="accent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95" name="Freeform 5">
            <a:extLst>
              <a:ext uri="{FF2B5EF4-FFF2-40B4-BE49-F238E27FC236}">
                <a16:creationId xmlns:a16="http://schemas.microsoft.com/office/drawing/2014/main" id="{97136BE6-94A5-42F0-8A44-824CBACF9FAC}"/>
              </a:ext>
            </a:extLst>
          </p:cNvPr>
          <p:cNvSpPr>
            <a:spLocks/>
          </p:cNvSpPr>
          <p:nvPr/>
        </p:nvSpPr>
        <p:spPr bwMode="auto">
          <a:xfrm>
            <a:off x="5306962" y="3115323"/>
            <a:ext cx="186769" cy="192404"/>
          </a:xfrm>
          <a:custGeom>
            <a:avLst/>
            <a:gdLst>
              <a:gd name="T0" fmla="*/ 42 w 85"/>
              <a:gd name="T1" fmla="*/ 87 h 87"/>
              <a:gd name="T2" fmla="*/ 7 w 85"/>
              <a:gd name="T3" fmla="*/ 17 h 87"/>
              <a:gd name="T4" fmla="*/ 42 w 85"/>
              <a:gd name="T5" fmla="*/ 0 h 87"/>
              <a:gd name="T6" fmla="*/ 78 w 85"/>
              <a:gd name="T7" fmla="*/ 17 h 87"/>
              <a:gd name="T8" fmla="*/ 42 w 85"/>
              <a:gd name="T9" fmla="*/ 87 h 87"/>
            </a:gdLst>
            <a:ahLst/>
            <a:cxnLst>
              <a:cxn ang="0">
                <a:pos x="T0" y="T1"/>
              </a:cxn>
              <a:cxn ang="0">
                <a:pos x="T2" y="T3"/>
              </a:cxn>
              <a:cxn ang="0">
                <a:pos x="T4" y="T5"/>
              </a:cxn>
              <a:cxn ang="0">
                <a:pos x="T6" y="T7"/>
              </a:cxn>
              <a:cxn ang="0">
                <a:pos x="T8" y="T9"/>
              </a:cxn>
            </a:cxnLst>
            <a:rect l="0" t="0" r="r" b="b"/>
            <a:pathLst>
              <a:path w="85" h="87">
                <a:moveTo>
                  <a:pt x="42" y="87"/>
                </a:moveTo>
                <a:cubicBezTo>
                  <a:pt x="0" y="60"/>
                  <a:pt x="7" y="17"/>
                  <a:pt x="7" y="17"/>
                </a:cubicBezTo>
                <a:cubicBezTo>
                  <a:pt x="30" y="11"/>
                  <a:pt x="42" y="0"/>
                  <a:pt x="42" y="0"/>
                </a:cubicBezTo>
                <a:cubicBezTo>
                  <a:pt x="42" y="0"/>
                  <a:pt x="55" y="11"/>
                  <a:pt x="78" y="17"/>
                </a:cubicBezTo>
                <a:cubicBezTo>
                  <a:pt x="78" y="17"/>
                  <a:pt x="85" y="60"/>
                  <a:pt x="42" y="87"/>
                </a:cubicBezTo>
                <a:close/>
              </a:path>
            </a:pathLst>
          </a:custGeom>
          <a:solidFill>
            <a:schemeClr val="accent3">
              <a:alpha val="83000"/>
            </a:schemeClr>
          </a:solidFill>
          <a:ln w="7938" cap="flat">
            <a:solidFill>
              <a:schemeClr val="accent3"/>
            </a:solidFill>
            <a:prstDash val="solid"/>
            <a:miter lim="800000"/>
            <a:headEnd/>
            <a:tailEnd/>
          </a:ln>
        </p:spPr>
        <p:txBody>
          <a:bodyPr vert="horz" wrap="square" lIns="68580" tIns="34290" rIns="68580" bIns="34290" numCol="1" anchor="t" anchorCtr="0" compatLnSpc="1">
            <a:prstTxWarp prst="textNoShape">
              <a:avLst/>
            </a:prstTxWarp>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sp>
        <p:nvSpPr>
          <p:cNvPr id="198" name="Rectangle 197">
            <a:extLst>
              <a:ext uri="{FF2B5EF4-FFF2-40B4-BE49-F238E27FC236}">
                <a16:creationId xmlns:a16="http://schemas.microsoft.com/office/drawing/2014/main" id="{C297E52F-A75E-2140-B1CD-482B7B81CF04}"/>
              </a:ext>
            </a:extLst>
          </p:cNvPr>
          <p:cNvSpPr/>
          <p:nvPr/>
        </p:nvSpPr>
        <p:spPr>
          <a:xfrm>
            <a:off x="1081496" y="3239403"/>
            <a:ext cx="2763395" cy="66734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l" defTabSz="457189" rtl="0" eaLnBrk="1" fontAlgn="auto" latinLnBrk="0" hangingPunct="1">
              <a:lnSpc>
                <a:spcPct val="100000"/>
              </a:lnSpc>
              <a:spcBef>
                <a:spcPts val="0"/>
              </a:spcBef>
              <a:spcAft>
                <a:spcPts val="300"/>
              </a:spcAft>
              <a:buClrTx/>
              <a:buSzPct val="100000"/>
              <a:buFontTx/>
              <a:buNone/>
              <a:tabLst/>
              <a:defRPr/>
            </a:pPr>
            <a:r>
              <a:rPr kumimoji="0" lang="en-US" sz="1050" b="0" i="0" u="none" strike="noStrike" kern="1200" cap="none" spc="0" normalizeH="0" baseline="0" noProof="0" dirty="0">
                <a:ln>
                  <a:noFill/>
                </a:ln>
                <a:solidFill>
                  <a:srgbClr val="124191"/>
                </a:solidFill>
                <a:effectLst/>
                <a:uLnTx/>
                <a:uFillTx/>
                <a:latin typeface="Nokia Pure Headline Ultra Light" panose="020B0204040602060303" pitchFamily="34" charset="0"/>
                <a:ea typeface="+mn-ea"/>
                <a:cs typeface="+mn-cs"/>
              </a:rPr>
              <a:t>Mitigation at the edge:</a:t>
            </a:r>
          </a:p>
          <a:p>
            <a:pPr marL="0" marR="0" lvl="0" indent="0" algn="l" defTabSz="457189" rtl="0" eaLnBrk="1" fontAlgn="auto" latinLnBrk="0" hangingPunct="1">
              <a:lnSpc>
                <a:spcPct val="100000"/>
              </a:lnSpc>
              <a:spcBef>
                <a:spcPts val="0"/>
              </a:spcBef>
              <a:spcAft>
                <a:spcPts val="300"/>
              </a:spcAft>
              <a:buClrTx/>
              <a:buSzPct val="100000"/>
              <a:buFontTx/>
              <a:buNone/>
              <a:tabLst/>
              <a:defRPr/>
            </a:pPr>
            <a:r>
              <a:rPr kumimoji="0" lang="en-US" sz="1050" b="0" i="0" u="none" strike="noStrike" kern="1200" cap="none" spc="0" normalizeH="0" baseline="0" noProof="0" dirty="0">
                <a:ln>
                  <a:noFill/>
                </a:ln>
                <a:solidFill>
                  <a:srgbClr val="001135"/>
                </a:solidFill>
                <a:effectLst/>
                <a:uLnTx/>
                <a:uFillTx/>
                <a:latin typeface="Nokia Pure Text Light"/>
                <a:ea typeface="+mn-ea"/>
                <a:cs typeface="+mn-cs"/>
              </a:rPr>
              <a:t>Use existing routers to drop DDoS traffic at the edge.</a:t>
            </a:r>
          </a:p>
        </p:txBody>
      </p:sp>
      <p:cxnSp>
        <p:nvCxnSpPr>
          <p:cNvPr id="351" name="Straight Connector 350">
            <a:extLst>
              <a:ext uri="{FF2B5EF4-FFF2-40B4-BE49-F238E27FC236}">
                <a16:creationId xmlns:a16="http://schemas.microsoft.com/office/drawing/2014/main" id="{8E2D9AEF-8271-2847-9C90-ED34641D6CFC}"/>
              </a:ext>
            </a:extLst>
          </p:cNvPr>
          <p:cNvCxnSpPr>
            <a:cxnSpLocks/>
          </p:cNvCxnSpPr>
          <p:nvPr/>
        </p:nvCxnSpPr>
        <p:spPr>
          <a:xfrm flipH="1">
            <a:off x="4188052" y="1841755"/>
            <a:ext cx="187430" cy="324543"/>
          </a:xfrm>
          <a:prstGeom prst="line">
            <a:avLst/>
          </a:prstGeom>
          <a:ln w="38100" cmpd="sng">
            <a:solidFill>
              <a:srgbClr val="C00000"/>
            </a:solidFill>
            <a:prstDash val="soli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 name="Text Placeholder 1">
            <a:extLst>
              <a:ext uri="{FF2B5EF4-FFF2-40B4-BE49-F238E27FC236}">
                <a16:creationId xmlns:a16="http://schemas.microsoft.com/office/drawing/2014/main" id="{4EB48346-E35D-41A1-9694-20AC95011993}"/>
              </a:ext>
            </a:extLst>
          </p:cNvPr>
          <p:cNvSpPr>
            <a:spLocks noGrp="1"/>
          </p:cNvSpPr>
          <p:nvPr>
            <p:ph type="body" sz="quarter" idx="12"/>
          </p:nvPr>
        </p:nvSpPr>
        <p:spPr/>
        <p:txBody>
          <a:bodyPr/>
          <a:lstStyle/>
          <a:p>
            <a:r>
              <a:rPr lang="es-ES" sz="2000" dirty="0"/>
              <a:t>Deepfield </a:t>
            </a:r>
            <a:r>
              <a:rPr lang="es-ES" sz="2000" dirty="0" err="1"/>
              <a:t>DDoS</a:t>
            </a:r>
            <a:r>
              <a:rPr lang="es-ES" sz="2000" dirty="0"/>
              <a:t> </a:t>
            </a:r>
            <a:r>
              <a:rPr lang="es-ES" sz="2000" dirty="0" err="1"/>
              <a:t>mitigation</a:t>
            </a:r>
            <a:r>
              <a:rPr lang="es-ES" sz="2000" dirty="0"/>
              <a:t> – </a:t>
            </a:r>
            <a:r>
              <a:rPr lang="es-ES" sz="2000" dirty="0" err="1"/>
              <a:t>implementation</a:t>
            </a:r>
            <a:r>
              <a:rPr lang="es-ES" sz="2000" dirty="0"/>
              <a:t> </a:t>
            </a:r>
            <a:r>
              <a:rPr lang="es-ES" sz="2000" dirty="0" err="1"/>
              <a:t>options</a:t>
            </a:r>
            <a:endParaRPr lang="es-ES" sz="2000" dirty="0"/>
          </a:p>
        </p:txBody>
      </p:sp>
      <p:sp>
        <p:nvSpPr>
          <p:cNvPr id="3" name="Text Placeholder 2">
            <a:extLst>
              <a:ext uri="{FF2B5EF4-FFF2-40B4-BE49-F238E27FC236}">
                <a16:creationId xmlns:a16="http://schemas.microsoft.com/office/drawing/2014/main" id="{FCCE0463-F3E1-401E-B9EF-2F0F8E98B199}"/>
              </a:ext>
            </a:extLst>
          </p:cNvPr>
          <p:cNvSpPr>
            <a:spLocks noGrp="1"/>
          </p:cNvSpPr>
          <p:nvPr>
            <p:ph type="body" sz="quarter" idx="13"/>
          </p:nvPr>
        </p:nvSpPr>
        <p:spPr/>
        <p:txBody>
          <a:bodyPr/>
          <a:lstStyle/>
          <a:p>
            <a:r>
              <a:rPr lang="es-ES" dirty="0"/>
              <a:t> </a:t>
            </a:r>
          </a:p>
        </p:txBody>
      </p:sp>
      <p:sp>
        <p:nvSpPr>
          <p:cNvPr id="13" name="Text Placeholder 2">
            <a:extLst>
              <a:ext uri="{FF2B5EF4-FFF2-40B4-BE49-F238E27FC236}">
                <a16:creationId xmlns:a16="http://schemas.microsoft.com/office/drawing/2014/main" id="{BCFD9D4C-CB68-EC54-4DC1-3AB982E30EAE}"/>
              </a:ext>
            </a:extLst>
          </p:cNvPr>
          <p:cNvSpPr txBox="1">
            <a:spLocks/>
          </p:cNvSpPr>
          <p:nvPr/>
        </p:nvSpPr>
        <p:spPr>
          <a:xfrm>
            <a:off x="417601" y="4230251"/>
            <a:ext cx="8268453" cy="353989"/>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72000" rIns="72000" bIns="72000" numCol="1" spcCol="0" rtlCol="0" fromWordArt="0" anchor="b" anchorCtr="0" forceAA="0" compatLnSpc="1">
            <a:prstTxWarp prst="textNoShape">
              <a:avLst/>
            </a:prstTxWarp>
            <a:spAutoFit/>
          </a:bodyPr>
          <a:lstStyle>
            <a:lvl1pPr marL="0" indent="0" algn="l" defTabSz="685800" rtl="0" eaLnBrk="1" latinLnBrk="0" hangingPunct="1">
              <a:lnSpc>
                <a:spcPct val="90000"/>
              </a:lnSpc>
              <a:spcBef>
                <a:spcPts val="750"/>
              </a:spcBef>
              <a:buFont typeface="Arial" panose="020B0604020202020204" pitchFamily="34" charset="0"/>
              <a:buNone/>
              <a:defRPr sz="2000" kern="1200">
                <a:solidFill>
                  <a:schemeClr val="bg2"/>
                </a:solidFill>
                <a:latin typeface="+mj-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lt1"/>
                </a:solidFill>
                <a:latin typeface="+mj-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lt1"/>
                </a:solidFill>
                <a:latin typeface="+mj-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lt1"/>
                </a:solidFill>
                <a:latin typeface="+mj-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lt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algn="ctr" defTabSz="180311">
              <a:spcAft>
                <a:spcPts val="473"/>
              </a:spcAft>
              <a:tabLst>
                <a:tab pos="450777" algn="l"/>
              </a:tabLst>
            </a:pPr>
            <a:r>
              <a:rPr lang="en-US" sz="1500" kern="0" dirty="0">
                <a:solidFill>
                  <a:schemeClr val="bg1"/>
                </a:solidFill>
                <a:latin typeface="+mn-lt"/>
                <a:ea typeface="Nokia Pure Text Light" charset="0"/>
                <a:cs typeface="Arial" panose="020B0604020202020204" pitchFamily="34" charset="0"/>
              </a:rPr>
              <a:t>Both options can be combined</a:t>
            </a:r>
          </a:p>
        </p:txBody>
      </p:sp>
    </p:spTree>
    <p:extLst>
      <p:ext uri="{BB962C8B-B14F-4D97-AF65-F5344CB8AC3E}">
        <p14:creationId xmlns:p14="http://schemas.microsoft.com/office/powerpoint/2010/main" val="84699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201" grpId="0" animBg="1"/>
      <p:bldP spid="188" grpId="0"/>
      <p:bldP spid="356" grpId="0" animBg="1"/>
      <p:bldP spid="95"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3A069-4140-2934-2554-BD0B13BC9E4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17CF3F1-4B8E-FBD3-CB61-1AE5F34186FA}"/>
              </a:ext>
            </a:extLst>
          </p:cNvPr>
          <p:cNvSpPr>
            <a:spLocks noGrp="1"/>
          </p:cNvSpPr>
          <p:nvPr>
            <p:ph type="body" sz="quarter" idx="12"/>
          </p:nvPr>
        </p:nvSpPr>
        <p:spPr/>
        <p:txBody>
          <a:bodyPr/>
          <a:lstStyle/>
          <a:p>
            <a:r>
              <a:rPr lang="es-ES_tradnl" dirty="0"/>
              <a:t>3. At </a:t>
            </a:r>
            <a:r>
              <a:rPr lang="es-ES_tradnl" dirty="0" err="1"/>
              <a:t>scale</a:t>
            </a:r>
            <a:endParaRPr lang="en-BE" dirty="0"/>
          </a:p>
        </p:txBody>
      </p:sp>
      <p:sp>
        <p:nvSpPr>
          <p:cNvPr id="11" name="Text Placeholder 10">
            <a:extLst>
              <a:ext uri="{FF2B5EF4-FFF2-40B4-BE49-F238E27FC236}">
                <a16:creationId xmlns:a16="http://schemas.microsoft.com/office/drawing/2014/main" id="{5DFE7BC5-BD00-3665-461A-66C9A03334A0}"/>
              </a:ext>
            </a:extLst>
          </p:cNvPr>
          <p:cNvSpPr>
            <a:spLocks noGrp="1"/>
          </p:cNvSpPr>
          <p:nvPr>
            <p:ph type="body" sz="quarter" idx="13"/>
          </p:nvPr>
        </p:nvSpPr>
        <p:spPr/>
        <p:txBody>
          <a:bodyPr/>
          <a:lstStyle/>
          <a:p>
            <a:endParaRPr lang="en-US"/>
          </a:p>
        </p:txBody>
      </p:sp>
      <p:sp>
        <p:nvSpPr>
          <p:cNvPr id="6" name="Text Placeholder 7">
            <a:extLst>
              <a:ext uri="{FF2B5EF4-FFF2-40B4-BE49-F238E27FC236}">
                <a16:creationId xmlns:a16="http://schemas.microsoft.com/office/drawing/2014/main" id="{5399E8F0-789B-AA31-D7EB-FA5ACCB288F1}"/>
              </a:ext>
            </a:extLst>
          </p:cNvPr>
          <p:cNvSpPr txBox="1">
            <a:spLocks/>
          </p:cNvSpPr>
          <p:nvPr/>
        </p:nvSpPr>
        <p:spPr>
          <a:xfrm>
            <a:off x="436493" y="1431450"/>
            <a:ext cx="3506045" cy="818627"/>
          </a:xfrm>
          <a:prstGeom prst="rect">
            <a:avLst/>
          </a:prstGeom>
        </p:spPr>
        <p:txBody>
          <a:bodyPr/>
          <a:lstStyle>
            <a:lvl1pPr marL="342951" indent="-342951" algn="l" defTabSz="1371806" rtl="0" eaLnBrk="1" latinLnBrk="0" hangingPunct="1">
              <a:lnSpc>
                <a:spcPct val="90000"/>
              </a:lnSpc>
              <a:spcBef>
                <a:spcPts val="1500"/>
              </a:spcBef>
              <a:buFont typeface="Arial" panose="020B0604020202020204" pitchFamily="34" charset="0"/>
              <a:buChar char="•"/>
              <a:defRPr sz="4201" kern="1200">
                <a:solidFill>
                  <a:schemeClr val="tx1"/>
                </a:solidFill>
                <a:latin typeface="+mn-lt"/>
                <a:ea typeface="+mn-ea"/>
                <a:cs typeface="+mn-cs"/>
              </a:defRPr>
            </a:lvl1pPr>
            <a:lvl2pPr marL="1028854" indent="-342951" algn="l" defTabSz="1371806" rtl="0" eaLnBrk="1" latinLnBrk="0" hangingPunct="1">
              <a:lnSpc>
                <a:spcPct val="90000"/>
              </a:lnSpc>
              <a:spcBef>
                <a:spcPts val="750"/>
              </a:spcBef>
              <a:buFont typeface="Arial" panose="020B0604020202020204" pitchFamily="34" charset="0"/>
              <a:buChar char="•"/>
              <a:defRPr sz="3601" kern="1200">
                <a:solidFill>
                  <a:schemeClr val="tx1"/>
                </a:solidFill>
                <a:latin typeface="+mn-lt"/>
                <a:ea typeface="+mn-ea"/>
                <a:cs typeface="+mn-cs"/>
              </a:defRPr>
            </a:lvl2pPr>
            <a:lvl3pPr marL="1714757" indent="-342951" algn="l" defTabSz="137180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660"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563"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466"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69"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272"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30174"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136922" indent="-130969" defTabSz="171450">
              <a:lnSpc>
                <a:spcPct val="100000"/>
              </a:lnSpc>
              <a:spcBef>
                <a:spcPts val="0"/>
              </a:spcBef>
              <a:spcAft>
                <a:spcPts val="400"/>
              </a:spcAft>
              <a:buSzPct val="100000"/>
            </a:pPr>
            <a:endParaRPr lang="en-US" sz="1200" dirty="0">
              <a:solidFill>
                <a:schemeClr val="tx2"/>
              </a:solidFill>
            </a:endParaRPr>
          </a:p>
        </p:txBody>
      </p:sp>
      <p:pic>
        <p:nvPicPr>
          <p:cNvPr id="13" name="Picture 12">
            <a:extLst>
              <a:ext uri="{FF2B5EF4-FFF2-40B4-BE49-F238E27FC236}">
                <a16:creationId xmlns:a16="http://schemas.microsoft.com/office/drawing/2014/main" id="{A602EEE5-3D17-403D-B06D-6451611E99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13879" y="1485749"/>
            <a:ext cx="1566514" cy="997745"/>
          </a:xfrm>
          <a:prstGeom prst="rect">
            <a:avLst/>
          </a:prstGeom>
        </p:spPr>
      </p:pic>
      <p:sp>
        <p:nvSpPr>
          <p:cNvPr id="12" name="Text Placeholder 6">
            <a:extLst>
              <a:ext uri="{FF2B5EF4-FFF2-40B4-BE49-F238E27FC236}">
                <a16:creationId xmlns:a16="http://schemas.microsoft.com/office/drawing/2014/main" id="{97D25271-F589-9484-382E-C137AFA5D084}"/>
              </a:ext>
            </a:extLst>
          </p:cNvPr>
          <p:cNvSpPr txBox="1">
            <a:spLocks/>
          </p:cNvSpPr>
          <p:nvPr/>
        </p:nvSpPr>
        <p:spPr>
          <a:xfrm>
            <a:off x="1142243" y="1179310"/>
            <a:ext cx="2134357" cy="184666"/>
          </a:xfrm>
          <a:prstGeom prst="rect">
            <a:avLst/>
          </a:prstGeom>
        </p:spPr>
        <p:txBody>
          <a:bodyPr wrap="square" lIns="0" tIns="0" rIns="0" bIns="0">
            <a:spAutoFit/>
          </a:bodyPr>
          <a:lstStyle>
            <a:lvl1pPr marL="0" indent="0" algn="l" defTabSz="1371806" rtl="0" eaLnBrk="1" latinLnBrk="0" hangingPunct="1">
              <a:lnSpc>
                <a:spcPct val="100000"/>
              </a:lnSpc>
              <a:spcBef>
                <a:spcPts val="0"/>
              </a:spcBef>
              <a:buFont typeface="Arial" panose="020B0604020202020204" pitchFamily="34" charset="0"/>
              <a:buNone/>
              <a:defRPr sz="3601" kern="1200" baseline="0">
                <a:solidFill>
                  <a:schemeClr val="tx2"/>
                </a:solidFill>
                <a:latin typeface="Nokia Pure Headline Light" panose="020B0304020202020204" pitchFamily="34" charset="0"/>
                <a:ea typeface="+mn-ea"/>
                <a:cs typeface="+mn-cs"/>
              </a:defRPr>
            </a:lvl1pPr>
            <a:lvl2pPr marL="1028854" indent="-342951" algn="l" defTabSz="1371806" rtl="0" eaLnBrk="1" latinLnBrk="0" hangingPunct="1">
              <a:lnSpc>
                <a:spcPct val="90000"/>
              </a:lnSpc>
              <a:spcBef>
                <a:spcPts val="750"/>
              </a:spcBef>
              <a:buFont typeface="Arial" panose="020B0604020202020204" pitchFamily="34" charset="0"/>
              <a:buChar char="•"/>
              <a:defRPr sz="3601" kern="1200">
                <a:solidFill>
                  <a:schemeClr val="tx1"/>
                </a:solidFill>
                <a:latin typeface="+mn-lt"/>
                <a:ea typeface="+mn-ea"/>
                <a:cs typeface="+mn-cs"/>
              </a:defRPr>
            </a:lvl2pPr>
            <a:lvl3pPr marL="1714757" indent="-342951" algn="l" defTabSz="137180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660"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563"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466"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69"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272"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30174" indent="-342951" algn="l" defTabSz="137180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BE" sz="1200" b="1" dirty="0">
                <a:solidFill>
                  <a:srgbClr val="135AFF"/>
                </a:solidFill>
                <a:latin typeface="Nokia Pure Headline Ultra Light" panose="020B0204040602060303" pitchFamily="34" charset="0"/>
                <a:ea typeface="Nokia Pure Text Light" panose="020B0304040602060303" pitchFamily="34" charset="0"/>
                <a:cs typeface="Nokia Pure Text Light" panose="020B0304040602060303" pitchFamily="34" charset="0"/>
              </a:rPr>
              <a:t>Nokia Service Routers</a:t>
            </a:r>
          </a:p>
        </p:txBody>
      </p:sp>
      <p:cxnSp>
        <p:nvCxnSpPr>
          <p:cNvPr id="29" name="Straight Connector 28">
            <a:extLst>
              <a:ext uri="{FF2B5EF4-FFF2-40B4-BE49-F238E27FC236}">
                <a16:creationId xmlns:a16="http://schemas.microsoft.com/office/drawing/2014/main" id="{366E46B3-7734-1A7E-72E1-C1D1F89637D2}"/>
              </a:ext>
            </a:extLst>
          </p:cNvPr>
          <p:cNvCxnSpPr>
            <a:cxnSpLocks/>
          </p:cNvCxnSpPr>
          <p:nvPr/>
        </p:nvCxnSpPr>
        <p:spPr>
          <a:xfrm>
            <a:off x="417600" y="2638341"/>
            <a:ext cx="823021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1AA9F8B-7A93-CE2E-B49A-300C6B853A05}"/>
              </a:ext>
            </a:extLst>
          </p:cNvPr>
          <p:cNvSpPr txBox="1"/>
          <p:nvPr/>
        </p:nvSpPr>
        <p:spPr>
          <a:xfrm>
            <a:off x="4261780" y="1485749"/>
            <a:ext cx="4288466" cy="876228"/>
          </a:xfrm>
          <a:prstGeom prst="rect">
            <a:avLst/>
          </a:prstGeom>
          <a:noFill/>
          <a:ln>
            <a:noFill/>
          </a:ln>
        </p:spPr>
        <p:txBody>
          <a:bodyPr wrap="square" lIns="0" tIns="0" rIns="0" bIns="0" rtlCol="0">
            <a:noAutofit/>
          </a:bodyPr>
          <a:lstStyle/>
          <a:p>
            <a:pPr marL="171450" marR="0" lvl="0" indent="-171450" algn="l" defTabSz="180000" rtl="0" eaLnBrk="1" fontAlgn="auto" latinLnBrk="0" hangingPunct="1">
              <a:lnSpc>
                <a:spcPct val="100000"/>
              </a:lnSpc>
              <a:spcBef>
                <a:spcPts val="0"/>
              </a:spcBef>
              <a:spcAft>
                <a:spcPts val="300"/>
              </a:spcAft>
              <a:buClrTx/>
              <a:buSzTx/>
              <a:buFont typeface="Arial" panose="020B0604020202020204" pitchFamily="34" charset="0"/>
              <a:buChar char="•"/>
              <a:tabLst>
                <a:tab pos="180000" algn="l"/>
              </a:tabLst>
              <a:defRPr/>
            </a:pPr>
            <a:r>
              <a:rPr lang="en-BE" sz="1200" b="1" dirty="0">
                <a:solidFill>
                  <a:schemeClr val="tx2"/>
                </a:solidFill>
                <a:latin typeface="Nokia Pure Text Light"/>
              </a:rPr>
              <a:t>Large filter-scale</a:t>
            </a:r>
            <a:r>
              <a:rPr lang="en-BE" sz="1200" dirty="0">
                <a:solidFill>
                  <a:schemeClr val="tx2"/>
                </a:solidFill>
                <a:latin typeface="Nokia Pure Text Light"/>
              </a:rPr>
              <a:t>: 256K </a:t>
            </a:r>
            <a:r>
              <a:rPr kumimoji="0" lang="en-BE" sz="1200" i="0" u="none" strike="noStrike" kern="1200" cap="none" spc="0" normalizeH="0" baseline="0" noProof="0" dirty="0">
                <a:ln>
                  <a:noFill/>
                </a:ln>
                <a:solidFill>
                  <a:schemeClr val="tx2"/>
                </a:solidFill>
                <a:effectLst/>
                <a:uLnTx/>
                <a:uFillTx/>
                <a:latin typeface="Nokia Pure Text Light"/>
                <a:ea typeface="+mn-ea"/>
                <a:cs typeface="+mn-cs"/>
              </a:rPr>
              <a:t>filter-entries</a:t>
            </a:r>
          </a:p>
          <a:p>
            <a:pPr marL="171450" indent="-171450" defTabSz="180000">
              <a:spcAft>
                <a:spcPts val="300"/>
              </a:spcAft>
              <a:buFont typeface="Arial" panose="020B0604020202020204" pitchFamily="34" charset="0"/>
              <a:buChar char="•"/>
              <a:tabLst>
                <a:tab pos="180000" algn="l"/>
              </a:tabLst>
              <a:defRPr/>
            </a:pPr>
            <a:r>
              <a:rPr kumimoji="0" lang="en-BE" sz="1200" b="1" i="0" u="none" strike="noStrike" kern="1200" cap="none" spc="0" normalizeH="0" baseline="0" noProof="0" dirty="0">
                <a:ln>
                  <a:noFill/>
                </a:ln>
                <a:solidFill>
                  <a:schemeClr val="tx2"/>
                </a:solidFill>
                <a:effectLst/>
                <a:uLnTx/>
                <a:uFillTx/>
                <a:latin typeface="Nokia Pure Text Light"/>
                <a:ea typeface="+mn-ea"/>
                <a:cs typeface="+mn-cs"/>
              </a:rPr>
              <a:t>Predictable terabit-scale performance</a:t>
            </a:r>
            <a:r>
              <a:rPr kumimoji="0" lang="en-BE" sz="1200" i="0" u="none" strike="noStrike" kern="1200" cap="none" spc="0" normalizeH="0" baseline="0" noProof="0" dirty="0">
                <a:ln>
                  <a:noFill/>
                </a:ln>
                <a:solidFill>
                  <a:schemeClr val="tx2"/>
                </a:solidFill>
                <a:effectLst/>
                <a:uLnTx/>
                <a:uFillTx/>
                <a:latin typeface="Nokia Pure Text Light"/>
                <a:ea typeface="+mn-ea"/>
                <a:cs typeface="+mn-cs"/>
              </a:rPr>
              <a:t>: </a:t>
            </a:r>
            <a:r>
              <a:rPr lang="en-US" sz="1200" dirty="0">
                <a:solidFill>
                  <a:srgbClr val="4D5766"/>
                </a:solidFill>
                <a:latin typeface="Nokia Pure Text Light"/>
              </a:rPr>
              <a:t>surgical filtering, without impacting Router-scaling and performance</a:t>
            </a:r>
            <a:endParaRPr kumimoji="0" lang="en-US" sz="1200" i="0" u="none" strike="noStrike" kern="1200" cap="none" spc="0" normalizeH="0" baseline="0" noProof="0" dirty="0">
              <a:ln>
                <a:noFill/>
              </a:ln>
              <a:solidFill>
                <a:schemeClr val="tx2"/>
              </a:solidFill>
              <a:effectLst/>
              <a:uLnTx/>
              <a:uFillTx/>
              <a:latin typeface="Nokia Pure Text Light"/>
              <a:ea typeface="+mn-ea"/>
              <a:cs typeface="+mn-cs"/>
            </a:endParaRPr>
          </a:p>
          <a:p>
            <a:pPr marL="171450" marR="0" lvl="0" indent="-171450" algn="l" defTabSz="180000" rtl="0" eaLnBrk="1" fontAlgn="auto" latinLnBrk="0" hangingPunct="1">
              <a:lnSpc>
                <a:spcPct val="100000"/>
              </a:lnSpc>
              <a:spcBef>
                <a:spcPts val="0"/>
              </a:spcBef>
              <a:spcAft>
                <a:spcPts val="300"/>
              </a:spcAft>
              <a:buClrTx/>
              <a:buSzTx/>
              <a:buFont typeface="Arial" panose="020B0604020202020204" pitchFamily="34" charset="0"/>
              <a:buChar char="•"/>
              <a:tabLst>
                <a:tab pos="180000" algn="l"/>
              </a:tabLst>
              <a:defRPr/>
            </a:pPr>
            <a:r>
              <a:rPr kumimoji="0" lang="en-BE" sz="1200" b="1" i="0" u="none" strike="noStrike" kern="1200" cap="none" spc="0" normalizeH="0" baseline="0" noProof="0" dirty="0">
                <a:ln>
                  <a:noFill/>
                </a:ln>
                <a:solidFill>
                  <a:schemeClr val="tx2"/>
                </a:solidFill>
                <a:effectLst/>
                <a:uLnTx/>
                <a:uFillTx/>
                <a:latin typeface="Nokia Pure Text Light"/>
                <a:ea typeface="+mn-ea"/>
                <a:cs typeface="+mn-cs"/>
              </a:rPr>
              <a:t>Fast programming </a:t>
            </a:r>
            <a:r>
              <a:rPr kumimoji="0" lang="en-BE" sz="1200" i="0" u="none" strike="noStrike" kern="1200" cap="none" spc="0" normalizeH="0" baseline="0" noProof="0" dirty="0">
                <a:ln>
                  <a:noFill/>
                </a:ln>
                <a:solidFill>
                  <a:schemeClr val="tx2"/>
                </a:solidFill>
                <a:effectLst/>
                <a:uLnTx/>
                <a:uFillTx/>
                <a:latin typeface="Nokia Pure Text Light"/>
                <a:ea typeface="+mn-ea"/>
                <a:cs typeface="+mn-cs"/>
              </a:rPr>
              <a:t>of filters</a:t>
            </a:r>
          </a:p>
          <a:p>
            <a:pPr marR="0" lvl="0" algn="l" defTabSz="180000" rtl="0" eaLnBrk="1" fontAlgn="auto" latinLnBrk="0" hangingPunct="1">
              <a:lnSpc>
                <a:spcPct val="100000"/>
              </a:lnSpc>
              <a:spcBef>
                <a:spcPts val="0"/>
              </a:spcBef>
              <a:spcAft>
                <a:spcPts val="300"/>
              </a:spcAft>
              <a:buClrTx/>
              <a:buSzTx/>
              <a:tabLst>
                <a:tab pos="180000" algn="l"/>
              </a:tabLst>
              <a:defRPr/>
            </a:pPr>
            <a:endParaRPr kumimoji="0" lang="en-US" sz="1400" i="0" u="none" strike="noStrike" kern="1200" cap="none" spc="0" normalizeH="0" baseline="0" noProof="0" dirty="0">
              <a:ln>
                <a:noFill/>
              </a:ln>
              <a:solidFill>
                <a:schemeClr val="tx2"/>
              </a:solidFill>
              <a:effectLst/>
              <a:uLnTx/>
              <a:uFillTx/>
              <a:latin typeface="Nokia Pure Text Light"/>
              <a:ea typeface="+mn-ea"/>
              <a:cs typeface="+mn-cs"/>
            </a:endParaRPr>
          </a:p>
        </p:txBody>
      </p:sp>
      <p:sp>
        <p:nvSpPr>
          <p:cNvPr id="34" name="TextBox 33">
            <a:extLst>
              <a:ext uri="{FF2B5EF4-FFF2-40B4-BE49-F238E27FC236}">
                <a16:creationId xmlns:a16="http://schemas.microsoft.com/office/drawing/2014/main" id="{8EB83048-668F-5270-4AC9-DAC1C2863489}"/>
              </a:ext>
            </a:extLst>
          </p:cNvPr>
          <p:cNvSpPr txBox="1"/>
          <p:nvPr/>
        </p:nvSpPr>
        <p:spPr>
          <a:xfrm>
            <a:off x="4254129" y="2891127"/>
            <a:ext cx="4762500" cy="1404343"/>
          </a:xfrm>
          <a:prstGeom prst="rect">
            <a:avLst/>
          </a:prstGeom>
          <a:noFill/>
          <a:ln>
            <a:noFill/>
          </a:ln>
        </p:spPr>
        <p:txBody>
          <a:bodyPr wrap="square" lIns="0" tIns="0" rIns="0" bIns="0" rtlCol="0">
            <a:noAutofit/>
          </a:bodyPr>
          <a:lstStyle/>
          <a:p>
            <a:pPr marL="171450" marR="0" lvl="0" indent="-171450" algn="l" defTabSz="180000" rtl="0" eaLnBrk="1" fontAlgn="auto" latinLnBrk="0" hangingPunct="1">
              <a:lnSpc>
                <a:spcPct val="100000"/>
              </a:lnSpc>
              <a:spcBef>
                <a:spcPts val="0"/>
              </a:spcBef>
              <a:spcAft>
                <a:spcPts val="300"/>
              </a:spcAft>
              <a:buClrTx/>
              <a:buSzTx/>
              <a:buFont typeface="Arial" panose="020B0604020202020204" pitchFamily="34" charset="0"/>
              <a:buChar char="•"/>
              <a:tabLst>
                <a:tab pos="180000" algn="l"/>
              </a:tabLst>
              <a:defRPr/>
            </a:pPr>
            <a:r>
              <a:rPr kumimoji="0" lang="en-US" sz="1200" i="0" u="none" strike="noStrike" kern="1200" cap="none" spc="0" normalizeH="0" baseline="0" noProof="0" dirty="0">
                <a:ln>
                  <a:noFill/>
                </a:ln>
                <a:solidFill>
                  <a:schemeClr val="tx2"/>
                </a:solidFill>
                <a:effectLst/>
                <a:uLnTx/>
                <a:uFillTx/>
                <a:latin typeface="Nokia Pure Text Light"/>
                <a:ea typeface="+mn-ea"/>
                <a:cs typeface="+mn-cs"/>
              </a:rPr>
              <a:t>Purpose-built </a:t>
            </a:r>
            <a:r>
              <a:rPr kumimoji="0" lang="en-US" sz="1200" b="1" i="0" u="none" strike="noStrike" kern="1200" cap="none" spc="0" normalizeH="0" baseline="0" noProof="0" dirty="0">
                <a:ln>
                  <a:noFill/>
                </a:ln>
                <a:solidFill>
                  <a:schemeClr val="tx2"/>
                </a:solidFill>
                <a:effectLst/>
                <a:uLnTx/>
                <a:uFillTx/>
                <a:latin typeface="Nokia Pure Text Light"/>
                <a:ea typeface="+mn-ea"/>
                <a:cs typeface="+mn-cs"/>
              </a:rPr>
              <a:t>DDoS mitigation appliance</a:t>
            </a:r>
            <a:r>
              <a:rPr kumimoji="0" lang="en-BE" sz="1200" i="0" u="none" strike="noStrike" kern="1200" cap="none" spc="0" normalizeH="0" baseline="0" noProof="0" dirty="0">
                <a:ln>
                  <a:noFill/>
                </a:ln>
                <a:solidFill>
                  <a:schemeClr val="tx2"/>
                </a:solidFill>
                <a:effectLst/>
                <a:uLnTx/>
                <a:uFillTx/>
                <a:latin typeface="Nokia Pure Text Light"/>
                <a:ea typeface="+mn-ea"/>
                <a:cs typeface="+mn-cs"/>
              </a:rPr>
              <a:t> for offramp scrubbing</a:t>
            </a:r>
            <a:endParaRPr kumimoji="0" lang="en-US" sz="1100" i="0" u="none" strike="noStrike" kern="1200" cap="none" spc="0" normalizeH="0" baseline="0" noProof="0" dirty="0">
              <a:ln>
                <a:noFill/>
              </a:ln>
              <a:solidFill>
                <a:schemeClr val="tx2"/>
              </a:solidFill>
              <a:effectLst/>
              <a:uLnTx/>
              <a:uFillTx/>
              <a:latin typeface="Nokia Pure Text Light"/>
              <a:ea typeface="+mn-ea"/>
              <a:cs typeface="+mn-cs"/>
            </a:endParaRPr>
          </a:p>
          <a:p>
            <a:pPr marL="628650" lvl="1" indent="-171450" defTabSz="180000">
              <a:spcAft>
                <a:spcPts val="300"/>
              </a:spcAft>
              <a:buFont typeface="Courier New" panose="02070309020205020404" pitchFamily="49" charset="0"/>
              <a:buChar char="o"/>
              <a:tabLst>
                <a:tab pos="180000" algn="l"/>
              </a:tabLst>
              <a:defRPr/>
            </a:pPr>
            <a:r>
              <a:rPr lang="en-BE" sz="1100" dirty="0">
                <a:solidFill>
                  <a:schemeClr val="tx2"/>
                </a:solidFill>
                <a:latin typeface="Nokia Pure Text Light"/>
                <a:sym typeface="Helvetica Neue" panose="02000503000000020004" pitchFamily="2" charset="0"/>
              </a:rPr>
              <a:t>FP5 powered with Advanced Countermeasure</a:t>
            </a:r>
            <a:r>
              <a:rPr lang="en-US" sz="1100" dirty="0">
                <a:solidFill>
                  <a:schemeClr val="tx2"/>
                </a:solidFill>
                <a:latin typeface="Nokia Pure Text Light"/>
                <a:sym typeface="Helvetica Neue" panose="02000503000000020004" pitchFamily="2" charset="0"/>
              </a:rPr>
              <a:t>s</a:t>
            </a:r>
            <a:r>
              <a:rPr lang="en-BE" sz="1100" dirty="0">
                <a:solidFill>
                  <a:schemeClr val="tx2"/>
                </a:solidFill>
                <a:latin typeface="Nokia Pure Text Light"/>
                <a:sym typeface="Helvetica Neue" panose="02000503000000020004" pitchFamily="2" charset="0"/>
              </a:rPr>
              <a:t> Engine</a:t>
            </a:r>
          </a:p>
          <a:p>
            <a:pPr marL="628650" lvl="1" indent="-171450" defTabSz="180000" fontAlgn="base">
              <a:spcBef>
                <a:spcPct val="0"/>
              </a:spcBef>
              <a:spcAft>
                <a:spcPts val="300"/>
              </a:spcAft>
              <a:buFont typeface="Courier New" panose="02070309020205020404" pitchFamily="49" charset="0"/>
              <a:buChar char="o"/>
              <a:tabLst>
                <a:tab pos="180000" algn="l"/>
              </a:tabLst>
              <a:defRPr/>
            </a:pPr>
            <a:r>
              <a:rPr lang="en-US" sz="1100" dirty="0">
                <a:solidFill>
                  <a:schemeClr val="tx2"/>
                </a:solidFill>
                <a:latin typeface="Nokia Pure Text Light"/>
                <a:sym typeface="Helvetica Neue" panose="02000503000000020004" pitchFamily="2" charset="0"/>
              </a:rPr>
              <a:t>O</a:t>
            </a:r>
            <a:r>
              <a:rPr lang="en-BE" sz="1100" dirty="0" err="1">
                <a:solidFill>
                  <a:schemeClr val="tx2"/>
                </a:solidFill>
                <a:latin typeface="Nokia Pure Text Light"/>
                <a:sym typeface="Helvetica Neue" panose="02000503000000020004" pitchFamily="2" charset="0"/>
              </a:rPr>
              <a:t>ptimized</a:t>
            </a:r>
            <a:r>
              <a:rPr lang="en-BE" sz="1100" dirty="0">
                <a:solidFill>
                  <a:schemeClr val="tx2"/>
                </a:solidFill>
                <a:latin typeface="Nokia Pure Text Light"/>
                <a:sym typeface="Helvetica Neue" panose="02000503000000020004" pitchFamily="2" charset="0"/>
              </a:rPr>
              <a:t> SROS </a:t>
            </a:r>
            <a:r>
              <a:rPr lang="en-US" sz="1100" dirty="0">
                <a:solidFill>
                  <a:schemeClr val="tx2"/>
                </a:solidFill>
                <a:latin typeface="Nokia Pure Text Light"/>
                <a:sym typeface="Helvetica Neue" panose="02000503000000020004" pitchFamily="2" charset="0"/>
              </a:rPr>
              <a:t>software</a:t>
            </a:r>
            <a:r>
              <a:rPr lang="en-BE" sz="1100" dirty="0">
                <a:solidFill>
                  <a:schemeClr val="tx2"/>
                </a:solidFill>
                <a:latin typeface="Nokia Pure Text Light"/>
                <a:sym typeface="Helvetica Neue" panose="02000503000000020004" pitchFamily="2" charset="0"/>
              </a:rPr>
              <a:t> variant</a:t>
            </a:r>
            <a:r>
              <a:rPr lang="en-US" sz="1100" dirty="0">
                <a:solidFill>
                  <a:schemeClr val="tx2"/>
                </a:solidFill>
                <a:latin typeface="Nokia Pure Text Light"/>
                <a:sym typeface="Helvetica Neue" panose="02000503000000020004" pitchFamily="2" charset="0"/>
              </a:rPr>
              <a:t> </a:t>
            </a:r>
            <a:r>
              <a:rPr lang="en-BE" sz="1100" dirty="0">
                <a:solidFill>
                  <a:schemeClr val="tx2"/>
                </a:solidFill>
                <a:latin typeface="Nokia Pure Text Light"/>
                <a:sym typeface="Helvetica Neue" panose="02000503000000020004" pitchFamily="2" charset="0"/>
              </a:rPr>
              <a:t>for DDoS </a:t>
            </a:r>
            <a:r>
              <a:rPr lang="en-US" sz="1100" dirty="0">
                <a:solidFill>
                  <a:schemeClr val="tx2"/>
                </a:solidFill>
                <a:latin typeface="Nokia Pure Text Light"/>
                <a:sym typeface="Helvetica Neue" panose="02000503000000020004" pitchFamily="2" charset="0"/>
              </a:rPr>
              <a:t>mitigation</a:t>
            </a:r>
            <a:r>
              <a:rPr lang="en-BE" sz="1100" dirty="0">
                <a:solidFill>
                  <a:schemeClr val="tx2"/>
                </a:solidFill>
                <a:latin typeface="Nokia Pure Text Light"/>
                <a:sym typeface="Helvetica Neue" panose="02000503000000020004" pitchFamily="2" charset="0"/>
              </a:rPr>
              <a:t> (only)</a:t>
            </a:r>
          </a:p>
          <a:p>
            <a:pPr marL="171450" indent="-171450" defTabSz="180000">
              <a:spcAft>
                <a:spcPts val="300"/>
              </a:spcAft>
              <a:buFont typeface="Arial" panose="020B0604020202020204" pitchFamily="34" charset="0"/>
              <a:buChar char="•"/>
              <a:tabLst>
                <a:tab pos="180000" algn="l"/>
              </a:tabLst>
            </a:pPr>
            <a:r>
              <a:rPr kumimoji="0" lang="en-US" sz="1200" b="1" i="0" u="none" strike="noStrike" kern="1200" cap="none" spc="0" normalizeH="0" baseline="0" noProof="0" dirty="0">
                <a:ln>
                  <a:noFill/>
                </a:ln>
                <a:solidFill>
                  <a:schemeClr val="tx2"/>
                </a:solidFill>
                <a:effectLst/>
                <a:uLnTx/>
                <a:uFillTx/>
                <a:latin typeface="Nokia Pure Text Light"/>
                <a:ea typeface="+mn-ea"/>
                <a:cs typeface="+mn-cs"/>
              </a:rPr>
              <a:t>2.8 Tbps</a:t>
            </a:r>
            <a:r>
              <a:rPr kumimoji="0" lang="en-BE" sz="1200" b="1" i="0" u="none" strike="noStrike" kern="1200" cap="none" spc="0" normalizeH="0" baseline="0" noProof="0" dirty="0">
                <a:ln>
                  <a:noFill/>
                </a:ln>
                <a:solidFill>
                  <a:schemeClr val="tx2"/>
                </a:solidFill>
                <a:effectLst/>
                <a:uLnTx/>
                <a:uFillTx/>
                <a:latin typeface="Nokia Pure Text Light"/>
                <a:ea typeface="+mn-ea"/>
                <a:cs typeface="+mn-cs"/>
              </a:rPr>
              <a:t> mitigation capacity </a:t>
            </a:r>
          </a:p>
          <a:p>
            <a:pPr marL="628650" lvl="1" indent="-171450" defTabSz="180000" fontAlgn="base">
              <a:spcBef>
                <a:spcPct val="0"/>
              </a:spcBef>
              <a:spcAft>
                <a:spcPts val="300"/>
              </a:spcAft>
              <a:buFont typeface="Courier New" panose="02070309020205020404" pitchFamily="49" charset="0"/>
              <a:buChar char="o"/>
              <a:tabLst>
                <a:tab pos="180000" algn="l"/>
              </a:tabLst>
              <a:defRPr/>
            </a:pPr>
            <a:r>
              <a:rPr lang="en-US" altLang="en-US" sz="1100" dirty="0">
                <a:solidFill>
                  <a:schemeClr val="tx2"/>
                </a:solidFill>
                <a:latin typeface="Nokia Pure Text Light"/>
                <a:sym typeface="Helvetica Neue" panose="02000503000000020004" pitchFamily="2" charset="0"/>
              </a:rPr>
              <a:t>24 x QFSP-DD ports</a:t>
            </a:r>
            <a:r>
              <a:rPr lang="en-BE" altLang="en-US" sz="1100" dirty="0">
                <a:solidFill>
                  <a:schemeClr val="tx2"/>
                </a:solidFill>
                <a:latin typeface="Nokia Pure Text Light"/>
                <a:sym typeface="Helvetica Neue" panose="02000503000000020004" pitchFamily="2" charset="0"/>
              </a:rPr>
              <a:t> supporting 10G/40G/100G/800G per port</a:t>
            </a:r>
          </a:p>
          <a:p>
            <a:pPr marL="628650" lvl="1" indent="-171450" defTabSz="180000" fontAlgn="base">
              <a:spcBef>
                <a:spcPct val="0"/>
              </a:spcBef>
              <a:spcAft>
                <a:spcPts val="300"/>
              </a:spcAft>
              <a:buFont typeface="Courier New" panose="02070309020205020404" pitchFamily="49" charset="0"/>
              <a:buChar char="o"/>
              <a:tabLst>
                <a:tab pos="180000" algn="l"/>
              </a:tabLst>
              <a:defRPr/>
            </a:pPr>
            <a:r>
              <a:rPr lang="en-BE" sz="1100" dirty="0">
                <a:solidFill>
                  <a:schemeClr val="tx2"/>
                </a:solidFill>
                <a:latin typeface="Nokia Pure Text Light"/>
              </a:rPr>
              <a:t>with Nx100Gbps </a:t>
            </a:r>
            <a:r>
              <a:rPr lang="en-US" altLang="en-US" sz="1100" dirty="0">
                <a:solidFill>
                  <a:schemeClr val="tx2"/>
                </a:solidFill>
                <a:latin typeface="Nokia Pure Text Light"/>
              </a:rPr>
              <a:t>Pay-as-You-Go </a:t>
            </a:r>
            <a:r>
              <a:rPr lang="en-BE" altLang="en-US" sz="1100" dirty="0">
                <a:solidFill>
                  <a:schemeClr val="tx2"/>
                </a:solidFill>
                <a:latin typeface="Nokia Pure Text Light"/>
              </a:rPr>
              <a:t>licenses</a:t>
            </a:r>
            <a:endParaRPr lang="en-BE" altLang="en-US" sz="1100" dirty="0">
              <a:solidFill>
                <a:schemeClr val="tx2"/>
              </a:solidFill>
              <a:latin typeface="Nokia Pure Text Light"/>
              <a:sym typeface="Helvetica Neue" panose="02000503000000020004" pitchFamily="2" charset="0"/>
            </a:endParaRPr>
          </a:p>
          <a:p>
            <a:pPr marL="171450" indent="-171450" defTabSz="180000">
              <a:spcAft>
                <a:spcPts val="300"/>
              </a:spcAft>
              <a:buFont typeface="Arial" panose="020B0604020202020204" pitchFamily="34" charset="0"/>
              <a:buChar char="•"/>
              <a:tabLst>
                <a:tab pos="180000" algn="l"/>
              </a:tabLst>
            </a:pPr>
            <a:r>
              <a:rPr lang="en-BE" altLang="en-US" sz="1200" b="1" dirty="0">
                <a:solidFill>
                  <a:srgbClr val="001135"/>
                </a:solidFill>
                <a:latin typeface="Nokia Pure Text Light"/>
              </a:rPr>
              <a:t>Fully Managed and controlled by Deepfield Defender</a:t>
            </a:r>
            <a:r>
              <a:rPr lang="en-BE" altLang="en-US" sz="1200" dirty="0">
                <a:solidFill>
                  <a:srgbClr val="001135"/>
                </a:solidFill>
                <a:latin typeface="Nokia Pure Text Light"/>
              </a:rPr>
              <a:t> </a:t>
            </a:r>
          </a:p>
          <a:p>
            <a:pPr marR="0" lvl="0" algn="l" defTabSz="180000" rtl="0" eaLnBrk="1" fontAlgn="auto" latinLnBrk="0" hangingPunct="1">
              <a:lnSpc>
                <a:spcPct val="100000"/>
              </a:lnSpc>
              <a:spcBef>
                <a:spcPts val="0"/>
              </a:spcBef>
              <a:spcAft>
                <a:spcPts val="300"/>
              </a:spcAft>
              <a:buClrTx/>
              <a:buSzTx/>
              <a:tabLst>
                <a:tab pos="180000" algn="l"/>
              </a:tabLst>
              <a:defRPr/>
            </a:pPr>
            <a:endParaRPr kumimoji="0" lang="en-US" sz="1200" i="0" u="none" strike="noStrike" kern="1200" cap="none" spc="0" normalizeH="0" baseline="0" noProof="0" dirty="0">
              <a:ln>
                <a:noFill/>
              </a:ln>
              <a:solidFill>
                <a:schemeClr val="tx2"/>
              </a:solidFill>
              <a:effectLst/>
              <a:uLnTx/>
              <a:uFillTx/>
              <a:latin typeface="Nokia Pure Text Light"/>
              <a:ea typeface="+mn-ea"/>
              <a:cs typeface="+mn-cs"/>
            </a:endParaRPr>
          </a:p>
        </p:txBody>
      </p:sp>
      <p:pic>
        <p:nvPicPr>
          <p:cNvPr id="2" name="Picture 1">
            <a:extLst>
              <a:ext uri="{FF2B5EF4-FFF2-40B4-BE49-F238E27FC236}">
                <a16:creationId xmlns:a16="http://schemas.microsoft.com/office/drawing/2014/main" id="{A1D7C140-0443-2A3B-8E03-B84F68C69C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8004" y="3272441"/>
            <a:ext cx="2560462" cy="236577"/>
          </a:xfrm>
          <a:prstGeom prst="rect">
            <a:avLst/>
          </a:prstGeom>
        </p:spPr>
      </p:pic>
      <p:pic>
        <p:nvPicPr>
          <p:cNvPr id="4" name="Picture 3">
            <a:extLst>
              <a:ext uri="{FF2B5EF4-FFF2-40B4-BE49-F238E27FC236}">
                <a16:creationId xmlns:a16="http://schemas.microsoft.com/office/drawing/2014/main" id="{7E71F28E-DA74-5880-776B-4E13F7CC2D14}"/>
              </a:ext>
            </a:extLst>
          </p:cNvPr>
          <p:cNvPicPr>
            <a:picLocks noChangeAspect="1"/>
          </p:cNvPicPr>
          <p:nvPr/>
        </p:nvPicPr>
        <p:blipFill>
          <a:blip r:embed="rId5"/>
          <a:stretch>
            <a:fillRect/>
          </a:stretch>
        </p:blipFill>
        <p:spPr>
          <a:xfrm>
            <a:off x="1016736" y="3491026"/>
            <a:ext cx="2560800" cy="591464"/>
          </a:xfrm>
          <a:prstGeom prst="rect">
            <a:avLst/>
          </a:prstGeom>
        </p:spPr>
      </p:pic>
      <p:sp>
        <p:nvSpPr>
          <p:cNvPr id="5" name="TextBox 4">
            <a:extLst>
              <a:ext uri="{FF2B5EF4-FFF2-40B4-BE49-F238E27FC236}">
                <a16:creationId xmlns:a16="http://schemas.microsoft.com/office/drawing/2014/main" id="{13459D5A-A44E-A284-7A38-3471D8001531}"/>
              </a:ext>
            </a:extLst>
          </p:cNvPr>
          <p:cNvSpPr txBox="1"/>
          <p:nvPr/>
        </p:nvSpPr>
        <p:spPr>
          <a:xfrm>
            <a:off x="1548784" y="4088425"/>
            <a:ext cx="1434408" cy="288147"/>
          </a:xfrm>
          <a:prstGeom prst="rect">
            <a:avLst/>
          </a:prstGeom>
          <a:noFill/>
        </p:spPr>
        <p:txBody>
          <a:bodyPr wrap="square" lIns="36000" tIns="36000" rIns="36000" bIns="36000" rtlCol="0">
            <a:spAutoFit/>
          </a:bodyPr>
          <a:lstStyle/>
          <a:p>
            <a:pPr algn="ctr" defTabSz="913805" eaLnBrk="0" fontAlgn="base" hangingPunct="0">
              <a:spcBef>
                <a:spcPct val="0"/>
              </a:spcBef>
              <a:spcAft>
                <a:spcPts val="300"/>
              </a:spcAft>
              <a:buSzPct val="100000"/>
            </a:pPr>
            <a:r>
              <a:rPr lang="en-ES" sz="1400" b="1" dirty="0">
                <a:solidFill>
                  <a:srgbClr val="005AFF"/>
                </a:solidFill>
                <a:latin typeface="Nokia Pure Headline Light"/>
                <a:ea typeface="Helvetica Neue" panose="02000503000000020004" pitchFamily="2" charset="0"/>
                <a:cs typeface="Helvetica Neue" panose="02000503000000020004" pitchFamily="2" charset="0"/>
                <a:sym typeface="Helvetica Neue" panose="02000503000000020004" pitchFamily="2" charset="0"/>
              </a:rPr>
              <a:t>7750 DMS-1-24D</a:t>
            </a:r>
            <a:endParaRPr lang="en-US" sz="1400" b="1" dirty="0">
              <a:solidFill>
                <a:srgbClr val="005AFF"/>
              </a:solidFill>
              <a:latin typeface="Nokia Pure Headline Light"/>
              <a:ea typeface="Helvetica Neue" panose="02000503000000020004" pitchFamily="2" charset="0"/>
              <a:cs typeface="Helvetica Neue" panose="02000503000000020004" pitchFamily="2" charset="0"/>
              <a:sym typeface="Helvetica Neue" panose="02000503000000020004" pitchFamily="2" charset="0"/>
            </a:endParaRPr>
          </a:p>
        </p:txBody>
      </p:sp>
      <p:sp>
        <p:nvSpPr>
          <p:cNvPr id="7" name="TextBox 6">
            <a:extLst>
              <a:ext uri="{FF2B5EF4-FFF2-40B4-BE49-F238E27FC236}">
                <a16:creationId xmlns:a16="http://schemas.microsoft.com/office/drawing/2014/main" id="{E9139000-0252-B21A-206B-247F919B46C1}"/>
              </a:ext>
            </a:extLst>
          </p:cNvPr>
          <p:cNvSpPr txBox="1"/>
          <p:nvPr/>
        </p:nvSpPr>
        <p:spPr>
          <a:xfrm>
            <a:off x="841294" y="3025206"/>
            <a:ext cx="3340181" cy="267400"/>
          </a:xfrm>
          <a:prstGeom prst="rect">
            <a:avLst/>
          </a:prstGeom>
          <a:noFill/>
          <a:ln>
            <a:noFill/>
          </a:ln>
        </p:spPr>
        <p:txBody>
          <a:bodyPr wrap="square" lIns="0" tIns="0" rIns="0" bIns="0" rtlCol="0">
            <a:noAutofit/>
          </a:bodyPr>
          <a:lstStyle/>
          <a:p>
            <a:pPr marL="0" marR="0" lvl="0" indent="0" algn="l" defTabSz="180000" rtl="0" eaLnBrk="1" fontAlgn="auto" latinLnBrk="0" hangingPunct="1">
              <a:lnSpc>
                <a:spcPct val="100000"/>
              </a:lnSpc>
              <a:spcBef>
                <a:spcPts val="0"/>
              </a:spcBef>
              <a:spcAft>
                <a:spcPts val="300"/>
              </a:spcAft>
              <a:buClrTx/>
              <a:buSzTx/>
              <a:buFont typeface="+mj-lt"/>
              <a:buNone/>
              <a:tabLst>
                <a:tab pos="180000" algn="l"/>
              </a:tabLst>
              <a:defRPr/>
            </a:pPr>
            <a:r>
              <a:rPr kumimoji="0" lang="en-BE" sz="1200" i="0" u="none" strike="noStrike" kern="1200" cap="none" spc="0" normalizeH="0" baseline="0" noProof="0" dirty="0">
                <a:ln>
                  <a:noFill/>
                </a:ln>
                <a:solidFill>
                  <a:srgbClr val="135AFF"/>
                </a:solidFill>
                <a:effectLst/>
                <a:uLnTx/>
                <a:uFillTx/>
                <a:latin typeface="Nokia Pure Text Light"/>
                <a:ea typeface="+mn-ea"/>
                <a:cs typeface="+mn-cs"/>
              </a:rPr>
              <a:t>Deepfield Defender Mitigation </a:t>
            </a:r>
            <a:r>
              <a:rPr lang="en-BE" sz="1200" dirty="0">
                <a:solidFill>
                  <a:srgbClr val="135AFF"/>
                </a:solidFill>
                <a:latin typeface="Nokia Pure Text Light"/>
              </a:rPr>
              <a:t>System (DMS)</a:t>
            </a:r>
            <a:endParaRPr kumimoji="0" lang="en-US" sz="1200" i="0" u="none" strike="noStrike" kern="1200" cap="none" spc="0" normalizeH="0" baseline="0" noProof="0" dirty="0">
              <a:ln>
                <a:noFill/>
              </a:ln>
              <a:solidFill>
                <a:srgbClr val="135AFF"/>
              </a:solidFill>
              <a:effectLst/>
              <a:uLnTx/>
              <a:uFillTx/>
              <a:latin typeface="Nokia Pure Text Light"/>
              <a:ea typeface="+mn-ea"/>
              <a:cs typeface="+mn-cs"/>
            </a:endParaRPr>
          </a:p>
          <a:p>
            <a:pPr marR="0" lvl="0" algn="l" defTabSz="180000" rtl="0" eaLnBrk="1" fontAlgn="auto" latinLnBrk="0" hangingPunct="1">
              <a:lnSpc>
                <a:spcPct val="100000"/>
              </a:lnSpc>
              <a:spcBef>
                <a:spcPts val="0"/>
              </a:spcBef>
              <a:spcAft>
                <a:spcPts val="300"/>
              </a:spcAft>
              <a:buClrTx/>
              <a:buSzTx/>
              <a:tabLst>
                <a:tab pos="180000" algn="l"/>
              </a:tabLst>
              <a:defRPr/>
            </a:pPr>
            <a:endParaRPr kumimoji="0" lang="en-US" sz="1200" i="0" u="none" strike="noStrike" kern="1200" cap="none" spc="0" normalizeH="0" baseline="0" noProof="0" dirty="0">
              <a:ln>
                <a:noFill/>
              </a:ln>
              <a:solidFill>
                <a:schemeClr val="tx2"/>
              </a:solidFill>
              <a:effectLst/>
              <a:uLnTx/>
              <a:uFillTx/>
              <a:latin typeface="Nokia Pure Text Light"/>
              <a:ea typeface="+mn-ea"/>
              <a:cs typeface="+mn-cs"/>
            </a:endParaRPr>
          </a:p>
        </p:txBody>
      </p:sp>
    </p:spTree>
    <p:extLst>
      <p:ext uri="{BB962C8B-B14F-4D97-AF65-F5344CB8AC3E}">
        <p14:creationId xmlns:p14="http://schemas.microsoft.com/office/powerpoint/2010/main" val="1612063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9AE3A7-D681-4386-A782-C30F5A0770C5}"/>
              </a:ext>
            </a:extLst>
          </p:cNvPr>
          <p:cNvSpPr>
            <a:spLocks noGrp="1"/>
          </p:cNvSpPr>
          <p:nvPr>
            <p:ph type="body" sz="quarter" idx="12"/>
          </p:nvPr>
        </p:nvSpPr>
        <p:spPr/>
        <p:txBody>
          <a:bodyPr/>
          <a:lstStyle/>
          <a:p>
            <a:r>
              <a:rPr lang="en-US" dirty="0"/>
              <a:t>M</a:t>
            </a:r>
            <a:r>
              <a:rPr lang="en-BE" dirty="0" err="1"/>
              <a:t>itigation</a:t>
            </a:r>
            <a:r>
              <a:rPr lang="en-BE" dirty="0"/>
              <a:t> filters visible in UI</a:t>
            </a:r>
            <a:endParaRPr lang="en-US" dirty="0"/>
          </a:p>
        </p:txBody>
      </p:sp>
      <p:sp>
        <p:nvSpPr>
          <p:cNvPr id="3" name="Text Placeholder 2">
            <a:extLst>
              <a:ext uri="{FF2B5EF4-FFF2-40B4-BE49-F238E27FC236}">
                <a16:creationId xmlns:a16="http://schemas.microsoft.com/office/drawing/2014/main" id="{CC05ACD4-CA43-E623-42FC-D7E7B70BE619}"/>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2BB28EDD-8208-8F4F-B911-548145B3B030}"/>
              </a:ext>
            </a:extLst>
          </p:cNvPr>
          <p:cNvPicPr>
            <a:picLocks noChangeAspect="1"/>
          </p:cNvPicPr>
          <p:nvPr/>
        </p:nvPicPr>
        <p:blipFill>
          <a:blip r:embed="rId3"/>
          <a:stretch>
            <a:fillRect/>
          </a:stretch>
        </p:blipFill>
        <p:spPr>
          <a:xfrm>
            <a:off x="977246" y="839384"/>
            <a:ext cx="7749153" cy="4137082"/>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B0549291-F263-15E5-B9E7-B3D1F2CA6E9B}"/>
              </a:ext>
            </a:extLst>
          </p:cNvPr>
          <p:cNvPicPr>
            <a:picLocks noChangeAspect="1"/>
          </p:cNvPicPr>
          <p:nvPr/>
        </p:nvPicPr>
        <p:blipFill>
          <a:blip r:embed="rId4"/>
          <a:stretch>
            <a:fillRect/>
          </a:stretch>
        </p:blipFill>
        <p:spPr>
          <a:xfrm>
            <a:off x="1234697" y="1332715"/>
            <a:ext cx="7749153" cy="3643751"/>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09435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99E50-0B7A-0232-0159-95119A2D2B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35522E-022C-7E6D-BCE8-07529FC40723}"/>
              </a:ext>
            </a:extLst>
          </p:cNvPr>
          <p:cNvSpPr>
            <a:spLocks noGrp="1"/>
          </p:cNvSpPr>
          <p:nvPr>
            <p:ph type="body" sz="quarter" idx="12"/>
          </p:nvPr>
        </p:nvSpPr>
        <p:spPr/>
        <p:txBody>
          <a:bodyPr/>
          <a:lstStyle/>
          <a:p>
            <a:r>
              <a:rPr lang="en-US" dirty="0"/>
              <a:t>How do you need your DDoS tool to be today?</a:t>
            </a:r>
          </a:p>
        </p:txBody>
      </p:sp>
      <p:sp>
        <p:nvSpPr>
          <p:cNvPr id="3" name="Text Placeholder 2">
            <a:extLst>
              <a:ext uri="{FF2B5EF4-FFF2-40B4-BE49-F238E27FC236}">
                <a16:creationId xmlns:a16="http://schemas.microsoft.com/office/drawing/2014/main" id="{772B2C6E-3DE0-98BB-15CD-D3EAAC1068D9}"/>
              </a:ext>
            </a:extLst>
          </p:cNvPr>
          <p:cNvSpPr>
            <a:spLocks noGrp="1"/>
          </p:cNvSpPr>
          <p:nvPr>
            <p:ph type="body" sz="quarter" idx="13"/>
          </p:nvPr>
        </p:nvSpPr>
        <p:spPr/>
        <p:txBody>
          <a:bodyPr/>
          <a:lstStyle/>
          <a:p>
            <a:endParaRPr kumimoji="0" lang="en-US" sz="1800" b="0" i="0" u="none" strike="noStrike" kern="1200" cap="none" spc="0" normalizeH="0" baseline="0" noProof="0" dirty="0">
              <a:ln>
                <a:noFill/>
              </a:ln>
              <a:solidFill>
                <a:srgbClr val="001D47"/>
              </a:solidFill>
              <a:effectLst/>
              <a:uLnTx/>
              <a:uFillTx/>
              <a:latin typeface="Nokia Pure Headline Light" panose="020B0304020202020204" pitchFamily="34" charset="0"/>
              <a:ea typeface="+mn-ea"/>
              <a:cs typeface="+mn-cs"/>
            </a:endParaRPr>
          </a:p>
        </p:txBody>
      </p:sp>
      <p:graphicFrame>
        <p:nvGraphicFramePr>
          <p:cNvPr id="5" name="Table Placeholder 9">
            <a:extLst>
              <a:ext uri="{FF2B5EF4-FFF2-40B4-BE49-F238E27FC236}">
                <a16:creationId xmlns:a16="http://schemas.microsoft.com/office/drawing/2014/main" id="{4D60462C-7924-CEFB-F0BF-533202519CC3}"/>
              </a:ext>
            </a:extLst>
          </p:cNvPr>
          <p:cNvGraphicFramePr>
            <a:graphicFrameLocks/>
          </p:cNvGraphicFramePr>
          <p:nvPr/>
        </p:nvGraphicFramePr>
        <p:xfrm>
          <a:off x="419694" y="2179926"/>
          <a:ext cx="2696586" cy="1005840"/>
        </p:xfrm>
        <a:graphic>
          <a:graphicData uri="http://schemas.openxmlformats.org/drawingml/2006/table">
            <a:tbl>
              <a:tblPr firstRow="1" bandRow="1">
                <a:tableStyleId>{2D5ABB26-0587-4C30-8999-92F81FD0307C}</a:tableStyleId>
              </a:tblPr>
              <a:tblGrid>
                <a:gridCol w="703621">
                  <a:extLst>
                    <a:ext uri="{9D8B030D-6E8A-4147-A177-3AD203B41FA5}">
                      <a16:colId xmlns:a16="http://schemas.microsoft.com/office/drawing/2014/main" val="20000"/>
                    </a:ext>
                  </a:extLst>
                </a:gridCol>
                <a:gridCol w="1992965">
                  <a:extLst>
                    <a:ext uri="{9D8B030D-6E8A-4147-A177-3AD203B41FA5}">
                      <a16:colId xmlns:a16="http://schemas.microsoft.com/office/drawing/2014/main" val="3824449729"/>
                    </a:ext>
                  </a:extLst>
                </a:gridCol>
              </a:tblGrid>
              <a:tr h="307894">
                <a:tc rowSpan="2">
                  <a:txBody>
                    <a:bodyPr/>
                    <a:lstStyle/>
                    <a:p>
                      <a:r>
                        <a:rPr lang="en-US" sz="6600">
                          <a:solidFill>
                            <a:schemeClr val="accent1"/>
                          </a:solidFill>
                          <a:latin typeface="+mj-lt"/>
                        </a:rPr>
                        <a:t>1</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N" sz="1200" dirty="0">
                          <a:solidFill>
                            <a:schemeClr val="tx2"/>
                          </a:solidFill>
                          <a:latin typeface="Nokia Pure Text" panose="020B0503020202020204" pitchFamily="34" charset="0"/>
                          <a:ea typeface="Nokia Pure Text" panose="020B0503020202020204" pitchFamily="34" charset="0"/>
                          <a:cs typeface="Nokia Pure Text" panose="020B0504040602060303" pitchFamily="34" charset="0"/>
                        </a:rPr>
                        <a:t>Automated</a:t>
                      </a:r>
                    </a:p>
                  </a:txBody>
                  <a:tcPr marL="72000" marR="288000" marT="7200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22835">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N" sz="1200" dirty="0">
                          <a:solidFill>
                            <a:schemeClr val="tx2"/>
                          </a:solidFill>
                        </a:rPr>
                        <a:t>Secure Genome</a:t>
                      </a:r>
                    </a:p>
                  </a:txBody>
                  <a:tcPr marL="72000" marR="288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28334871"/>
                  </a:ext>
                </a:extLst>
              </a:tr>
            </a:tbl>
          </a:graphicData>
        </a:graphic>
      </p:graphicFrame>
      <p:graphicFrame>
        <p:nvGraphicFramePr>
          <p:cNvPr id="6" name="Table Placeholder 9">
            <a:extLst>
              <a:ext uri="{FF2B5EF4-FFF2-40B4-BE49-F238E27FC236}">
                <a16:creationId xmlns:a16="http://schemas.microsoft.com/office/drawing/2014/main" id="{1FC84FB4-F6AC-4DFD-3A6D-B50FDE636437}"/>
              </a:ext>
            </a:extLst>
          </p:cNvPr>
          <p:cNvGraphicFramePr>
            <a:graphicFrameLocks/>
          </p:cNvGraphicFramePr>
          <p:nvPr/>
        </p:nvGraphicFramePr>
        <p:xfrm>
          <a:off x="3284041" y="2179926"/>
          <a:ext cx="2696586" cy="1005840"/>
        </p:xfrm>
        <a:graphic>
          <a:graphicData uri="http://schemas.openxmlformats.org/drawingml/2006/table">
            <a:tbl>
              <a:tblPr firstRow="1" bandRow="1">
                <a:tableStyleId>{2D5ABB26-0587-4C30-8999-92F81FD0307C}</a:tableStyleId>
              </a:tblPr>
              <a:tblGrid>
                <a:gridCol w="703621">
                  <a:extLst>
                    <a:ext uri="{9D8B030D-6E8A-4147-A177-3AD203B41FA5}">
                      <a16:colId xmlns:a16="http://schemas.microsoft.com/office/drawing/2014/main" val="20000"/>
                    </a:ext>
                  </a:extLst>
                </a:gridCol>
                <a:gridCol w="1992965">
                  <a:extLst>
                    <a:ext uri="{9D8B030D-6E8A-4147-A177-3AD203B41FA5}">
                      <a16:colId xmlns:a16="http://schemas.microsoft.com/office/drawing/2014/main" val="3824449729"/>
                    </a:ext>
                  </a:extLst>
                </a:gridCol>
              </a:tblGrid>
              <a:tr h="307894">
                <a:tc rowSpan="2">
                  <a:txBody>
                    <a:bodyPr/>
                    <a:lstStyle/>
                    <a:p>
                      <a:r>
                        <a:rPr lang="en-US" sz="6600">
                          <a:solidFill>
                            <a:schemeClr val="accent1"/>
                          </a:solidFill>
                          <a:latin typeface="+mj-lt"/>
                        </a:rPr>
                        <a:t>2</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N" sz="1200" dirty="0">
                          <a:solidFill>
                            <a:schemeClr val="tx2"/>
                          </a:solidFill>
                          <a:latin typeface="Nokia Pure Text" panose="020B0503020202020204" pitchFamily="34" charset="0"/>
                          <a:ea typeface="Nokia Pure Text" panose="020B0503020202020204" pitchFamily="34" charset="0"/>
                          <a:cs typeface="Nokia Pure Text" panose="020B0504040602060303" pitchFamily="34" charset="0"/>
                        </a:rPr>
                        <a:t>Lightning-fast</a:t>
                      </a:r>
                    </a:p>
                  </a:txBody>
                  <a:tcPr marL="72000" marR="288000" marT="7200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22835">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N" sz="1200" dirty="0">
                          <a:solidFill>
                            <a:schemeClr val="tx2"/>
                          </a:solidFill>
                        </a:rPr>
                        <a:t>Sampled Port Mirroring</a:t>
                      </a:r>
                    </a:p>
                  </a:txBody>
                  <a:tcPr marL="72000" marR="288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28334871"/>
                  </a:ext>
                </a:extLst>
              </a:tr>
            </a:tbl>
          </a:graphicData>
        </a:graphic>
      </p:graphicFrame>
      <p:graphicFrame>
        <p:nvGraphicFramePr>
          <p:cNvPr id="7" name="Table Placeholder 9">
            <a:extLst>
              <a:ext uri="{FF2B5EF4-FFF2-40B4-BE49-F238E27FC236}">
                <a16:creationId xmlns:a16="http://schemas.microsoft.com/office/drawing/2014/main" id="{21E53265-71A1-E024-451D-9CE8D5E30066}"/>
              </a:ext>
            </a:extLst>
          </p:cNvPr>
          <p:cNvGraphicFramePr>
            <a:graphicFrameLocks/>
          </p:cNvGraphicFramePr>
          <p:nvPr/>
        </p:nvGraphicFramePr>
        <p:xfrm>
          <a:off x="6148388" y="2179926"/>
          <a:ext cx="2696586" cy="1005840"/>
        </p:xfrm>
        <a:graphic>
          <a:graphicData uri="http://schemas.openxmlformats.org/drawingml/2006/table">
            <a:tbl>
              <a:tblPr firstRow="1" bandRow="1">
                <a:tableStyleId>{2D5ABB26-0587-4C30-8999-92F81FD0307C}</a:tableStyleId>
              </a:tblPr>
              <a:tblGrid>
                <a:gridCol w="703621">
                  <a:extLst>
                    <a:ext uri="{9D8B030D-6E8A-4147-A177-3AD203B41FA5}">
                      <a16:colId xmlns:a16="http://schemas.microsoft.com/office/drawing/2014/main" val="20000"/>
                    </a:ext>
                  </a:extLst>
                </a:gridCol>
                <a:gridCol w="1992965">
                  <a:extLst>
                    <a:ext uri="{9D8B030D-6E8A-4147-A177-3AD203B41FA5}">
                      <a16:colId xmlns:a16="http://schemas.microsoft.com/office/drawing/2014/main" val="3824449729"/>
                    </a:ext>
                  </a:extLst>
                </a:gridCol>
              </a:tblGrid>
              <a:tr h="307894">
                <a:tc rowSpan="2">
                  <a:txBody>
                    <a:bodyPr/>
                    <a:lstStyle/>
                    <a:p>
                      <a:r>
                        <a:rPr lang="en-US" sz="6600">
                          <a:solidFill>
                            <a:schemeClr val="accent1"/>
                          </a:solidFill>
                          <a:latin typeface="+mj-lt"/>
                        </a:rPr>
                        <a:t>3</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N" sz="1200" dirty="0">
                          <a:solidFill>
                            <a:schemeClr val="tx2"/>
                          </a:solidFill>
                          <a:latin typeface="Nokia Pure Text" panose="020B0503020202020204" pitchFamily="34" charset="0"/>
                          <a:ea typeface="Nokia Pure Text" panose="020B0503020202020204" pitchFamily="34" charset="0"/>
                          <a:cs typeface="Nokia Pure Text" panose="020B0504040602060303" pitchFamily="34" charset="0"/>
                        </a:rPr>
                        <a:t>At scale</a:t>
                      </a:r>
                    </a:p>
                  </a:txBody>
                  <a:tcPr marL="72000" marR="288000" marT="7200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22835">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N" sz="1200" dirty="0">
                          <a:solidFill>
                            <a:schemeClr val="tx2"/>
                          </a:solidFill>
                        </a:rPr>
                        <a:t>FP5 (edge/DMS)</a:t>
                      </a:r>
                    </a:p>
                  </a:txBody>
                  <a:tcPr marL="72000" marR="288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28334871"/>
                  </a:ext>
                </a:extLst>
              </a:tr>
            </a:tbl>
          </a:graphicData>
        </a:graphic>
      </p:graphicFrame>
    </p:spTree>
    <p:extLst>
      <p:ext uri="{BB962C8B-B14F-4D97-AF65-F5344CB8AC3E}">
        <p14:creationId xmlns:p14="http://schemas.microsoft.com/office/powerpoint/2010/main" val="237606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592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57E96F-6909-4AB2-AD25-75F80D99DA76}"/>
              </a:ext>
            </a:extLst>
          </p:cNvPr>
          <p:cNvSpPr>
            <a:spLocks noGrp="1"/>
          </p:cNvSpPr>
          <p:nvPr>
            <p:ph type="body" sz="quarter" idx="12"/>
          </p:nvPr>
        </p:nvSpPr>
        <p:spPr/>
        <p:txBody>
          <a:bodyPr/>
          <a:lstStyle/>
          <a:p>
            <a:r>
              <a:rPr lang="en-US" dirty="0"/>
              <a:t>Copyright and confidentiality</a:t>
            </a:r>
          </a:p>
        </p:txBody>
      </p:sp>
      <p:sp>
        <p:nvSpPr>
          <p:cNvPr id="3" name="Text Placeholder 2">
            <a:extLst>
              <a:ext uri="{FF2B5EF4-FFF2-40B4-BE49-F238E27FC236}">
                <a16:creationId xmlns:a16="http://schemas.microsoft.com/office/drawing/2014/main" id="{2FA0C128-256B-404C-B138-DBE640D34BA8}"/>
              </a:ext>
            </a:extLst>
          </p:cNvPr>
          <p:cNvSpPr>
            <a:spLocks noGrp="1"/>
          </p:cNvSpPr>
          <p:nvPr>
            <p:ph type="body" sz="quarter" idx="13"/>
          </p:nvPr>
        </p:nvSpPr>
        <p:spPr/>
        <p:txBody>
          <a:bodyPr/>
          <a:lstStyle/>
          <a:p>
            <a:r>
              <a:rPr lang="en-GB" dirty="0"/>
              <a:t> </a:t>
            </a:r>
          </a:p>
        </p:txBody>
      </p:sp>
      <p:sp>
        <p:nvSpPr>
          <p:cNvPr id="10" name="Text Placeholder 4">
            <a:extLst>
              <a:ext uri="{FF2B5EF4-FFF2-40B4-BE49-F238E27FC236}">
                <a16:creationId xmlns:a16="http://schemas.microsoft.com/office/drawing/2014/main" id="{2E7CFBB7-C0D0-4D61-9889-F3BED7799A91}"/>
              </a:ext>
            </a:extLst>
          </p:cNvPr>
          <p:cNvSpPr txBox="1">
            <a:spLocks/>
          </p:cNvSpPr>
          <p:nvPr/>
        </p:nvSpPr>
        <p:spPr>
          <a:xfrm>
            <a:off x="417600" y="1439531"/>
            <a:ext cx="8308800" cy="2808312"/>
          </a:xfrm>
          <a:prstGeom prst="rect">
            <a:avLst/>
          </a:prstGeom>
        </p:spPr>
        <p:txBody>
          <a:bodyPr lIns="0" tIns="0" rIns="0" bIns="0" numCol="3" spcCol="144000">
            <a:normAutofit/>
          </a:bodyPr>
          <a:lstStyle>
            <a:lvl1pPr marL="0" indent="0" algn="l" defTabSz="914400" rtl="0" eaLnBrk="1" latinLnBrk="0" hangingPunct="1">
              <a:spcBef>
                <a:spcPts val="0"/>
              </a:spcBef>
              <a:spcAft>
                <a:spcPts val="600"/>
              </a:spcAft>
              <a:buFont typeface="Arial" panose="020B0604020202020204" pitchFamily="34" charset="0"/>
              <a:buNone/>
              <a:defRPr sz="1600" kern="1200">
                <a:solidFill>
                  <a:schemeClr val="tx2"/>
                </a:solidFill>
                <a:latin typeface="Nokia Pure Text Light" panose="020B0403020202020204" pitchFamily="34" charset="0"/>
                <a:ea typeface="Nokia Pure Text Light" panose="020B0403020202020204" pitchFamily="34" charset="0"/>
                <a:cs typeface="+mn-cs"/>
              </a:defRPr>
            </a:lvl1pPr>
            <a:lvl2pPr marL="230400" indent="0" algn="l" defTabSz="914400" rtl="0" eaLnBrk="1" latinLnBrk="0" hangingPunct="1">
              <a:spcBef>
                <a:spcPts val="0"/>
              </a:spcBef>
              <a:spcAft>
                <a:spcPts val="600"/>
              </a:spcAft>
              <a:buFont typeface="Arial" panose="020B0604020202020204" pitchFamily="34" charset="0"/>
              <a:buNone/>
              <a:defRPr sz="1400" kern="1200">
                <a:solidFill>
                  <a:schemeClr val="tx2"/>
                </a:solidFill>
                <a:latin typeface="Nokia Pure Text Light" panose="020B0403020202020204" pitchFamily="34" charset="0"/>
                <a:ea typeface="Nokia Pure Text Light" panose="020B0403020202020204" pitchFamily="34" charset="0"/>
                <a:cs typeface="+mn-cs"/>
              </a:defRPr>
            </a:lvl2pPr>
            <a:lvl3pPr marL="462600" indent="0" algn="l" defTabSz="914400" rtl="0" eaLnBrk="1" latinLnBrk="0" hangingPunct="1">
              <a:spcBef>
                <a:spcPts val="0"/>
              </a:spcBef>
              <a:spcAft>
                <a:spcPts val="600"/>
              </a:spcAft>
              <a:buFont typeface="Arial" panose="020B0604020202020204" pitchFamily="34" charset="0"/>
              <a:buNone/>
              <a:defRPr sz="1200" kern="1200">
                <a:solidFill>
                  <a:schemeClr val="tx2"/>
                </a:solidFill>
                <a:latin typeface="Nokia Pure Text Light" panose="020B0403020202020204" pitchFamily="34" charset="0"/>
                <a:ea typeface="Nokia Pure Text Light" panose="020B0403020202020204" pitchFamily="34" charset="0"/>
                <a:cs typeface="+mn-cs"/>
              </a:defRPr>
            </a:lvl3pPr>
            <a:lvl4pPr marL="693000" indent="0" algn="l" defTabSz="914400" rtl="0" eaLnBrk="1" latinLnBrk="0" hangingPunct="1">
              <a:spcBef>
                <a:spcPts val="0"/>
              </a:spcBef>
              <a:spcAft>
                <a:spcPts val="600"/>
              </a:spcAft>
              <a:buFont typeface="Arial" panose="020B0604020202020204" pitchFamily="34" charset="0"/>
              <a:buNone/>
              <a:defRPr sz="1000" kern="1200">
                <a:solidFill>
                  <a:schemeClr val="tx2"/>
                </a:solidFill>
                <a:latin typeface="Nokia Pure Text Light" panose="020B0403020202020204" pitchFamily="34" charset="0"/>
                <a:ea typeface="Nokia Pure Text Light" panose="020B0403020202020204" pitchFamily="34" charset="0"/>
                <a:cs typeface="+mn-cs"/>
              </a:defRPr>
            </a:lvl4pPr>
            <a:lvl5pPr marL="923400" indent="0" algn="l" defTabSz="914400" rtl="0" eaLnBrk="1" latinLnBrk="0" hangingPunct="1">
              <a:spcBef>
                <a:spcPts val="0"/>
              </a:spcBef>
              <a:spcAft>
                <a:spcPts val="600"/>
              </a:spcAft>
              <a:buFont typeface="Arial" panose="020B0604020202020204" pitchFamily="34" charset="0"/>
              <a:buNone/>
              <a:defRPr sz="800" kern="1200">
                <a:solidFill>
                  <a:schemeClr val="tx2"/>
                </a:solidFill>
                <a:latin typeface="Nokia Pure Text Light" panose="020B0403020202020204" pitchFamily="34" charset="0"/>
                <a:ea typeface="Nokia Pure Text Light" panose="020B0403020202020204" pitchFamily="34" charset="0"/>
                <a:cs typeface="+mn-cs"/>
              </a:defRPr>
            </a:lvl5pPr>
            <a:lvl6pPr marL="1382400" indent="-228600" algn="l" defTabSz="914400" rtl="0" eaLnBrk="1" latinLnBrk="0" hangingPunct="1">
              <a:spcBef>
                <a:spcPts val="0"/>
              </a:spcBef>
              <a:spcAft>
                <a:spcPts val="600"/>
              </a:spcAft>
              <a:buFont typeface="Nokia Pure Text" panose="020B0503020202020204" pitchFamily="34" charset="0"/>
              <a:buChar char="‒"/>
              <a:defRPr sz="800" kern="1200" baseline="0">
                <a:solidFill>
                  <a:schemeClr val="tx2"/>
                </a:solidFill>
                <a:latin typeface="Nokia Pure Text Light" panose="020B0403020202020204" pitchFamily="34" charset="0"/>
                <a:ea typeface="Nokia Pure Text Light" panose="020B0403020202020204" pitchFamily="34" charset="0"/>
                <a:cs typeface="+mn-cs"/>
              </a:defRPr>
            </a:lvl6pPr>
            <a:lvl7pPr marL="1612800" indent="-228600" algn="l" defTabSz="914400" rtl="0" eaLnBrk="1" latinLnBrk="0" hangingPunct="1">
              <a:spcBef>
                <a:spcPts val="0"/>
              </a:spcBef>
              <a:spcAft>
                <a:spcPts val="600"/>
              </a:spcAft>
              <a:buFont typeface="Arial" panose="020B0604020202020204" pitchFamily="34" charset="0"/>
              <a:buChar char="•"/>
              <a:defRPr sz="700" kern="1200">
                <a:solidFill>
                  <a:schemeClr val="tx2"/>
                </a:solidFill>
                <a:latin typeface="Nokia Pure Text Light" panose="020B0403020202020204" pitchFamily="34" charset="0"/>
                <a:ea typeface="Nokia Pure Text Light" panose="020B0403020202020204" pitchFamily="34" charset="0"/>
                <a:cs typeface="+mn-cs"/>
              </a:defRPr>
            </a:lvl7pPr>
            <a:lvl8pPr marL="1843200" indent="-228600" algn="l" defTabSz="914400" rtl="0" eaLnBrk="1" latinLnBrk="0" hangingPunct="1">
              <a:spcBef>
                <a:spcPts val="0"/>
              </a:spcBef>
              <a:spcAft>
                <a:spcPts val="600"/>
              </a:spcAft>
              <a:buFont typeface="Arial" panose="020B0604020202020204" pitchFamily="34" charset="0"/>
              <a:buChar char="•"/>
              <a:defRPr sz="600" kern="1200">
                <a:solidFill>
                  <a:schemeClr val="tx2"/>
                </a:solidFill>
                <a:latin typeface="Nokia Pure Text Light" panose="020B0403020202020204" pitchFamily="34" charset="0"/>
                <a:ea typeface="Nokia Pure Text Light" panose="020B0403020202020204" pitchFamily="34" charset="0"/>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ct val="0"/>
              </a:spcAft>
              <a:buClrTx/>
              <a:buSzTx/>
              <a:buFont typeface="Arial" panose="020B0604020202020204" pitchFamily="34" charset="0"/>
              <a:buNone/>
              <a:tabLst/>
              <a:defRPr/>
            </a:pP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The contents of this document are proprietary </a:t>
            </a:r>
            <a:b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b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and confidential property of Nokia. This document </a:t>
            </a:r>
            <a:b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b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is provided subject to confidentiality obligations of </a:t>
            </a:r>
            <a:b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b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the applicable agreement(s). </a:t>
            </a:r>
          </a:p>
          <a:p>
            <a:pPr marL="0" marR="0" lvl="0" indent="0" algn="l" defTabSz="914400" rtl="0" eaLnBrk="1" fontAlgn="auto" latinLnBrk="0" hangingPunct="1">
              <a:lnSpc>
                <a:spcPct val="100000"/>
              </a:lnSpc>
              <a:spcBef>
                <a:spcPts val="0"/>
              </a:spcBef>
              <a:spcAft>
                <a:spcPct val="0"/>
              </a:spcAft>
              <a:buClrTx/>
              <a:buSzTx/>
              <a:buFont typeface="Arial" panose="020B0604020202020204" pitchFamily="34" charset="0"/>
              <a:buNone/>
              <a:tabLst/>
              <a:defRPr/>
            </a:pPr>
            <a:endPar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ct val="0"/>
              </a:spcAft>
              <a:buClrTx/>
              <a:buSzTx/>
              <a:buFont typeface="Arial" panose="020B0604020202020204" pitchFamily="34" charset="0"/>
              <a:buNone/>
              <a:tabLst/>
              <a:defRPr/>
            </a:pP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This document is intended for use by Nokia’s customers and collaborators only for the purpose for which this document is submitted by Nokia. No part of this document may be reproduced or made available to the public or to any third party in any form or means without the prior written permission of Nokia. This document is to be used by properly trained professional personnel. Any use of the contents in this document is limited strictly to the use(s) specifically created in the applicable agreement(s) under which the document is submitted. The user of this document may voluntarily provide suggestions, comments or </a:t>
            </a:r>
            <a:b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b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other feedback to Nokia in respect of the </a:t>
            </a:r>
            <a:b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b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contents of this document ("Feedback"). </a:t>
            </a:r>
            <a:b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b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Such Feedback may be used in Nokia products and related specifications or other documentation. Accordingly, if the user of this document gives </a:t>
            </a:r>
            <a:b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b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Nokia Feedback on the contents of this document, Nokia may freely use, disclose, reproduce, license, distribute and otherwise commercialize the feedback in any Nokia product, technology, service, specification or other documentation. </a:t>
            </a:r>
          </a:p>
          <a:p>
            <a:pPr marL="0" marR="0" lvl="0" indent="0" algn="l" defTabSz="914400" rtl="0" eaLnBrk="1" fontAlgn="auto" latinLnBrk="0" hangingPunct="1">
              <a:lnSpc>
                <a:spcPct val="100000"/>
              </a:lnSpc>
              <a:spcBef>
                <a:spcPts val="0"/>
              </a:spcBef>
              <a:spcAft>
                <a:spcPct val="0"/>
              </a:spcAft>
              <a:buClrTx/>
              <a:buSzTx/>
              <a:buFont typeface="Arial" panose="020B0604020202020204" pitchFamily="34" charset="0"/>
              <a:buNone/>
              <a:tabLst/>
              <a:defRPr/>
            </a:pPr>
            <a:endPar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ct val="0"/>
              </a:spcAft>
              <a:buClrTx/>
              <a:buSzTx/>
              <a:buFont typeface="Arial" panose="020B0604020202020204" pitchFamily="34" charset="0"/>
              <a:buNone/>
              <a:tabLst/>
              <a:defRPr/>
            </a:pP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Nokia operates a policy of ongoing development. Nokia reserves the right to make changes and improvements to any of the products and/or services described in this document or withdraw </a:t>
            </a:r>
            <a:b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b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this document at any time without prior notice. </a:t>
            </a:r>
          </a:p>
          <a:p>
            <a:pPr marL="0" marR="0" lvl="0" indent="0" algn="l" defTabSz="914400" rtl="0" eaLnBrk="1" fontAlgn="auto" latinLnBrk="0" hangingPunct="1">
              <a:lnSpc>
                <a:spcPct val="100000"/>
              </a:lnSpc>
              <a:spcBef>
                <a:spcPts val="0"/>
              </a:spcBef>
              <a:spcAft>
                <a:spcPct val="0"/>
              </a:spcAft>
              <a:buClrTx/>
              <a:buSzTx/>
              <a:buFont typeface="Arial" panose="020B0604020202020204" pitchFamily="34" charset="0"/>
              <a:buNone/>
              <a:tabLst/>
              <a:defRPr/>
            </a:pPr>
            <a:endPar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ct val="0"/>
              </a:spcAft>
              <a:buClrTx/>
              <a:buSzTx/>
              <a:buFont typeface="Arial" panose="020B0604020202020204" pitchFamily="34" charset="0"/>
              <a:buNone/>
              <a:tabLst/>
              <a:defRPr/>
            </a:pP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The contents of this document are provided </a:t>
            </a:r>
            <a:b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b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"as is". Except as required by applicable law, no warranties of any kind, either express or implied, including, but not limited to, the implied warranties of merchantability and fitness for a particular purpose, are made in relation to the accuracy, reliability or contents of this document. NOKIA SHALL NOT BE RESPONSIBLE IN ANY EVENT FOR ERRORS IN THIS DOCUMENT or for any loss of data or income or any special, incidental, consequential, indirect or direct damages howsoever caused, that might arise from the use of this document or any contents of this document. </a:t>
            </a:r>
          </a:p>
          <a:p>
            <a:pPr marL="0" marR="0" lvl="0" indent="0" algn="l" defTabSz="914400" rtl="0" eaLnBrk="1" fontAlgn="auto" latinLnBrk="0" hangingPunct="1">
              <a:lnSpc>
                <a:spcPct val="100000"/>
              </a:lnSpc>
              <a:spcBef>
                <a:spcPts val="0"/>
              </a:spcBef>
              <a:spcAft>
                <a:spcPct val="0"/>
              </a:spcAft>
              <a:buClrTx/>
              <a:buSzTx/>
              <a:buFont typeface="Arial" panose="020B0604020202020204" pitchFamily="34" charset="0"/>
              <a:buNone/>
              <a:tabLst/>
              <a:defRPr/>
            </a:pPr>
            <a:endPar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ct val="0"/>
              </a:spcAft>
              <a:buClrTx/>
              <a:buSzTx/>
              <a:buFont typeface="Arial" panose="020B0604020202020204" pitchFamily="34" charset="0"/>
              <a:buNone/>
              <a:tabLst/>
              <a:defRPr/>
            </a:pP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This document and the product(s) it describes</a:t>
            </a:r>
            <a:b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b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are protected by copyright according to the</a:t>
            </a:r>
            <a:b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b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applicable laws. </a:t>
            </a:r>
          </a:p>
          <a:p>
            <a:pPr marL="0" marR="0" lvl="0" indent="0" algn="l" defTabSz="914400" rtl="0" eaLnBrk="1" fontAlgn="auto" latinLnBrk="0" hangingPunct="1">
              <a:lnSpc>
                <a:spcPct val="100000"/>
              </a:lnSpc>
              <a:spcBef>
                <a:spcPts val="0"/>
              </a:spcBef>
              <a:spcAft>
                <a:spcPct val="0"/>
              </a:spcAft>
              <a:buClrTx/>
              <a:buSzTx/>
              <a:buFont typeface="Arial" panose="020B0604020202020204" pitchFamily="34" charset="0"/>
              <a:buNone/>
              <a:tabLst/>
              <a:defRPr/>
            </a:pPr>
            <a:endPar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ct val="0"/>
              </a:spcAft>
              <a:buClrTx/>
              <a:buSzTx/>
              <a:buFont typeface="Arial" panose="020B0604020202020204" pitchFamily="34" charset="0"/>
              <a:buNone/>
              <a:tabLst/>
              <a:defRPr/>
            </a:pPr>
            <a:r>
              <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Arial" panose="020B0604020202020204" pitchFamily="34" charset="0"/>
              </a:rPr>
              <a:t>Nokia is a registered trademark of Nokia Corporation. Other product and company names mentioned herein may be trademarks or trade names of their respective owners.</a:t>
            </a:r>
            <a:endParaRPr kumimoji="0" lang="en-US" sz="900" b="0" i="0" u="none" strike="noStrike" kern="1200" cap="none" spc="0" normalizeH="0" baseline="0" noProof="0" dirty="0">
              <a:ln>
                <a:noFill/>
              </a:ln>
              <a:effectLst/>
              <a:uLnTx/>
              <a:uFillTx/>
              <a:latin typeface="Nokia Pure Text Light" panose="020B0403020202020204" pitchFamily="34" charset="0"/>
              <a:ea typeface="Nokia Pure Text Light" panose="020B0403020202020204" pitchFamily="34" charset="0"/>
              <a:cs typeface="+mn-cs"/>
            </a:endParaRPr>
          </a:p>
        </p:txBody>
      </p:sp>
      <p:cxnSp>
        <p:nvCxnSpPr>
          <p:cNvPr id="11" name="Straight Connector 10">
            <a:extLst>
              <a:ext uri="{FF2B5EF4-FFF2-40B4-BE49-F238E27FC236}">
                <a16:creationId xmlns:a16="http://schemas.microsoft.com/office/drawing/2014/main" id="{CAA3E0A3-741D-424C-860E-ED01C8EBD767}"/>
              </a:ext>
            </a:extLst>
          </p:cNvPr>
          <p:cNvCxnSpPr/>
          <p:nvPr/>
        </p:nvCxnSpPr>
        <p:spPr>
          <a:xfrm>
            <a:off x="417600" y="4361792"/>
            <a:ext cx="8318251" cy="0"/>
          </a:xfrm>
          <a:prstGeom prst="line">
            <a:avLst/>
          </a:prstGeom>
          <a:noFill/>
          <a:ln w="9525" cap="flat" cmpd="sng" algn="ctr">
            <a:solidFill>
              <a:schemeClr val="tx1"/>
            </a:solidFill>
            <a:prstDash val="solid"/>
          </a:ln>
          <a:effectLst/>
        </p:spPr>
      </p:cxnSp>
    </p:spTree>
    <p:extLst>
      <p:ext uri="{BB962C8B-B14F-4D97-AF65-F5344CB8AC3E}">
        <p14:creationId xmlns:p14="http://schemas.microsoft.com/office/powerpoint/2010/main" val="2903654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BCC5C3-223C-2A27-C295-089F654053FC}"/>
              </a:ext>
            </a:extLst>
          </p:cNvPr>
          <p:cNvSpPr>
            <a:spLocks noGrp="1"/>
          </p:cNvSpPr>
          <p:nvPr>
            <p:ph type="body" sz="quarter" idx="12"/>
          </p:nvPr>
        </p:nvSpPr>
        <p:spPr/>
        <p:txBody>
          <a:bodyPr/>
          <a:lstStyle/>
          <a:p>
            <a:r>
              <a:rPr lang="en-US" dirty="0"/>
              <a:t>D</a:t>
            </a:r>
            <a:r>
              <a:rPr lang="en-BE" dirty="0"/>
              <a:t>DoS traffic and attack trends - 2024</a:t>
            </a:r>
            <a:endParaRPr lang="en-US" dirty="0"/>
          </a:p>
        </p:txBody>
      </p:sp>
      <p:graphicFrame>
        <p:nvGraphicFramePr>
          <p:cNvPr id="8" name="Object 7">
            <a:extLst>
              <a:ext uri="{FF2B5EF4-FFF2-40B4-BE49-F238E27FC236}">
                <a16:creationId xmlns:a16="http://schemas.microsoft.com/office/drawing/2014/main" id="{794DA23B-A4F1-F4B8-550C-22F9A5472316}"/>
              </a:ext>
            </a:extLst>
          </p:cNvPr>
          <p:cNvGraphicFramePr>
            <a:graphicFrameLocks noChangeAspect="1"/>
          </p:cNvGraphicFramePr>
          <p:nvPr/>
        </p:nvGraphicFramePr>
        <p:xfrm>
          <a:off x="5937250" y="312645"/>
          <a:ext cx="2434857" cy="1369607"/>
        </p:xfrm>
        <a:graphic>
          <a:graphicData uri="http://schemas.openxmlformats.org/presentationml/2006/ole">
            <mc:AlternateContent xmlns:mc="http://schemas.openxmlformats.org/markup-compatibility/2006">
              <mc:Choice xmlns:v="urn:schemas-microsoft-com:vml" Requires="v">
                <p:oleObj spid="_x0000_s1026" name="Acrobat Document" r:id="rId4" imgW="18288000" imgH="10287000" progId="Acrobat.Document.DC">
                  <p:embed/>
                </p:oleObj>
              </mc:Choice>
              <mc:Fallback>
                <p:oleObj name="Acrobat Document" r:id="rId4" imgW="18288000" imgH="10287000" progId="Acrobat.Document.DC">
                  <p:embed/>
                  <p:pic>
                    <p:nvPicPr>
                      <p:cNvPr id="8" name="Object 7">
                        <a:extLst>
                          <a:ext uri="{FF2B5EF4-FFF2-40B4-BE49-F238E27FC236}">
                            <a16:creationId xmlns:a16="http://schemas.microsoft.com/office/drawing/2014/main" id="{794DA23B-A4F1-F4B8-550C-22F9A5472316}"/>
                          </a:ext>
                        </a:extLst>
                      </p:cNvPr>
                      <p:cNvPicPr/>
                      <p:nvPr/>
                    </p:nvPicPr>
                    <p:blipFill>
                      <a:blip r:embed="rId5"/>
                      <a:stretch>
                        <a:fillRect/>
                      </a:stretch>
                    </p:blipFill>
                    <p:spPr>
                      <a:xfrm>
                        <a:off x="5937250" y="312645"/>
                        <a:ext cx="2434857" cy="136960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7E1EA217-97AB-EEA6-9126-207E3E3C9AA9}"/>
              </a:ext>
            </a:extLst>
          </p:cNvPr>
          <p:cNvPicPr>
            <a:picLocks noChangeAspect="1"/>
          </p:cNvPicPr>
          <p:nvPr/>
        </p:nvPicPr>
        <p:blipFill>
          <a:blip r:embed="rId6"/>
          <a:stretch>
            <a:fillRect/>
          </a:stretch>
        </p:blipFill>
        <p:spPr>
          <a:xfrm>
            <a:off x="6357487" y="3038654"/>
            <a:ext cx="1594382" cy="1624465"/>
          </a:xfrm>
          <a:prstGeom prst="rect">
            <a:avLst/>
          </a:prstGeom>
        </p:spPr>
      </p:pic>
      <p:sp>
        <p:nvSpPr>
          <p:cNvPr id="11" name="TextBox 10">
            <a:extLst>
              <a:ext uri="{FF2B5EF4-FFF2-40B4-BE49-F238E27FC236}">
                <a16:creationId xmlns:a16="http://schemas.microsoft.com/office/drawing/2014/main" id="{0F9EE561-B8E6-645B-1D50-CD3969396F21}"/>
              </a:ext>
            </a:extLst>
          </p:cNvPr>
          <p:cNvSpPr txBox="1"/>
          <p:nvPr/>
        </p:nvSpPr>
        <p:spPr>
          <a:xfrm>
            <a:off x="5971610" y="83756"/>
            <a:ext cx="2347145" cy="200808"/>
          </a:xfrm>
          <a:prstGeom prst="rect">
            <a:avLst/>
          </a:prstGeom>
          <a:noFill/>
          <a:ln>
            <a:noFill/>
          </a:ln>
        </p:spPr>
        <p:txBody>
          <a:bodyPr wrap="none" lIns="0" tIns="0" rIns="0" bIns="0" rtlCol="0">
            <a:noAutofit/>
          </a:bodyPr>
          <a:lstStyle/>
          <a:p>
            <a:pPr defTabSz="180000">
              <a:spcAft>
                <a:spcPts val="300"/>
              </a:spcAft>
              <a:tabLst>
                <a:tab pos="180000" algn="l"/>
              </a:tabLst>
            </a:pPr>
            <a:r>
              <a:rPr kumimoji="0" lang="en-BE" sz="1200" b="0" i="0" u="none" strike="noStrike" kern="1200" cap="none" spc="0" normalizeH="0" baseline="0" noProof="0" dirty="0">
                <a:ln>
                  <a:noFill/>
                </a:ln>
                <a:solidFill>
                  <a:schemeClr val="tx2"/>
                </a:solidFill>
                <a:effectLst/>
                <a:uLnTx/>
                <a:uFillTx/>
                <a:latin typeface="Nokia Pure Text Light"/>
                <a:hlinkClick r:id="rId7"/>
              </a:rPr>
              <a:t>Nokia </a:t>
            </a:r>
            <a:r>
              <a:rPr lang="fr-BE" sz="1200" b="0" i="0" dirty="0" err="1">
                <a:solidFill>
                  <a:srgbClr val="333333"/>
                </a:solidFill>
                <a:effectLst/>
                <a:latin typeface="NokiaPureText-Light"/>
                <a:hlinkClick r:id="rId7"/>
              </a:rPr>
              <a:t>Threat</a:t>
            </a:r>
            <a:r>
              <a:rPr lang="fr-BE" sz="1200" b="0" i="0" dirty="0">
                <a:solidFill>
                  <a:srgbClr val="333333"/>
                </a:solidFill>
                <a:effectLst/>
                <a:latin typeface="NokiaPureText-Light"/>
                <a:hlinkClick r:id="rId7"/>
              </a:rPr>
              <a:t> Intelligence Report 2024</a:t>
            </a:r>
            <a:endParaRPr lang="fr-BE" sz="1200" b="0" i="0" dirty="0">
              <a:solidFill>
                <a:srgbClr val="333333"/>
              </a:solidFill>
              <a:effectLst/>
              <a:latin typeface="NokiaPureText-Light"/>
            </a:endParaRPr>
          </a:p>
          <a:p>
            <a:pPr marL="0" marR="0" indent="0" algn="l" defTabSz="180000" rtl="0" eaLnBrk="1" fontAlgn="auto" latinLnBrk="0" hangingPunct="1">
              <a:lnSpc>
                <a:spcPct val="100000"/>
              </a:lnSpc>
              <a:spcBef>
                <a:spcPts val="0"/>
              </a:spcBef>
              <a:spcAft>
                <a:spcPts val="300"/>
              </a:spcAft>
              <a:buClrTx/>
              <a:buSzTx/>
              <a:buFont typeface="+mj-lt"/>
              <a:buNone/>
              <a:tabLst>
                <a:tab pos="180000" algn="l"/>
              </a:tabLst>
            </a:pPr>
            <a:endParaRPr kumimoji="0" lang="en-BE" sz="1200" b="0" i="0" u="none" strike="noStrike" kern="1200" cap="none" spc="0" normalizeH="0" baseline="0" noProof="0" dirty="0">
              <a:ln>
                <a:noFill/>
              </a:ln>
              <a:solidFill>
                <a:schemeClr val="tx2"/>
              </a:solidFill>
              <a:effectLst/>
              <a:uLnTx/>
              <a:uFillTx/>
              <a:latin typeface="Nokia Pure Text Light"/>
              <a:ea typeface="+mn-ea"/>
              <a:cs typeface="+mn-cs"/>
            </a:endParaRPr>
          </a:p>
        </p:txBody>
      </p:sp>
      <p:pic>
        <p:nvPicPr>
          <p:cNvPr id="14" name="Picture 13">
            <a:extLst>
              <a:ext uri="{FF2B5EF4-FFF2-40B4-BE49-F238E27FC236}">
                <a16:creationId xmlns:a16="http://schemas.microsoft.com/office/drawing/2014/main" id="{7309B23C-E81C-1277-8407-AC0D24C85CBB}"/>
              </a:ext>
            </a:extLst>
          </p:cNvPr>
          <p:cNvPicPr>
            <a:picLocks noChangeAspect="1"/>
          </p:cNvPicPr>
          <p:nvPr/>
        </p:nvPicPr>
        <p:blipFill>
          <a:blip r:embed="rId8"/>
          <a:stretch>
            <a:fillRect/>
          </a:stretch>
        </p:blipFill>
        <p:spPr>
          <a:xfrm>
            <a:off x="5937250" y="1682252"/>
            <a:ext cx="2410448" cy="1356402"/>
          </a:xfrm>
          <a:prstGeom prst="rect">
            <a:avLst/>
          </a:prstGeom>
        </p:spPr>
      </p:pic>
      <p:sp>
        <p:nvSpPr>
          <p:cNvPr id="18" name="Arrow: Down 17">
            <a:extLst>
              <a:ext uri="{FF2B5EF4-FFF2-40B4-BE49-F238E27FC236}">
                <a16:creationId xmlns:a16="http://schemas.microsoft.com/office/drawing/2014/main" id="{78AF592E-3802-53A3-4743-F3A1FAD5271E}"/>
              </a:ext>
            </a:extLst>
          </p:cNvPr>
          <p:cNvSpPr/>
          <p:nvPr/>
        </p:nvSpPr>
        <p:spPr>
          <a:xfrm rot="10800000">
            <a:off x="277078" y="1088118"/>
            <a:ext cx="1489318" cy="1333620"/>
          </a:xfrm>
          <a:prstGeom prst="downArrow">
            <a:avLst>
              <a:gd name="adj1" fmla="val 84826"/>
              <a:gd name="adj2" fmla="val 1327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BE" sz="1200" dirty="0">
              <a:solidFill>
                <a:schemeClr val="tx2"/>
              </a:solidFill>
            </a:endParaRPr>
          </a:p>
        </p:txBody>
      </p:sp>
      <p:sp>
        <p:nvSpPr>
          <p:cNvPr id="22" name="TextBox 21">
            <a:extLst>
              <a:ext uri="{FF2B5EF4-FFF2-40B4-BE49-F238E27FC236}">
                <a16:creationId xmlns:a16="http://schemas.microsoft.com/office/drawing/2014/main" id="{21D6A5AC-1218-6477-31E7-87917B76825C}"/>
              </a:ext>
            </a:extLst>
          </p:cNvPr>
          <p:cNvSpPr txBox="1"/>
          <p:nvPr/>
        </p:nvSpPr>
        <p:spPr>
          <a:xfrm>
            <a:off x="488552" y="1446053"/>
            <a:ext cx="1066800" cy="914400"/>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lang="en-BE" dirty="0">
                <a:solidFill>
                  <a:schemeClr val="bg1"/>
                </a:solidFill>
                <a:latin typeface="Nokia Pure Text Light"/>
              </a:rPr>
              <a:t>DNS</a:t>
            </a:r>
            <a:r>
              <a:rPr kumimoji="0" lang="en-BE" sz="1200" b="0" i="0" u="none" strike="noStrike" kern="1200" cap="none" spc="0" normalizeH="0" baseline="0" noProof="0" dirty="0">
                <a:ln>
                  <a:noFill/>
                </a:ln>
                <a:solidFill>
                  <a:schemeClr val="bg1"/>
                </a:solidFill>
                <a:effectLst/>
                <a:uLnTx/>
                <a:uFillTx/>
                <a:latin typeface="Nokia Pure Text Light"/>
                <a:ea typeface="+mn-ea"/>
                <a:cs typeface="+mn-cs"/>
              </a:rPr>
              <a:t> </a:t>
            </a:r>
          </a:p>
          <a:p>
            <a:pPr algn="ctr" defTabSz="180000">
              <a:spcAft>
                <a:spcPts val="300"/>
              </a:spcAft>
              <a:tabLst>
                <a:tab pos="180000" algn="l"/>
              </a:tabLst>
            </a:pPr>
            <a:r>
              <a:rPr kumimoji="0" lang="en-BE" sz="1100" b="0" i="0" u="none" strike="noStrike" kern="1200" cap="none" spc="0" normalizeH="0" baseline="0" noProof="0" dirty="0">
                <a:ln>
                  <a:noFill/>
                </a:ln>
                <a:solidFill>
                  <a:schemeClr val="bg1"/>
                </a:solidFill>
                <a:effectLst/>
                <a:uLnTx/>
                <a:uFillTx/>
                <a:latin typeface="Nokia Pure Text Light"/>
                <a:ea typeface="+mn-ea"/>
                <a:cs typeface="+mn-cs"/>
              </a:rPr>
              <a:t>#1 vector</a:t>
            </a:r>
          </a:p>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kumimoji="0" lang="en-BE" sz="1100" b="0" i="0" u="none" strike="noStrike" kern="1200" cap="none" spc="0" normalizeH="0" baseline="0" noProof="0" dirty="0">
                <a:ln>
                  <a:noFill/>
                </a:ln>
                <a:solidFill>
                  <a:schemeClr val="bg1"/>
                </a:solidFill>
                <a:effectLst/>
                <a:uLnTx/>
                <a:uFillTx/>
                <a:latin typeface="Nokia Pure Text Light"/>
                <a:ea typeface="+mn-ea"/>
                <a:cs typeface="+mn-cs"/>
              </a:rPr>
              <a:t>36% of attacks</a:t>
            </a:r>
          </a:p>
        </p:txBody>
      </p:sp>
      <p:sp>
        <p:nvSpPr>
          <p:cNvPr id="23" name="Arrow: Down 22">
            <a:extLst>
              <a:ext uri="{FF2B5EF4-FFF2-40B4-BE49-F238E27FC236}">
                <a16:creationId xmlns:a16="http://schemas.microsoft.com/office/drawing/2014/main" id="{698E4D22-E45E-4EB6-5AC1-9C7A8D4C9FE1}"/>
              </a:ext>
            </a:extLst>
          </p:cNvPr>
          <p:cNvSpPr/>
          <p:nvPr/>
        </p:nvSpPr>
        <p:spPr>
          <a:xfrm rot="10800000">
            <a:off x="2069346" y="1088121"/>
            <a:ext cx="1489316" cy="1333621"/>
          </a:xfrm>
          <a:prstGeom prst="downArrow">
            <a:avLst>
              <a:gd name="adj1" fmla="val 84826"/>
              <a:gd name="adj2" fmla="val 1327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BE" sz="1200" dirty="0">
              <a:solidFill>
                <a:schemeClr val="tx2"/>
              </a:solidFill>
            </a:endParaRPr>
          </a:p>
        </p:txBody>
      </p:sp>
      <p:sp>
        <p:nvSpPr>
          <p:cNvPr id="24" name="TextBox 23">
            <a:extLst>
              <a:ext uri="{FF2B5EF4-FFF2-40B4-BE49-F238E27FC236}">
                <a16:creationId xmlns:a16="http://schemas.microsoft.com/office/drawing/2014/main" id="{59BF1381-76EC-26B6-184C-0FF593A4C6C9}"/>
              </a:ext>
            </a:extLst>
          </p:cNvPr>
          <p:cNvSpPr txBox="1"/>
          <p:nvPr/>
        </p:nvSpPr>
        <p:spPr>
          <a:xfrm>
            <a:off x="2227794" y="1328262"/>
            <a:ext cx="1160882" cy="914400"/>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lang="en-BE" dirty="0">
                <a:solidFill>
                  <a:schemeClr val="bg1"/>
                </a:solidFill>
                <a:latin typeface="Nokia Pure Text Light"/>
              </a:rPr>
              <a:t>Botnets</a:t>
            </a:r>
            <a:endParaRPr kumimoji="0" lang="en-BE" sz="1200" b="0" i="0" u="none" strike="noStrike" kern="1200" cap="none" spc="0" normalizeH="0" baseline="0" noProof="0" dirty="0">
              <a:ln>
                <a:noFill/>
              </a:ln>
              <a:solidFill>
                <a:schemeClr val="bg1"/>
              </a:solidFill>
              <a:effectLst/>
              <a:uLnTx/>
              <a:uFillTx/>
              <a:latin typeface="Nokia Pure Text Light"/>
              <a:ea typeface="+mn-ea"/>
              <a:cs typeface="+mn-cs"/>
            </a:endParaRPr>
          </a:p>
          <a:p>
            <a:pPr algn="ctr" defTabSz="180000">
              <a:spcAft>
                <a:spcPts val="300"/>
              </a:spcAft>
              <a:tabLst>
                <a:tab pos="180000" algn="l"/>
              </a:tabLst>
            </a:pPr>
            <a:r>
              <a:rPr kumimoji="0" lang="en-BE" sz="1100" b="0" i="0" u="none" strike="noStrike" kern="1200" cap="none" spc="0" normalizeH="0" baseline="0" noProof="0" dirty="0">
                <a:ln>
                  <a:noFill/>
                </a:ln>
                <a:solidFill>
                  <a:schemeClr val="bg1"/>
                </a:solidFill>
                <a:effectLst/>
                <a:uLnTx/>
                <a:uFillTx/>
                <a:latin typeface="Nokia Pure Text Light"/>
                <a:ea typeface="+mn-ea"/>
                <a:cs typeface="+mn-cs"/>
              </a:rPr>
              <a:t>1M active bots</a:t>
            </a:r>
          </a:p>
          <a:p>
            <a:pPr algn="ctr" defTabSz="180000">
              <a:spcAft>
                <a:spcPts val="300"/>
              </a:spcAft>
              <a:tabLst>
                <a:tab pos="180000" algn="l"/>
              </a:tabLst>
            </a:pPr>
            <a:r>
              <a:rPr kumimoji="0" lang="en-BE" sz="1100" b="0" i="0" u="none" strike="noStrike" kern="1200" cap="none" spc="0" normalizeH="0" baseline="0" noProof="0" dirty="0">
                <a:ln>
                  <a:noFill/>
                </a:ln>
                <a:solidFill>
                  <a:schemeClr val="bg1"/>
                </a:solidFill>
                <a:effectLst/>
                <a:uLnTx/>
                <a:uFillTx/>
                <a:latin typeface="Nokia Pure Text Light"/>
                <a:ea typeface="+mn-ea"/>
                <a:cs typeface="+mn-cs"/>
              </a:rPr>
              <a:t>60% of at</a:t>
            </a:r>
            <a:r>
              <a:rPr kumimoji="0" lang="fr-BE" sz="1100" b="0" i="0" u="none" strike="noStrike" kern="1200" cap="none" spc="0" normalizeH="0" baseline="0" noProof="0" dirty="0">
                <a:ln>
                  <a:noFill/>
                </a:ln>
                <a:solidFill>
                  <a:schemeClr val="bg1"/>
                </a:solidFill>
                <a:effectLst/>
                <a:uLnTx/>
                <a:uFillTx/>
                <a:latin typeface="Nokia Pure Text Light"/>
                <a:ea typeface="+mn-ea"/>
                <a:cs typeface="+mn-cs"/>
              </a:rPr>
              <a:t>t</a:t>
            </a:r>
            <a:r>
              <a:rPr kumimoji="0" lang="en-BE" sz="1100" b="0" i="0" u="none" strike="noStrike" kern="1200" cap="none" spc="0" normalizeH="0" baseline="0" noProof="0" dirty="0">
                <a:ln>
                  <a:noFill/>
                </a:ln>
                <a:solidFill>
                  <a:schemeClr val="bg1"/>
                </a:solidFill>
                <a:effectLst/>
                <a:uLnTx/>
                <a:uFillTx/>
                <a:latin typeface="Nokia Pure Text Light"/>
                <a:ea typeface="+mn-ea"/>
                <a:cs typeface="+mn-cs"/>
              </a:rPr>
              <a:t>acks use &lt; 100 bots</a:t>
            </a:r>
          </a:p>
        </p:txBody>
      </p:sp>
      <p:sp>
        <p:nvSpPr>
          <p:cNvPr id="25" name="Arrow: Down 24">
            <a:extLst>
              <a:ext uri="{FF2B5EF4-FFF2-40B4-BE49-F238E27FC236}">
                <a16:creationId xmlns:a16="http://schemas.microsoft.com/office/drawing/2014/main" id="{8A0A3AD6-A097-0C45-A6A8-94B5CBF65095}"/>
              </a:ext>
            </a:extLst>
          </p:cNvPr>
          <p:cNvSpPr/>
          <p:nvPr/>
        </p:nvSpPr>
        <p:spPr>
          <a:xfrm rot="10800000">
            <a:off x="3836746" y="1088118"/>
            <a:ext cx="1470508" cy="1333625"/>
          </a:xfrm>
          <a:prstGeom prst="downArrow">
            <a:avLst>
              <a:gd name="adj1" fmla="val 84826"/>
              <a:gd name="adj2" fmla="val 1327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BE" sz="1200" dirty="0">
              <a:solidFill>
                <a:schemeClr val="tx2"/>
              </a:solidFill>
            </a:endParaRPr>
          </a:p>
        </p:txBody>
      </p:sp>
      <p:sp>
        <p:nvSpPr>
          <p:cNvPr id="27" name="Arrow: Down 26">
            <a:extLst>
              <a:ext uri="{FF2B5EF4-FFF2-40B4-BE49-F238E27FC236}">
                <a16:creationId xmlns:a16="http://schemas.microsoft.com/office/drawing/2014/main" id="{E1E91DB8-05C2-50D3-1A5D-E00548D3846A}"/>
              </a:ext>
            </a:extLst>
          </p:cNvPr>
          <p:cNvSpPr/>
          <p:nvPr/>
        </p:nvSpPr>
        <p:spPr>
          <a:xfrm rot="10800000">
            <a:off x="277081" y="2926245"/>
            <a:ext cx="1489316" cy="1257596"/>
          </a:xfrm>
          <a:prstGeom prst="downArrow">
            <a:avLst>
              <a:gd name="adj1" fmla="val 84826"/>
              <a:gd name="adj2" fmla="val 1327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BE" sz="1200" dirty="0">
              <a:solidFill>
                <a:schemeClr val="tx2"/>
              </a:solidFill>
            </a:endParaRPr>
          </a:p>
        </p:txBody>
      </p:sp>
      <p:sp>
        <p:nvSpPr>
          <p:cNvPr id="28" name="TextBox 27">
            <a:extLst>
              <a:ext uri="{FF2B5EF4-FFF2-40B4-BE49-F238E27FC236}">
                <a16:creationId xmlns:a16="http://schemas.microsoft.com/office/drawing/2014/main" id="{8E11C94B-0352-A444-2CB3-EC75FCD2E21C}"/>
              </a:ext>
            </a:extLst>
          </p:cNvPr>
          <p:cNvSpPr txBox="1"/>
          <p:nvPr/>
        </p:nvSpPr>
        <p:spPr>
          <a:xfrm>
            <a:off x="3941987" y="1334173"/>
            <a:ext cx="1260025" cy="914400"/>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spcBef>
                <a:spcPts val="0"/>
              </a:spcBef>
              <a:buClrTx/>
              <a:buSzTx/>
              <a:buFont typeface="+mj-lt"/>
              <a:buNone/>
              <a:tabLst>
                <a:tab pos="180000" algn="l"/>
              </a:tabLst>
            </a:pPr>
            <a:r>
              <a:rPr lang="en-BE" sz="1600" dirty="0">
                <a:solidFill>
                  <a:schemeClr val="bg1"/>
                </a:solidFill>
                <a:latin typeface="Nokia Pure Text Light"/>
              </a:rPr>
              <a:t>Residential Proxy abuse</a:t>
            </a:r>
            <a:endParaRPr kumimoji="0" lang="en-BE" sz="1100" b="0" i="0" u="none" strike="noStrike" kern="1200" cap="none" spc="0" normalizeH="0" baseline="0" noProof="0" dirty="0">
              <a:ln>
                <a:noFill/>
              </a:ln>
              <a:solidFill>
                <a:schemeClr val="bg1"/>
              </a:solidFill>
              <a:effectLst/>
              <a:uLnTx/>
              <a:uFillTx/>
              <a:latin typeface="Nokia Pure Text Light"/>
              <a:ea typeface="+mn-ea"/>
              <a:cs typeface="+mn-cs"/>
            </a:endParaRPr>
          </a:p>
          <a:p>
            <a:pPr algn="ctr" defTabSz="180000">
              <a:spcAft>
                <a:spcPts val="300"/>
              </a:spcAft>
              <a:tabLst>
                <a:tab pos="180000" algn="l"/>
              </a:tabLst>
            </a:pPr>
            <a:r>
              <a:rPr kumimoji="0" lang="en-BE" sz="1050" b="0" i="0" u="none" strike="noStrike" kern="1200" cap="none" spc="0" normalizeH="0" baseline="0" noProof="0" dirty="0">
                <a:ln>
                  <a:noFill/>
                </a:ln>
                <a:solidFill>
                  <a:schemeClr val="bg1"/>
                </a:solidFill>
                <a:effectLst/>
                <a:uLnTx/>
                <a:uFillTx/>
                <a:latin typeface="Nokia Pure Text Light"/>
                <a:ea typeface="+mn-ea"/>
                <a:cs typeface="+mn-cs"/>
              </a:rPr>
              <a:t>Leveraging </a:t>
            </a:r>
            <a:r>
              <a:rPr kumimoji="0" lang="fr-BE" sz="1050" b="0" i="0" u="none" strike="noStrike" kern="1200" cap="none" spc="0" normalizeH="0" baseline="0" noProof="0" dirty="0">
                <a:ln>
                  <a:noFill/>
                </a:ln>
                <a:solidFill>
                  <a:schemeClr val="bg1"/>
                </a:solidFill>
                <a:effectLst/>
                <a:uLnTx/>
                <a:uFillTx/>
                <a:latin typeface="Nokia Pure Text Light"/>
                <a:ea typeface="+mn-ea"/>
                <a:cs typeface="+mn-cs"/>
              </a:rPr>
              <a:t>M</a:t>
            </a:r>
            <a:r>
              <a:rPr kumimoji="0" lang="en-BE" sz="1050" b="0" i="0" u="none" strike="noStrike" kern="1200" cap="none" spc="0" normalizeH="0" baseline="0" noProof="0" dirty="0" err="1">
                <a:ln>
                  <a:noFill/>
                </a:ln>
                <a:solidFill>
                  <a:schemeClr val="bg1"/>
                </a:solidFill>
                <a:effectLst/>
                <a:uLnTx/>
                <a:uFillTx/>
                <a:latin typeface="Nokia Pure Text Light"/>
                <a:ea typeface="+mn-ea"/>
                <a:cs typeface="+mn-cs"/>
              </a:rPr>
              <a:t>illions</a:t>
            </a:r>
            <a:r>
              <a:rPr kumimoji="0" lang="en-BE" sz="1050" b="0" i="0" u="none" strike="noStrike" kern="1200" cap="none" spc="0" normalizeH="0" baseline="0" noProof="0" dirty="0">
                <a:ln>
                  <a:noFill/>
                </a:ln>
                <a:solidFill>
                  <a:schemeClr val="bg1"/>
                </a:solidFill>
                <a:effectLst/>
                <a:uLnTx/>
                <a:uFillTx/>
                <a:latin typeface="Nokia Pure Text Light"/>
                <a:ea typeface="+mn-ea"/>
                <a:cs typeface="+mn-cs"/>
              </a:rPr>
              <a:t> of residential IP’s in “free” VPN services</a:t>
            </a:r>
          </a:p>
        </p:txBody>
      </p:sp>
      <p:sp>
        <p:nvSpPr>
          <p:cNvPr id="29" name="Arrow: Down 28">
            <a:extLst>
              <a:ext uri="{FF2B5EF4-FFF2-40B4-BE49-F238E27FC236}">
                <a16:creationId xmlns:a16="http://schemas.microsoft.com/office/drawing/2014/main" id="{5D5C9100-F23F-0724-7BB3-682318E38B13}"/>
              </a:ext>
            </a:extLst>
          </p:cNvPr>
          <p:cNvSpPr/>
          <p:nvPr/>
        </p:nvSpPr>
        <p:spPr>
          <a:xfrm>
            <a:off x="3836746" y="2926245"/>
            <a:ext cx="1489316" cy="1257596"/>
          </a:xfrm>
          <a:prstGeom prst="downArrow">
            <a:avLst>
              <a:gd name="adj1" fmla="val 84826"/>
              <a:gd name="adj2" fmla="val 1327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BE" sz="1200" dirty="0">
              <a:solidFill>
                <a:schemeClr val="tx2"/>
              </a:solidFill>
            </a:endParaRPr>
          </a:p>
        </p:txBody>
      </p:sp>
      <p:sp>
        <p:nvSpPr>
          <p:cNvPr id="30" name="TextBox 29">
            <a:extLst>
              <a:ext uri="{FF2B5EF4-FFF2-40B4-BE49-F238E27FC236}">
                <a16:creationId xmlns:a16="http://schemas.microsoft.com/office/drawing/2014/main" id="{087D6ECA-A6FD-70D5-D159-DA68244D5A8F}"/>
              </a:ext>
            </a:extLst>
          </p:cNvPr>
          <p:cNvSpPr txBox="1"/>
          <p:nvPr/>
        </p:nvSpPr>
        <p:spPr>
          <a:xfrm>
            <a:off x="3991559" y="2966760"/>
            <a:ext cx="1160882" cy="1059375"/>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lang="en-BE" dirty="0">
                <a:solidFill>
                  <a:schemeClr val="bg1"/>
                </a:solidFill>
                <a:latin typeface="Nokia Pure Text Light"/>
              </a:rPr>
              <a:t>Duration</a:t>
            </a:r>
            <a:endParaRPr kumimoji="0" lang="en-BE" sz="1200" b="0" i="0" u="none" strike="noStrike" kern="1200" cap="none" spc="0" normalizeH="0" baseline="0" noProof="0" dirty="0">
              <a:ln>
                <a:noFill/>
              </a:ln>
              <a:solidFill>
                <a:schemeClr val="bg1"/>
              </a:solidFill>
              <a:effectLst/>
              <a:uLnTx/>
              <a:uFillTx/>
              <a:latin typeface="Nokia Pure Text Light"/>
              <a:ea typeface="+mn-ea"/>
              <a:cs typeface="+mn-cs"/>
            </a:endParaRPr>
          </a:p>
          <a:p>
            <a:pPr algn="ctr" defTabSz="180000">
              <a:spcAft>
                <a:spcPts val="300"/>
              </a:spcAft>
              <a:tabLst>
                <a:tab pos="180000" algn="l"/>
              </a:tabLst>
            </a:pPr>
            <a:r>
              <a:rPr kumimoji="0" lang="en-BE" sz="1100" b="0" i="0" u="none" strike="noStrike" kern="1200" cap="none" spc="0" normalizeH="0" baseline="0" noProof="0" dirty="0">
                <a:ln>
                  <a:noFill/>
                </a:ln>
                <a:solidFill>
                  <a:schemeClr val="bg1"/>
                </a:solidFill>
                <a:effectLst/>
                <a:uLnTx/>
                <a:uFillTx/>
                <a:latin typeface="Nokia Pure Text Light"/>
                <a:ea typeface="+mn-ea"/>
                <a:cs typeface="+mn-cs"/>
              </a:rPr>
              <a:t>44% lasts </a:t>
            </a:r>
          </a:p>
          <a:p>
            <a:pPr algn="ctr" defTabSz="180000">
              <a:spcAft>
                <a:spcPts val="300"/>
              </a:spcAft>
              <a:tabLst>
                <a:tab pos="180000" algn="l"/>
              </a:tabLst>
            </a:pPr>
            <a:r>
              <a:rPr kumimoji="0" lang="en-BE" sz="1100" b="0" i="0" u="none" strike="noStrike" kern="1200" cap="none" spc="0" normalizeH="0" baseline="0" noProof="0" dirty="0">
                <a:ln>
                  <a:noFill/>
                </a:ln>
                <a:solidFill>
                  <a:schemeClr val="bg1"/>
                </a:solidFill>
                <a:effectLst/>
                <a:uLnTx/>
                <a:uFillTx/>
                <a:latin typeface="Nokia Pure Text Light"/>
                <a:ea typeface="+mn-ea"/>
                <a:cs typeface="+mn-cs"/>
              </a:rPr>
              <a:t>&lt; 5 minutes</a:t>
            </a:r>
          </a:p>
          <a:p>
            <a:pPr algn="ctr" defTabSz="180000">
              <a:spcAft>
                <a:spcPts val="300"/>
              </a:spcAft>
              <a:tabLst>
                <a:tab pos="180000" algn="l"/>
              </a:tabLst>
            </a:pPr>
            <a:r>
              <a:rPr lang="en-BE" sz="1100" dirty="0">
                <a:solidFill>
                  <a:schemeClr val="bg1"/>
                </a:solidFill>
                <a:latin typeface="Nokia Pure Text Light"/>
              </a:rPr>
              <a:t>But higher frequency</a:t>
            </a:r>
            <a:endParaRPr kumimoji="0" lang="en-BE" sz="1100" b="0" i="0" u="none" strike="noStrike" kern="1200" cap="none" spc="0" normalizeH="0" baseline="0" noProof="0" dirty="0">
              <a:ln>
                <a:noFill/>
              </a:ln>
              <a:solidFill>
                <a:schemeClr val="bg1"/>
              </a:solidFill>
              <a:effectLst/>
              <a:uLnTx/>
              <a:uFillTx/>
              <a:latin typeface="Nokia Pure Text Light"/>
              <a:ea typeface="+mn-ea"/>
              <a:cs typeface="+mn-cs"/>
            </a:endParaRPr>
          </a:p>
        </p:txBody>
      </p:sp>
      <p:sp>
        <p:nvSpPr>
          <p:cNvPr id="31" name="Arrow: Down 30">
            <a:extLst>
              <a:ext uri="{FF2B5EF4-FFF2-40B4-BE49-F238E27FC236}">
                <a16:creationId xmlns:a16="http://schemas.microsoft.com/office/drawing/2014/main" id="{4AA6C8F8-CAFE-0EE4-A794-CE56390563C3}"/>
              </a:ext>
            </a:extLst>
          </p:cNvPr>
          <p:cNvSpPr/>
          <p:nvPr/>
        </p:nvSpPr>
        <p:spPr>
          <a:xfrm rot="10800000">
            <a:off x="2069344" y="2926245"/>
            <a:ext cx="1489317" cy="1257596"/>
          </a:xfrm>
          <a:prstGeom prst="downArrow">
            <a:avLst>
              <a:gd name="adj1" fmla="val 84826"/>
              <a:gd name="adj2" fmla="val 1327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BE" sz="1200" dirty="0">
              <a:solidFill>
                <a:schemeClr val="tx2"/>
              </a:solidFill>
            </a:endParaRPr>
          </a:p>
        </p:txBody>
      </p:sp>
      <p:sp>
        <p:nvSpPr>
          <p:cNvPr id="32" name="TextBox 31">
            <a:extLst>
              <a:ext uri="{FF2B5EF4-FFF2-40B4-BE49-F238E27FC236}">
                <a16:creationId xmlns:a16="http://schemas.microsoft.com/office/drawing/2014/main" id="{3492FDFF-073B-334B-5CE9-243E48DCC33A}"/>
              </a:ext>
            </a:extLst>
          </p:cNvPr>
          <p:cNvSpPr txBox="1"/>
          <p:nvPr/>
        </p:nvSpPr>
        <p:spPr>
          <a:xfrm>
            <a:off x="2200579" y="3063076"/>
            <a:ext cx="1209040" cy="1053988"/>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kumimoji="0" lang="en-BE" sz="1600" b="0" i="0" u="none" strike="noStrike" kern="1200" cap="none" spc="0" normalizeH="0" baseline="0" noProof="0" dirty="0">
                <a:ln>
                  <a:noFill/>
                </a:ln>
                <a:solidFill>
                  <a:schemeClr val="bg1"/>
                </a:solidFill>
                <a:effectLst/>
                <a:uLnTx/>
                <a:uFillTx/>
                <a:latin typeface="Nokia Pure Text Light"/>
                <a:ea typeface="+mn-ea"/>
                <a:cs typeface="+mn-cs"/>
              </a:rPr>
              <a:t>AI &amp; automation</a:t>
            </a:r>
          </a:p>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lang="fr-BE" sz="1100" dirty="0">
                <a:solidFill>
                  <a:schemeClr val="bg1"/>
                </a:solidFill>
                <a:latin typeface="Nokia Pure Text Light"/>
              </a:rPr>
              <a:t>D</a:t>
            </a:r>
            <a:r>
              <a:rPr lang="en-BE" sz="1100" dirty="0">
                <a:solidFill>
                  <a:schemeClr val="bg1"/>
                </a:solidFill>
                <a:latin typeface="Nokia Pure Text Light"/>
              </a:rPr>
              <a:t>riving faster morphing attacks</a:t>
            </a:r>
            <a:endParaRPr kumimoji="0" lang="en-BE" sz="1100" b="0" i="0" u="none" strike="noStrike" kern="1200" cap="none" spc="0" normalizeH="0" baseline="0" noProof="0" dirty="0">
              <a:ln>
                <a:noFill/>
              </a:ln>
              <a:solidFill>
                <a:schemeClr val="bg1"/>
              </a:solidFill>
              <a:effectLst/>
              <a:uLnTx/>
              <a:uFillTx/>
              <a:latin typeface="Nokia Pure Text Light"/>
              <a:ea typeface="+mn-ea"/>
              <a:cs typeface="+mn-cs"/>
            </a:endParaRPr>
          </a:p>
        </p:txBody>
      </p:sp>
      <p:sp>
        <p:nvSpPr>
          <p:cNvPr id="33" name="TextBox 32">
            <a:extLst>
              <a:ext uri="{FF2B5EF4-FFF2-40B4-BE49-F238E27FC236}">
                <a16:creationId xmlns:a16="http://schemas.microsoft.com/office/drawing/2014/main" id="{D6035D49-B7AA-D752-D612-086FA496705F}"/>
              </a:ext>
            </a:extLst>
          </p:cNvPr>
          <p:cNvSpPr txBox="1"/>
          <p:nvPr/>
        </p:nvSpPr>
        <p:spPr>
          <a:xfrm>
            <a:off x="4406779" y="1140312"/>
            <a:ext cx="349250" cy="173604"/>
          </a:xfrm>
          <a:prstGeom prst="rect">
            <a:avLst/>
          </a:prstGeom>
          <a:noFill/>
          <a:ln>
            <a:noFill/>
          </a:ln>
        </p:spPr>
        <p:txBody>
          <a:bodyPr wrap="none" lIns="0" tIns="0" rIns="0" bIns="0" rtlCol="0">
            <a:noAutofit/>
          </a:bodyPr>
          <a:lstStyle/>
          <a:p>
            <a:pPr marL="0" marR="0" indent="0" algn="l" defTabSz="180000" rtl="0" eaLnBrk="1" fontAlgn="auto" latinLnBrk="0" hangingPunct="1">
              <a:lnSpc>
                <a:spcPct val="100000"/>
              </a:lnSpc>
              <a:spcBef>
                <a:spcPts val="0"/>
              </a:spcBef>
              <a:spcAft>
                <a:spcPts val="300"/>
              </a:spcAft>
              <a:buClrTx/>
              <a:buSzTx/>
              <a:buFont typeface="+mj-lt"/>
              <a:buNone/>
              <a:tabLst>
                <a:tab pos="180000" algn="l"/>
              </a:tabLst>
            </a:pPr>
            <a:r>
              <a:rPr kumimoji="0" lang="en-BE" sz="1200" b="0" i="0" u="none" strike="noStrike" kern="1200" cap="none" spc="0" normalizeH="0" baseline="0" noProof="0" dirty="0">
                <a:ln>
                  <a:noFill/>
                </a:ln>
                <a:solidFill>
                  <a:srgbClr val="FFFF00"/>
                </a:solidFill>
                <a:effectLst/>
                <a:uLnTx/>
                <a:uFillTx/>
                <a:latin typeface="Nokia Pure Text Light"/>
                <a:ea typeface="+mn-ea"/>
                <a:cs typeface="+mn-cs"/>
              </a:rPr>
              <a:t>New</a:t>
            </a:r>
          </a:p>
        </p:txBody>
      </p:sp>
      <p:sp>
        <p:nvSpPr>
          <p:cNvPr id="26" name="TextBox 25">
            <a:extLst>
              <a:ext uri="{FF2B5EF4-FFF2-40B4-BE49-F238E27FC236}">
                <a16:creationId xmlns:a16="http://schemas.microsoft.com/office/drawing/2014/main" id="{260F94B9-6EF1-1D17-9284-E594E2C68556}"/>
              </a:ext>
            </a:extLst>
          </p:cNvPr>
          <p:cNvSpPr txBox="1"/>
          <p:nvPr/>
        </p:nvSpPr>
        <p:spPr>
          <a:xfrm>
            <a:off x="486831" y="2966760"/>
            <a:ext cx="1066800" cy="914400"/>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buClrTx/>
              <a:buSzTx/>
              <a:buFont typeface="+mj-lt"/>
              <a:buNone/>
              <a:tabLst>
                <a:tab pos="180000" algn="l"/>
              </a:tabLst>
            </a:pPr>
            <a:r>
              <a:rPr lang="en-BE" dirty="0">
                <a:solidFill>
                  <a:schemeClr val="bg1"/>
                </a:solidFill>
                <a:latin typeface="Nokia Pure Text Light"/>
              </a:rPr>
              <a:t>Carpet bombing</a:t>
            </a:r>
          </a:p>
          <a:p>
            <a:pPr marL="0" marR="0" indent="0" algn="ctr" defTabSz="180000" rtl="0" eaLnBrk="1" fontAlgn="auto" latinLnBrk="0" hangingPunct="1">
              <a:lnSpc>
                <a:spcPct val="100000"/>
              </a:lnSpc>
              <a:buClrTx/>
              <a:buSzTx/>
              <a:buFont typeface="+mj-lt"/>
              <a:buNone/>
              <a:tabLst>
                <a:tab pos="180000" algn="l"/>
              </a:tabLst>
            </a:pPr>
            <a:r>
              <a:rPr kumimoji="0" lang="en-BE" sz="1100" b="0" i="0" u="none" strike="noStrike" kern="1200" cap="none" spc="0" normalizeH="0" baseline="0" noProof="0" dirty="0">
                <a:ln>
                  <a:noFill/>
                </a:ln>
                <a:solidFill>
                  <a:schemeClr val="bg1"/>
                </a:solidFill>
                <a:effectLst/>
                <a:uLnTx/>
                <a:uFillTx/>
                <a:latin typeface="Nokia Pure Text Light"/>
                <a:ea typeface="+mn-ea"/>
                <a:cs typeface="+mn-cs"/>
              </a:rPr>
              <a:t>on t</a:t>
            </a:r>
            <a:r>
              <a:rPr kumimoji="0" lang="fr-BE" sz="1100" b="0" i="0" u="none" strike="noStrike" kern="1200" cap="none" spc="0" normalizeH="0" baseline="0" noProof="0" dirty="0" err="1">
                <a:ln>
                  <a:noFill/>
                </a:ln>
                <a:solidFill>
                  <a:schemeClr val="bg1"/>
                </a:solidFill>
                <a:effectLst/>
                <a:uLnTx/>
                <a:uFillTx/>
                <a:latin typeface="Nokia Pure Text Light"/>
                <a:ea typeface="+mn-ea"/>
                <a:cs typeface="+mn-cs"/>
              </a:rPr>
              <a:t>he</a:t>
            </a:r>
            <a:r>
              <a:rPr kumimoji="0" lang="en-BE" sz="1100" b="0" i="0" u="none" strike="noStrike" kern="1200" cap="none" spc="0" normalizeH="0" baseline="0" noProof="0" dirty="0">
                <a:ln>
                  <a:noFill/>
                </a:ln>
                <a:solidFill>
                  <a:schemeClr val="bg1"/>
                </a:solidFill>
                <a:effectLst/>
                <a:uLnTx/>
                <a:uFillTx/>
                <a:latin typeface="Nokia Pure Text Light"/>
                <a:ea typeface="+mn-ea"/>
                <a:cs typeface="+mn-cs"/>
              </a:rPr>
              <a:t> rise</a:t>
            </a:r>
          </a:p>
          <a:p>
            <a:pPr algn="ctr" defTabSz="180000">
              <a:tabLst>
                <a:tab pos="180000" algn="l"/>
              </a:tabLst>
            </a:pPr>
            <a:r>
              <a:rPr kumimoji="0" lang="en-BE" sz="1100" b="0" i="0" u="none" strike="noStrike" kern="1200" cap="none" spc="0" normalizeH="0" baseline="0" noProof="0" dirty="0">
                <a:ln>
                  <a:noFill/>
                </a:ln>
                <a:solidFill>
                  <a:schemeClr val="bg1"/>
                </a:solidFill>
                <a:effectLst/>
                <a:uLnTx/>
                <a:uFillTx/>
                <a:latin typeface="Nokia Pure Text Light"/>
                <a:ea typeface="+mn-ea"/>
                <a:cs typeface="+mn-cs"/>
              </a:rPr>
              <a:t>13% to 256+ IPs</a:t>
            </a:r>
          </a:p>
          <a:p>
            <a:pPr algn="ctr" defTabSz="180000">
              <a:tabLst>
                <a:tab pos="180000" algn="l"/>
              </a:tabLst>
            </a:pPr>
            <a:r>
              <a:rPr kumimoji="0" lang="en-BE" sz="1100" b="0" i="0" u="none" strike="noStrike" kern="1200" cap="none" spc="0" normalizeH="0" baseline="0" noProof="0" dirty="0">
                <a:ln>
                  <a:noFill/>
                </a:ln>
                <a:solidFill>
                  <a:schemeClr val="bg1"/>
                </a:solidFill>
                <a:effectLst/>
                <a:uLnTx/>
                <a:uFillTx/>
                <a:latin typeface="Nokia Pure Text Light"/>
                <a:ea typeface="+mn-ea"/>
                <a:cs typeface="+mn-cs"/>
              </a:rPr>
              <a:t>2.8% to &gt;1K IPs</a:t>
            </a:r>
          </a:p>
          <a:p>
            <a:pPr algn="ctr" defTabSz="180000">
              <a:tabLst>
                <a:tab pos="180000" algn="l"/>
              </a:tabLst>
            </a:pPr>
            <a:r>
              <a:rPr lang="fr-BE" sz="1100" dirty="0">
                <a:solidFill>
                  <a:schemeClr val="bg1"/>
                </a:solidFill>
                <a:latin typeface="Nokia Pure Text Light"/>
              </a:rPr>
              <a:t>L</a:t>
            </a:r>
            <a:r>
              <a:rPr lang="en-BE" sz="1100" dirty="0" err="1">
                <a:solidFill>
                  <a:schemeClr val="bg1"/>
                </a:solidFill>
                <a:latin typeface="Nokia Pure Text Light"/>
              </a:rPr>
              <a:t>argest</a:t>
            </a:r>
            <a:r>
              <a:rPr lang="en-BE" sz="1100" dirty="0">
                <a:solidFill>
                  <a:schemeClr val="bg1"/>
                </a:solidFill>
                <a:latin typeface="Nokia Pure Text Light"/>
              </a:rPr>
              <a:t>: 16K IPs</a:t>
            </a:r>
            <a:endParaRPr kumimoji="0" lang="en-BE" sz="1100" b="0" i="0" u="none" strike="noStrike" kern="1200" cap="none" spc="0" normalizeH="0" baseline="0" noProof="0" dirty="0">
              <a:ln>
                <a:noFill/>
              </a:ln>
              <a:solidFill>
                <a:schemeClr val="bg1"/>
              </a:solidFill>
              <a:effectLst/>
              <a:uLnTx/>
              <a:uFillTx/>
              <a:latin typeface="Nokia Pure Text Light"/>
              <a:ea typeface="+mn-ea"/>
              <a:cs typeface="+mn-cs"/>
            </a:endParaRPr>
          </a:p>
        </p:txBody>
      </p:sp>
    </p:spTree>
    <p:extLst>
      <p:ext uri="{BB962C8B-B14F-4D97-AF65-F5344CB8AC3E}">
        <p14:creationId xmlns:p14="http://schemas.microsoft.com/office/powerpoint/2010/main" val="2512819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7EBF164-D4AC-53E1-970E-E5C26FB57899}"/>
              </a:ext>
            </a:extLst>
          </p:cNvPr>
          <p:cNvSpPr>
            <a:spLocks noGrp="1"/>
          </p:cNvSpPr>
          <p:nvPr>
            <p:ph type="body" sz="quarter" idx="12"/>
          </p:nvPr>
        </p:nvSpPr>
        <p:spPr/>
        <p:txBody>
          <a:bodyPr/>
          <a:lstStyle/>
          <a:p>
            <a:r>
              <a:rPr lang="en-US" dirty="0"/>
              <a:t>How do legacy DDoS tools detect DDoS?</a:t>
            </a:r>
          </a:p>
        </p:txBody>
      </p:sp>
      <p:sp>
        <p:nvSpPr>
          <p:cNvPr id="5" name="Text Placeholder 4">
            <a:extLst>
              <a:ext uri="{FF2B5EF4-FFF2-40B4-BE49-F238E27FC236}">
                <a16:creationId xmlns:a16="http://schemas.microsoft.com/office/drawing/2014/main" id="{86459FCD-4497-B78B-E887-862D16D81FF6}"/>
              </a:ext>
            </a:extLst>
          </p:cNvPr>
          <p:cNvSpPr>
            <a:spLocks noGrp="1"/>
          </p:cNvSpPr>
          <p:nvPr>
            <p:ph type="body" sz="quarter" idx="13"/>
          </p:nvPr>
        </p:nvSpPr>
        <p:spPr/>
        <p:txBody>
          <a:bodyPr/>
          <a:lstStyle/>
          <a:p>
            <a:r>
              <a:rPr lang="en-US" dirty="0">
                <a:solidFill>
                  <a:schemeClr val="accent1"/>
                </a:solidFill>
              </a:rPr>
              <a:t>Traffic is good… until it isn’t</a:t>
            </a:r>
          </a:p>
        </p:txBody>
      </p:sp>
      <p:sp>
        <p:nvSpPr>
          <p:cNvPr id="6" name="Text Placeholder 5">
            <a:extLst>
              <a:ext uri="{FF2B5EF4-FFF2-40B4-BE49-F238E27FC236}">
                <a16:creationId xmlns:a16="http://schemas.microsoft.com/office/drawing/2014/main" id="{118D29A6-4B1B-756D-6DC6-DCD22E443C18}"/>
              </a:ext>
            </a:extLst>
          </p:cNvPr>
          <p:cNvSpPr>
            <a:spLocks noGrp="1"/>
          </p:cNvSpPr>
          <p:nvPr>
            <p:ph type="body" sz="quarter" idx="15"/>
          </p:nvPr>
        </p:nvSpPr>
        <p:spPr/>
        <p:txBody>
          <a:bodyPr/>
          <a:lstStyle/>
          <a:p>
            <a:pPr marL="285750" indent="-285750">
              <a:buFont typeface="Arial" panose="020B0604020202020204" pitchFamily="34" charset="0"/>
              <a:buChar char="•"/>
            </a:pPr>
            <a:r>
              <a:rPr lang="en-US" dirty="0"/>
              <a:t>Other DDoS tools use Flow based traffic thresholds to trigger DDoS events.  </a:t>
            </a:r>
          </a:p>
          <a:p>
            <a:pPr marL="285750" indent="-285750">
              <a:buFont typeface="Arial" panose="020B0604020202020204" pitchFamily="34" charset="0"/>
              <a:buChar char="•"/>
            </a:pPr>
            <a:r>
              <a:rPr lang="en-US" dirty="0"/>
              <a:t>Traffic is good until it crosses some configured threshold, and then it’s suddenly bad.  </a:t>
            </a:r>
          </a:p>
          <a:p>
            <a:endParaRPr lang="en-US" dirty="0"/>
          </a:p>
        </p:txBody>
      </p:sp>
      <p:sp>
        <p:nvSpPr>
          <p:cNvPr id="8" name="Text Placeholder 7">
            <a:extLst>
              <a:ext uri="{FF2B5EF4-FFF2-40B4-BE49-F238E27FC236}">
                <a16:creationId xmlns:a16="http://schemas.microsoft.com/office/drawing/2014/main" id="{A7B32581-57E8-5026-770E-8CCD33CAC38B}"/>
              </a:ext>
            </a:extLst>
          </p:cNvPr>
          <p:cNvSpPr>
            <a:spLocks noGrp="1"/>
          </p:cNvSpPr>
          <p:nvPr>
            <p:ph type="body" sz="quarter" idx="16"/>
          </p:nvPr>
        </p:nvSpPr>
        <p:spPr>
          <a:xfrm>
            <a:off x="4658664" y="2935704"/>
            <a:ext cx="4068000" cy="1443275"/>
          </a:xfrm>
        </p:spPr>
        <p:txBody>
          <a:bodyPr/>
          <a:lstStyle/>
          <a:p>
            <a:pPr marL="0" indent="0">
              <a:buNone/>
            </a:pPr>
            <a:r>
              <a:rPr lang="en-US" dirty="0"/>
              <a:t>Ok, so what’s the big deal?</a:t>
            </a:r>
          </a:p>
          <a:p>
            <a:pPr marL="573300" lvl="1" indent="-342900">
              <a:buFont typeface="+mj-lt"/>
              <a:buAutoNum type="arabicPeriod"/>
            </a:pPr>
            <a:r>
              <a:rPr lang="en-US" dirty="0"/>
              <a:t>Flows are only identified as DDoS once an object is configured for detection, thresholds are set, and thresholds are exceeded</a:t>
            </a:r>
          </a:p>
          <a:p>
            <a:pPr marL="573300" lvl="1" indent="-342900">
              <a:buFont typeface="+mj-lt"/>
              <a:buAutoNum type="arabicPeriod"/>
            </a:pPr>
            <a:r>
              <a:rPr lang="en-US" dirty="0"/>
              <a:t>Operators must maintain thresholds and configuration for every type of DDoS misuse out on the Internet</a:t>
            </a:r>
          </a:p>
          <a:p>
            <a:pPr marL="573300" lvl="1" indent="-342900">
              <a:buFont typeface="+mj-lt"/>
              <a:buAutoNum type="arabicPeriod"/>
            </a:pPr>
            <a:r>
              <a:rPr lang="en-US" dirty="0"/>
              <a:t>Hard to maintain, very inaccurate</a:t>
            </a:r>
          </a:p>
          <a:p>
            <a:pPr marL="573300" lvl="1" indent="-342900">
              <a:buFont typeface="+mj-lt"/>
              <a:buAutoNum type="arabicPeriod"/>
            </a:pPr>
            <a:endParaRPr lang="en-US" dirty="0"/>
          </a:p>
          <a:p>
            <a:endParaRPr lang="en-US" dirty="0"/>
          </a:p>
        </p:txBody>
      </p:sp>
      <p:grpSp>
        <p:nvGrpSpPr>
          <p:cNvPr id="24" name="Group 23">
            <a:extLst>
              <a:ext uri="{FF2B5EF4-FFF2-40B4-BE49-F238E27FC236}">
                <a16:creationId xmlns:a16="http://schemas.microsoft.com/office/drawing/2014/main" id="{4A9BD4D6-F3C0-83D5-52BE-DE4D6847E4E5}"/>
              </a:ext>
            </a:extLst>
          </p:cNvPr>
          <p:cNvGrpSpPr/>
          <p:nvPr/>
        </p:nvGrpSpPr>
        <p:grpSpPr>
          <a:xfrm>
            <a:off x="469554" y="2292758"/>
            <a:ext cx="3765896" cy="2326009"/>
            <a:chOff x="183804" y="1423664"/>
            <a:chExt cx="4273896" cy="2683985"/>
          </a:xfrm>
        </p:grpSpPr>
        <p:cxnSp>
          <p:nvCxnSpPr>
            <p:cNvPr id="10" name="Straight Connector 9">
              <a:extLst>
                <a:ext uri="{FF2B5EF4-FFF2-40B4-BE49-F238E27FC236}">
                  <a16:creationId xmlns:a16="http://schemas.microsoft.com/office/drawing/2014/main" id="{F8BDFE8D-67D7-5E2B-0C94-03722DFFA787}"/>
                </a:ext>
              </a:extLst>
            </p:cNvPr>
            <p:cNvCxnSpPr/>
            <p:nvPr/>
          </p:nvCxnSpPr>
          <p:spPr>
            <a:xfrm>
              <a:off x="507206" y="1793081"/>
              <a:ext cx="0" cy="2035969"/>
            </a:xfrm>
            <a:prstGeom prst="line">
              <a:avLst/>
            </a:prstGeom>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5E174C9D-551F-7DE1-E094-A38A7B6D1530}"/>
                </a:ext>
              </a:extLst>
            </p:cNvPr>
            <p:cNvCxnSpPr/>
            <p:nvPr/>
          </p:nvCxnSpPr>
          <p:spPr>
            <a:xfrm>
              <a:off x="514350" y="3843338"/>
              <a:ext cx="3679031"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5977A8FA-08C4-8ABB-D91F-F54811A06B13}"/>
                </a:ext>
              </a:extLst>
            </p:cNvPr>
            <p:cNvSpPr/>
            <p:nvPr/>
          </p:nvSpPr>
          <p:spPr>
            <a:xfrm>
              <a:off x="521494" y="2493169"/>
              <a:ext cx="2200275" cy="1200664"/>
            </a:xfrm>
            <a:custGeom>
              <a:avLst/>
              <a:gdLst>
                <a:gd name="connsiteX0" fmla="*/ 0 w 2200275"/>
                <a:gd name="connsiteY0" fmla="*/ 1092994 h 1200664"/>
                <a:gd name="connsiteX1" fmla="*/ 114300 w 2200275"/>
                <a:gd name="connsiteY1" fmla="*/ 1135856 h 1200664"/>
                <a:gd name="connsiteX2" fmla="*/ 221456 w 2200275"/>
                <a:gd name="connsiteY2" fmla="*/ 1135856 h 1200664"/>
                <a:gd name="connsiteX3" fmla="*/ 285750 w 2200275"/>
                <a:gd name="connsiteY3" fmla="*/ 1100137 h 1200664"/>
                <a:gd name="connsiteX4" fmla="*/ 407194 w 2200275"/>
                <a:gd name="connsiteY4" fmla="*/ 1135856 h 1200664"/>
                <a:gd name="connsiteX5" fmla="*/ 592931 w 2200275"/>
                <a:gd name="connsiteY5" fmla="*/ 1143000 h 1200664"/>
                <a:gd name="connsiteX6" fmla="*/ 714375 w 2200275"/>
                <a:gd name="connsiteY6" fmla="*/ 1035844 h 1200664"/>
                <a:gd name="connsiteX7" fmla="*/ 892969 w 2200275"/>
                <a:gd name="connsiteY7" fmla="*/ 1085850 h 1200664"/>
                <a:gd name="connsiteX8" fmla="*/ 1157287 w 2200275"/>
                <a:gd name="connsiteY8" fmla="*/ 1200150 h 1200664"/>
                <a:gd name="connsiteX9" fmla="*/ 1343025 w 2200275"/>
                <a:gd name="connsiteY9" fmla="*/ 1035844 h 1200664"/>
                <a:gd name="connsiteX10" fmla="*/ 1457325 w 2200275"/>
                <a:gd name="connsiteY10" fmla="*/ 1114425 h 1200664"/>
                <a:gd name="connsiteX11" fmla="*/ 1671637 w 2200275"/>
                <a:gd name="connsiteY11" fmla="*/ 1035844 h 1200664"/>
                <a:gd name="connsiteX12" fmla="*/ 1857375 w 2200275"/>
                <a:gd name="connsiteY12" fmla="*/ 1071562 h 1200664"/>
                <a:gd name="connsiteX13" fmla="*/ 2200275 w 2200275"/>
                <a:gd name="connsiteY13" fmla="*/ 0 h 12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0275" h="1200664">
                  <a:moveTo>
                    <a:pt x="0" y="1092994"/>
                  </a:moveTo>
                  <a:cubicBezTo>
                    <a:pt x="38695" y="1110853"/>
                    <a:pt x="77391" y="1128712"/>
                    <a:pt x="114300" y="1135856"/>
                  </a:cubicBezTo>
                  <a:cubicBezTo>
                    <a:pt x="151209" y="1143000"/>
                    <a:pt x="192881" y="1141809"/>
                    <a:pt x="221456" y="1135856"/>
                  </a:cubicBezTo>
                  <a:cubicBezTo>
                    <a:pt x="250031" y="1129903"/>
                    <a:pt x="254794" y="1100137"/>
                    <a:pt x="285750" y="1100137"/>
                  </a:cubicBezTo>
                  <a:cubicBezTo>
                    <a:pt x="316706" y="1100137"/>
                    <a:pt x="355997" y="1128712"/>
                    <a:pt x="407194" y="1135856"/>
                  </a:cubicBezTo>
                  <a:cubicBezTo>
                    <a:pt x="458391" y="1143000"/>
                    <a:pt x="541734" y="1159669"/>
                    <a:pt x="592931" y="1143000"/>
                  </a:cubicBezTo>
                  <a:cubicBezTo>
                    <a:pt x="644128" y="1126331"/>
                    <a:pt x="664369" y="1045369"/>
                    <a:pt x="714375" y="1035844"/>
                  </a:cubicBezTo>
                  <a:cubicBezTo>
                    <a:pt x="764381" y="1026319"/>
                    <a:pt x="819150" y="1058466"/>
                    <a:pt x="892969" y="1085850"/>
                  </a:cubicBezTo>
                  <a:cubicBezTo>
                    <a:pt x="966788" y="1113234"/>
                    <a:pt x="1082278" y="1208484"/>
                    <a:pt x="1157287" y="1200150"/>
                  </a:cubicBezTo>
                  <a:cubicBezTo>
                    <a:pt x="1232296" y="1191816"/>
                    <a:pt x="1293019" y="1050131"/>
                    <a:pt x="1343025" y="1035844"/>
                  </a:cubicBezTo>
                  <a:cubicBezTo>
                    <a:pt x="1393031" y="1021556"/>
                    <a:pt x="1402556" y="1114425"/>
                    <a:pt x="1457325" y="1114425"/>
                  </a:cubicBezTo>
                  <a:cubicBezTo>
                    <a:pt x="1512094" y="1114425"/>
                    <a:pt x="1604962" y="1042988"/>
                    <a:pt x="1671637" y="1035844"/>
                  </a:cubicBezTo>
                  <a:cubicBezTo>
                    <a:pt x="1738312" y="1028700"/>
                    <a:pt x="1769269" y="1244203"/>
                    <a:pt x="1857375" y="1071562"/>
                  </a:cubicBezTo>
                  <a:cubicBezTo>
                    <a:pt x="1945481" y="898921"/>
                    <a:pt x="2072878" y="449460"/>
                    <a:pt x="2200275" y="0"/>
                  </a:cubicBezTo>
                </a:path>
              </a:pathLst>
            </a:cu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7973113-EBF8-3EEA-62D2-C08D82C0E599}"/>
                </a:ext>
              </a:extLst>
            </p:cNvPr>
            <p:cNvSpPr txBox="1"/>
            <p:nvPr/>
          </p:nvSpPr>
          <p:spPr>
            <a:xfrm>
              <a:off x="2135418" y="3829050"/>
              <a:ext cx="678657" cy="278599"/>
            </a:xfrm>
            <a:prstGeom prst="rect">
              <a:avLst/>
            </a:prstGeom>
            <a:noFill/>
            <a:ln>
              <a:noFill/>
            </a:ln>
          </p:spPr>
          <p:txBody>
            <a:bodyPr wrap="none" lIns="72000" tIns="72000" rIns="72000" bIns="72000" rtlCol="0" anchor="ctr">
              <a:noAutofit/>
            </a:bodyPr>
            <a:lstStyle/>
            <a:p>
              <a:pPr algn="l">
                <a:buSzPct val="100000"/>
              </a:pPr>
              <a:r>
                <a:rPr lang="en-US" sz="1200" dirty="0">
                  <a:solidFill>
                    <a:schemeClr val="tx2"/>
                  </a:solidFill>
                </a:rPr>
                <a:t>time</a:t>
              </a:r>
            </a:p>
          </p:txBody>
        </p:sp>
        <p:cxnSp>
          <p:nvCxnSpPr>
            <p:cNvPr id="17" name="Straight Connector 16">
              <a:extLst>
                <a:ext uri="{FF2B5EF4-FFF2-40B4-BE49-F238E27FC236}">
                  <a16:creationId xmlns:a16="http://schemas.microsoft.com/office/drawing/2014/main" id="{5090C400-17EA-D249-11DD-CA2F94F2D802}"/>
                </a:ext>
              </a:extLst>
            </p:cNvPr>
            <p:cNvCxnSpPr/>
            <p:nvPr/>
          </p:nvCxnSpPr>
          <p:spPr>
            <a:xfrm flipH="1">
              <a:off x="521494" y="2493169"/>
              <a:ext cx="3906506"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C2ADD36-F78C-97D3-D9CC-EB93048F0BB0}"/>
                </a:ext>
              </a:extLst>
            </p:cNvPr>
            <p:cNvSpPr txBox="1"/>
            <p:nvPr/>
          </p:nvSpPr>
          <p:spPr>
            <a:xfrm>
              <a:off x="557212" y="2225683"/>
              <a:ext cx="1735929" cy="278599"/>
            </a:xfrm>
            <a:prstGeom prst="rect">
              <a:avLst/>
            </a:prstGeom>
            <a:noFill/>
            <a:ln>
              <a:noFill/>
            </a:ln>
          </p:spPr>
          <p:txBody>
            <a:bodyPr wrap="none" lIns="72000" tIns="72000" rIns="72000" bIns="72000" rtlCol="0" anchor="ctr">
              <a:noAutofit/>
            </a:bodyPr>
            <a:lstStyle/>
            <a:p>
              <a:pPr algn="l">
                <a:buSzPct val="100000"/>
              </a:pPr>
              <a:r>
                <a:rPr lang="en-US" sz="1200" dirty="0">
                  <a:solidFill>
                    <a:schemeClr val="tx2"/>
                  </a:solidFill>
                </a:rPr>
                <a:t>DDoS threshold</a:t>
              </a:r>
            </a:p>
          </p:txBody>
        </p:sp>
        <p:sp>
          <p:nvSpPr>
            <p:cNvPr id="19" name="TextBox 18">
              <a:extLst>
                <a:ext uri="{FF2B5EF4-FFF2-40B4-BE49-F238E27FC236}">
                  <a16:creationId xmlns:a16="http://schemas.microsoft.com/office/drawing/2014/main" id="{455E8C41-CFC7-7018-CFB8-19C29CC328A9}"/>
                </a:ext>
              </a:extLst>
            </p:cNvPr>
            <p:cNvSpPr txBox="1"/>
            <p:nvPr/>
          </p:nvSpPr>
          <p:spPr>
            <a:xfrm rot="16200000">
              <a:off x="-16225" y="2454821"/>
              <a:ext cx="678657" cy="278599"/>
            </a:xfrm>
            <a:prstGeom prst="rect">
              <a:avLst/>
            </a:prstGeom>
            <a:noFill/>
            <a:ln>
              <a:noFill/>
            </a:ln>
          </p:spPr>
          <p:txBody>
            <a:bodyPr wrap="none" lIns="72000" tIns="72000" rIns="72000" bIns="72000" rtlCol="0" anchor="ctr">
              <a:noAutofit/>
            </a:bodyPr>
            <a:lstStyle/>
            <a:p>
              <a:pPr algn="l">
                <a:buSzPct val="100000"/>
              </a:pPr>
              <a:r>
                <a:rPr lang="en-US" sz="1200" dirty="0">
                  <a:solidFill>
                    <a:schemeClr val="tx2"/>
                  </a:solidFill>
                </a:rPr>
                <a:t>bps/pps</a:t>
              </a:r>
            </a:p>
          </p:txBody>
        </p:sp>
        <p:sp>
          <p:nvSpPr>
            <p:cNvPr id="21" name="Freeform 20">
              <a:extLst>
                <a:ext uri="{FF2B5EF4-FFF2-40B4-BE49-F238E27FC236}">
                  <a16:creationId xmlns:a16="http://schemas.microsoft.com/office/drawing/2014/main" id="{DE246BCB-9F4E-961A-23F0-A1255BD01F6A}"/>
                </a:ext>
              </a:extLst>
            </p:cNvPr>
            <p:cNvSpPr/>
            <p:nvPr/>
          </p:nvSpPr>
          <p:spPr>
            <a:xfrm>
              <a:off x="2721769" y="1423664"/>
              <a:ext cx="1735931" cy="1062361"/>
            </a:xfrm>
            <a:custGeom>
              <a:avLst/>
              <a:gdLst>
                <a:gd name="connsiteX0" fmla="*/ 0 w 1735931"/>
                <a:gd name="connsiteY0" fmla="*/ 1062361 h 1062361"/>
                <a:gd name="connsiteX1" fmla="*/ 78581 w 1735931"/>
                <a:gd name="connsiteY1" fmla="*/ 848049 h 1062361"/>
                <a:gd name="connsiteX2" fmla="*/ 200025 w 1735931"/>
                <a:gd name="connsiteY2" fmla="*/ 612305 h 1062361"/>
                <a:gd name="connsiteX3" fmla="*/ 392906 w 1735931"/>
                <a:gd name="connsiteY3" fmla="*/ 319411 h 1062361"/>
                <a:gd name="connsiteX4" fmla="*/ 657225 w 1735931"/>
                <a:gd name="connsiteY4" fmla="*/ 26517 h 1062361"/>
                <a:gd name="connsiteX5" fmla="*/ 835819 w 1735931"/>
                <a:gd name="connsiteY5" fmla="*/ 19374 h 1062361"/>
                <a:gd name="connsiteX6" fmla="*/ 928688 w 1735931"/>
                <a:gd name="connsiteY6" fmla="*/ 76524 h 1062361"/>
                <a:gd name="connsiteX7" fmla="*/ 1050131 w 1735931"/>
                <a:gd name="connsiteY7" fmla="*/ 126530 h 1062361"/>
                <a:gd name="connsiteX8" fmla="*/ 1300163 w 1735931"/>
                <a:gd name="connsiteY8" fmla="*/ 147961 h 1062361"/>
                <a:gd name="connsiteX9" fmla="*/ 1735931 w 1735931"/>
                <a:gd name="connsiteY9" fmla="*/ 155105 h 106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35931" h="1062361">
                  <a:moveTo>
                    <a:pt x="0" y="1062361"/>
                  </a:moveTo>
                  <a:cubicBezTo>
                    <a:pt x="22622" y="992709"/>
                    <a:pt x="45244" y="923058"/>
                    <a:pt x="78581" y="848049"/>
                  </a:cubicBezTo>
                  <a:cubicBezTo>
                    <a:pt x="111919" y="773040"/>
                    <a:pt x="147638" y="700411"/>
                    <a:pt x="200025" y="612305"/>
                  </a:cubicBezTo>
                  <a:cubicBezTo>
                    <a:pt x="252412" y="524199"/>
                    <a:pt x="316706" y="417042"/>
                    <a:pt x="392906" y="319411"/>
                  </a:cubicBezTo>
                  <a:cubicBezTo>
                    <a:pt x="469106" y="221780"/>
                    <a:pt x="583406" y="76523"/>
                    <a:pt x="657225" y="26517"/>
                  </a:cubicBezTo>
                  <a:cubicBezTo>
                    <a:pt x="731044" y="-23489"/>
                    <a:pt x="790575" y="11040"/>
                    <a:pt x="835819" y="19374"/>
                  </a:cubicBezTo>
                  <a:cubicBezTo>
                    <a:pt x="881063" y="27708"/>
                    <a:pt x="892969" y="58665"/>
                    <a:pt x="928688" y="76524"/>
                  </a:cubicBezTo>
                  <a:cubicBezTo>
                    <a:pt x="964407" y="94383"/>
                    <a:pt x="988219" y="114624"/>
                    <a:pt x="1050131" y="126530"/>
                  </a:cubicBezTo>
                  <a:cubicBezTo>
                    <a:pt x="1112044" y="138436"/>
                    <a:pt x="1185863" y="143198"/>
                    <a:pt x="1300163" y="147961"/>
                  </a:cubicBezTo>
                  <a:cubicBezTo>
                    <a:pt x="1414463" y="152724"/>
                    <a:pt x="1663303" y="44377"/>
                    <a:pt x="1735931" y="155105"/>
                  </a:cubicBezTo>
                </a:path>
              </a:pathLst>
            </a:cu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C9728AB-A386-5A05-E930-3D2288E451DC}"/>
                </a:ext>
              </a:extLst>
            </p:cNvPr>
            <p:cNvSpPr txBox="1"/>
            <p:nvPr/>
          </p:nvSpPr>
          <p:spPr>
            <a:xfrm>
              <a:off x="2526441" y="2899074"/>
              <a:ext cx="678657" cy="278599"/>
            </a:xfrm>
            <a:prstGeom prst="rect">
              <a:avLst/>
            </a:prstGeom>
            <a:noFill/>
            <a:ln>
              <a:noFill/>
            </a:ln>
          </p:spPr>
          <p:txBody>
            <a:bodyPr wrap="none" lIns="72000" tIns="72000" rIns="72000" bIns="72000" rtlCol="0" anchor="ctr">
              <a:noAutofit/>
            </a:bodyPr>
            <a:lstStyle/>
            <a:p>
              <a:pPr algn="l">
                <a:buSzPct val="100000"/>
              </a:pPr>
              <a:r>
                <a:rPr lang="en-US" sz="1200" dirty="0">
                  <a:solidFill>
                    <a:schemeClr val="tx2"/>
                  </a:solidFill>
                </a:rPr>
                <a:t>Good</a:t>
              </a:r>
            </a:p>
          </p:txBody>
        </p:sp>
        <p:sp>
          <p:nvSpPr>
            <p:cNvPr id="23" name="TextBox 22">
              <a:extLst>
                <a:ext uri="{FF2B5EF4-FFF2-40B4-BE49-F238E27FC236}">
                  <a16:creationId xmlns:a16="http://schemas.microsoft.com/office/drawing/2014/main" id="{0A2B6145-60B5-4822-E5CA-87DE2708C3F9}"/>
                </a:ext>
              </a:extLst>
            </p:cNvPr>
            <p:cNvSpPr txBox="1"/>
            <p:nvPr/>
          </p:nvSpPr>
          <p:spPr>
            <a:xfrm>
              <a:off x="3250405" y="1518080"/>
              <a:ext cx="678657" cy="278599"/>
            </a:xfrm>
            <a:prstGeom prst="rect">
              <a:avLst/>
            </a:prstGeom>
            <a:noFill/>
            <a:ln>
              <a:noFill/>
            </a:ln>
          </p:spPr>
          <p:txBody>
            <a:bodyPr wrap="none" lIns="72000" tIns="72000" rIns="72000" bIns="72000" rtlCol="0" anchor="ctr">
              <a:noAutofit/>
            </a:bodyPr>
            <a:lstStyle/>
            <a:p>
              <a:pPr algn="l">
                <a:buSzPct val="100000"/>
              </a:pPr>
              <a:r>
                <a:rPr lang="en-US" sz="1200" dirty="0">
                  <a:solidFill>
                    <a:schemeClr val="tx2"/>
                  </a:solidFill>
                </a:rPr>
                <a:t>Bad</a:t>
              </a:r>
            </a:p>
          </p:txBody>
        </p:sp>
      </p:grpSp>
      <p:cxnSp>
        <p:nvCxnSpPr>
          <p:cNvPr id="26" name="Straight Arrow Connector 25">
            <a:extLst>
              <a:ext uri="{FF2B5EF4-FFF2-40B4-BE49-F238E27FC236}">
                <a16:creationId xmlns:a16="http://schemas.microsoft.com/office/drawing/2014/main" id="{172F288B-55D4-442E-13CB-14624E49A060}"/>
              </a:ext>
            </a:extLst>
          </p:cNvPr>
          <p:cNvCxnSpPr>
            <a:cxnSpLocks/>
          </p:cNvCxnSpPr>
          <p:nvPr/>
        </p:nvCxnSpPr>
        <p:spPr>
          <a:xfrm>
            <a:off x="2608190" y="4505320"/>
            <a:ext cx="195328" cy="0"/>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descr="A screenshot of a computer&#10;&#10;Description automatically generated">
            <a:extLst>
              <a:ext uri="{FF2B5EF4-FFF2-40B4-BE49-F238E27FC236}">
                <a16:creationId xmlns:a16="http://schemas.microsoft.com/office/drawing/2014/main" id="{BBCA516A-36B9-013B-4B7A-4C142FAC43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23966" y="129612"/>
            <a:ext cx="2522627" cy="29789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7302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D5DBD-AC20-9CBA-B916-C36F71493D6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61F3A25-0F23-CD78-CBE6-6B8F78D35EB9}"/>
              </a:ext>
            </a:extLst>
          </p:cNvPr>
          <p:cNvSpPr>
            <a:spLocks noGrp="1"/>
          </p:cNvSpPr>
          <p:nvPr>
            <p:ph type="body" sz="quarter" idx="12"/>
          </p:nvPr>
        </p:nvSpPr>
        <p:spPr/>
        <p:txBody>
          <a:bodyPr/>
          <a:lstStyle/>
          <a:p>
            <a:r>
              <a:rPr lang="en-US" dirty="0"/>
              <a:t>How do you need your DDoS tool to be today?</a:t>
            </a:r>
          </a:p>
        </p:txBody>
      </p:sp>
      <p:sp>
        <p:nvSpPr>
          <p:cNvPr id="3" name="Text Placeholder 2">
            <a:extLst>
              <a:ext uri="{FF2B5EF4-FFF2-40B4-BE49-F238E27FC236}">
                <a16:creationId xmlns:a16="http://schemas.microsoft.com/office/drawing/2014/main" id="{4C4E16F8-CE32-73C2-1E5A-E0D4FBFFDCF3}"/>
              </a:ext>
            </a:extLst>
          </p:cNvPr>
          <p:cNvSpPr>
            <a:spLocks noGrp="1"/>
          </p:cNvSpPr>
          <p:nvPr>
            <p:ph type="body" sz="quarter" idx="13"/>
          </p:nvPr>
        </p:nvSpPr>
        <p:spPr/>
        <p:txBody>
          <a:bodyPr/>
          <a:lstStyle/>
          <a:p>
            <a:endParaRPr kumimoji="0" lang="en-US" sz="1800" b="0" i="0" u="none" strike="noStrike" kern="1200" cap="none" spc="0" normalizeH="0" baseline="0" noProof="0" dirty="0">
              <a:ln>
                <a:noFill/>
              </a:ln>
              <a:solidFill>
                <a:srgbClr val="001D47"/>
              </a:solidFill>
              <a:effectLst/>
              <a:uLnTx/>
              <a:uFillTx/>
              <a:latin typeface="Nokia Pure Headline Light" panose="020B0304020202020204" pitchFamily="34" charset="0"/>
              <a:ea typeface="+mn-ea"/>
              <a:cs typeface="+mn-cs"/>
            </a:endParaRPr>
          </a:p>
        </p:txBody>
      </p:sp>
      <p:graphicFrame>
        <p:nvGraphicFramePr>
          <p:cNvPr id="5" name="Table Placeholder 9">
            <a:extLst>
              <a:ext uri="{FF2B5EF4-FFF2-40B4-BE49-F238E27FC236}">
                <a16:creationId xmlns:a16="http://schemas.microsoft.com/office/drawing/2014/main" id="{CC50332F-AE5E-4504-83E6-98D0BA36A79C}"/>
              </a:ext>
            </a:extLst>
          </p:cNvPr>
          <p:cNvGraphicFramePr>
            <a:graphicFrameLocks/>
          </p:cNvGraphicFramePr>
          <p:nvPr>
            <p:extLst>
              <p:ext uri="{D42A27DB-BD31-4B8C-83A1-F6EECF244321}">
                <p14:modId xmlns:p14="http://schemas.microsoft.com/office/powerpoint/2010/main" val="2840433855"/>
              </p:ext>
            </p:extLst>
          </p:nvPr>
        </p:nvGraphicFramePr>
        <p:xfrm>
          <a:off x="419694" y="2179926"/>
          <a:ext cx="2696586" cy="1005840"/>
        </p:xfrm>
        <a:graphic>
          <a:graphicData uri="http://schemas.openxmlformats.org/drawingml/2006/table">
            <a:tbl>
              <a:tblPr firstRow="1" bandRow="1">
                <a:tableStyleId>{2D5ABB26-0587-4C30-8999-92F81FD0307C}</a:tableStyleId>
              </a:tblPr>
              <a:tblGrid>
                <a:gridCol w="703621">
                  <a:extLst>
                    <a:ext uri="{9D8B030D-6E8A-4147-A177-3AD203B41FA5}">
                      <a16:colId xmlns:a16="http://schemas.microsoft.com/office/drawing/2014/main" val="20000"/>
                    </a:ext>
                  </a:extLst>
                </a:gridCol>
                <a:gridCol w="1992965">
                  <a:extLst>
                    <a:ext uri="{9D8B030D-6E8A-4147-A177-3AD203B41FA5}">
                      <a16:colId xmlns:a16="http://schemas.microsoft.com/office/drawing/2014/main" val="3824449729"/>
                    </a:ext>
                  </a:extLst>
                </a:gridCol>
              </a:tblGrid>
              <a:tr h="307894">
                <a:tc rowSpan="2">
                  <a:txBody>
                    <a:bodyPr/>
                    <a:lstStyle/>
                    <a:p>
                      <a:r>
                        <a:rPr lang="en-US" sz="6600">
                          <a:solidFill>
                            <a:schemeClr val="accent1"/>
                          </a:solidFill>
                          <a:latin typeface="+mj-lt"/>
                        </a:rPr>
                        <a:t>1</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N" sz="1200" dirty="0">
                          <a:solidFill>
                            <a:schemeClr val="tx2"/>
                          </a:solidFill>
                          <a:latin typeface="Nokia Pure Text" panose="020B0503020202020204" pitchFamily="34" charset="0"/>
                          <a:ea typeface="Nokia Pure Text" panose="020B0503020202020204" pitchFamily="34" charset="0"/>
                          <a:cs typeface="Nokia Pure Text" panose="020B0504040602060303" pitchFamily="34" charset="0"/>
                        </a:rPr>
                        <a:t>Automated</a:t>
                      </a:r>
                    </a:p>
                  </a:txBody>
                  <a:tcPr marL="72000" marR="288000" marT="7200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22835">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IN" sz="1200" dirty="0">
                        <a:solidFill>
                          <a:schemeClr val="tx2"/>
                        </a:solidFill>
                      </a:endParaRPr>
                    </a:p>
                  </a:txBody>
                  <a:tcPr marL="72000" marR="288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28334871"/>
                  </a:ext>
                </a:extLst>
              </a:tr>
            </a:tbl>
          </a:graphicData>
        </a:graphic>
      </p:graphicFrame>
      <p:graphicFrame>
        <p:nvGraphicFramePr>
          <p:cNvPr id="6" name="Table Placeholder 9">
            <a:extLst>
              <a:ext uri="{FF2B5EF4-FFF2-40B4-BE49-F238E27FC236}">
                <a16:creationId xmlns:a16="http://schemas.microsoft.com/office/drawing/2014/main" id="{0BC263D3-15DF-DD0D-98D1-F24E9BB4A8E5}"/>
              </a:ext>
            </a:extLst>
          </p:cNvPr>
          <p:cNvGraphicFramePr>
            <a:graphicFrameLocks/>
          </p:cNvGraphicFramePr>
          <p:nvPr>
            <p:extLst>
              <p:ext uri="{D42A27DB-BD31-4B8C-83A1-F6EECF244321}">
                <p14:modId xmlns:p14="http://schemas.microsoft.com/office/powerpoint/2010/main" val="1173723154"/>
              </p:ext>
            </p:extLst>
          </p:nvPr>
        </p:nvGraphicFramePr>
        <p:xfrm>
          <a:off x="3284041" y="2179926"/>
          <a:ext cx="2696586" cy="1005840"/>
        </p:xfrm>
        <a:graphic>
          <a:graphicData uri="http://schemas.openxmlformats.org/drawingml/2006/table">
            <a:tbl>
              <a:tblPr firstRow="1" bandRow="1">
                <a:tableStyleId>{2D5ABB26-0587-4C30-8999-92F81FD0307C}</a:tableStyleId>
              </a:tblPr>
              <a:tblGrid>
                <a:gridCol w="703621">
                  <a:extLst>
                    <a:ext uri="{9D8B030D-6E8A-4147-A177-3AD203B41FA5}">
                      <a16:colId xmlns:a16="http://schemas.microsoft.com/office/drawing/2014/main" val="20000"/>
                    </a:ext>
                  </a:extLst>
                </a:gridCol>
                <a:gridCol w="1992965">
                  <a:extLst>
                    <a:ext uri="{9D8B030D-6E8A-4147-A177-3AD203B41FA5}">
                      <a16:colId xmlns:a16="http://schemas.microsoft.com/office/drawing/2014/main" val="3824449729"/>
                    </a:ext>
                  </a:extLst>
                </a:gridCol>
              </a:tblGrid>
              <a:tr h="307894">
                <a:tc rowSpan="2">
                  <a:txBody>
                    <a:bodyPr/>
                    <a:lstStyle/>
                    <a:p>
                      <a:r>
                        <a:rPr lang="en-US" sz="6600">
                          <a:solidFill>
                            <a:schemeClr val="accent1"/>
                          </a:solidFill>
                          <a:latin typeface="+mj-lt"/>
                        </a:rPr>
                        <a:t>2</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N" sz="1200" dirty="0">
                          <a:solidFill>
                            <a:schemeClr val="tx2"/>
                          </a:solidFill>
                          <a:latin typeface="Nokia Pure Text" panose="020B0503020202020204" pitchFamily="34" charset="0"/>
                          <a:ea typeface="Nokia Pure Text" panose="020B0503020202020204" pitchFamily="34" charset="0"/>
                          <a:cs typeface="Nokia Pure Text" panose="020B0504040602060303" pitchFamily="34" charset="0"/>
                        </a:rPr>
                        <a:t>Lightning-fast</a:t>
                      </a:r>
                    </a:p>
                  </a:txBody>
                  <a:tcPr marL="72000" marR="288000" marT="7200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22835">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IN" sz="1200" dirty="0">
                        <a:solidFill>
                          <a:schemeClr val="tx2"/>
                        </a:solidFill>
                      </a:endParaRPr>
                    </a:p>
                  </a:txBody>
                  <a:tcPr marL="72000" marR="288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28334871"/>
                  </a:ext>
                </a:extLst>
              </a:tr>
            </a:tbl>
          </a:graphicData>
        </a:graphic>
      </p:graphicFrame>
      <p:graphicFrame>
        <p:nvGraphicFramePr>
          <p:cNvPr id="7" name="Table Placeholder 9">
            <a:extLst>
              <a:ext uri="{FF2B5EF4-FFF2-40B4-BE49-F238E27FC236}">
                <a16:creationId xmlns:a16="http://schemas.microsoft.com/office/drawing/2014/main" id="{FC2F344F-2A2E-3C40-779B-74F0D0922FB8}"/>
              </a:ext>
            </a:extLst>
          </p:cNvPr>
          <p:cNvGraphicFramePr>
            <a:graphicFrameLocks/>
          </p:cNvGraphicFramePr>
          <p:nvPr>
            <p:extLst>
              <p:ext uri="{D42A27DB-BD31-4B8C-83A1-F6EECF244321}">
                <p14:modId xmlns:p14="http://schemas.microsoft.com/office/powerpoint/2010/main" val="4282736916"/>
              </p:ext>
            </p:extLst>
          </p:nvPr>
        </p:nvGraphicFramePr>
        <p:xfrm>
          <a:off x="6148388" y="2179926"/>
          <a:ext cx="2696586" cy="1005840"/>
        </p:xfrm>
        <a:graphic>
          <a:graphicData uri="http://schemas.openxmlformats.org/drawingml/2006/table">
            <a:tbl>
              <a:tblPr firstRow="1" bandRow="1">
                <a:tableStyleId>{2D5ABB26-0587-4C30-8999-92F81FD0307C}</a:tableStyleId>
              </a:tblPr>
              <a:tblGrid>
                <a:gridCol w="703621">
                  <a:extLst>
                    <a:ext uri="{9D8B030D-6E8A-4147-A177-3AD203B41FA5}">
                      <a16:colId xmlns:a16="http://schemas.microsoft.com/office/drawing/2014/main" val="20000"/>
                    </a:ext>
                  </a:extLst>
                </a:gridCol>
                <a:gridCol w="1992965">
                  <a:extLst>
                    <a:ext uri="{9D8B030D-6E8A-4147-A177-3AD203B41FA5}">
                      <a16:colId xmlns:a16="http://schemas.microsoft.com/office/drawing/2014/main" val="3824449729"/>
                    </a:ext>
                  </a:extLst>
                </a:gridCol>
              </a:tblGrid>
              <a:tr h="307894">
                <a:tc rowSpan="2">
                  <a:txBody>
                    <a:bodyPr/>
                    <a:lstStyle/>
                    <a:p>
                      <a:r>
                        <a:rPr lang="en-US" sz="6600">
                          <a:solidFill>
                            <a:schemeClr val="accent1"/>
                          </a:solidFill>
                          <a:latin typeface="+mj-lt"/>
                        </a:rPr>
                        <a:t>3</a:t>
                      </a:r>
                    </a:p>
                  </a:txBody>
                  <a:tcPr marL="0" marR="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IN" sz="1200" dirty="0">
                          <a:solidFill>
                            <a:schemeClr val="tx2"/>
                          </a:solidFill>
                          <a:latin typeface="Nokia Pure Text" panose="020B0503020202020204" pitchFamily="34" charset="0"/>
                          <a:ea typeface="Nokia Pure Text" panose="020B0503020202020204" pitchFamily="34" charset="0"/>
                          <a:cs typeface="Nokia Pure Text" panose="020B0504040602060303" pitchFamily="34" charset="0"/>
                        </a:rPr>
                        <a:t>At scale</a:t>
                      </a:r>
                    </a:p>
                  </a:txBody>
                  <a:tcPr marL="72000" marR="288000" marT="7200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22835">
                <a:tc vMerge="1">
                  <a:txBody>
                    <a:bodyPr/>
                    <a:lstStyle/>
                    <a:p>
                      <a:endParaRPr lang="en-US"/>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IN" sz="1200" dirty="0">
                        <a:solidFill>
                          <a:schemeClr val="tx2"/>
                        </a:solidFill>
                      </a:endParaRPr>
                    </a:p>
                  </a:txBody>
                  <a:tcPr marL="72000" marR="288000" marT="3600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928334871"/>
                  </a:ext>
                </a:extLst>
              </a:tr>
            </a:tbl>
          </a:graphicData>
        </a:graphic>
      </p:graphicFrame>
    </p:spTree>
    <p:extLst>
      <p:ext uri="{BB962C8B-B14F-4D97-AF65-F5344CB8AC3E}">
        <p14:creationId xmlns:p14="http://schemas.microsoft.com/office/powerpoint/2010/main" val="41346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284939-F8E1-A362-8D83-D8C01E3EE764}"/>
              </a:ext>
            </a:extLst>
          </p:cNvPr>
          <p:cNvSpPr>
            <a:spLocks noGrp="1"/>
          </p:cNvSpPr>
          <p:nvPr>
            <p:ph type="body" sz="quarter" idx="11"/>
          </p:nvPr>
        </p:nvSpPr>
        <p:spPr/>
        <p:txBody>
          <a:bodyPr/>
          <a:lstStyle/>
          <a:p>
            <a:r>
              <a:rPr lang="en-US" dirty="0"/>
              <a:t>Deepfield Defender</a:t>
            </a:r>
          </a:p>
        </p:txBody>
      </p:sp>
    </p:spTree>
    <p:extLst>
      <p:ext uri="{BB962C8B-B14F-4D97-AF65-F5344CB8AC3E}">
        <p14:creationId xmlns:p14="http://schemas.microsoft.com/office/powerpoint/2010/main" val="3211477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Rounded Corners 175">
            <a:extLst>
              <a:ext uri="{FF2B5EF4-FFF2-40B4-BE49-F238E27FC236}">
                <a16:creationId xmlns:a16="http://schemas.microsoft.com/office/drawing/2014/main" id="{5891986F-003B-42B6-9E8F-FB53543D9B1D}"/>
              </a:ext>
            </a:extLst>
          </p:cNvPr>
          <p:cNvSpPr/>
          <p:nvPr/>
        </p:nvSpPr>
        <p:spPr>
          <a:xfrm>
            <a:off x="4754078" y="616981"/>
            <a:ext cx="3894045" cy="4032992"/>
          </a:xfrm>
          <a:prstGeom prst="roundRect">
            <a:avLst>
              <a:gd name="adj" fmla="val 285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E" sz="1200" b="0" i="0" u="none" strike="noStrike" kern="1200" cap="none" spc="0" normalizeH="0" baseline="0" noProof="0" dirty="0" err="1">
              <a:ln>
                <a:noFill/>
              </a:ln>
              <a:solidFill>
                <a:srgbClr val="FFFFFF"/>
              </a:solidFill>
              <a:effectLst/>
              <a:uLnTx/>
              <a:uFillTx/>
              <a:latin typeface="Nokia Pure Text Light"/>
              <a:ea typeface="+mn-ea"/>
              <a:cs typeface="+mn-cs"/>
            </a:endParaRPr>
          </a:p>
        </p:txBody>
      </p:sp>
      <p:sp>
        <p:nvSpPr>
          <p:cNvPr id="29" name="Content Placeholder 4">
            <a:extLst>
              <a:ext uri="{FF2B5EF4-FFF2-40B4-BE49-F238E27FC236}">
                <a16:creationId xmlns:a16="http://schemas.microsoft.com/office/drawing/2014/main" id="{B17561F7-1169-424E-9BED-E73EF359E9B4}"/>
              </a:ext>
            </a:extLst>
          </p:cNvPr>
          <p:cNvSpPr txBox="1">
            <a:spLocks/>
          </p:cNvSpPr>
          <p:nvPr/>
        </p:nvSpPr>
        <p:spPr>
          <a:xfrm>
            <a:off x="435593" y="1714500"/>
            <a:ext cx="3894045" cy="2530744"/>
          </a:xfrm>
          <a:prstGeom prst="rect">
            <a:avLst/>
          </a:prstGeom>
        </p:spPr>
        <p:txBody>
          <a:bodyPr lIns="0" tIns="0" rIns="0" bIns="0"/>
          <a:lstStyle>
            <a:lvl1pPr marL="0" indent="0" algn="l" defTabSz="685800" rtl="0" eaLnBrk="1" latinLnBrk="0" hangingPunct="1">
              <a:lnSpc>
                <a:spcPct val="10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230400" indent="0" algn="l" defTabSz="685800" rtl="0" eaLnBrk="1" latinLnBrk="0" hangingPunct="1">
              <a:lnSpc>
                <a:spcPct val="100000"/>
              </a:lnSpc>
              <a:spcBef>
                <a:spcPts val="0"/>
              </a:spcBef>
              <a:spcAft>
                <a:spcPts val="600"/>
              </a:spcAft>
              <a:buFont typeface="Arial" panose="020B0604020202020204" pitchFamily="34" charset="0"/>
              <a:buNone/>
              <a:defRPr sz="1400" kern="1200">
                <a:solidFill>
                  <a:schemeClr val="tx2"/>
                </a:solidFill>
                <a:latin typeface="+mn-lt"/>
                <a:ea typeface="+mn-ea"/>
                <a:cs typeface="+mn-cs"/>
              </a:defRPr>
            </a:lvl2pPr>
            <a:lvl3pPr marL="464400" indent="0" algn="l" defTabSz="685800" rtl="0" eaLnBrk="1" latinLnBrk="0" hangingPunct="1">
              <a:lnSpc>
                <a:spcPct val="100000"/>
              </a:lnSpc>
              <a:spcBef>
                <a:spcPts val="0"/>
              </a:spcBef>
              <a:spcAft>
                <a:spcPts val="600"/>
              </a:spcAft>
              <a:buFont typeface="Arial" panose="020B0604020202020204" pitchFamily="34" charset="0"/>
              <a:buNone/>
              <a:defRPr sz="1200" kern="1200">
                <a:solidFill>
                  <a:schemeClr val="tx2"/>
                </a:solidFill>
                <a:latin typeface="+mn-lt"/>
                <a:ea typeface="+mn-ea"/>
                <a:cs typeface="+mn-cs"/>
              </a:defRPr>
            </a:lvl3pPr>
            <a:lvl4pPr marL="694800" indent="0" algn="l" defTabSz="685800" rtl="0" eaLnBrk="1" latinLnBrk="0" hangingPunct="1">
              <a:lnSpc>
                <a:spcPct val="100000"/>
              </a:lnSpc>
              <a:spcBef>
                <a:spcPts val="0"/>
              </a:spcBef>
              <a:spcAft>
                <a:spcPts val="600"/>
              </a:spcAft>
              <a:buFont typeface="Arial" panose="020B0604020202020204" pitchFamily="34" charset="0"/>
              <a:buNone/>
              <a:defRPr sz="1000" kern="1200">
                <a:solidFill>
                  <a:schemeClr val="tx2"/>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A high-scalable </a:t>
            </a:r>
            <a:r>
              <a:rPr kumimoji="0" lang="en-US" sz="1200" b="1" i="0" u="none" strike="noStrike" kern="1200" cap="none" spc="0" normalizeH="0" baseline="0" noProof="0" dirty="0">
                <a:ln>
                  <a:noFill/>
                </a:ln>
                <a:solidFill>
                  <a:srgbClr val="12419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software platform </a:t>
            </a:r>
            <a:r>
              <a:rPr kumimoji="0" lang="en-US" sz="12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that combines</a:t>
            </a:r>
          </a:p>
          <a:p>
            <a:pPr marL="357188" marR="0" lvl="0" indent="-177800" algn="l" defTabSz="6858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Nokia Deepfield Genome® - a </a:t>
            </a:r>
            <a:r>
              <a:rPr kumimoji="0" lang="en-US" sz="1200" b="1" i="0" u="none" strike="noStrike" kern="1200" cap="none" spc="0" normalizeH="0" baseline="0" noProof="0" dirty="0">
                <a:ln>
                  <a:noFill/>
                </a:ln>
                <a:solidFill>
                  <a:srgbClr val="00B0F0"/>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big data</a:t>
            </a:r>
            <a:r>
              <a:rPr kumimoji="0" lang="en-US" sz="1200" b="0" i="0" u="none" strike="noStrike" kern="1200" cap="none" spc="0" normalizeH="0" baseline="0" noProof="0" dirty="0">
                <a:ln>
                  <a:noFill/>
                </a:ln>
                <a:solidFill>
                  <a:srgbClr val="00B0F0"/>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 </a:t>
            </a:r>
            <a:r>
              <a:rPr kumimoji="0" lang="en-US" sz="12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based Supply-Chain and Security map of the Internet</a:t>
            </a:r>
          </a:p>
          <a:p>
            <a:pPr marL="357188" marR="0" lvl="0" indent="-177800" algn="l" defTabSz="685800" rtl="0" eaLnBrk="1" fontAlgn="auto" latinLnBrk="0" hangingPunct="1">
              <a:lnSpc>
                <a:spcPct val="100000"/>
              </a:lnSpc>
              <a:spcBef>
                <a:spcPts val="600"/>
              </a:spcBef>
              <a:spcAft>
                <a:spcPts val="12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B0F0"/>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Telemetry</a:t>
            </a:r>
            <a:r>
              <a:rPr kumimoji="0" lang="en-US" sz="1200" b="1" i="0" u="none" strike="noStrike" kern="1200" cap="none" spc="0" normalizeH="0" baseline="0" noProof="0" dirty="0">
                <a:ln>
                  <a:noFill/>
                </a:ln>
                <a:solidFill>
                  <a:srgbClr val="0070C0"/>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 </a:t>
            </a:r>
            <a:r>
              <a:rPr kumimoji="0" lang="en-US" sz="12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from your routers</a:t>
            </a:r>
          </a:p>
          <a:p>
            <a:pPr marL="0" marR="0" lvl="0" indent="0" algn="l" defTabSz="6858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to provide </a:t>
            </a:r>
            <a:r>
              <a:rPr kumimoji="0" lang="en-US" sz="1200" b="1" i="0" u="none" strike="noStrike" kern="1200" cap="none" spc="0" normalizeH="0" baseline="0" noProof="0" dirty="0">
                <a:ln>
                  <a:noFill/>
                </a:ln>
                <a:solidFill>
                  <a:srgbClr val="124191"/>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DDoS protection </a:t>
            </a:r>
          </a:p>
        </p:txBody>
      </p:sp>
      <p:grpSp>
        <p:nvGrpSpPr>
          <p:cNvPr id="27" name="Group 26">
            <a:extLst>
              <a:ext uri="{FF2B5EF4-FFF2-40B4-BE49-F238E27FC236}">
                <a16:creationId xmlns:a16="http://schemas.microsoft.com/office/drawing/2014/main" id="{50B6EBC2-70CC-4DE3-9AAA-DAB944E6CB36}"/>
              </a:ext>
            </a:extLst>
          </p:cNvPr>
          <p:cNvGrpSpPr/>
          <p:nvPr/>
        </p:nvGrpSpPr>
        <p:grpSpPr>
          <a:xfrm>
            <a:off x="4947620" y="1215549"/>
            <a:ext cx="3113288" cy="2195510"/>
            <a:chOff x="4080614" y="1568878"/>
            <a:chExt cx="3113288" cy="2195510"/>
          </a:xfrm>
        </p:grpSpPr>
        <p:sp>
          <p:nvSpPr>
            <p:cNvPr id="25" name="Rectangle 24">
              <a:extLst>
                <a:ext uri="{FF2B5EF4-FFF2-40B4-BE49-F238E27FC236}">
                  <a16:creationId xmlns:a16="http://schemas.microsoft.com/office/drawing/2014/main" id="{8C34B008-8A27-4DBE-BE96-ED847E84ED62}"/>
                </a:ext>
              </a:extLst>
            </p:cNvPr>
            <p:cNvSpPr/>
            <p:nvPr/>
          </p:nvSpPr>
          <p:spPr>
            <a:xfrm>
              <a:off x="5238170" y="2206248"/>
              <a:ext cx="1955731" cy="948567"/>
            </a:xfrm>
            <a:prstGeom prst="rect">
              <a:avLst/>
            </a:prstGeom>
            <a:solidFill>
              <a:srgbClr val="FFFFFF"/>
            </a:solidFill>
            <a:ln w="95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 name="Rectangle 1">
              <a:extLst>
                <a:ext uri="{FF2B5EF4-FFF2-40B4-BE49-F238E27FC236}">
                  <a16:creationId xmlns:a16="http://schemas.microsoft.com/office/drawing/2014/main" id="{F06EFD89-0403-4DA8-8919-91E7BAAB2BEB}"/>
                </a:ext>
              </a:extLst>
            </p:cNvPr>
            <p:cNvSpPr/>
            <p:nvPr/>
          </p:nvSpPr>
          <p:spPr>
            <a:xfrm>
              <a:off x="5226999" y="2150118"/>
              <a:ext cx="1966903" cy="10046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grpSp>
          <p:nvGrpSpPr>
            <p:cNvPr id="6" name="Group 5">
              <a:extLst>
                <a:ext uri="{FF2B5EF4-FFF2-40B4-BE49-F238E27FC236}">
                  <a16:creationId xmlns:a16="http://schemas.microsoft.com/office/drawing/2014/main" id="{5525D3BB-023B-4F6B-A138-211B70B4A574}"/>
                </a:ext>
              </a:extLst>
            </p:cNvPr>
            <p:cNvGrpSpPr/>
            <p:nvPr/>
          </p:nvGrpSpPr>
          <p:grpSpPr>
            <a:xfrm>
              <a:off x="5357314" y="2354474"/>
              <a:ext cx="1621789" cy="624397"/>
              <a:chOff x="4723191" y="2281610"/>
              <a:chExt cx="1528838" cy="624397"/>
            </a:xfrm>
            <a:solidFill>
              <a:schemeClr val="bg1"/>
            </a:solidFill>
          </p:grpSpPr>
          <p:pic>
            <p:nvPicPr>
              <p:cNvPr id="7" name="Picture 6" descr="A close up of a logo&#10;&#10;Description automatically generated">
                <a:extLst>
                  <a:ext uri="{FF2B5EF4-FFF2-40B4-BE49-F238E27FC236}">
                    <a16:creationId xmlns:a16="http://schemas.microsoft.com/office/drawing/2014/main" id="{1E3292B8-221F-4995-9148-6F7D7737EC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23191" y="2281610"/>
                <a:ext cx="436414" cy="456628"/>
              </a:xfrm>
              <a:prstGeom prst="rect">
                <a:avLst/>
              </a:prstGeom>
              <a:grpFill/>
            </p:spPr>
          </p:pic>
          <p:pic>
            <p:nvPicPr>
              <p:cNvPr id="9" name="Picture 8" descr="A picture containing table, mirror&#10;&#10;Description automatically generated">
                <a:extLst>
                  <a:ext uri="{FF2B5EF4-FFF2-40B4-BE49-F238E27FC236}">
                    <a16:creationId xmlns:a16="http://schemas.microsoft.com/office/drawing/2014/main" id="{919A5495-24B6-49B8-AE12-8BADEFF78F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6536" y="2305978"/>
                <a:ext cx="331978" cy="377189"/>
              </a:xfrm>
              <a:prstGeom prst="rect">
                <a:avLst/>
              </a:prstGeom>
              <a:grpFill/>
              <a:ln>
                <a:solidFill>
                  <a:schemeClr val="bg1">
                    <a:lumMod val="50000"/>
                  </a:schemeClr>
                </a:solidFill>
              </a:ln>
            </p:spPr>
          </p:pic>
          <p:sp>
            <p:nvSpPr>
              <p:cNvPr id="11" name="TextBox 10">
                <a:extLst>
                  <a:ext uri="{FF2B5EF4-FFF2-40B4-BE49-F238E27FC236}">
                    <a16:creationId xmlns:a16="http://schemas.microsoft.com/office/drawing/2014/main" id="{94646689-A673-4635-9F03-C467DFBA1370}"/>
                  </a:ext>
                </a:extLst>
              </p:cNvPr>
              <p:cNvSpPr txBox="1"/>
              <p:nvPr/>
            </p:nvSpPr>
            <p:spPr>
              <a:xfrm>
                <a:off x="4792606" y="2767508"/>
                <a:ext cx="1459423" cy="138499"/>
              </a:xfrm>
              <a:prstGeom prst="rect">
                <a:avLst/>
              </a:prstGeom>
              <a:grpFill/>
              <a:scene3d>
                <a:camera prst="orthographicFront"/>
                <a:lightRig rig="threePt" dir="t"/>
              </a:scene3d>
              <a:sp3d/>
            </p:spPr>
            <p:txBody>
              <a:bodyPr wrap="square" lIns="0" tIns="0" rIns="0" bIns="0" rtlCol="0">
                <a:spAutoFit/>
              </a:bodyPr>
              <a:lstStyle/>
              <a:p>
                <a:pPr marL="0" marR="0" lvl="0" indent="0" algn="ctr" defTabSz="360000" rtl="0" eaLnBrk="1" fontAlgn="auto" latinLnBrk="0" hangingPunct="1">
                  <a:lnSpc>
                    <a:spcPct val="100000"/>
                  </a:lnSpc>
                  <a:spcBef>
                    <a:spcPts val="0"/>
                  </a:spcBef>
                  <a:spcAft>
                    <a:spcPts val="0"/>
                  </a:spcAft>
                  <a:buClrTx/>
                  <a:buSzTx/>
                  <a:buFontTx/>
                  <a:buNone/>
                  <a:tabLst>
                    <a:tab pos="360000" algn="l"/>
                  </a:tabLst>
                  <a:defRPr/>
                </a:pPr>
                <a:r>
                  <a:rPr kumimoji="0" lang="en-US" sz="900" b="0" i="0" u="none" strike="noStrike" kern="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On-prem Deepfield Defender</a:t>
                </a:r>
              </a:p>
            </p:txBody>
          </p:sp>
        </p:grpSp>
        <p:pic>
          <p:nvPicPr>
            <p:cNvPr id="13" name="Picture 12">
              <a:extLst>
                <a:ext uri="{FF2B5EF4-FFF2-40B4-BE49-F238E27FC236}">
                  <a16:creationId xmlns:a16="http://schemas.microsoft.com/office/drawing/2014/main" id="{CA831955-8073-4525-87D6-4EF15FEFEBC7}"/>
                </a:ext>
              </a:extLst>
            </p:cNvPr>
            <p:cNvPicPr>
              <a:picLocks noChangeAspect="1"/>
            </p:cNvPicPr>
            <p:nvPr/>
          </p:nvPicPr>
          <p:blipFill>
            <a:blip r:embed="rId5"/>
            <a:stretch>
              <a:fillRect/>
            </a:stretch>
          </p:blipFill>
          <p:spPr>
            <a:xfrm>
              <a:off x="4080614" y="2162205"/>
              <a:ext cx="439029" cy="439029"/>
            </a:xfrm>
            <a:prstGeom prst="rect">
              <a:avLst/>
            </a:prstGeom>
          </p:spPr>
        </p:pic>
        <p:sp>
          <p:nvSpPr>
            <p:cNvPr id="14" name="Arrow: Up 32">
              <a:extLst>
                <a:ext uri="{FF2B5EF4-FFF2-40B4-BE49-F238E27FC236}">
                  <a16:creationId xmlns:a16="http://schemas.microsoft.com/office/drawing/2014/main" id="{8B26DD2C-1443-46EB-A652-12740022F204}"/>
                </a:ext>
              </a:extLst>
            </p:cNvPr>
            <p:cNvSpPr/>
            <p:nvPr/>
          </p:nvSpPr>
          <p:spPr>
            <a:xfrm>
              <a:off x="5833146" y="3198628"/>
              <a:ext cx="285540" cy="565760"/>
            </a:xfrm>
            <a:prstGeom prst="upArrow">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5" name="Arrow: Up 32">
              <a:extLst>
                <a:ext uri="{FF2B5EF4-FFF2-40B4-BE49-F238E27FC236}">
                  <a16:creationId xmlns:a16="http://schemas.microsoft.com/office/drawing/2014/main" id="{0780B7FA-F774-4F80-8435-8E70E74E0324}"/>
                </a:ext>
              </a:extLst>
            </p:cNvPr>
            <p:cNvSpPr/>
            <p:nvPr/>
          </p:nvSpPr>
          <p:spPr>
            <a:xfrm rot="5400000">
              <a:off x="4778977" y="2317202"/>
              <a:ext cx="285540" cy="553005"/>
            </a:xfrm>
            <a:prstGeom prst="upArrow">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8" name="TextBox 17">
              <a:extLst>
                <a:ext uri="{FF2B5EF4-FFF2-40B4-BE49-F238E27FC236}">
                  <a16:creationId xmlns:a16="http://schemas.microsoft.com/office/drawing/2014/main" id="{68C27A77-F062-4C5E-86E1-098D0B7841CF}"/>
                </a:ext>
              </a:extLst>
            </p:cNvPr>
            <p:cNvSpPr txBox="1"/>
            <p:nvPr/>
          </p:nvSpPr>
          <p:spPr>
            <a:xfrm>
              <a:off x="4551466" y="2731365"/>
              <a:ext cx="675534" cy="276999"/>
            </a:xfrm>
            <a:prstGeom prst="rect">
              <a:avLst/>
            </a:prstGeom>
            <a:solidFill>
              <a:schemeClr val="bg1"/>
            </a:solidFill>
            <a:scene3d>
              <a:camera prst="orthographicFront"/>
              <a:lightRig rig="threePt" dir="t"/>
            </a:scene3d>
            <a:sp3d/>
          </p:spPr>
          <p:txBody>
            <a:bodyPr wrap="square" lIns="0" tIns="0" rIns="0" bIns="0" rtlCol="0">
              <a:spAutoFit/>
            </a:bodyPr>
            <a:lstStyle/>
            <a:p>
              <a:pPr marL="0" marR="0" lvl="0" indent="0" algn="ctr" defTabSz="360000" rtl="0" eaLnBrk="1" fontAlgn="auto" latinLnBrk="0" hangingPunct="1">
                <a:lnSpc>
                  <a:spcPct val="100000"/>
                </a:lnSpc>
                <a:spcBef>
                  <a:spcPts val="0"/>
                </a:spcBef>
                <a:spcAft>
                  <a:spcPts val="0"/>
                </a:spcAft>
                <a:buClrTx/>
                <a:buSzTx/>
                <a:buFontTx/>
                <a:buNone/>
                <a:tabLst>
                  <a:tab pos="360000" algn="l"/>
                </a:tabLst>
                <a:defRPr/>
              </a:pPr>
              <a:r>
                <a:rPr kumimoji="0" lang="en-US" sz="900" b="0" i="0" u="none" strike="noStrike" kern="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Genome® feed</a:t>
              </a:r>
            </a:p>
          </p:txBody>
        </p:sp>
        <p:sp>
          <p:nvSpPr>
            <p:cNvPr id="20" name="Arrow: Up 32">
              <a:extLst>
                <a:ext uri="{FF2B5EF4-FFF2-40B4-BE49-F238E27FC236}">
                  <a16:creationId xmlns:a16="http://schemas.microsoft.com/office/drawing/2014/main" id="{8C1A9E52-C2D6-41E6-BDB8-D28AEBA0B3DC}"/>
                </a:ext>
              </a:extLst>
            </p:cNvPr>
            <p:cNvSpPr/>
            <p:nvPr/>
          </p:nvSpPr>
          <p:spPr>
            <a:xfrm>
              <a:off x="6462963" y="1568878"/>
              <a:ext cx="285540" cy="593565"/>
            </a:xfrm>
            <a:prstGeom prst="up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24" name="TextBox 23">
              <a:extLst>
                <a:ext uri="{FF2B5EF4-FFF2-40B4-BE49-F238E27FC236}">
                  <a16:creationId xmlns:a16="http://schemas.microsoft.com/office/drawing/2014/main" id="{45960E26-1C14-45DC-BAA4-5E84B4726CD8}"/>
                </a:ext>
              </a:extLst>
            </p:cNvPr>
            <p:cNvSpPr txBox="1"/>
            <p:nvPr/>
          </p:nvSpPr>
          <p:spPr>
            <a:xfrm>
              <a:off x="4951007" y="3460948"/>
              <a:ext cx="912265" cy="138499"/>
            </a:xfrm>
            <a:prstGeom prst="rect">
              <a:avLst/>
            </a:prstGeom>
            <a:noFill/>
            <a:scene3d>
              <a:camera prst="orthographicFront"/>
              <a:lightRig rig="threePt" dir="t"/>
            </a:scene3d>
            <a:sp3d/>
          </p:spPr>
          <p:txBody>
            <a:bodyPr wrap="square" lIns="0" tIns="0" rIns="0" bIns="0" rtlCol="0">
              <a:spAutoFit/>
            </a:bodyPr>
            <a:lstStyle/>
            <a:p>
              <a:pPr marL="0" marR="0" lvl="0" indent="0" algn="r" defTabSz="360000" rtl="0" eaLnBrk="1" fontAlgn="auto" latinLnBrk="0" hangingPunct="1">
                <a:lnSpc>
                  <a:spcPct val="100000"/>
                </a:lnSpc>
                <a:spcBef>
                  <a:spcPts val="0"/>
                </a:spcBef>
                <a:spcAft>
                  <a:spcPts val="0"/>
                </a:spcAft>
                <a:buClrTx/>
                <a:buSzTx/>
                <a:buFontTx/>
                <a:buNone/>
                <a:tabLst>
                  <a:tab pos="360000" algn="l"/>
                </a:tabLst>
                <a:defRPr/>
              </a:pPr>
              <a:r>
                <a:rPr kumimoji="0" lang="en-US" sz="900" b="0" i="0" u="none" strike="noStrike" kern="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Telemetry</a:t>
              </a:r>
            </a:p>
          </p:txBody>
        </p:sp>
      </p:grpSp>
      <p:sp>
        <p:nvSpPr>
          <p:cNvPr id="73" name="Arrow: Up 32">
            <a:extLst>
              <a:ext uri="{FF2B5EF4-FFF2-40B4-BE49-F238E27FC236}">
                <a16:creationId xmlns:a16="http://schemas.microsoft.com/office/drawing/2014/main" id="{EB7015E1-962F-456D-AD62-1087AF10F75A}"/>
              </a:ext>
            </a:extLst>
          </p:cNvPr>
          <p:cNvSpPr/>
          <p:nvPr/>
        </p:nvSpPr>
        <p:spPr>
          <a:xfrm rot="10800000">
            <a:off x="7419938" y="2901967"/>
            <a:ext cx="285540" cy="559837"/>
          </a:xfrm>
          <a:prstGeom prst="up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300"/>
              </a:spcAft>
              <a:buClrTx/>
              <a:buSzPct val="100000"/>
              <a:buFontTx/>
              <a:buNone/>
              <a:tabLst/>
              <a:defRPr/>
            </a:pPr>
            <a:endParaRPr kumimoji="0" lang="en-US" sz="1200" b="0" i="0" u="none" strike="noStrike" kern="1200" cap="none" spc="0" normalizeH="0" baseline="0" noProof="0" dirty="0">
              <a:ln>
                <a:noFill/>
              </a:ln>
              <a:solidFill>
                <a:srgbClr val="FFFFFF"/>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grpSp>
        <p:nvGrpSpPr>
          <p:cNvPr id="75" name="Group 74">
            <a:extLst>
              <a:ext uri="{FF2B5EF4-FFF2-40B4-BE49-F238E27FC236}">
                <a16:creationId xmlns:a16="http://schemas.microsoft.com/office/drawing/2014/main" id="{01F7893B-2952-4F63-AE6E-2655FA048F5E}"/>
              </a:ext>
            </a:extLst>
          </p:cNvPr>
          <p:cNvGrpSpPr/>
          <p:nvPr/>
        </p:nvGrpSpPr>
        <p:grpSpPr>
          <a:xfrm>
            <a:off x="4995134" y="2247905"/>
            <a:ext cx="342230" cy="350487"/>
            <a:chOff x="5548999" y="516999"/>
            <a:chExt cx="248892" cy="236630"/>
          </a:xfrm>
        </p:grpSpPr>
        <p:sp>
          <p:nvSpPr>
            <p:cNvPr id="76" name="Freeform 5">
              <a:extLst>
                <a:ext uri="{FF2B5EF4-FFF2-40B4-BE49-F238E27FC236}">
                  <a16:creationId xmlns:a16="http://schemas.microsoft.com/office/drawing/2014/main" id="{518CDE41-D8C7-4934-A04F-467667123FAC}"/>
                </a:ext>
              </a:extLst>
            </p:cNvPr>
            <p:cNvSpPr>
              <a:spLocks/>
            </p:cNvSpPr>
            <p:nvPr/>
          </p:nvSpPr>
          <p:spPr bwMode="auto">
            <a:xfrm>
              <a:off x="5548999" y="516999"/>
              <a:ext cx="248892" cy="236630"/>
            </a:xfrm>
            <a:custGeom>
              <a:avLst/>
              <a:gdLst>
                <a:gd name="T0" fmla="*/ 42 w 85"/>
                <a:gd name="T1" fmla="*/ 87 h 87"/>
                <a:gd name="T2" fmla="*/ 7 w 85"/>
                <a:gd name="T3" fmla="*/ 17 h 87"/>
                <a:gd name="T4" fmla="*/ 42 w 85"/>
                <a:gd name="T5" fmla="*/ 0 h 87"/>
                <a:gd name="T6" fmla="*/ 78 w 85"/>
                <a:gd name="T7" fmla="*/ 17 h 87"/>
                <a:gd name="T8" fmla="*/ 42 w 85"/>
                <a:gd name="T9" fmla="*/ 87 h 87"/>
              </a:gdLst>
              <a:ahLst/>
              <a:cxnLst>
                <a:cxn ang="0">
                  <a:pos x="T0" y="T1"/>
                </a:cxn>
                <a:cxn ang="0">
                  <a:pos x="T2" y="T3"/>
                </a:cxn>
                <a:cxn ang="0">
                  <a:pos x="T4" y="T5"/>
                </a:cxn>
                <a:cxn ang="0">
                  <a:pos x="T6" y="T7"/>
                </a:cxn>
                <a:cxn ang="0">
                  <a:pos x="T8" y="T9"/>
                </a:cxn>
              </a:cxnLst>
              <a:rect l="0" t="0" r="r" b="b"/>
              <a:pathLst>
                <a:path w="85" h="87">
                  <a:moveTo>
                    <a:pt x="42" y="87"/>
                  </a:moveTo>
                  <a:cubicBezTo>
                    <a:pt x="0" y="60"/>
                    <a:pt x="7" y="17"/>
                    <a:pt x="7" y="17"/>
                  </a:cubicBezTo>
                  <a:cubicBezTo>
                    <a:pt x="30" y="11"/>
                    <a:pt x="42" y="0"/>
                    <a:pt x="42" y="0"/>
                  </a:cubicBezTo>
                  <a:cubicBezTo>
                    <a:pt x="42" y="0"/>
                    <a:pt x="55" y="11"/>
                    <a:pt x="78" y="17"/>
                  </a:cubicBezTo>
                  <a:cubicBezTo>
                    <a:pt x="78" y="17"/>
                    <a:pt x="85" y="60"/>
                    <a:pt x="42" y="87"/>
                  </a:cubicBezTo>
                  <a:close/>
                </a:path>
              </a:pathLst>
            </a:custGeom>
            <a:solidFill>
              <a:schemeClr val="bg1"/>
            </a:solidFill>
            <a:ln w="9525" cap="flat">
              <a:solidFill>
                <a:srgbClr val="001135"/>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nvGrpSpPr>
            <p:cNvPr id="77" name="Group 76">
              <a:extLst>
                <a:ext uri="{FF2B5EF4-FFF2-40B4-BE49-F238E27FC236}">
                  <a16:creationId xmlns:a16="http://schemas.microsoft.com/office/drawing/2014/main" id="{35E3624D-D9BE-4737-BA11-EA4FC5113B79}"/>
                </a:ext>
              </a:extLst>
            </p:cNvPr>
            <p:cNvGrpSpPr/>
            <p:nvPr/>
          </p:nvGrpSpPr>
          <p:grpSpPr>
            <a:xfrm>
              <a:off x="5606050" y="576067"/>
              <a:ext cx="134791" cy="90546"/>
              <a:chOff x="3603770" y="1981571"/>
              <a:chExt cx="3500185" cy="2351247"/>
            </a:xfrm>
          </p:grpSpPr>
          <p:sp>
            <p:nvSpPr>
              <p:cNvPr id="78" name="Free Form 4">
                <a:extLst>
                  <a:ext uri="{FF2B5EF4-FFF2-40B4-BE49-F238E27FC236}">
                    <a16:creationId xmlns:a16="http://schemas.microsoft.com/office/drawing/2014/main" id="{B27692DE-1CC7-4842-959B-C31AA5594D73}"/>
                  </a:ext>
                </a:extLst>
              </p:cNvPr>
              <p:cNvSpPr/>
              <p:nvPr/>
            </p:nvSpPr>
            <p:spPr>
              <a:xfrm>
                <a:off x="3614341" y="2073008"/>
                <a:ext cx="2714051" cy="2177205"/>
              </a:xfrm>
              <a:custGeom>
                <a:avLst/>
                <a:gdLst/>
                <a:ahLst/>
                <a:cxnLst/>
                <a:rect l="0" t="0" r="0" b="0"/>
                <a:pathLst>
                  <a:path w="1702908" h="1366069">
                    <a:moveTo>
                      <a:pt x="1702908" y="874136"/>
                    </a:moveTo>
                    <a:cubicBezTo>
                      <a:pt x="1702908" y="874136"/>
                      <a:pt x="1621510" y="1016596"/>
                      <a:pt x="1556956" y="1098090"/>
                    </a:cubicBezTo>
                    <a:cubicBezTo>
                      <a:pt x="1492545" y="1179489"/>
                      <a:pt x="1329652" y="1366069"/>
                      <a:pt x="1102301" y="1366069"/>
                    </a:cubicBezTo>
                    <a:cubicBezTo>
                      <a:pt x="861407" y="1366069"/>
                      <a:pt x="651140" y="1070909"/>
                      <a:pt x="583284" y="962330"/>
                    </a:cubicBezTo>
                    <a:cubicBezTo>
                      <a:pt x="515380" y="853751"/>
                      <a:pt x="389861" y="538158"/>
                      <a:pt x="328704" y="433024"/>
                    </a:cubicBezTo>
                    <a:cubicBezTo>
                      <a:pt x="267691" y="327843"/>
                      <a:pt x="185527" y="212803"/>
                      <a:pt x="111546" y="127576"/>
                    </a:cubicBezTo>
                    <a:cubicBezTo>
                      <a:pt x="31631" y="35602"/>
                      <a:pt x="0" y="0"/>
                      <a:pt x="0" y="0"/>
                    </a:cubicBezTo>
                  </a:path>
                </a:pathLst>
              </a:custGeom>
              <a:noFill/>
              <a:ln w="9525" cap="flat" cmpd="sng">
                <a:solidFill>
                  <a:schemeClr val="tx2"/>
                </a:solid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79" name="Free Form 5">
                <a:extLst>
                  <a:ext uri="{FF2B5EF4-FFF2-40B4-BE49-F238E27FC236}">
                    <a16:creationId xmlns:a16="http://schemas.microsoft.com/office/drawing/2014/main" id="{18E3796E-E51A-45A5-B0C9-4B50978A4080}"/>
                  </a:ext>
                </a:extLst>
              </p:cNvPr>
              <p:cNvSpPr/>
              <p:nvPr/>
            </p:nvSpPr>
            <p:spPr>
              <a:xfrm>
                <a:off x="6429295" y="2012138"/>
                <a:ext cx="674660" cy="819646"/>
              </a:xfrm>
              <a:custGeom>
                <a:avLst/>
                <a:gdLst/>
                <a:ahLst/>
                <a:cxnLst/>
                <a:rect l="0" t="0" r="0" b="0"/>
                <a:pathLst>
                  <a:path w="423310" h="514279">
                    <a:moveTo>
                      <a:pt x="423310" y="27180"/>
                    </a:moveTo>
                    <a:cubicBezTo>
                      <a:pt x="399048" y="0"/>
                      <a:pt x="319373" y="56419"/>
                      <a:pt x="319373" y="56419"/>
                    </a:cubicBezTo>
                    <a:cubicBezTo>
                      <a:pt x="319373" y="56419"/>
                      <a:pt x="272764" y="89246"/>
                      <a:pt x="183661" y="202371"/>
                    </a:cubicBezTo>
                    <a:cubicBezTo>
                      <a:pt x="124131" y="277932"/>
                      <a:pt x="50150" y="412687"/>
                      <a:pt x="0" y="514279"/>
                    </a:cubicBezTo>
                  </a:path>
                </a:pathLst>
              </a:custGeom>
              <a:noFill/>
              <a:ln w="9525" cap="flat" cmpd="sng">
                <a:solidFill>
                  <a:schemeClr val="tx2"/>
                </a:solid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80" name="Free Form 6">
                <a:extLst>
                  <a:ext uri="{FF2B5EF4-FFF2-40B4-BE49-F238E27FC236}">
                    <a16:creationId xmlns:a16="http://schemas.microsoft.com/office/drawing/2014/main" id="{246EA77E-C202-4D03-BE48-98BCE5169D08}"/>
                  </a:ext>
                </a:extLst>
              </p:cNvPr>
              <p:cNvSpPr/>
              <p:nvPr/>
            </p:nvSpPr>
            <p:spPr>
              <a:xfrm>
                <a:off x="4483316" y="1981571"/>
                <a:ext cx="2503707" cy="2065701"/>
              </a:xfrm>
              <a:custGeom>
                <a:avLst/>
                <a:gdLst/>
                <a:ahLst/>
                <a:cxnLst/>
                <a:rect l="0" t="0" r="0" b="0"/>
                <a:pathLst>
                  <a:path w="1570929" h="1296107">
                    <a:moveTo>
                      <a:pt x="1570929" y="1296107"/>
                    </a:moveTo>
                    <a:cubicBezTo>
                      <a:pt x="1570929" y="1296107"/>
                      <a:pt x="1483597" y="1215809"/>
                      <a:pt x="1394446" y="1102732"/>
                    </a:cubicBezTo>
                    <a:cubicBezTo>
                      <a:pt x="1306300" y="990755"/>
                      <a:pt x="1197625" y="780440"/>
                      <a:pt x="1170540" y="709138"/>
                    </a:cubicBezTo>
                    <a:cubicBezTo>
                      <a:pt x="1143311" y="637884"/>
                      <a:pt x="1041527" y="427569"/>
                      <a:pt x="1021285" y="396991"/>
                    </a:cubicBezTo>
                    <a:cubicBezTo>
                      <a:pt x="1000900" y="366413"/>
                      <a:pt x="793934" y="0"/>
                      <a:pt x="563138" y="0"/>
                    </a:cubicBezTo>
                    <a:cubicBezTo>
                      <a:pt x="332484" y="0"/>
                      <a:pt x="210267" y="183230"/>
                      <a:pt x="189977" y="206965"/>
                    </a:cubicBezTo>
                    <a:cubicBezTo>
                      <a:pt x="169640" y="230700"/>
                      <a:pt x="111976" y="305447"/>
                      <a:pt x="81398" y="359713"/>
                    </a:cubicBezTo>
                    <a:cubicBezTo>
                      <a:pt x="50820" y="413931"/>
                      <a:pt x="0" y="512317"/>
                      <a:pt x="0" y="512317"/>
                    </a:cubicBezTo>
                  </a:path>
                </a:pathLst>
              </a:custGeom>
              <a:noFill/>
              <a:ln w="9525" cap="flat" cmpd="sng">
                <a:solidFill>
                  <a:schemeClr val="tx2"/>
                </a:solid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81" name="Free Form 7">
                <a:extLst>
                  <a:ext uri="{FF2B5EF4-FFF2-40B4-BE49-F238E27FC236}">
                    <a16:creationId xmlns:a16="http://schemas.microsoft.com/office/drawing/2014/main" id="{F9768802-0786-40E6-AE5E-52B5676E5419}"/>
                  </a:ext>
                </a:extLst>
              </p:cNvPr>
              <p:cNvSpPr/>
              <p:nvPr/>
            </p:nvSpPr>
            <p:spPr>
              <a:xfrm>
                <a:off x="3603770" y="3503106"/>
                <a:ext cx="674738" cy="829712"/>
              </a:xfrm>
              <a:custGeom>
                <a:avLst/>
                <a:gdLst/>
                <a:ahLst/>
                <a:cxnLst/>
                <a:rect l="0" t="0" r="0" b="0"/>
                <a:pathLst>
                  <a:path w="423358" h="520596">
                    <a:moveTo>
                      <a:pt x="0" y="487051"/>
                    </a:moveTo>
                    <a:cubicBezTo>
                      <a:pt x="27276" y="520596"/>
                      <a:pt x="103937" y="457812"/>
                      <a:pt x="103937" y="457812"/>
                    </a:cubicBezTo>
                    <a:cubicBezTo>
                      <a:pt x="103937" y="457812"/>
                      <a:pt x="150546" y="425033"/>
                      <a:pt x="239697" y="311908"/>
                    </a:cubicBezTo>
                    <a:cubicBezTo>
                      <a:pt x="299179" y="236347"/>
                      <a:pt x="373160" y="101592"/>
                      <a:pt x="423358" y="0"/>
                    </a:cubicBezTo>
                  </a:path>
                </a:pathLst>
              </a:custGeom>
              <a:noFill/>
              <a:ln w="9525" cap="flat" cmpd="sng">
                <a:solidFill>
                  <a:schemeClr val="tx2"/>
                </a:solid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cxnSp>
            <p:nvCxnSpPr>
              <p:cNvPr id="82" name="Straight Connector 81">
                <a:extLst>
                  <a:ext uri="{FF2B5EF4-FFF2-40B4-BE49-F238E27FC236}">
                    <a16:creationId xmlns:a16="http://schemas.microsoft.com/office/drawing/2014/main" id="{F6674D41-601A-4A58-8C1A-57D5EFB3D86C}"/>
                  </a:ext>
                </a:extLst>
              </p:cNvPr>
              <p:cNvCxnSpPr>
                <a:cxnSpLocks/>
              </p:cNvCxnSpPr>
              <p:nvPr/>
            </p:nvCxnSpPr>
            <p:spPr>
              <a:xfrm>
                <a:off x="5401620" y="2422252"/>
                <a:ext cx="0" cy="1604741"/>
              </a:xfrm>
              <a:prstGeom prst="line">
                <a:avLst/>
              </a:prstGeom>
              <a:solidFill>
                <a:schemeClr val="bg1"/>
              </a:solidFill>
              <a:ln w="9525" cmpd="sng">
                <a:solidFill>
                  <a:schemeClr val="tx2"/>
                </a:solidFill>
              </a:ln>
              <a:effectLst/>
              <a:scene3d>
                <a:camera prst="orthographicFront" fov="0">
                  <a:rot lat="0" lon="0" rev="0"/>
                </a:camera>
                <a:lightRig rig="threePt" dir="t">
                  <a:rot lat="0" lon="0" rev="0"/>
                </a:lightRig>
              </a:scene3d>
              <a:sp3d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cxnSp>
          <p:cxnSp>
            <p:nvCxnSpPr>
              <p:cNvPr id="83" name="Straight Connector 82">
                <a:extLst>
                  <a:ext uri="{FF2B5EF4-FFF2-40B4-BE49-F238E27FC236}">
                    <a16:creationId xmlns:a16="http://schemas.microsoft.com/office/drawing/2014/main" id="{231B37A0-E2CE-40C1-873E-CDD3AE706089}"/>
                  </a:ext>
                </a:extLst>
              </p:cNvPr>
              <p:cNvCxnSpPr>
                <a:cxnSpLocks/>
              </p:cNvCxnSpPr>
              <p:nvPr/>
            </p:nvCxnSpPr>
            <p:spPr>
              <a:xfrm>
                <a:off x="5891048" y="2767423"/>
                <a:ext cx="0" cy="884121"/>
              </a:xfrm>
              <a:prstGeom prst="line">
                <a:avLst/>
              </a:prstGeom>
              <a:solidFill>
                <a:schemeClr val="bg1"/>
              </a:solidFill>
              <a:ln w="9525" cmpd="sng">
                <a:solidFill>
                  <a:schemeClr val="tx2"/>
                </a:solidFill>
              </a:ln>
              <a:effectLst/>
              <a:scene3d>
                <a:camera prst="orthographicFront" fov="0">
                  <a:rot lat="0" lon="0" rev="0"/>
                </a:camera>
                <a:lightRig rig="threePt" dir="t">
                  <a:rot lat="0" lon="0" rev="0"/>
                </a:lightRig>
              </a:scene3d>
              <a:sp3d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cxnSp>
          <p:cxnSp>
            <p:nvCxnSpPr>
              <p:cNvPr id="84" name="Straight Connector 83">
                <a:extLst>
                  <a:ext uri="{FF2B5EF4-FFF2-40B4-BE49-F238E27FC236}">
                    <a16:creationId xmlns:a16="http://schemas.microsoft.com/office/drawing/2014/main" id="{55C194CF-F16D-4E56-B29A-91815C22129F}"/>
                  </a:ext>
                </a:extLst>
              </p:cNvPr>
              <p:cNvCxnSpPr>
                <a:cxnSpLocks/>
              </p:cNvCxnSpPr>
              <p:nvPr/>
            </p:nvCxnSpPr>
            <p:spPr>
              <a:xfrm>
                <a:off x="4857394" y="2767423"/>
                <a:ext cx="0" cy="884121"/>
              </a:xfrm>
              <a:prstGeom prst="line">
                <a:avLst/>
              </a:prstGeom>
              <a:solidFill>
                <a:schemeClr val="bg1"/>
              </a:solidFill>
              <a:ln w="9525" cmpd="sng">
                <a:solidFill>
                  <a:schemeClr val="tx2"/>
                </a:solidFill>
              </a:ln>
              <a:effectLst/>
              <a:scene3d>
                <a:camera prst="orthographicFront" fov="0">
                  <a:rot lat="0" lon="0" rev="0"/>
                </a:camera>
                <a:lightRig rig="threePt" dir="t">
                  <a:rot lat="0" lon="0" rev="0"/>
                </a:lightRig>
              </a:scene3d>
              <a:sp3d prstMaterial="matte">
                <a:contourClr>
                  <a:schemeClr val="accent1">
                    <a:shade val="70000"/>
                    <a:satMod val="105000"/>
                  </a:schemeClr>
                </a:contourClr>
              </a:sp3d>
            </p:spPr>
            <p:style>
              <a:lnRef idx="1">
                <a:schemeClr val="accent1"/>
              </a:lnRef>
              <a:fillRef idx="3">
                <a:schemeClr val="accent1"/>
              </a:fillRef>
              <a:effectRef idx="2">
                <a:schemeClr val="accent1"/>
              </a:effectRef>
              <a:fontRef idx="minor">
                <a:schemeClr val="lt1"/>
              </a:fontRef>
            </p:style>
          </p:cxnSp>
        </p:grpSp>
      </p:grpSp>
      <p:sp>
        <p:nvSpPr>
          <p:cNvPr id="85" name="TextBox 84">
            <a:extLst>
              <a:ext uri="{FF2B5EF4-FFF2-40B4-BE49-F238E27FC236}">
                <a16:creationId xmlns:a16="http://schemas.microsoft.com/office/drawing/2014/main" id="{7A6918D9-42CB-4E2A-ABC3-5E71264367EA}"/>
              </a:ext>
            </a:extLst>
          </p:cNvPr>
          <p:cNvSpPr txBox="1"/>
          <p:nvPr/>
        </p:nvSpPr>
        <p:spPr>
          <a:xfrm>
            <a:off x="4840795" y="2649249"/>
            <a:ext cx="691289" cy="415498"/>
          </a:xfrm>
          <a:prstGeom prst="rect">
            <a:avLst/>
          </a:prstGeom>
          <a:solidFill>
            <a:schemeClr val="bg1"/>
          </a:solidFill>
          <a:scene3d>
            <a:camera prst="orthographicFront"/>
            <a:lightRig rig="threePt" dir="t"/>
          </a:scene3d>
          <a:sp3d/>
        </p:spPr>
        <p:txBody>
          <a:bodyPr wrap="square" lIns="0" tIns="0" rIns="0" bIns="0" rtlCol="0">
            <a:spAutoFit/>
          </a:bodyPr>
          <a:lstStyle/>
          <a:p>
            <a:pPr marL="0" marR="0" lvl="0" indent="0" algn="ctr" defTabSz="360000" rtl="0" eaLnBrk="1" fontAlgn="auto" latinLnBrk="0" hangingPunct="1">
              <a:lnSpc>
                <a:spcPct val="100000"/>
              </a:lnSpc>
              <a:spcBef>
                <a:spcPts val="0"/>
              </a:spcBef>
              <a:spcAft>
                <a:spcPts val="0"/>
              </a:spcAft>
              <a:buClrTx/>
              <a:buSzTx/>
              <a:buFontTx/>
              <a:buNone/>
              <a:tabLst>
                <a:tab pos="360000" algn="l"/>
              </a:tabLst>
              <a:defRPr/>
            </a:pPr>
            <a:r>
              <a:rPr kumimoji="0" lang="en-US" sz="900" b="0" i="0" u="none" strike="noStrike" kern="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Nokia Deepfield cloud</a:t>
            </a:r>
          </a:p>
        </p:txBody>
      </p:sp>
      <p:sp>
        <p:nvSpPr>
          <p:cNvPr id="86" name="TextBox 85">
            <a:extLst>
              <a:ext uri="{FF2B5EF4-FFF2-40B4-BE49-F238E27FC236}">
                <a16:creationId xmlns:a16="http://schemas.microsoft.com/office/drawing/2014/main" id="{C05073EB-B4FD-4B37-800D-FD83C665BD6A}"/>
              </a:ext>
            </a:extLst>
          </p:cNvPr>
          <p:cNvSpPr txBox="1"/>
          <p:nvPr/>
        </p:nvSpPr>
        <p:spPr>
          <a:xfrm>
            <a:off x="6047177" y="771748"/>
            <a:ext cx="1123621" cy="246221"/>
          </a:xfrm>
          <a:prstGeom prst="rect">
            <a:avLst/>
          </a:prstGeom>
          <a:noFill/>
          <a:scene3d>
            <a:camera prst="orthographicFront"/>
            <a:lightRig rig="threePt" dir="t"/>
          </a:scene3d>
          <a:sp3d/>
        </p:spPr>
        <p:txBody>
          <a:bodyPr wrap="square" lIns="0" tIns="0" rIns="0" bIns="0" rtlCol="0">
            <a:spAutoFit/>
          </a:bodyPr>
          <a:lstStyle/>
          <a:p>
            <a:pPr marL="0" marR="0" lvl="0" indent="0" algn="l" defTabSz="360000" rtl="0" eaLnBrk="1" fontAlgn="auto" latinLnBrk="0" hangingPunct="1">
              <a:lnSpc>
                <a:spcPct val="100000"/>
              </a:lnSpc>
              <a:spcBef>
                <a:spcPts val="0"/>
              </a:spcBef>
              <a:spcAft>
                <a:spcPts val="0"/>
              </a:spcAft>
              <a:buClrTx/>
              <a:buSzTx/>
              <a:buFontTx/>
              <a:buNone/>
              <a:tabLst>
                <a:tab pos="360000" algn="l"/>
              </a:tabLst>
              <a:defRPr/>
            </a:pPr>
            <a:r>
              <a:rPr kumimoji="0" lang="en-US" sz="800" b="0" i="0" u="none" strike="noStrike" kern="0" cap="none" spc="0" normalizeH="0" baseline="0" noProof="0" dirty="0">
                <a:ln>
                  <a:noFill/>
                </a:ln>
                <a:solidFill>
                  <a:srgbClr val="001135"/>
                </a:solidFill>
                <a:effectLst/>
                <a:uLnTx/>
                <a:uFillTx/>
                <a:latin typeface="Nokia Pure Text Light"/>
                <a:ea typeface="Nokia Pure Text Light" panose="020B0403020202020204" pitchFamily="34" charset="0"/>
                <a:cs typeface="+mn-cs"/>
              </a:rPr>
              <a:t>Security Operations/ Network Operations</a:t>
            </a:r>
          </a:p>
        </p:txBody>
      </p:sp>
      <p:grpSp>
        <p:nvGrpSpPr>
          <p:cNvPr id="87" name="Group 86">
            <a:extLst>
              <a:ext uri="{FF2B5EF4-FFF2-40B4-BE49-F238E27FC236}">
                <a16:creationId xmlns:a16="http://schemas.microsoft.com/office/drawing/2014/main" id="{7EC8F9B1-EC8E-4AC5-B844-87382104C4A5}"/>
              </a:ext>
            </a:extLst>
          </p:cNvPr>
          <p:cNvGrpSpPr/>
          <p:nvPr/>
        </p:nvGrpSpPr>
        <p:grpSpPr>
          <a:xfrm>
            <a:off x="7070351" y="742712"/>
            <a:ext cx="825189" cy="408121"/>
            <a:chOff x="590799" y="791059"/>
            <a:chExt cx="6673341" cy="3300493"/>
          </a:xfrm>
        </p:grpSpPr>
        <p:grpSp>
          <p:nvGrpSpPr>
            <p:cNvPr id="88" name="Group 2">
              <a:extLst>
                <a:ext uri="{FF2B5EF4-FFF2-40B4-BE49-F238E27FC236}">
                  <a16:creationId xmlns:a16="http://schemas.microsoft.com/office/drawing/2014/main" id="{1D2018DC-B15F-4094-B3B4-39D60FEA26B2}"/>
                </a:ext>
              </a:extLst>
            </p:cNvPr>
            <p:cNvGrpSpPr/>
            <p:nvPr/>
          </p:nvGrpSpPr>
          <p:grpSpPr>
            <a:xfrm>
              <a:off x="6179282" y="1256134"/>
              <a:ext cx="332953" cy="321672"/>
              <a:chOff x="3420321" y="4655579"/>
              <a:chExt cx="3083307" cy="2978838"/>
            </a:xfrm>
            <a:solidFill>
              <a:schemeClr val="accent3"/>
            </a:solidFill>
          </p:grpSpPr>
          <p:sp>
            <p:nvSpPr>
              <p:cNvPr id="134" name="Free Form 3">
                <a:extLst>
                  <a:ext uri="{FF2B5EF4-FFF2-40B4-BE49-F238E27FC236}">
                    <a16:creationId xmlns:a16="http://schemas.microsoft.com/office/drawing/2014/main" id="{1E2CC429-0E92-4622-BE5D-C4A9E2507D90}"/>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35" name="Free Form 4">
                <a:extLst>
                  <a:ext uri="{FF2B5EF4-FFF2-40B4-BE49-F238E27FC236}">
                    <a16:creationId xmlns:a16="http://schemas.microsoft.com/office/drawing/2014/main" id="{0CBBC532-1B6A-40C7-A782-D5F0A4BE0C52}"/>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sp>
          <p:nvSpPr>
            <p:cNvPr id="89" name="Freeform 35">
              <a:extLst>
                <a:ext uri="{FF2B5EF4-FFF2-40B4-BE49-F238E27FC236}">
                  <a16:creationId xmlns:a16="http://schemas.microsoft.com/office/drawing/2014/main" id="{1488309D-2742-45C9-96F2-1A9C1D7224AB}"/>
                </a:ext>
              </a:extLst>
            </p:cNvPr>
            <p:cNvSpPr>
              <a:spLocks/>
            </p:cNvSpPr>
            <p:nvPr/>
          </p:nvSpPr>
          <p:spPr bwMode="auto">
            <a:xfrm>
              <a:off x="2591734" y="1793522"/>
              <a:ext cx="2146708" cy="2298030"/>
            </a:xfrm>
            <a:custGeom>
              <a:avLst/>
              <a:gdLst>
                <a:gd name="T0" fmla="*/ 68 w 68"/>
                <a:gd name="T1" fmla="*/ 68 h 68"/>
                <a:gd name="T2" fmla="*/ 48 w 68"/>
                <a:gd name="T3" fmla="*/ 37 h 68"/>
                <a:gd name="T4" fmla="*/ 55 w 68"/>
                <a:gd name="T5" fmla="*/ 21 h 68"/>
                <a:gd name="T6" fmla="*/ 34 w 68"/>
                <a:gd name="T7" fmla="*/ 0 h 68"/>
                <a:gd name="T8" fmla="*/ 13 w 68"/>
                <a:gd name="T9" fmla="*/ 21 h 68"/>
                <a:gd name="T10" fmla="*/ 20 w 68"/>
                <a:gd name="T11" fmla="*/ 37 h 68"/>
                <a:gd name="T12" fmla="*/ 0 w 68"/>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68" h="68">
                  <a:moveTo>
                    <a:pt x="68" y="68"/>
                  </a:moveTo>
                  <a:cubicBezTo>
                    <a:pt x="68" y="54"/>
                    <a:pt x="60" y="42"/>
                    <a:pt x="48" y="37"/>
                  </a:cubicBezTo>
                  <a:cubicBezTo>
                    <a:pt x="52" y="33"/>
                    <a:pt x="55" y="28"/>
                    <a:pt x="55" y="21"/>
                  </a:cubicBezTo>
                  <a:cubicBezTo>
                    <a:pt x="55" y="10"/>
                    <a:pt x="46" y="0"/>
                    <a:pt x="34" y="0"/>
                  </a:cubicBezTo>
                  <a:cubicBezTo>
                    <a:pt x="22" y="0"/>
                    <a:pt x="13" y="10"/>
                    <a:pt x="13" y="21"/>
                  </a:cubicBezTo>
                  <a:cubicBezTo>
                    <a:pt x="13" y="28"/>
                    <a:pt x="16" y="33"/>
                    <a:pt x="20" y="37"/>
                  </a:cubicBezTo>
                  <a:cubicBezTo>
                    <a:pt x="9" y="42"/>
                    <a:pt x="0" y="54"/>
                    <a:pt x="0" y="68"/>
                  </a:cubicBezTo>
                </a:path>
              </a:pathLst>
            </a:cu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18872" tIns="59436" rIns="118872" bIns="5943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kia Pure Headline Light"/>
                <a:ea typeface="+mn-ea"/>
                <a:cs typeface="+mn-cs"/>
              </a:endParaRPr>
            </a:p>
          </p:txBody>
        </p:sp>
        <p:sp>
          <p:nvSpPr>
            <p:cNvPr id="90" name="Freeform 36">
              <a:extLst>
                <a:ext uri="{FF2B5EF4-FFF2-40B4-BE49-F238E27FC236}">
                  <a16:creationId xmlns:a16="http://schemas.microsoft.com/office/drawing/2014/main" id="{6AF82095-7ED4-4A70-B858-FD646506560A}"/>
                </a:ext>
              </a:extLst>
            </p:cNvPr>
            <p:cNvSpPr>
              <a:spLocks/>
            </p:cNvSpPr>
            <p:nvPr/>
          </p:nvSpPr>
          <p:spPr bwMode="auto">
            <a:xfrm>
              <a:off x="2779251" y="1560291"/>
              <a:ext cx="1804013" cy="980952"/>
            </a:xfrm>
            <a:custGeom>
              <a:avLst/>
              <a:gdLst>
                <a:gd name="T0" fmla="*/ 0 w 57"/>
                <a:gd name="T1" fmla="*/ 29 h 29"/>
                <a:gd name="T2" fmla="*/ 28 w 57"/>
                <a:gd name="T3" fmla="*/ 0 h 29"/>
                <a:gd name="T4" fmla="*/ 57 w 57"/>
                <a:gd name="T5" fmla="*/ 29 h 29"/>
              </a:gdLst>
              <a:ahLst/>
              <a:cxnLst>
                <a:cxn ang="0">
                  <a:pos x="T0" y="T1"/>
                </a:cxn>
                <a:cxn ang="0">
                  <a:pos x="T2" y="T3"/>
                </a:cxn>
                <a:cxn ang="0">
                  <a:pos x="T4" y="T5"/>
                </a:cxn>
              </a:cxnLst>
              <a:rect l="0" t="0" r="r" b="b"/>
              <a:pathLst>
                <a:path w="57" h="29">
                  <a:moveTo>
                    <a:pt x="0" y="29"/>
                  </a:moveTo>
                  <a:cubicBezTo>
                    <a:pt x="0" y="13"/>
                    <a:pt x="12" y="0"/>
                    <a:pt x="28" y="0"/>
                  </a:cubicBezTo>
                  <a:cubicBezTo>
                    <a:pt x="44" y="0"/>
                    <a:pt x="57" y="13"/>
                    <a:pt x="57" y="29"/>
                  </a:cubicBezTo>
                </a:path>
              </a:pathLst>
            </a:cu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18872" tIns="59436" rIns="118872" bIns="5943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kia Pure Headline Light"/>
                <a:ea typeface="+mn-ea"/>
                <a:cs typeface="+mn-cs"/>
              </a:endParaRPr>
            </a:p>
          </p:txBody>
        </p:sp>
        <p:sp>
          <p:nvSpPr>
            <p:cNvPr id="91" name="Rectangle 37">
              <a:extLst>
                <a:ext uri="{FF2B5EF4-FFF2-40B4-BE49-F238E27FC236}">
                  <a16:creationId xmlns:a16="http://schemas.microsoft.com/office/drawing/2014/main" id="{D4D6816B-D85E-4B2A-8A5D-09C53F86F27E}"/>
                </a:ext>
              </a:extLst>
            </p:cNvPr>
            <p:cNvSpPr>
              <a:spLocks noChangeArrowheads="1"/>
            </p:cNvSpPr>
            <p:nvPr/>
          </p:nvSpPr>
          <p:spPr bwMode="auto">
            <a:xfrm>
              <a:off x="2714590" y="2301148"/>
              <a:ext cx="161652" cy="404730"/>
            </a:xfrm>
            <a:prstGeom prst="rect">
              <a:avLst/>
            </a:prstGeom>
            <a:solidFill>
              <a:schemeClr val="bg1"/>
            </a:solidFill>
            <a:ln w="9525">
              <a:solidFill>
                <a:schemeClr val="tx2"/>
              </a:solid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18872" tIns="59436" rIns="118872" bIns="5943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kia Pure Headline Light"/>
                <a:ea typeface="+mn-ea"/>
                <a:cs typeface="+mn-cs"/>
              </a:endParaRPr>
            </a:p>
          </p:txBody>
        </p:sp>
        <p:sp>
          <p:nvSpPr>
            <p:cNvPr id="92" name="Rectangle 38">
              <a:extLst>
                <a:ext uri="{FF2B5EF4-FFF2-40B4-BE49-F238E27FC236}">
                  <a16:creationId xmlns:a16="http://schemas.microsoft.com/office/drawing/2014/main" id="{0DF4001B-AD91-45A9-A69D-92711F8FF568}"/>
                </a:ext>
              </a:extLst>
            </p:cNvPr>
            <p:cNvSpPr>
              <a:spLocks noChangeArrowheads="1"/>
            </p:cNvSpPr>
            <p:nvPr/>
          </p:nvSpPr>
          <p:spPr bwMode="auto">
            <a:xfrm>
              <a:off x="4453939" y="2301148"/>
              <a:ext cx="193981" cy="404730"/>
            </a:xfrm>
            <a:prstGeom prst="rect">
              <a:avLst/>
            </a:prstGeom>
            <a:solidFill>
              <a:schemeClr val="bg1"/>
            </a:solidFill>
            <a:ln w="9525">
              <a:solidFill>
                <a:schemeClr val="tx2"/>
              </a:solid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18872" tIns="59436" rIns="118872" bIns="5943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kia Pure Headline Light"/>
                <a:ea typeface="+mn-ea"/>
                <a:cs typeface="+mn-cs"/>
              </a:endParaRPr>
            </a:p>
          </p:txBody>
        </p:sp>
        <p:sp>
          <p:nvSpPr>
            <p:cNvPr id="93" name="Freeform 39">
              <a:extLst>
                <a:ext uri="{FF2B5EF4-FFF2-40B4-BE49-F238E27FC236}">
                  <a16:creationId xmlns:a16="http://schemas.microsoft.com/office/drawing/2014/main" id="{0462B828-3134-4F2F-8609-A571BC26EC95}"/>
                </a:ext>
              </a:extLst>
            </p:cNvPr>
            <p:cNvSpPr>
              <a:spLocks/>
            </p:cNvSpPr>
            <p:nvPr/>
          </p:nvSpPr>
          <p:spPr bwMode="auto">
            <a:xfrm>
              <a:off x="4197668" y="958674"/>
              <a:ext cx="2795354" cy="2014597"/>
            </a:xfrm>
            <a:custGeom>
              <a:avLst/>
              <a:gdLst>
                <a:gd name="T0" fmla="*/ 98 w 299"/>
                <a:gd name="T1" fmla="*/ 177 h 177"/>
                <a:gd name="T2" fmla="*/ 299 w 299"/>
                <a:gd name="T3" fmla="*/ 177 h 177"/>
                <a:gd name="T4" fmla="*/ 299 w 299"/>
                <a:gd name="T5" fmla="*/ 0 h 177"/>
                <a:gd name="T6" fmla="*/ 0 w 299"/>
                <a:gd name="T7" fmla="*/ 0 h 177"/>
                <a:gd name="T8" fmla="*/ 0 w 299"/>
                <a:gd name="T9" fmla="*/ 29 h 177"/>
              </a:gdLst>
              <a:ahLst/>
              <a:cxnLst>
                <a:cxn ang="0">
                  <a:pos x="T0" y="T1"/>
                </a:cxn>
                <a:cxn ang="0">
                  <a:pos x="T2" y="T3"/>
                </a:cxn>
                <a:cxn ang="0">
                  <a:pos x="T4" y="T5"/>
                </a:cxn>
                <a:cxn ang="0">
                  <a:pos x="T6" y="T7"/>
                </a:cxn>
                <a:cxn ang="0">
                  <a:pos x="T8" y="T9"/>
                </a:cxn>
              </a:cxnLst>
              <a:rect l="0" t="0" r="r" b="b"/>
              <a:pathLst>
                <a:path w="299" h="177">
                  <a:moveTo>
                    <a:pt x="98" y="177"/>
                  </a:moveTo>
                  <a:lnTo>
                    <a:pt x="299" y="177"/>
                  </a:lnTo>
                  <a:lnTo>
                    <a:pt x="299" y="0"/>
                  </a:lnTo>
                  <a:lnTo>
                    <a:pt x="0" y="0"/>
                  </a:lnTo>
                  <a:lnTo>
                    <a:pt x="0" y="29"/>
                  </a:lnTo>
                </a:path>
              </a:pathLst>
            </a:cu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18872" tIns="59436" rIns="118872" bIns="5943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kia Pure Headline Light"/>
                <a:ea typeface="+mn-ea"/>
                <a:cs typeface="+mn-cs"/>
              </a:endParaRPr>
            </a:p>
          </p:txBody>
        </p:sp>
        <p:sp>
          <p:nvSpPr>
            <p:cNvPr id="94" name="Freeform 44">
              <a:extLst>
                <a:ext uri="{FF2B5EF4-FFF2-40B4-BE49-F238E27FC236}">
                  <a16:creationId xmlns:a16="http://schemas.microsoft.com/office/drawing/2014/main" id="{F07B9C31-8C34-40E3-80E4-409308D938B2}"/>
                </a:ext>
              </a:extLst>
            </p:cNvPr>
            <p:cNvSpPr>
              <a:spLocks/>
            </p:cNvSpPr>
            <p:nvPr/>
          </p:nvSpPr>
          <p:spPr bwMode="auto">
            <a:xfrm>
              <a:off x="3926543" y="791059"/>
              <a:ext cx="3337597" cy="2588701"/>
            </a:xfrm>
            <a:custGeom>
              <a:avLst/>
              <a:gdLst>
                <a:gd name="T0" fmla="*/ 16 w 73"/>
                <a:gd name="T1" fmla="*/ 53 h 53"/>
                <a:gd name="T2" fmla="*/ 68 w 73"/>
                <a:gd name="T3" fmla="*/ 53 h 53"/>
                <a:gd name="T4" fmla="*/ 73 w 73"/>
                <a:gd name="T5" fmla="*/ 47 h 53"/>
                <a:gd name="T6" fmla="*/ 73 w 73"/>
                <a:gd name="T7" fmla="*/ 5 h 53"/>
                <a:gd name="T8" fmla="*/ 68 w 73"/>
                <a:gd name="T9" fmla="*/ 0 h 53"/>
                <a:gd name="T10" fmla="*/ 5 w 73"/>
                <a:gd name="T11" fmla="*/ 0 h 53"/>
                <a:gd name="T12" fmla="*/ 0 w 73"/>
                <a:gd name="T13" fmla="*/ 5 h 53"/>
                <a:gd name="T14" fmla="*/ 0 w 73"/>
                <a:gd name="T15" fmla="*/ 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53">
                  <a:moveTo>
                    <a:pt x="16" y="53"/>
                  </a:moveTo>
                  <a:cubicBezTo>
                    <a:pt x="68" y="53"/>
                    <a:pt x="68" y="53"/>
                    <a:pt x="68" y="53"/>
                  </a:cubicBezTo>
                  <a:cubicBezTo>
                    <a:pt x="71" y="53"/>
                    <a:pt x="73" y="50"/>
                    <a:pt x="73" y="47"/>
                  </a:cubicBezTo>
                  <a:cubicBezTo>
                    <a:pt x="73" y="5"/>
                    <a:pt x="73" y="5"/>
                    <a:pt x="73" y="5"/>
                  </a:cubicBezTo>
                  <a:cubicBezTo>
                    <a:pt x="73" y="2"/>
                    <a:pt x="71" y="0"/>
                    <a:pt x="68" y="0"/>
                  </a:cubicBezTo>
                  <a:cubicBezTo>
                    <a:pt x="5" y="0"/>
                    <a:pt x="5" y="0"/>
                    <a:pt x="5" y="0"/>
                  </a:cubicBezTo>
                  <a:cubicBezTo>
                    <a:pt x="2" y="0"/>
                    <a:pt x="0" y="2"/>
                    <a:pt x="0" y="5"/>
                  </a:cubicBezTo>
                  <a:cubicBezTo>
                    <a:pt x="0" y="9"/>
                    <a:pt x="0" y="9"/>
                    <a:pt x="0" y="9"/>
                  </a:cubicBezTo>
                </a:path>
              </a:pathLst>
            </a:cu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18872" tIns="59436" rIns="118872" bIns="5943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kia Pure Headline Light"/>
                <a:ea typeface="+mn-ea"/>
                <a:cs typeface="+mn-cs"/>
              </a:endParaRPr>
            </a:p>
          </p:txBody>
        </p:sp>
        <p:grpSp>
          <p:nvGrpSpPr>
            <p:cNvPr id="95" name="Group 94">
              <a:extLst>
                <a:ext uri="{FF2B5EF4-FFF2-40B4-BE49-F238E27FC236}">
                  <a16:creationId xmlns:a16="http://schemas.microsoft.com/office/drawing/2014/main" id="{EE96AAD5-B99C-40C7-9FC9-847B3CA3F9D8}"/>
                </a:ext>
              </a:extLst>
            </p:cNvPr>
            <p:cNvGrpSpPr/>
            <p:nvPr/>
          </p:nvGrpSpPr>
          <p:grpSpPr>
            <a:xfrm>
              <a:off x="5324314" y="1537350"/>
              <a:ext cx="885342" cy="879676"/>
              <a:chOff x="5293316" y="1478326"/>
              <a:chExt cx="991541" cy="985195"/>
            </a:xfrm>
          </p:grpSpPr>
          <p:sp>
            <p:nvSpPr>
              <p:cNvPr id="124" name="Oval 123">
                <a:extLst>
                  <a:ext uri="{FF2B5EF4-FFF2-40B4-BE49-F238E27FC236}">
                    <a16:creationId xmlns:a16="http://schemas.microsoft.com/office/drawing/2014/main" id="{8167D610-B449-4EF5-87E7-773092738AAE}"/>
                  </a:ext>
                </a:extLst>
              </p:cNvPr>
              <p:cNvSpPr/>
              <p:nvPr/>
            </p:nvSpPr>
            <p:spPr>
              <a:xfrm>
                <a:off x="5293316" y="1478326"/>
                <a:ext cx="985194" cy="985194"/>
              </a:xfrm>
              <a:prstGeom prst="ellipse">
                <a:avLst/>
              </a:prstGeom>
              <a:noFill/>
              <a:ln w="9525">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6209" marR="0" lvl="0" indent="-176209"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D5766"/>
                  </a:solidFill>
                  <a:effectLst/>
                  <a:uLnTx/>
                  <a:uFillTx/>
                  <a:latin typeface="Nokia Pure Text Light"/>
                  <a:ea typeface="+mn-ea"/>
                  <a:cs typeface="+mn-cs"/>
                </a:endParaRPr>
              </a:p>
            </p:txBody>
          </p:sp>
          <p:cxnSp>
            <p:nvCxnSpPr>
              <p:cNvPr id="125" name="Straight Connector 124">
                <a:extLst>
                  <a:ext uri="{FF2B5EF4-FFF2-40B4-BE49-F238E27FC236}">
                    <a16:creationId xmlns:a16="http://schemas.microsoft.com/office/drawing/2014/main" id="{F18252C8-2182-4A73-BDDE-D8ACB4BCF61C}"/>
                  </a:ext>
                </a:extLst>
              </p:cNvPr>
              <p:cNvCxnSpPr/>
              <p:nvPr/>
            </p:nvCxnSpPr>
            <p:spPr>
              <a:xfrm flipH="1" flipV="1">
                <a:off x="5451802" y="1621844"/>
                <a:ext cx="696639" cy="696639"/>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a:extLst>
                  <a:ext uri="{FF2B5EF4-FFF2-40B4-BE49-F238E27FC236}">
                    <a16:creationId xmlns:a16="http://schemas.microsoft.com/office/drawing/2014/main" id="{4573E7BB-68B2-4D5F-BF7E-CD6F4960C2A7}"/>
                  </a:ext>
                </a:extLst>
              </p:cNvPr>
              <p:cNvCxnSpPr/>
              <p:nvPr/>
            </p:nvCxnSpPr>
            <p:spPr>
              <a:xfrm flipV="1">
                <a:off x="5809758" y="1770439"/>
                <a:ext cx="177790" cy="200484"/>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a:extLst>
                  <a:ext uri="{FF2B5EF4-FFF2-40B4-BE49-F238E27FC236}">
                    <a16:creationId xmlns:a16="http://schemas.microsoft.com/office/drawing/2014/main" id="{7E8685B8-067C-46EF-A9E2-C1AF6D3B1C1A}"/>
                  </a:ext>
                </a:extLst>
              </p:cNvPr>
              <p:cNvCxnSpPr>
                <a:cxnSpLocks/>
              </p:cNvCxnSpPr>
              <p:nvPr/>
            </p:nvCxnSpPr>
            <p:spPr>
              <a:xfrm flipH="1">
                <a:off x="5792260" y="1970923"/>
                <a:ext cx="17498" cy="492598"/>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AA4CA53C-570F-47FE-B834-26E38C628D24}"/>
                  </a:ext>
                </a:extLst>
              </p:cNvPr>
              <p:cNvCxnSpPr>
                <a:cxnSpLocks/>
              </p:cNvCxnSpPr>
              <p:nvPr/>
            </p:nvCxnSpPr>
            <p:spPr>
              <a:xfrm flipH="1" flipV="1">
                <a:off x="5792259" y="1478326"/>
                <a:ext cx="199377" cy="292113"/>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5FF0ADE6-5844-43EA-AD13-9A3D772C50DA}"/>
                  </a:ext>
                </a:extLst>
              </p:cNvPr>
              <p:cNvCxnSpPr>
                <a:cxnSpLocks/>
              </p:cNvCxnSpPr>
              <p:nvPr/>
            </p:nvCxnSpPr>
            <p:spPr>
              <a:xfrm>
                <a:off x="5299662" y="1970923"/>
                <a:ext cx="985194"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096412C3-A80D-4ADC-89B1-0821AD88516E}"/>
                  </a:ext>
                </a:extLst>
              </p:cNvPr>
              <p:cNvCxnSpPr>
                <a:cxnSpLocks/>
              </p:cNvCxnSpPr>
              <p:nvPr/>
            </p:nvCxnSpPr>
            <p:spPr>
              <a:xfrm>
                <a:off x="5991637" y="1759764"/>
                <a:ext cx="293220" cy="211158"/>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513D85D0-9BAD-46E9-95E8-60A6093FE15D}"/>
                  </a:ext>
                </a:extLst>
              </p:cNvPr>
              <p:cNvCxnSpPr>
                <a:cxnSpLocks/>
              </p:cNvCxnSpPr>
              <p:nvPr/>
            </p:nvCxnSpPr>
            <p:spPr>
              <a:xfrm flipH="1">
                <a:off x="5792259" y="1970923"/>
                <a:ext cx="492597" cy="492598"/>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7B7EA11C-1A61-4B7E-87F5-DD86074BB0E7}"/>
                  </a:ext>
                </a:extLst>
              </p:cNvPr>
              <p:cNvCxnSpPr>
                <a:cxnSpLocks/>
              </p:cNvCxnSpPr>
              <p:nvPr/>
            </p:nvCxnSpPr>
            <p:spPr>
              <a:xfrm>
                <a:off x="5443939" y="1622603"/>
                <a:ext cx="0" cy="696639"/>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0538544E-2106-4E4E-B929-8E564961267C}"/>
                  </a:ext>
                </a:extLst>
              </p:cNvPr>
              <p:cNvCxnSpPr>
                <a:cxnSpLocks/>
              </p:cNvCxnSpPr>
              <p:nvPr/>
            </p:nvCxnSpPr>
            <p:spPr>
              <a:xfrm>
                <a:off x="5443939" y="1622603"/>
                <a:ext cx="543608" cy="135718"/>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96" name="Freeform 39">
              <a:extLst>
                <a:ext uri="{FF2B5EF4-FFF2-40B4-BE49-F238E27FC236}">
                  <a16:creationId xmlns:a16="http://schemas.microsoft.com/office/drawing/2014/main" id="{557D62E0-F4F6-4ADC-9283-0CA2E3E9CCE4}"/>
                </a:ext>
              </a:extLst>
            </p:cNvPr>
            <p:cNvSpPr>
              <a:spLocks/>
            </p:cNvSpPr>
            <p:nvPr/>
          </p:nvSpPr>
          <p:spPr bwMode="auto">
            <a:xfrm flipH="1">
              <a:off x="884941" y="1090293"/>
              <a:ext cx="1823178" cy="1882974"/>
            </a:xfrm>
            <a:custGeom>
              <a:avLst/>
              <a:gdLst>
                <a:gd name="T0" fmla="*/ 98 w 299"/>
                <a:gd name="T1" fmla="*/ 177 h 177"/>
                <a:gd name="T2" fmla="*/ 299 w 299"/>
                <a:gd name="T3" fmla="*/ 177 h 177"/>
                <a:gd name="T4" fmla="*/ 299 w 299"/>
                <a:gd name="T5" fmla="*/ 0 h 177"/>
                <a:gd name="T6" fmla="*/ 0 w 299"/>
                <a:gd name="T7" fmla="*/ 0 h 177"/>
                <a:gd name="T8" fmla="*/ 0 w 299"/>
                <a:gd name="T9" fmla="*/ 29 h 177"/>
              </a:gdLst>
              <a:ahLst/>
              <a:cxnLst>
                <a:cxn ang="0">
                  <a:pos x="T0" y="T1"/>
                </a:cxn>
                <a:cxn ang="0">
                  <a:pos x="T2" y="T3"/>
                </a:cxn>
                <a:cxn ang="0">
                  <a:pos x="T4" y="T5"/>
                </a:cxn>
                <a:cxn ang="0">
                  <a:pos x="T6" y="T7"/>
                </a:cxn>
                <a:cxn ang="0">
                  <a:pos x="T8" y="T9"/>
                </a:cxn>
              </a:cxnLst>
              <a:rect l="0" t="0" r="r" b="b"/>
              <a:pathLst>
                <a:path w="299" h="177">
                  <a:moveTo>
                    <a:pt x="98" y="177"/>
                  </a:moveTo>
                  <a:lnTo>
                    <a:pt x="299" y="177"/>
                  </a:lnTo>
                  <a:lnTo>
                    <a:pt x="299" y="0"/>
                  </a:lnTo>
                  <a:lnTo>
                    <a:pt x="0" y="0"/>
                  </a:lnTo>
                  <a:lnTo>
                    <a:pt x="0" y="29"/>
                  </a:lnTo>
                </a:path>
              </a:pathLst>
            </a:cu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18872" tIns="59436" rIns="118872" bIns="5943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kia Pure Headline Light"/>
                <a:ea typeface="+mn-ea"/>
                <a:cs typeface="+mn-cs"/>
              </a:endParaRPr>
            </a:p>
          </p:txBody>
        </p:sp>
        <p:sp>
          <p:nvSpPr>
            <p:cNvPr id="97" name="Freeform 44">
              <a:extLst>
                <a:ext uri="{FF2B5EF4-FFF2-40B4-BE49-F238E27FC236}">
                  <a16:creationId xmlns:a16="http://schemas.microsoft.com/office/drawing/2014/main" id="{E3AA2A4E-9179-4761-83C0-1D2F43AD30FB}"/>
                </a:ext>
              </a:extLst>
            </p:cNvPr>
            <p:cNvSpPr>
              <a:spLocks/>
            </p:cNvSpPr>
            <p:nvPr/>
          </p:nvSpPr>
          <p:spPr bwMode="auto">
            <a:xfrm flipH="1">
              <a:off x="590799" y="848660"/>
              <a:ext cx="2419313" cy="2522574"/>
            </a:xfrm>
            <a:custGeom>
              <a:avLst/>
              <a:gdLst>
                <a:gd name="T0" fmla="*/ 16 w 73"/>
                <a:gd name="T1" fmla="*/ 53 h 53"/>
                <a:gd name="T2" fmla="*/ 68 w 73"/>
                <a:gd name="T3" fmla="*/ 53 h 53"/>
                <a:gd name="T4" fmla="*/ 73 w 73"/>
                <a:gd name="T5" fmla="*/ 47 h 53"/>
                <a:gd name="T6" fmla="*/ 73 w 73"/>
                <a:gd name="T7" fmla="*/ 5 h 53"/>
                <a:gd name="T8" fmla="*/ 68 w 73"/>
                <a:gd name="T9" fmla="*/ 0 h 53"/>
                <a:gd name="T10" fmla="*/ 5 w 73"/>
                <a:gd name="T11" fmla="*/ 0 h 53"/>
                <a:gd name="T12" fmla="*/ 0 w 73"/>
                <a:gd name="T13" fmla="*/ 5 h 53"/>
                <a:gd name="T14" fmla="*/ 0 w 73"/>
                <a:gd name="T15" fmla="*/ 9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53">
                  <a:moveTo>
                    <a:pt x="16" y="53"/>
                  </a:moveTo>
                  <a:cubicBezTo>
                    <a:pt x="68" y="53"/>
                    <a:pt x="68" y="53"/>
                    <a:pt x="68" y="53"/>
                  </a:cubicBezTo>
                  <a:cubicBezTo>
                    <a:pt x="71" y="53"/>
                    <a:pt x="73" y="50"/>
                    <a:pt x="73" y="47"/>
                  </a:cubicBezTo>
                  <a:cubicBezTo>
                    <a:pt x="73" y="5"/>
                    <a:pt x="73" y="5"/>
                    <a:pt x="73" y="5"/>
                  </a:cubicBezTo>
                  <a:cubicBezTo>
                    <a:pt x="73" y="2"/>
                    <a:pt x="71" y="0"/>
                    <a:pt x="68" y="0"/>
                  </a:cubicBezTo>
                  <a:cubicBezTo>
                    <a:pt x="5" y="0"/>
                    <a:pt x="5" y="0"/>
                    <a:pt x="5" y="0"/>
                  </a:cubicBezTo>
                  <a:cubicBezTo>
                    <a:pt x="2" y="0"/>
                    <a:pt x="0" y="2"/>
                    <a:pt x="0" y="5"/>
                  </a:cubicBezTo>
                  <a:cubicBezTo>
                    <a:pt x="0" y="9"/>
                    <a:pt x="0" y="9"/>
                    <a:pt x="0" y="9"/>
                  </a:cubicBezTo>
                </a:path>
              </a:pathLst>
            </a:custGeom>
            <a:noFill/>
            <a:ln w="9525" cap="flat">
              <a:solidFill>
                <a:schemeClr val="tx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118872" tIns="59436" rIns="118872" bIns="59436"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okia Pure Headline Light"/>
                <a:ea typeface="+mn-ea"/>
                <a:cs typeface="+mn-cs"/>
              </a:endParaRPr>
            </a:p>
          </p:txBody>
        </p:sp>
        <p:cxnSp>
          <p:nvCxnSpPr>
            <p:cNvPr id="98" name="Straight Connector 97">
              <a:extLst>
                <a:ext uri="{FF2B5EF4-FFF2-40B4-BE49-F238E27FC236}">
                  <a16:creationId xmlns:a16="http://schemas.microsoft.com/office/drawing/2014/main" id="{8164CB30-667F-4D1C-9B03-BA44E8A10201}"/>
                </a:ext>
              </a:extLst>
            </p:cNvPr>
            <p:cNvCxnSpPr/>
            <p:nvPr/>
          </p:nvCxnSpPr>
          <p:spPr>
            <a:xfrm>
              <a:off x="1796535" y="1548642"/>
              <a:ext cx="567990"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FF360281-A845-4F25-8D6D-575970FFC7CC}"/>
                </a:ext>
              </a:extLst>
            </p:cNvPr>
            <p:cNvCxnSpPr/>
            <p:nvPr/>
          </p:nvCxnSpPr>
          <p:spPr>
            <a:xfrm>
              <a:off x="1796535" y="1732024"/>
              <a:ext cx="567990"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100" name="Group 2">
              <a:extLst>
                <a:ext uri="{FF2B5EF4-FFF2-40B4-BE49-F238E27FC236}">
                  <a16:creationId xmlns:a16="http://schemas.microsoft.com/office/drawing/2014/main" id="{C4780D5F-5A25-4C52-989A-4AEBE5B4775F}"/>
                </a:ext>
              </a:extLst>
            </p:cNvPr>
            <p:cNvGrpSpPr/>
            <p:nvPr/>
          </p:nvGrpSpPr>
          <p:grpSpPr>
            <a:xfrm>
              <a:off x="6354796" y="1760267"/>
              <a:ext cx="332953" cy="321672"/>
              <a:chOff x="3420321" y="4655579"/>
              <a:chExt cx="3083307" cy="2978838"/>
            </a:xfrm>
            <a:solidFill>
              <a:schemeClr val="accent3"/>
            </a:solidFill>
          </p:grpSpPr>
          <p:sp>
            <p:nvSpPr>
              <p:cNvPr id="122" name="Free Form 3">
                <a:extLst>
                  <a:ext uri="{FF2B5EF4-FFF2-40B4-BE49-F238E27FC236}">
                    <a16:creationId xmlns:a16="http://schemas.microsoft.com/office/drawing/2014/main" id="{31C09C14-1A40-4D1F-9F87-B6F984E8F71C}"/>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23" name="Free Form 4">
                <a:extLst>
                  <a:ext uri="{FF2B5EF4-FFF2-40B4-BE49-F238E27FC236}">
                    <a16:creationId xmlns:a16="http://schemas.microsoft.com/office/drawing/2014/main" id="{54E5044A-1D85-41D7-9B4A-5D77C099900D}"/>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nvGrpSpPr>
            <p:cNvPr id="101" name="Group 2">
              <a:extLst>
                <a:ext uri="{FF2B5EF4-FFF2-40B4-BE49-F238E27FC236}">
                  <a16:creationId xmlns:a16="http://schemas.microsoft.com/office/drawing/2014/main" id="{F9712B6C-EE89-4ADE-87D1-7005B0361E39}"/>
                </a:ext>
              </a:extLst>
            </p:cNvPr>
            <p:cNvGrpSpPr/>
            <p:nvPr/>
          </p:nvGrpSpPr>
          <p:grpSpPr>
            <a:xfrm>
              <a:off x="6175570" y="2264005"/>
              <a:ext cx="332953" cy="321672"/>
              <a:chOff x="3420321" y="4655579"/>
              <a:chExt cx="3083307" cy="2978838"/>
            </a:xfrm>
            <a:solidFill>
              <a:schemeClr val="accent3"/>
            </a:solidFill>
          </p:grpSpPr>
          <p:sp>
            <p:nvSpPr>
              <p:cNvPr id="120" name="Free Form 3">
                <a:extLst>
                  <a:ext uri="{FF2B5EF4-FFF2-40B4-BE49-F238E27FC236}">
                    <a16:creationId xmlns:a16="http://schemas.microsoft.com/office/drawing/2014/main" id="{0F9815C6-4118-40FC-BD07-F3221ACC07F1}"/>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21" name="Free Form 4">
                <a:extLst>
                  <a:ext uri="{FF2B5EF4-FFF2-40B4-BE49-F238E27FC236}">
                    <a16:creationId xmlns:a16="http://schemas.microsoft.com/office/drawing/2014/main" id="{830D2B3B-B8BE-47A2-B38E-E35C7D481917}"/>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nvGrpSpPr>
            <p:cNvPr id="102" name="Group 2">
              <a:extLst>
                <a:ext uri="{FF2B5EF4-FFF2-40B4-BE49-F238E27FC236}">
                  <a16:creationId xmlns:a16="http://schemas.microsoft.com/office/drawing/2014/main" id="{2F51B261-993E-4FEC-B243-FDF05E619BC1}"/>
                </a:ext>
              </a:extLst>
            </p:cNvPr>
            <p:cNvGrpSpPr/>
            <p:nvPr/>
          </p:nvGrpSpPr>
          <p:grpSpPr>
            <a:xfrm>
              <a:off x="5590127" y="1085413"/>
              <a:ext cx="332953" cy="321672"/>
              <a:chOff x="3420321" y="4655579"/>
              <a:chExt cx="3083307" cy="2978838"/>
            </a:xfrm>
            <a:solidFill>
              <a:schemeClr val="accent3"/>
            </a:solidFill>
          </p:grpSpPr>
          <p:sp>
            <p:nvSpPr>
              <p:cNvPr id="118" name="Free Form 3">
                <a:extLst>
                  <a:ext uri="{FF2B5EF4-FFF2-40B4-BE49-F238E27FC236}">
                    <a16:creationId xmlns:a16="http://schemas.microsoft.com/office/drawing/2014/main" id="{428CDCB7-E4B9-458A-8551-E394A5F08E45}"/>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19" name="Free Form 4">
                <a:extLst>
                  <a:ext uri="{FF2B5EF4-FFF2-40B4-BE49-F238E27FC236}">
                    <a16:creationId xmlns:a16="http://schemas.microsoft.com/office/drawing/2014/main" id="{BF88AB40-36CD-43F2-8714-21AB33F23600}"/>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nvGrpSpPr>
            <p:cNvPr id="103" name="Group 2">
              <a:extLst>
                <a:ext uri="{FF2B5EF4-FFF2-40B4-BE49-F238E27FC236}">
                  <a16:creationId xmlns:a16="http://schemas.microsoft.com/office/drawing/2014/main" id="{37C3E40B-BCF5-49D4-9531-01CED3BAC79C}"/>
                </a:ext>
              </a:extLst>
            </p:cNvPr>
            <p:cNvGrpSpPr/>
            <p:nvPr/>
          </p:nvGrpSpPr>
          <p:grpSpPr>
            <a:xfrm>
              <a:off x="5590127" y="2515876"/>
              <a:ext cx="332953" cy="321672"/>
              <a:chOff x="3420321" y="4655579"/>
              <a:chExt cx="3083307" cy="2978838"/>
            </a:xfrm>
            <a:solidFill>
              <a:schemeClr val="accent3"/>
            </a:solidFill>
          </p:grpSpPr>
          <p:sp>
            <p:nvSpPr>
              <p:cNvPr id="116" name="Free Form 3">
                <a:extLst>
                  <a:ext uri="{FF2B5EF4-FFF2-40B4-BE49-F238E27FC236}">
                    <a16:creationId xmlns:a16="http://schemas.microsoft.com/office/drawing/2014/main" id="{C8C9369B-8801-434A-B8D8-D8828447183A}"/>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17" name="Free Form 4">
                <a:extLst>
                  <a:ext uri="{FF2B5EF4-FFF2-40B4-BE49-F238E27FC236}">
                    <a16:creationId xmlns:a16="http://schemas.microsoft.com/office/drawing/2014/main" id="{E44BDB60-BD1B-43F8-BD2B-92F16075A989}"/>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nvGrpSpPr>
            <p:cNvPr id="104" name="Group 2">
              <a:extLst>
                <a:ext uri="{FF2B5EF4-FFF2-40B4-BE49-F238E27FC236}">
                  <a16:creationId xmlns:a16="http://schemas.microsoft.com/office/drawing/2014/main" id="{4BFC5464-763E-4F01-85E6-3E9F7084A68E}"/>
                </a:ext>
              </a:extLst>
            </p:cNvPr>
            <p:cNvGrpSpPr/>
            <p:nvPr/>
          </p:nvGrpSpPr>
          <p:grpSpPr>
            <a:xfrm>
              <a:off x="4947538" y="2264005"/>
              <a:ext cx="332953" cy="321672"/>
              <a:chOff x="3420321" y="4655579"/>
              <a:chExt cx="3083307" cy="2978838"/>
            </a:xfrm>
            <a:solidFill>
              <a:schemeClr val="accent3"/>
            </a:solidFill>
          </p:grpSpPr>
          <p:sp>
            <p:nvSpPr>
              <p:cNvPr id="114" name="Free Form 3">
                <a:extLst>
                  <a:ext uri="{FF2B5EF4-FFF2-40B4-BE49-F238E27FC236}">
                    <a16:creationId xmlns:a16="http://schemas.microsoft.com/office/drawing/2014/main" id="{4883D16D-6BA6-4C12-A958-40C9065ADAE2}"/>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15" name="Free Form 4">
                <a:extLst>
                  <a:ext uri="{FF2B5EF4-FFF2-40B4-BE49-F238E27FC236}">
                    <a16:creationId xmlns:a16="http://schemas.microsoft.com/office/drawing/2014/main" id="{862C94E3-E34C-4699-ACC5-3E8E4501B621}"/>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nvGrpSpPr>
            <p:cNvPr id="105" name="Group 2">
              <a:extLst>
                <a:ext uri="{FF2B5EF4-FFF2-40B4-BE49-F238E27FC236}">
                  <a16:creationId xmlns:a16="http://schemas.microsoft.com/office/drawing/2014/main" id="{AEA806BC-B211-4341-AEB2-DA579C0BF260}"/>
                </a:ext>
              </a:extLst>
            </p:cNvPr>
            <p:cNvGrpSpPr/>
            <p:nvPr/>
          </p:nvGrpSpPr>
          <p:grpSpPr>
            <a:xfrm>
              <a:off x="4901044" y="1760267"/>
              <a:ext cx="332953" cy="321672"/>
              <a:chOff x="3420321" y="4655579"/>
              <a:chExt cx="3083307" cy="2978838"/>
            </a:xfrm>
            <a:solidFill>
              <a:schemeClr val="accent3"/>
            </a:solidFill>
          </p:grpSpPr>
          <p:sp>
            <p:nvSpPr>
              <p:cNvPr id="112" name="Free Form 3">
                <a:extLst>
                  <a:ext uri="{FF2B5EF4-FFF2-40B4-BE49-F238E27FC236}">
                    <a16:creationId xmlns:a16="http://schemas.microsoft.com/office/drawing/2014/main" id="{11C5FAA1-F07F-44A0-A956-AE232AFF3CFE}"/>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13" name="Free Form 4">
                <a:extLst>
                  <a:ext uri="{FF2B5EF4-FFF2-40B4-BE49-F238E27FC236}">
                    <a16:creationId xmlns:a16="http://schemas.microsoft.com/office/drawing/2014/main" id="{1B6426CB-DA1B-4664-8D16-FECC1F7CBF49}"/>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nvGrpSpPr>
            <p:cNvPr id="106" name="Group 2">
              <a:extLst>
                <a:ext uri="{FF2B5EF4-FFF2-40B4-BE49-F238E27FC236}">
                  <a16:creationId xmlns:a16="http://schemas.microsoft.com/office/drawing/2014/main" id="{B244F7C8-BFCD-48BD-93CC-6E91F998D6C5}"/>
                </a:ext>
              </a:extLst>
            </p:cNvPr>
            <p:cNvGrpSpPr/>
            <p:nvPr/>
          </p:nvGrpSpPr>
          <p:grpSpPr>
            <a:xfrm>
              <a:off x="5015967" y="1256134"/>
              <a:ext cx="332953" cy="321672"/>
              <a:chOff x="3420321" y="4655579"/>
              <a:chExt cx="3083307" cy="2978838"/>
            </a:xfrm>
            <a:solidFill>
              <a:schemeClr val="accent3"/>
            </a:solidFill>
          </p:grpSpPr>
          <p:sp>
            <p:nvSpPr>
              <p:cNvPr id="110" name="Free Form 3">
                <a:extLst>
                  <a:ext uri="{FF2B5EF4-FFF2-40B4-BE49-F238E27FC236}">
                    <a16:creationId xmlns:a16="http://schemas.microsoft.com/office/drawing/2014/main" id="{62BF9540-B77A-4B41-AE35-FBC9F0C323F7}"/>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11" name="Free Form 4">
                <a:extLst>
                  <a:ext uri="{FF2B5EF4-FFF2-40B4-BE49-F238E27FC236}">
                    <a16:creationId xmlns:a16="http://schemas.microsoft.com/office/drawing/2014/main" id="{EE2BBD5D-6D8A-460D-A758-57EAB85535C0}"/>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nvGrpSpPr>
            <p:cNvPr id="107" name="Group 2">
              <a:extLst>
                <a:ext uri="{FF2B5EF4-FFF2-40B4-BE49-F238E27FC236}">
                  <a16:creationId xmlns:a16="http://schemas.microsoft.com/office/drawing/2014/main" id="{69669A49-01C3-41E3-BD94-3E2F93456E6C}"/>
                </a:ext>
              </a:extLst>
            </p:cNvPr>
            <p:cNvGrpSpPr/>
            <p:nvPr/>
          </p:nvGrpSpPr>
          <p:grpSpPr>
            <a:xfrm>
              <a:off x="1125313" y="1284985"/>
              <a:ext cx="632401" cy="610974"/>
              <a:chOff x="3420321" y="4655579"/>
              <a:chExt cx="3083307" cy="2978838"/>
            </a:xfrm>
            <a:solidFill>
              <a:schemeClr val="accent3"/>
            </a:solidFill>
          </p:grpSpPr>
          <p:sp>
            <p:nvSpPr>
              <p:cNvPr id="108" name="Free Form 3">
                <a:extLst>
                  <a:ext uri="{FF2B5EF4-FFF2-40B4-BE49-F238E27FC236}">
                    <a16:creationId xmlns:a16="http://schemas.microsoft.com/office/drawing/2014/main" id="{C5B3C08D-5312-4FA9-9C4F-00E0BA6F80C8}"/>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09" name="Free Form 4">
                <a:extLst>
                  <a:ext uri="{FF2B5EF4-FFF2-40B4-BE49-F238E27FC236}">
                    <a16:creationId xmlns:a16="http://schemas.microsoft.com/office/drawing/2014/main" id="{3EFD1D28-4EC5-4096-AD72-C366D41BA1D8}"/>
                  </a:ext>
                </a:extLst>
              </p:cNvPr>
              <p:cNvSpPr/>
              <p:nvPr/>
            </p:nvSpPr>
            <p:spPr>
              <a:xfrm>
                <a:off x="3420321" y="4655579"/>
                <a:ext cx="3057907" cy="2953438"/>
              </a:xfrm>
              <a:custGeom>
                <a:avLst/>
                <a:gdLst/>
                <a:ahLst/>
                <a:cxnLst/>
                <a:rect l="0" t="0" r="0" b="0"/>
                <a:pathLst>
                  <a:path w="3057907" h="2953438">
                    <a:moveTo>
                      <a:pt x="2989643" y="0"/>
                    </a:moveTo>
                    <a:lnTo>
                      <a:pt x="3057907" y="118121"/>
                    </a:lnTo>
                    <a:cubicBezTo>
                      <a:pt x="2614142" y="431628"/>
                      <a:pt x="2202943" y="828366"/>
                      <a:pt x="1824307" y="1308537"/>
                    </a:cubicBezTo>
                    <a:cubicBezTo>
                      <a:pt x="1445570" y="1788608"/>
                      <a:pt x="1172212" y="2258868"/>
                      <a:pt x="1004132" y="2719319"/>
                    </a:cubicBezTo>
                    <a:lnTo>
                      <a:pt x="904113" y="2785257"/>
                    </a:lnTo>
                    <a:cubicBezTo>
                      <a:pt x="817848" y="2841283"/>
                      <a:pt x="743719" y="2897209"/>
                      <a:pt x="681624" y="2953438"/>
                    </a:cubicBezTo>
                    <a:cubicBezTo>
                      <a:pt x="670905" y="2898827"/>
                      <a:pt x="641374" y="2810944"/>
                      <a:pt x="592932" y="2689789"/>
                    </a:cubicBezTo>
                    <a:lnTo>
                      <a:pt x="540647" y="2560341"/>
                    </a:lnTo>
                    <a:cubicBezTo>
                      <a:pt x="427077" y="2280106"/>
                      <a:pt x="331306" y="2084417"/>
                      <a:pt x="253333" y="1973071"/>
                    </a:cubicBezTo>
                    <a:cubicBezTo>
                      <a:pt x="175361" y="1861726"/>
                      <a:pt x="90815" y="1801552"/>
                      <a:pt x="0" y="1792451"/>
                    </a:cubicBezTo>
                    <a:cubicBezTo>
                      <a:pt x="122672" y="1680397"/>
                      <a:pt x="229466" y="1624370"/>
                      <a:pt x="320282" y="1624370"/>
                    </a:cubicBezTo>
                    <a:cubicBezTo>
                      <a:pt x="446090" y="1624370"/>
                      <a:pt x="583830" y="1793159"/>
                      <a:pt x="733808" y="2130937"/>
                    </a:cubicBezTo>
                    <a:lnTo>
                      <a:pt x="815623" y="2312771"/>
                    </a:lnTo>
                    <a:cubicBezTo>
                      <a:pt x="1083621" y="1832701"/>
                      <a:pt x="1407343" y="1390353"/>
                      <a:pt x="1786787" y="986030"/>
                    </a:cubicBezTo>
                    <a:cubicBezTo>
                      <a:pt x="2166232" y="581606"/>
                      <a:pt x="2567217" y="252828"/>
                      <a:pt x="2989643" y="0"/>
                    </a:cubicBezTo>
                    <a:close/>
                  </a:path>
                </a:pathLst>
              </a:custGeom>
              <a:grpFill/>
              <a:ln w="9525" cap="flat" cmpd="sng">
                <a:noFill/>
                <a:prstDash val="solid"/>
                <a:miter lim="800000"/>
              </a:ln>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grpSp>
        <p:nvGrpSpPr>
          <p:cNvPr id="139" name="Group 138">
            <a:extLst>
              <a:ext uri="{FF2B5EF4-FFF2-40B4-BE49-F238E27FC236}">
                <a16:creationId xmlns:a16="http://schemas.microsoft.com/office/drawing/2014/main" id="{DD8A99B9-E83F-45A3-BA95-3D0E7DFB2139}"/>
              </a:ext>
            </a:extLst>
          </p:cNvPr>
          <p:cNvGrpSpPr/>
          <p:nvPr/>
        </p:nvGrpSpPr>
        <p:grpSpPr>
          <a:xfrm>
            <a:off x="7350419" y="1961673"/>
            <a:ext cx="434496" cy="434496"/>
            <a:chOff x="5159374" y="1717272"/>
            <a:chExt cx="434496" cy="434496"/>
          </a:xfrm>
        </p:grpSpPr>
        <p:sp>
          <p:nvSpPr>
            <p:cNvPr id="140" name="Arc 139">
              <a:extLst>
                <a:ext uri="{FF2B5EF4-FFF2-40B4-BE49-F238E27FC236}">
                  <a16:creationId xmlns:a16="http://schemas.microsoft.com/office/drawing/2014/main" id="{4C611A11-AFB0-45AB-BDEA-15A7138339DD}"/>
                </a:ext>
              </a:extLst>
            </p:cNvPr>
            <p:cNvSpPr/>
            <p:nvPr/>
          </p:nvSpPr>
          <p:spPr>
            <a:xfrm>
              <a:off x="5159374" y="1717272"/>
              <a:ext cx="434496" cy="434496"/>
            </a:xfrm>
            <a:prstGeom prst="arc">
              <a:avLst>
                <a:gd name="adj1" fmla="val 16200000"/>
                <a:gd name="adj2" fmla="val 22207"/>
              </a:avLst>
            </a:prstGeom>
            <a:ln w="9525" cmpd="sng">
              <a:solidFill>
                <a:schemeClr val="bg2"/>
              </a:solidFill>
              <a:prstDash val="solid"/>
              <a:headEnd type="none" w="med" len="med"/>
              <a:tailEnd type="arrow" w="sm" len="sm"/>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1" name="Arc 140">
              <a:extLst>
                <a:ext uri="{FF2B5EF4-FFF2-40B4-BE49-F238E27FC236}">
                  <a16:creationId xmlns:a16="http://schemas.microsoft.com/office/drawing/2014/main" id="{6F8461FE-1F28-4ED6-995D-BC01E9E0A4E4}"/>
                </a:ext>
              </a:extLst>
            </p:cNvPr>
            <p:cNvSpPr/>
            <p:nvPr/>
          </p:nvSpPr>
          <p:spPr>
            <a:xfrm>
              <a:off x="5159374" y="1717272"/>
              <a:ext cx="434496" cy="434496"/>
            </a:xfrm>
            <a:prstGeom prst="arc">
              <a:avLst>
                <a:gd name="adj1" fmla="val 7744930"/>
                <a:gd name="adj2" fmla="val 16097758"/>
              </a:avLst>
            </a:prstGeom>
            <a:ln w="9525" cmpd="sng">
              <a:solidFill>
                <a:schemeClr val="bg2"/>
              </a:solidFill>
              <a:prstDash val="solid"/>
              <a:headEnd type="none" w="med" len="med"/>
              <a:tailEnd type="arrow" w="sm" len="sm"/>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2" name="Arc 141">
              <a:extLst>
                <a:ext uri="{FF2B5EF4-FFF2-40B4-BE49-F238E27FC236}">
                  <a16:creationId xmlns:a16="http://schemas.microsoft.com/office/drawing/2014/main" id="{F2B74CB1-9F56-4C00-80B4-704E74AE56FA}"/>
                </a:ext>
              </a:extLst>
            </p:cNvPr>
            <p:cNvSpPr/>
            <p:nvPr/>
          </p:nvSpPr>
          <p:spPr>
            <a:xfrm>
              <a:off x="5159374" y="1717272"/>
              <a:ext cx="434496" cy="434496"/>
            </a:xfrm>
            <a:prstGeom prst="arc">
              <a:avLst>
                <a:gd name="adj1" fmla="val 136979"/>
                <a:gd name="adj2" fmla="val 7610267"/>
              </a:avLst>
            </a:prstGeom>
            <a:ln w="9525" cmpd="sng">
              <a:solidFill>
                <a:schemeClr val="bg2"/>
              </a:solidFill>
              <a:prstDash val="solid"/>
              <a:headEnd type="none" w="med" len="med"/>
              <a:tailEnd type="arrow" w="sm" len="sm"/>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nvGrpSpPr>
            <p:cNvPr id="143" name="Group 4">
              <a:extLst>
                <a:ext uri="{FF2B5EF4-FFF2-40B4-BE49-F238E27FC236}">
                  <a16:creationId xmlns:a16="http://schemas.microsoft.com/office/drawing/2014/main" id="{8C554E95-993C-48CD-95ED-FFA27B5F6169}"/>
                </a:ext>
              </a:extLst>
            </p:cNvPr>
            <p:cNvGrpSpPr>
              <a:grpSpLocks noChangeAspect="1"/>
            </p:cNvGrpSpPr>
            <p:nvPr/>
          </p:nvGrpSpPr>
          <p:grpSpPr bwMode="auto">
            <a:xfrm>
              <a:off x="5226143" y="1785391"/>
              <a:ext cx="300958" cy="298259"/>
              <a:chOff x="4708" y="1276"/>
              <a:chExt cx="446" cy="442"/>
            </a:xfrm>
          </p:grpSpPr>
          <p:sp>
            <p:nvSpPr>
              <p:cNvPr id="144" name="Freeform 548">
                <a:extLst>
                  <a:ext uri="{FF2B5EF4-FFF2-40B4-BE49-F238E27FC236}">
                    <a16:creationId xmlns:a16="http://schemas.microsoft.com/office/drawing/2014/main" id="{11429B5F-6AB5-413A-AB3E-8EE3CC2595FE}"/>
                  </a:ext>
                </a:extLst>
              </p:cNvPr>
              <p:cNvSpPr>
                <a:spLocks/>
              </p:cNvSpPr>
              <p:nvPr/>
            </p:nvSpPr>
            <p:spPr bwMode="auto">
              <a:xfrm>
                <a:off x="4708" y="1276"/>
                <a:ext cx="446" cy="442"/>
              </a:xfrm>
              <a:custGeom>
                <a:avLst/>
                <a:gdLst>
                  <a:gd name="T0" fmla="*/ 80 w 91"/>
                  <a:gd name="T1" fmla="*/ 45 h 90"/>
                  <a:gd name="T2" fmla="*/ 80 w 91"/>
                  <a:gd name="T3" fmla="*/ 39 h 90"/>
                  <a:gd name="T4" fmla="*/ 91 w 91"/>
                  <a:gd name="T5" fmla="*/ 33 h 90"/>
                  <a:gd name="T6" fmla="*/ 78 w 91"/>
                  <a:gd name="T7" fmla="*/ 12 h 90"/>
                  <a:gd name="T8" fmla="*/ 68 w 91"/>
                  <a:gd name="T9" fmla="*/ 18 h 90"/>
                  <a:gd name="T10" fmla="*/ 58 w 91"/>
                  <a:gd name="T11" fmla="*/ 12 h 90"/>
                  <a:gd name="T12" fmla="*/ 58 w 91"/>
                  <a:gd name="T13" fmla="*/ 0 h 90"/>
                  <a:gd name="T14" fmla="*/ 33 w 91"/>
                  <a:gd name="T15" fmla="*/ 0 h 90"/>
                  <a:gd name="T16" fmla="*/ 33 w 91"/>
                  <a:gd name="T17" fmla="*/ 12 h 90"/>
                  <a:gd name="T18" fmla="*/ 23 w 91"/>
                  <a:gd name="T19" fmla="*/ 18 h 90"/>
                  <a:gd name="T20" fmla="*/ 12 w 91"/>
                  <a:gd name="T21" fmla="*/ 12 h 90"/>
                  <a:gd name="T22" fmla="*/ 0 w 91"/>
                  <a:gd name="T23" fmla="*/ 33 h 90"/>
                  <a:gd name="T24" fmla="*/ 11 w 91"/>
                  <a:gd name="T25" fmla="*/ 39 h 90"/>
                  <a:gd name="T26" fmla="*/ 10 w 91"/>
                  <a:gd name="T27" fmla="*/ 45 h 90"/>
                  <a:gd name="T28" fmla="*/ 11 w 91"/>
                  <a:gd name="T29" fmla="*/ 51 h 90"/>
                  <a:gd name="T30" fmla="*/ 0 w 91"/>
                  <a:gd name="T31" fmla="*/ 57 h 90"/>
                  <a:gd name="T32" fmla="*/ 12 w 91"/>
                  <a:gd name="T33" fmla="*/ 78 h 90"/>
                  <a:gd name="T34" fmla="*/ 23 w 91"/>
                  <a:gd name="T35" fmla="*/ 72 h 90"/>
                  <a:gd name="T36" fmla="*/ 33 w 91"/>
                  <a:gd name="T37" fmla="*/ 77 h 90"/>
                  <a:gd name="T38" fmla="*/ 33 w 91"/>
                  <a:gd name="T39" fmla="*/ 90 h 90"/>
                  <a:gd name="T40" fmla="*/ 58 w 91"/>
                  <a:gd name="T41" fmla="*/ 90 h 90"/>
                  <a:gd name="T42" fmla="*/ 58 w 91"/>
                  <a:gd name="T43" fmla="*/ 77 h 90"/>
                  <a:gd name="T44" fmla="*/ 68 w 91"/>
                  <a:gd name="T45" fmla="*/ 72 h 90"/>
                  <a:gd name="T46" fmla="*/ 78 w 91"/>
                  <a:gd name="T47" fmla="*/ 78 h 90"/>
                  <a:gd name="T48" fmla="*/ 91 w 91"/>
                  <a:gd name="T49" fmla="*/ 57 h 90"/>
                  <a:gd name="T50" fmla="*/ 80 w 91"/>
                  <a:gd name="T51" fmla="*/ 51 h 90"/>
                  <a:gd name="T52" fmla="*/ 80 w 91"/>
                  <a:gd name="T53" fmla="*/ 4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 h="90">
                    <a:moveTo>
                      <a:pt x="80" y="45"/>
                    </a:moveTo>
                    <a:cubicBezTo>
                      <a:pt x="80" y="43"/>
                      <a:pt x="80" y="41"/>
                      <a:pt x="80" y="39"/>
                    </a:cubicBezTo>
                    <a:cubicBezTo>
                      <a:pt x="91" y="33"/>
                      <a:pt x="91" y="33"/>
                      <a:pt x="91" y="33"/>
                    </a:cubicBezTo>
                    <a:cubicBezTo>
                      <a:pt x="78" y="12"/>
                      <a:pt x="78" y="12"/>
                      <a:pt x="78" y="12"/>
                    </a:cubicBezTo>
                    <a:cubicBezTo>
                      <a:pt x="68" y="18"/>
                      <a:pt x="68" y="18"/>
                      <a:pt x="68" y="18"/>
                    </a:cubicBezTo>
                    <a:cubicBezTo>
                      <a:pt x="65" y="15"/>
                      <a:pt x="61" y="13"/>
                      <a:pt x="58" y="12"/>
                    </a:cubicBezTo>
                    <a:cubicBezTo>
                      <a:pt x="58" y="0"/>
                      <a:pt x="58" y="0"/>
                      <a:pt x="58" y="0"/>
                    </a:cubicBezTo>
                    <a:cubicBezTo>
                      <a:pt x="33" y="0"/>
                      <a:pt x="33" y="0"/>
                      <a:pt x="33" y="0"/>
                    </a:cubicBezTo>
                    <a:cubicBezTo>
                      <a:pt x="33" y="12"/>
                      <a:pt x="33" y="12"/>
                      <a:pt x="33" y="12"/>
                    </a:cubicBezTo>
                    <a:cubicBezTo>
                      <a:pt x="30" y="13"/>
                      <a:pt x="26" y="15"/>
                      <a:pt x="23" y="18"/>
                    </a:cubicBezTo>
                    <a:cubicBezTo>
                      <a:pt x="12" y="12"/>
                      <a:pt x="12" y="12"/>
                      <a:pt x="12" y="12"/>
                    </a:cubicBezTo>
                    <a:cubicBezTo>
                      <a:pt x="0" y="33"/>
                      <a:pt x="0" y="33"/>
                      <a:pt x="0" y="33"/>
                    </a:cubicBezTo>
                    <a:cubicBezTo>
                      <a:pt x="11" y="39"/>
                      <a:pt x="11" y="39"/>
                      <a:pt x="11" y="39"/>
                    </a:cubicBezTo>
                    <a:cubicBezTo>
                      <a:pt x="11" y="41"/>
                      <a:pt x="10" y="43"/>
                      <a:pt x="10" y="45"/>
                    </a:cubicBezTo>
                    <a:cubicBezTo>
                      <a:pt x="10" y="47"/>
                      <a:pt x="11" y="49"/>
                      <a:pt x="11" y="51"/>
                    </a:cubicBezTo>
                    <a:cubicBezTo>
                      <a:pt x="0" y="57"/>
                      <a:pt x="0" y="57"/>
                      <a:pt x="0" y="57"/>
                    </a:cubicBezTo>
                    <a:cubicBezTo>
                      <a:pt x="12" y="78"/>
                      <a:pt x="12" y="78"/>
                      <a:pt x="12" y="78"/>
                    </a:cubicBezTo>
                    <a:cubicBezTo>
                      <a:pt x="23" y="72"/>
                      <a:pt x="23" y="72"/>
                      <a:pt x="23" y="72"/>
                    </a:cubicBezTo>
                    <a:cubicBezTo>
                      <a:pt x="26" y="74"/>
                      <a:pt x="30" y="76"/>
                      <a:pt x="33" y="77"/>
                    </a:cubicBezTo>
                    <a:cubicBezTo>
                      <a:pt x="33" y="90"/>
                      <a:pt x="33" y="90"/>
                      <a:pt x="33" y="90"/>
                    </a:cubicBezTo>
                    <a:cubicBezTo>
                      <a:pt x="58" y="90"/>
                      <a:pt x="58" y="90"/>
                      <a:pt x="58" y="90"/>
                    </a:cubicBezTo>
                    <a:cubicBezTo>
                      <a:pt x="58" y="77"/>
                      <a:pt x="58" y="77"/>
                      <a:pt x="58" y="77"/>
                    </a:cubicBezTo>
                    <a:cubicBezTo>
                      <a:pt x="61" y="76"/>
                      <a:pt x="65" y="74"/>
                      <a:pt x="68" y="72"/>
                    </a:cubicBezTo>
                    <a:cubicBezTo>
                      <a:pt x="78" y="78"/>
                      <a:pt x="78" y="78"/>
                      <a:pt x="78" y="78"/>
                    </a:cubicBezTo>
                    <a:cubicBezTo>
                      <a:pt x="91" y="57"/>
                      <a:pt x="91" y="57"/>
                      <a:pt x="91" y="57"/>
                    </a:cubicBezTo>
                    <a:cubicBezTo>
                      <a:pt x="80" y="51"/>
                      <a:pt x="80" y="51"/>
                      <a:pt x="80" y="51"/>
                    </a:cubicBezTo>
                    <a:cubicBezTo>
                      <a:pt x="80" y="49"/>
                      <a:pt x="80" y="47"/>
                      <a:pt x="80" y="45"/>
                    </a:cubicBezTo>
                    <a:close/>
                  </a:path>
                </a:pathLst>
              </a:custGeom>
              <a:solidFill>
                <a:srgbClr val="FFFFFF"/>
              </a:solidFill>
              <a:ln w="9525"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45" name="Oval 6">
                <a:extLst>
                  <a:ext uri="{FF2B5EF4-FFF2-40B4-BE49-F238E27FC236}">
                    <a16:creationId xmlns:a16="http://schemas.microsoft.com/office/drawing/2014/main" id="{CEC9BDDB-4903-4945-A891-6F20EBDC95BC}"/>
                  </a:ext>
                </a:extLst>
              </p:cNvPr>
              <p:cNvSpPr>
                <a:spLocks noChangeArrowheads="1"/>
              </p:cNvSpPr>
              <p:nvPr/>
            </p:nvSpPr>
            <p:spPr bwMode="auto">
              <a:xfrm>
                <a:off x="4865" y="1433"/>
                <a:ext cx="127" cy="128"/>
              </a:xfrm>
              <a:prstGeom prst="ellipse">
                <a:avLst/>
              </a:prstGeom>
              <a:noFill/>
              <a:ln w="9525" cap="flat">
                <a:solidFill>
                  <a:schemeClr val="bg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grpSp>
      <p:sp>
        <p:nvSpPr>
          <p:cNvPr id="146" name="TextBox 145">
            <a:extLst>
              <a:ext uri="{FF2B5EF4-FFF2-40B4-BE49-F238E27FC236}">
                <a16:creationId xmlns:a16="http://schemas.microsoft.com/office/drawing/2014/main" id="{31169A73-62D8-46B2-893F-392B0018B0EE}"/>
              </a:ext>
            </a:extLst>
          </p:cNvPr>
          <p:cNvSpPr txBox="1"/>
          <p:nvPr/>
        </p:nvSpPr>
        <p:spPr>
          <a:xfrm>
            <a:off x="7602392" y="1524900"/>
            <a:ext cx="958279" cy="138499"/>
          </a:xfrm>
          <a:prstGeom prst="rect">
            <a:avLst/>
          </a:prstGeom>
          <a:noFill/>
          <a:scene3d>
            <a:camera prst="orthographicFront"/>
            <a:lightRig rig="threePt" dir="t"/>
          </a:scene3d>
          <a:sp3d/>
        </p:spPr>
        <p:txBody>
          <a:bodyPr wrap="square" lIns="0" tIns="0" rIns="0" bIns="0" rtlCol="0">
            <a:spAutoFit/>
          </a:bodyPr>
          <a:lstStyle/>
          <a:p>
            <a:pPr marL="0" marR="0" lvl="0" indent="0" algn="l" defTabSz="360000" rtl="0" eaLnBrk="1" fontAlgn="auto" latinLnBrk="0" hangingPunct="1">
              <a:lnSpc>
                <a:spcPct val="100000"/>
              </a:lnSpc>
              <a:spcBef>
                <a:spcPts val="0"/>
              </a:spcBef>
              <a:spcAft>
                <a:spcPts val="0"/>
              </a:spcAft>
              <a:buClrTx/>
              <a:buSzTx/>
              <a:buFontTx/>
              <a:buNone/>
              <a:tabLst>
                <a:tab pos="360000" algn="l"/>
              </a:tabLst>
              <a:defRPr/>
            </a:pPr>
            <a:r>
              <a:rPr kumimoji="0" lang="en-US" sz="900" b="0" i="0" u="none" strike="noStrike" kern="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DDoS alerting</a:t>
            </a:r>
          </a:p>
        </p:txBody>
      </p:sp>
      <p:grpSp>
        <p:nvGrpSpPr>
          <p:cNvPr id="175" name="Group 174">
            <a:extLst>
              <a:ext uri="{FF2B5EF4-FFF2-40B4-BE49-F238E27FC236}">
                <a16:creationId xmlns:a16="http://schemas.microsoft.com/office/drawing/2014/main" id="{367D792A-ADB7-449B-80C9-F1B628D1910E}"/>
              </a:ext>
            </a:extLst>
          </p:cNvPr>
          <p:cNvGrpSpPr/>
          <p:nvPr/>
        </p:nvGrpSpPr>
        <p:grpSpPr>
          <a:xfrm>
            <a:off x="6510415" y="3479801"/>
            <a:ext cx="1682611" cy="1058986"/>
            <a:chOff x="6365085" y="3515662"/>
            <a:chExt cx="2061424" cy="1149888"/>
          </a:xfrm>
        </p:grpSpPr>
        <p:sp>
          <p:nvSpPr>
            <p:cNvPr id="54" name="Freeform 28">
              <a:extLst>
                <a:ext uri="{FF2B5EF4-FFF2-40B4-BE49-F238E27FC236}">
                  <a16:creationId xmlns:a16="http://schemas.microsoft.com/office/drawing/2014/main" id="{2AE64603-8E2A-4183-BA65-614344ED5B8B}"/>
                </a:ext>
              </a:extLst>
            </p:cNvPr>
            <p:cNvSpPr>
              <a:spLocks/>
            </p:cNvSpPr>
            <p:nvPr/>
          </p:nvSpPr>
          <p:spPr bwMode="auto">
            <a:xfrm>
              <a:off x="7321396" y="4395775"/>
              <a:ext cx="395307" cy="251945"/>
            </a:xfrm>
            <a:custGeom>
              <a:avLst/>
              <a:gdLst>
                <a:gd name="T0" fmla="*/ 56 w 67"/>
                <a:gd name="T1" fmla="*/ 48 h 48"/>
                <a:gd name="T2" fmla="*/ 56 w 67"/>
                <a:gd name="T3" fmla="*/ 48 h 48"/>
                <a:gd name="T4" fmla="*/ 56 w 67"/>
                <a:gd name="T5" fmla="*/ 48 h 48"/>
                <a:gd name="T6" fmla="*/ 15 w 67"/>
                <a:gd name="T7" fmla="*/ 48 h 48"/>
                <a:gd name="T8" fmla="*/ 0 w 67"/>
                <a:gd name="T9" fmla="*/ 33 h 48"/>
                <a:gd name="T10" fmla="*/ 14 w 67"/>
                <a:gd name="T11" fmla="*/ 17 h 48"/>
                <a:gd name="T12" fmla="*/ 34 w 67"/>
                <a:gd name="T13" fmla="*/ 0 h 48"/>
                <a:gd name="T14" fmla="*/ 54 w 67"/>
                <a:gd name="T15" fmla="*/ 20 h 48"/>
                <a:gd name="T16" fmla="*/ 54 w 67"/>
                <a:gd name="T17" fmla="*/ 25 h 48"/>
                <a:gd name="T18" fmla="*/ 56 w 67"/>
                <a:gd name="T19" fmla="*/ 24 h 48"/>
                <a:gd name="T20" fmla="*/ 67 w 67"/>
                <a:gd name="T21" fmla="*/ 36 h 48"/>
                <a:gd name="T22" fmla="*/ 64 w 67"/>
                <a:gd name="T23" fmla="*/ 44 h 48"/>
                <a:gd name="T24" fmla="*/ 56 w 67"/>
                <a:gd name="T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48">
                  <a:moveTo>
                    <a:pt x="56" y="48"/>
                  </a:moveTo>
                  <a:cubicBezTo>
                    <a:pt x="56" y="48"/>
                    <a:pt x="56" y="48"/>
                    <a:pt x="56" y="48"/>
                  </a:cubicBezTo>
                  <a:cubicBezTo>
                    <a:pt x="56" y="48"/>
                    <a:pt x="56" y="48"/>
                    <a:pt x="56" y="48"/>
                  </a:cubicBezTo>
                  <a:cubicBezTo>
                    <a:pt x="15" y="48"/>
                    <a:pt x="15" y="48"/>
                    <a:pt x="15" y="48"/>
                  </a:cubicBezTo>
                  <a:cubicBezTo>
                    <a:pt x="6" y="48"/>
                    <a:pt x="0" y="41"/>
                    <a:pt x="0" y="33"/>
                  </a:cubicBezTo>
                  <a:cubicBezTo>
                    <a:pt x="0" y="24"/>
                    <a:pt x="6" y="18"/>
                    <a:pt x="14" y="17"/>
                  </a:cubicBezTo>
                  <a:cubicBezTo>
                    <a:pt x="16" y="8"/>
                    <a:pt x="24" y="0"/>
                    <a:pt x="34" y="0"/>
                  </a:cubicBezTo>
                  <a:cubicBezTo>
                    <a:pt x="45" y="0"/>
                    <a:pt x="54" y="9"/>
                    <a:pt x="54" y="20"/>
                  </a:cubicBezTo>
                  <a:cubicBezTo>
                    <a:pt x="54" y="22"/>
                    <a:pt x="54" y="23"/>
                    <a:pt x="54" y="25"/>
                  </a:cubicBezTo>
                  <a:cubicBezTo>
                    <a:pt x="55" y="25"/>
                    <a:pt x="55" y="24"/>
                    <a:pt x="56" y="24"/>
                  </a:cubicBezTo>
                  <a:cubicBezTo>
                    <a:pt x="62" y="24"/>
                    <a:pt x="67" y="30"/>
                    <a:pt x="67" y="36"/>
                  </a:cubicBezTo>
                  <a:cubicBezTo>
                    <a:pt x="67" y="39"/>
                    <a:pt x="66" y="42"/>
                    <a:pt x="64" y="44"/>
                  </a:cubicBezTo>
                  <a:cubicBezTo>
                    <a:pt x="62" y="47"/>
                    <a:pt x="59" y="48"/>
                    <a:pt x="56" y="48"/>
                  </a:cubicBezTo>
                </a:path>
              </a:pathLst>
            </a:custGeom>
            <a:noFill/>
            <a:ln w="7938" cap="flat">
              <a:solidFill>
                <a:schemeClr val="bg1">
                  <a:lumMod val="6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36" name="Freeform 101">
              <a:extLst>
                <a:ext uri="{FF2B5EF4-FFF2-40B4-BE49-F238E27FC236}">
                  <a16:creationId xmlns:a16="http://schemas.microsoft.com/office/drawing/2014/main" id="{470C5989-935E-41E7-B846-2443A8B80187}"/>
                </a:ext>
              </a:extLst>
            </p:cNvPr>
            <p:cNvSpPr>
              <a:spLocks noChangeArrowheads="1"/>
            </p:cNvSpPr>
            <p:nvPr/>
          </p:nvSpPr>
          <p:spPr bwMode="auto">
            <a:xfrm>
              <a:off x="6365085" y="3515662"/>
              <a:ext cx="1640113" cy="511847"/>
            </a:xfrm>
            <a:custGeom>
              <a:avLst/>
              <a:gdLst>
                <a:gd name="T0" fmla="*/ 1898 w 2280"/>
                <a:gd name="T1" fmla="*/ 1596 h 1597"/>
                <a:gd name="T2" fmla="*/ 1898 w 2280"/>
                <a:gd name="T3" fmla="*/ 1596 h 1597"/>
                <a:gd name="T4" fmla="*/ 1898 w 2280"/>
                <a:gd name="T5" fmla="*/ 1596 h 1597"/>
                <a:gd name="T6" fmla="*/ 1883 w 2280"/>
                <a:gd name="T7" fmla="*/ 1596 h 1597"/>
                <a:gd name="T8" fmla="*/ 510 w 2280"/>
                <a:gd name="T9" fmla="*/ 1596 h 1597"/>
                <a:gd name="T10" fmla="*/ 0 w 2280"/>
                <a:gd name="T11" fmla="*/ 1085 h 1597"/>
                <a:gd name="T12" fmla="*/ 496 w 2280"/>
                <a:gd name="T13" fmla="*/ 568 h 1597"/>
                <a:gd name="T14" fmla="*/ 1164 w 2280"/>
                <a:gd name="T15" fmla="*/ 0 h 1597"/>
                <a:gd name="T16" fmla="*/ 1840 w 2280"/>
                <a:gd name="T17" fmla="*/ 675 h 1597"/>
                <a:gd name="T18" fmla="*/ 1826 w 2280"/>
                <a:gd name="T19" fmla="*/ 812 h 1597"/>
                <a:gd name="T20" fmla="*/ 1883 w 2280"/>
                <a:gd name="T21" fmla="*/ 812 h 1597"/>
                <a:gd name="T22" fmla="*/ 2279 w 2280"/>
                <a:gd name="T23" fmla="*/ 1200 h 1597"/>
                <a:gd name="T24" fmla="*/ 2171 w 2280"/>
                <a:gd name="T25" fmla="*/ 1481 h 1597"/>
                <a:gd name="T26" fmla="*/ 1898 w 2280"/>
                <a:gd name="T27" fmla="*/ 1596 h 1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80" h="1597">
                  <a:moveTo>
                    <a:pt x="1898" y="1596"/>
                  </a:moveTo>
                  <a:lnTo>
                    <a:pt x="1898" y="1596"/>
                  </a:lnTo>
                  <a:lnTo>
                    <a:pt x="1898" y="1596"/>
                  </a:lnTo>
                  <a:cubicBezTo>
                    <a:pt x="1898" y="1596"/>
                    <a:pt x="1890" y="1596"/>
                    <a:pt x="1883" y="1596"/>
                  </a:cubicBezTo>
                  <a:cubicBezTo>
                    <a:pt x="510" y="1596"/>
                    <a:pt x="510" y="1596"/>
                    <a:pt x="510" y="1596"/>
                  </a:cubicBezTo>
                  <a:cubicBezTo>
                    <a:pt x="230" y="1596"/>
                    <a:pt x="0" y="1366"/>
                    <a:pt x="0" y="1085"/>
                  </a:cubicBezTo>
                  <a:cubicBezTo>
                    <a:pt x="0" y="805"/>
                    <a:pt x="222" y="582"/>
                    <a:pt x="496" y="568"/>
                  </a:cubicBezTo>
                  <a:cubicBezTo>
                    <a:pt x="546" y="244"/>
                    <a:pt x="826" y="0"/>
                    <a:pt x="1164" y="0"/>
                  </a:cubicBezTo>
                  <a:cubicBezTo>
                    <a:pt x="1538" y="0"/>
                    <a:pt x="1840" y="302"/>
                    <a:pt x="1840" y="675"/>
                  </a:cubicBezTo>
                  <a:cubicBezTo>
                    <a:pt x="1840" y="718"/>
                    <a:pt x="1833" y="769"/>
                    <a:pt x="1826" y="812"/>
                  </a:cubicBezTo>
                  <a:cubicBezTo>
                    <a:pt x="1847" y="812"/>
                    <a:pt x="1862" y="812"/>
                    <a:pt x="1883" y="812"/>
                  </a:cubicBezTo>
                  <a:cubicBezTo>
                    <a:pt x="2099" y="812"/>
                    <a:pt x="2279" y="985"/>
                    <a:pt x="2279" y="1200"/>
                  </a:cubicBezTo>
                  <a:cubicBezTo>
                    <a:pt x="2279" y="1308"/>
                    <a:pt x="2243" y="1401"/>
                    <a:pt x="2171" y="1481"/>
                  </a:cubicBezTo>
                  <a:cubicBezTo>
                    <a:pt x="2099" y="1552"/>
                    <a:pt x="1998" y="1596"/>
                    <a:pt x="1898" y="1596"/>
                  </a:cubicBezTo>
                </a:path>
              </a:pathLst>
            </a:custGeom>
            <a:solidFill>
              <a:srgbClr val="FFFFFF"/>
            </a:solidFill>
            <a:ln w="9525" cap="flat">
              <a:solidFill>
                <a:schemeClr val="bg1">
                  <a:lumMod val="6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Nokia Pure Text Light"/>
                <a:ea typeface="+mn-ea"/>
                <a:cs typeface="+mn-cs"/>
              </a:endParaRPr>
            </a:p>
          </p:txBody>
        </p:sp>
        <p:pic>
          <p:nvPicPr>
            <p:cNvPr id="149" name="Picture 148" descr="A picture containing drawing, window&#10;&#10;Description automatically generated">
              <a:extLst>
                <a:ext uri="{FF2B5EF4-FFF2-40B4-BE49-F238E27FC236}">
                  <a16:creationId xmlns:a16="http://schemas.microsoft.com/office/drawing/2014/main" id="{AEEB3567-9D50-4BEE-B9A5-2DEEA3978B43}"/>
                </a:ext>
              </a:extLst>
            </p:cNvPr>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6581753" y="3525959"/>
              <a:ext cx="207248" cy="226199"/>
            </a:xfrm>
            <a:prstGeom prst="rect">
              <a:avLst/>
            </a:prstGeom>
          </p:spPr>
        </p:pic>
        <p:grpSp>
          <p:nvGrpSpPr>
            <p:cNvPr id="151" name="Group 150">
              <a:extLst>
                <a:ext uri="{FF2B5EF4-FFF2-40B4-BE49-F238E27FC236}">
                  <a16:creationId xmlns:a16="http://schemas.microsoft.com/office/drawing/2014/main" id="{27D4313E-35CA-4EAA-B365-9E46C10DBEAC}"/>
                </a:ext>
              </a:extLst>
            </p:cNvPr>
            <p:cNvGrpSpPr/>
            <p:nvPr/>
          </p:nvGrpSpPr>
          <p:grpSpPr>
            <a:xfrm>
              <a:off x="6985692" y="4413605"/>
              <a:ext cx="281422" cy="251945"/>
              <a:chOff x="6202731" y="2779914"/>
              <a:chExt cx="817563" cy="828675"/>
            </a:xfrm>
          </p:grpSpPr>
          <p:sp>
            <p:nvSpPr>
              <p:cNvPr id="152" name="Oval 43">
                <a:extLst>
                  <a:ext uri="{FF2B5EF4-FFF2-40B4-BE49-F238E27FC236}">
                    <a16:creationId xmlns:a16="http://schemas.microsoft.com/office/drawing/2014/main" id="{2181BF99-6AC2-4ABB-8B98-3891A78D3220}"/>
                  </a:ext>
                </a:extLst>
              </p:cNvPr>
              <p:cNvSpPr>
                <a:spLocks noChangeArrowheads="1"/>
              </p:cNvSpPr>
              <p:nvPr/>
            </p:nvSpPr>
            <p:spPr bwMode="auto">
              <a:xfrm>
                <a:off x="6272581" y="2849764"/>
                <a:ext cx="723900" cy="727075"/>
              </a:xfrm>
              <a:prstGeom prst="ellipse">
                <a:avLst/>
              </a:prstGeom>
              <a:solidFill>
                <a:srgbClr val="FFFFFF"/>
              </a:solidFill>
              <a:ln w="7938" cap="flat">
                <a:solidFill>
                  <a:schemeClr val="bg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Arial" pitchFamily="34" charset="0"/>
                  <a:ea typeface="+mn-ea"/>
                  <a:cs typeface="+mn-cs"/>
                </a:endParaRPr>
              </a:p>
            </p:txBody>
          </p:sp>
          <p:sp>
            <p:nvSpPr>
              <p:cNvPr id="153" name="Line 44">
                <a:extLst>
                  <a:ext uri="{FF2B5EF4-FFF2-40B4-BE49-F238E27FC236}">
                    <a16:creationId xmlns:a16="http://schemas.microsoft.com/office/drawing/2014/main" id="{D9F08700-67C7-4491-9350-9D8DC73DFCDC}"/>
                  </a:ext>
                </a:extLst>
              </p:cNvPr>
              <p:cNvSpPr>
                <a:spLocks noChangeShapeType="1"/>
              </p:cNvSpPr>
              <p:nvPr/>
            </p:nvSpPr>
            <p:spPr bwMode="auto">
              <a:xfrm>
                <a:off x="6272581" y="3218064"/>
                <a:ext cx="723900" cy="0"/>
              </a:xfrm>
              <a:prstGeom prst="line">
                <a:avLst/>
              </a:prstGeom>
              <a:noFill/>
              <a:ln w="7938" cap="flat">
                <a:solidFill>
                  <a:schemeClr val="bg1">
                    <a:lumMod val="50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Arial" pitchFamily="34" charset="0"/>
                  <a:ea typeface="+mn-ea"/>
                  <a:cs typeface="+mn-cs"/>
                </a:endParaRPr>
              </a:p>
            </p:txBody>
          </p:sp>
          <p:sp>
            <p:nvSpPr>
              <p:cNvPr id="154" name="Freeform 45">
                <a:extLst>
                  <a:ext uri="{FF2B5EF4-FFF2-40B4-BE49-F238E27FC236}">
                    <a16:creationId xmlns:a16="http://schemas.microsoft.com/office/drawing/2014/main" id="{3F53FBC9-D6E7-4CE7-8690-1EDD6E13E982}"/>
                  </a:ext>
                </a:extLst>
              </p:cNvPr>
              <p:cNvSpPr>
                <a:spLocks/>
              </p:cNvSpPr>
              <p:nvPr/>
            </p:nvSpPr>
            <p:spPr bwMode="auto">
              <a:xfrm>
                <a:off x="6358306" y="3397452"/>
                <a:ext cx="552450" cy="46038"/>
              </a:xfrm>
              <a:custGeom>
                <a:avLst/>
                <a:gdLst>
                  <a:gd name="T0" fmla="*/ 71 w 71"/>
                  <a:gd name="T1" fmla="*/ 6 h 6"/>
                  <a:gd name="T2" fmla="*/ 35 w 71"/>
                  <a:gd name="T3" fmla="*/ 0 h 6"/>
                  <a:gd name="T4" fmla="*/ 0 w 71"/>
                  <a:gd name="T5" fmla="*/ 6 h 6"/>
                </a:gdLst>
                <a:ahLst/>
                <a:cxnLst>
                  <a:cxn ang="0">
                    <a:pos x="T0" y="T1"/>
                  </a:cxn>
                  <a:cxn ang="0">
                    <a:pos x="T2" y="T3"/>
                  </a:cxn>
                  <a:cxn ang="0">
                    <a:pos x="T4" y="T5"/>
                  </a:cxn>
                </a:cxnLst>
                <a:rect l="0" t="0" r="r" b="b"/>
                <a:pathLst>
                  <a:path w="71" h="6">
                    <a:moveTo>
                      <a:pt x="71" y="6"/>
                    </a:moveTo>
                    <a:cubicBezTo>
                      <a:pt x="62" y="2"/>
                      <a:pt x="49" y="0"/>
                      <a:pt x="35" y="0"/>
                    </a:cubicBezTo>
                    <a:cubicBezTo>
                      <a:pt x="22" y="0"/>
                      <a:pt x="9" y="2"/>
                      <a:pt x="0" y="6"/>
                    </a:cubicBezTo>
                  </a:path>
                </a:pathLst>
              </a:custGeom>
              <a:noFill/>
              <a:ln w="7938"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Arial" pitchFamily="34" charset="0"/>
                  <a:ea typeface="+mn-ea"/>
                  <a:cs typeface="+mn-cs"/>
                </a:endParaRPr>
              </a:p>
            </p:txBody>
          </p:sp>
          <p:sp>
            <p:nvSpPr>
              <p:cNvPr id="155" name="Freeform 46">
                <a:extLst>
                  <a:ext uri="{FF2B5EF4-FFF2-40B4-BE49-F238E27FC236}">
                    <a16:creationId xmlns:a16="http://schemas.microsoft.com/office/drawing/2014/main" id="{D97D1CA2-3C70-4466-BA49-0E97D8F016D5}"/>
                  </a:ext>
                </a:extLst>
              </p:cNvPr>
              <p:cNvSpPr>
                <a:spLocks/>
              </p:cNvSpPr>
              <p:nvPr/>
            </p:nvSpPr>
            <p:spPr bwMode="auto">
              <a:xfrm>
                <a:off x="6358306" y="2991052"/>
                <a:ext cx="552450" cy="46038"/>
              </a:xfrm>
              <a:custGeom>
                <a:avLst/>
                <a:gdLst>
                  <a:gd name="T0" fmla="*/ 0 w 71"/>
                  <a:gd name="T1" fmla="*/ 0 h 6"/>
                  <a:gd name="T2" fmla="*/ 35 w 71"/>
                  <a:gd name="T3" fmla="*/ 6 h 6"/>
                  <a:gd name="T4" fmla="*/ 71 w 71"/>
                  <a:gd name="T5" fmla="*/ 0 h 6"/>
                </a:gdLst>
                <a:ahLst/>
                <a:cxnLst>
                  <a:cxn ang="0">
                    <a:pos x="T0" y="T1"/>
                  </a:cxn>
                  <a:cxn ang="0">
                    <a:pos x="T2" y="T3"/>
                  </a:cxn>
                  <a:cxn ang="0">
                    <a:pos x="T4" y="T5"/>
                  </a:cxn>
                </a:cxnLst>
                <a:rect l="0" t="0" r="r" b="b"/>
                <a:pathLst>
                  <a:path w="71" h="6">
                    <a:moveTo>
                      <a:pt x="0" y="0"/>
                    </a:moveTo>
                    <a:cubicBezTo>
                      <a:pt x="9" y="4"/>
                      <a:pt x="22" y="6"/>
                      <a:pt x="35" y="6"/>
                    </a:cubicBezTo>
                    <a:cubicBezTo>
                      <a:pt x="49" y="6"/>
                      <a:pt x="62" y="4"/>
                      <a:pt x="71" y="0"/>
                    </a:cubicBezTo>
                  </a:path>
                </a:pathLst>
              </a:custGeom>
              <a:noFill/>
              <a:ln w="7938"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Arial" pitchFamily="34" charset="0"/>
                  <a:ea typeface="+mn-ea"/>
                  <a:cs typeface="+mn-cs"/>
                </a:endParaRPr>
              </a:p>
            </p:txBody>
          </p:sp>
          <p:sp>
            <p:nvSpPr>
              <p:cNvPr id="156" name="Freeform 47">
                <a:extLst>
                  <a:ext uri="{FF2B5EF4-FFF2-40B4-BE49-F238E27FC236}">
                    <a16:creationId xmlns:a16="http://schemas.microsoft.com/office/drawing/2014/main" id="{2A08D6CE-F447-424D-99B5-DA3B08902202}"/>
                  </a:ext>
                </a:extLst>
              </p:cNvPr>
              <p:cNvSpPr>
                <a:spLocks/>
              </p:cNvSpPr>
              <p:nvPr/>
            </p:nvSpPr>
            <p:spPr bwMode="auto">
              <a:xfrm>
                <a:off x="6505944" y="2849764"/>
                <a:ext cx="131763" cy="727075"/>
              </a:xfrm>
              <a:custGeom>
                <a:avLst/>
                <a:gdLst>
                  <a:gd name="T0" fmla="*/ 17 w 17"/>
                  <a:gd name="T1" fmla="*/ 0 h 93"/>
                  <a:gd name="T2" fmla="*/ 0 w 17"/>
                  <a:gd name="T3" fmla="*/ 47 h 93"/>
                  <a:gd name="T4" fmla="*/ 17 w 17"/>
                  <a:gd name="T5" fmla="*/ 93 h 93"/>
                </a:gdLst>
                <a:ahLst/>
                <a:cxnLst>
                  <a:cxn ang="0">
                    <a:pos x="T0" y="T1"/>
                  </a:cxn>
                  <a:cxn ang="0">
                    <a:pos x="T2" y="T3"/>
                  </a:cxn>
                  <a:cxn ang="0">
                    <a:pos x="T4" y="T5"/>
                  </a:cxn>
                </a:cxnLst>
                <a:rect l="0" t="0" r="r" b="b"/>
                <a:pathLst>
                  <a:path w="17" h="93">
                    <a:moveTo>
                      <a:pt x="17" y="0"/>
                    </a:moveTo>
                    <a:cubicBezTo>
                      <a:pt x="7" y="10"/>
                      <a:pt x="0" y="27"/>
                      <a:pt x="0" y="47"/>
                    </a:cubicBezTo>
                    <a:cubicBezTo>
                      <a:pt x="0" y="66"/>
                      <a:pt x="7" y="83"/>
                      <a:pt x="17" y="93"/>
                    </a:cubicBezTo>
                  </a:path>
                </a:pathLst>
              </a:custGeom>
              <a:noFill/>
              <a:ln w="7938"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Arial" pitchFamily="34" charset="0"/>
                  <a:ea typeface="+mn-ea"/>
                  <a:cs typeface="+mn-cs"/>
                </a:endParaRPr>
              </a:p>
            </p:txBody>
          </p:sp>
          <p:sp>
            <p:nvSpPr>
              <p:cNvPr id="157" name="Freeform 48">
                <a:extLst>
                  <a:ext uri="{FF2B5EF4-FFF2-40B4-BE49-F238E27FC236}">
                    <a16:creationId xmlns:a16="http://schemas.microsoft.com/office/drawing/2014/main" id="{B801DD4A-2857-4C6B-94CE-55A15C6FFE38}"/>
                  </a:ext>
                </a:extLst>
              </p:cNvPr>
              <p:cNvSpPr>
                <a:spLocks/>
              </p:cNvSpPr>
              <p:nvPr/>
            </p:nvSpPr>
            <p:spPr bwMode="auto">
              <a:xfrm>
                <a:off x="6637706" y="2849764"/>
                <a:ext cx="125413" cy="727075"/>
              </a:xfrm>
              <a:custGeom>
                <a:avLst/>
                <a:gdLst>
                  <a:gd name="T0" fmla="*/ 0 w 16"/>
                  <a:gd name="T1" fmla="*/ 0 h 93"/>
                  <a:gd name="T2" fmla="*/ 16 w 16"/>
                  <a:gd name="T3" fmla="*/ 47 h 93"/>
                  <a:gd name="T4" fmla="*/ 0 w 16"/>
                  <a:gd name="T5" fmla="*/ 93 h 93"/>
                </a:gdLst>
                <a:ahLst/>
                <a:cxnLst>
                  <a:cxn ang="0">
                    <a:pos x="T0" y="T1"/>
                  </a:cxn>
                  <a:cxn ang="0">
                    <a:pos x="T2" y="T3"/>
                  </a:cxn>
                  <a:cxn ang="0">
                    <a:pos x="T4" y="T5"/>
                  </a:cxn>
                </a:cxnLst>
                <a:rect l="0" t="0" r="r" b="b"/>
                <a:pathLst>
                  <a:path w="16" h="93">
                    <a:moveTo>
                      <a:pt x="0" y="0"/>
                    </a:moveTo>
                    <a:cubicBezTo>
                      <a:pt x="10" y="10"/>
                      <a:pt x="16" y="27"/>
                      <a:pt x="16" y="47"/>
                    </a:cubicBezTo>
                    <a:cubicBezTo>
                      <a:pt x="16" y="66"/>
                      <a:pt x="10" y="83"/>
                      <a:pt x="0" y="93"/>
                    </a:cubicBezTo>
                  </a:path>
                </a:pathLst>
              </a:custGeom>
              <a:noFill/>
              <a:ln w="7938" cap="flat">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Arial" pitchFamily="34" charset="0"/>
                  <a:ea typeface="+mn-ea"/>
                  <a:cs typeface="+mn-cs"/>
                </a:endParaRPr>
              </a:p>
            </p:txBody>
          </p:sp>
          <p:sp>
            <p:nvSpPr>
              <p:cNvPr id="158" name="Freeform 49">
                <a:extLst>
                  <a:ext uri="{FF2B5EF4-FFF2-40B4-BE49-F238E27FC236}">
                    <a16:creationId xmlns:a16="http://schemas.microsoft.com/office/drawing/2014/main" id="{CC50E32E-5F23-4007-AAD2-2EC086762BB5}"/>
                  </a:ext>
                </a:extLst>
              </p:cNvPr>
              <p:cNvSpPr>
                <a:spLocks/>
              </p:cNvSpPr>
              <p:nvPr/>
            </p:nvSpPr>
            <p:spPr bwMode="auto">
              <a:xfrm>
                <a:off x="6202731" y="2779914"/>
                <a:ext cx="817563" cy="828675"/>
              </a:xfrm>
              <a:custGeom>
                <a:avLst/>
                <a:gdLst>
                  <a:gd name="T0" fmla="*/ 102 w 105"/>
                  <a:gd name="T1" fmla="*/ 35 h 106"/>
                  <a:gd name="T2" fmla="*/ 100 w 105"/>
                  <a:gd name="T3" fmla="*/ 11 h 106"/>
                  <a:gd name="T4" fmla="*/ 37 w 105"/>
                  <a:gd name="T5" fmla="*/ 37 h 106"/>
                  <a:gd name="T6" fmla="*/ 10 w 105"/>
                  <a:gd name="T7" fmla="*/ 101 h 106"/>
                  <a:gd name="T8" fmla="*/ 35 w 105"/>
                  <a:gd name="T9" fmla="*/ 102 h 106"/>
                </a:gdLst>
                <a:ahLst/>
                <a:cxnLst>
                  <a:cxn ang="0">
                    <a:pos x="T0" y="T1"/>
                  </a:cxn>
                  <a:cxn ang="0">
                    <a:pos x="T2" y="T3"/>
                  </a:cxn>
                  <a:cxn ang="0">
                    <a:pos x="T4" y="T5"/>
                  </a:cxn>
                  <a:cxn ang="0">
                    <a:pos x="T6" y="T7"/>
                  </a:cxn>
                  <a:cxn ang="0">
                    <a:pos x="T8" y="T9"/>
                  </a:cxn>
                </a:cxnLst>
                <a:rect l="0" t="0" r="r" b="b"/>
                <a:pathLst>
                  <a:path w="105" h="106">
                    <a:moveTo>
                      <a:pt x="102" y="35"/>
                    </a:moveTo>
                    <a:cubicBezTo>
                      <a:pt x="105" y="24"/>
                      <a:pt x="105" y="16"/>
                      <a:pt x="100" y="11"/>
                    </a:cubicBezTo>
                    <a:cubicBezTo>
                      <a:pt x="90" y="0"/>
                      <a:pt x="61" y="12"/>
                      <a:pt x="37" y="37"/>
                    </a:cubicBezTo>
                    <a:cubicBezTo>
                      <a:pt x="12" y="62"/>
                      <a:pt x="0" y="90"/>
                      <a:pt x="10" y="101"/>
                    </a:cubicBezTo>
                    <a:cubicBezTo>
                      <a:pt x="15" y="106"/>
                      <a:pt x="24" y="106"/>
                      <a:pt x="35" y="102"/>
                    </a:cubicBezTo>
                  </a:path>
                </a:pathLst>
              </a:custGeom>
              <a:noFill/>
              <a:ln w="7938" cap="rnd">
                <a:solidFill>
                  <a:schemeClr val="bg1">
                    <a:lumMod val="5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124191"/>
                  </a:solidFill>
                  <a:effectLst/>
                  <a:uLnTx/>
                  <a:uFillTx/>
                  <a:latin typeface="Arial" pitchFamily="34" charset="0"/>
                  <a:ea typeface="+mn-ea"/>
                  <a:cs typeface="+mn-cs"/>
                </a:endParaRPr>
              </a:p>
            </p:txBody>
          </p:sp>
        </p:grpSp>
        <p:cxnSp>
          <p:nvCxnSpPr>
            <p:cNvPr id="8" name="Straight Connector 7">
              <a:extLst>
                <a:ext uri="{FF2B5EF4-FFF2-40B4-BE49-F238E27FC236}">
                  <a16:creationId xmlns:a16="http://schemas.microsoft.com/office/drawing/2014/main" id="{0283D377-6315-471B-814E-D4266A11DF83}"/>
                </a:ext>
              </a:extLst>
            </p:cNvPr>
            <p:cNvCxnSpPr>
              <a:cxnSpLocks/>
              <a:stCxn id="152" idx="1"/>
              <a:endCxn id="148" idx="2"/>
            </p:cNvCxnSpPr>
            <p:nvPr/>
          </p:nvCxnSpPr>
          <p:spPr>
            <a:xfrm flipH="1" flipV="1">
              <a:off x="6828266" y="4188789"/>
              <a:ext cx="217962" cy="278426"/>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8C8E26F2-DE35-427C-9CBF-5DD167362F21}"/>
                </a:ext>
              </a:extLst>
            </p:cNvPr>
            <p:cNvCxnSpPr>
              <a:cxnSpLocks/>
              <a:stCxn id="153" idx="1"/>
              <a:endCxn id="54" idx="4"/>
            </p:cNvCxnSpPr>
            <p:nvPr/>
          </p:nvCxnSpPr>
          <p:spPr>
            <a:xfrm>
              <a:off x="7258917" y="4546818"/>
              <a:ext cx="62479" cy="22169"/>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7F4C71A4-4E5D-4CD5-A1F9-2A4A27AC3BDA}"/>
                </a:ext>
              </a:extLst>
            </p:cNvPr>
            <p:cNvCxnSpPr>
              <a:cxnSpLocks/>
              <a:stCxn id="54" idx="6"/>
              <a:endCxn id="147" idx="2"/>
            </p:cNvCxnSpPr>
            <p:nvPr/>
          </p:nvCxnSpPr>
          <p:spPr>
            <a:xfrm flipV="1">
              <a:off x="7522000" y="4151981"/>
              <a:ext cx="119683" cy="243794"/>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69" name="Picture 168" descr="A picture containing drawing, window&#10;&#10;Description automatically generated">
              <a:extLst>
                <a:ext uri="{FF2B5EF4-FFF2-40B4-BE49-F238E27FC236}">
                  <a16:creationId xmlns:a16="http://schemas.microsoft.com/office/drawing/2014/main" id="{955817E9-73BF-4914-B6A1-D2CD6F2AECEB}"/>
                </a:ext>
              </a:extLst>
            </p:cNvPr>
            <p:cNvPicPr>
              <a:picLocks noChangeAspect="1"/>
            </p:cNvPicPr>
            <p:nvPr/>
          </p:nvPicPr>
          <p:blipFill rotWithShape="1">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641122" y="3578127"/>
              <a:ext cx="204588" cy="223295"/>
            </a:xfrm>
            <a:prstGeom prst="rect">
              <a:avLst/>
            </a:prstGeom>
          </p:spPr>
        </p:pic>
        <p:sp>
          <p:nvSpPr>
            <p:cNvPr id="3" name="TextBox 2">
              <a:extLst>
                <a:ext uri="{FF2B5EF4-FFF2-40B4-BE49-F238E27FC236}">
                  <a16:creationId xmlns:a16="http://schemas.microsoft.com/office/drawing/2014/main" id="{3B36A1F7-0D2B-4271-91C3-C91F664FF3ED}"/>
                </a:ext>
              </a:extLst>
            </p:cNvPr>
            <p:cNvSpPr txBox="1"/>
            <p:nvPr/>
          </p:nvSpPr>
          <p:spPr>
            <a:xfrm>
              <a:off x="6829844" y="3665842"/>
              <a:ext cx="804707" cy="267356"/>
            </a:xfrm>
            <a:prstGeom prst="rect">
              <a:avLst/>
            </a:prstGeom>
            <a:noFill/>
            <a:scene3d>
              <a:camera prst="orthographicFront"/>
              <a:lightRig rig="threePt" dir="t"/>
            </a:scene3d>
            <a:sp3d/>
          </p:spPr>
          <p:txBody>
            <a:bodyPr wrap="square" lIns="0" tIns="0" rIns="0" bIns="0" rtlCol="0">
              <a:spAutoFit/>
            </a:bodyPr>
            <a:lstStyle>
              <a:defPPr>
                <a:defRPr lang="en-GB"/>
              </a:defPPr>
              <a:lvl1pPr lvl="0" defTabSz="360000">
                <a:tabLst>
                  <a:tab pos="360000" algn="l"/>
                </a:tabLst>
                <a:defRPr sz="900" i="1" kern="0">
                  <a:solidFill>
                    <a:schemeClr val="accent2">
                      <a:lumMod val="50000"/>
                    </a:schemeClr>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pPr marL="0" marR="0" lvl="0" indent="0" algn="ctr" defTabSz="360000" rtl="0" eaLnBrk="1" fontAlgn="auto" latinLnBrk="0" hangingPunct="1">
                <a:lnSpc>
                  <a:spcPct val="100000"/>
                </a:lnSpc>
                <a:spcBef>
                  <a:spcPts val="0"/>
                </a:spcBef>
                <a:spcAft>
                  <a:spcPts val="0"/>
                </a:spcAft>
                <a:buClrTx/>
                <a:buSzTx/>
                <a:buFontTx/>
                <a:buNone/>
                <a:tabLst>
                  <a:tab pos="360000" algn="l"/>
                </a:tabLst>
                <a:defRPr/>
              </a:pPr>
              <a:r>
                <a:rPr kumimoji="0" lang="en-US" sz="800" b="0" i="1" u="none" strike="noStrike" kern="0" cap="none" spc="0" normalizeH="0" baseline="0" noProof="0" dirty="0">
                  <a:ln>
                    <a:noFill/>
                  </a:ln>
                  <a:solidFill>
                    <a:srgbClr val="BEC8D2">
                      <a:lumMod val="50000"/>
                    </a:srgbClr>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Your </a:t>
              </a:r>
            </a:p>
            <a:p>
              <a:pPr marL="0" marR="0" lvl="0" indent="0" algn="ctr" defTabSz="360000" rtl="0" eaLnBrk="1" fontAlgn="auto" latinLnBrk="0" hangingPunct="1">
                <a:lnSpc>
                  <a:spcPct val="100000"/>
                </a:lnSpc>
                <a:spcBef>
                  <a:spcPts val="0"/>
                </a:spcBef>
                <a:spcAft>
                  <a:spcPts val="0"/>
                </a:spcAft>
                <a:buClrTx/>
                <a:buSzTx/>
                <a:buFontTx/>
                <a:buNone/>
                <a:tabLst>
                  <a:tab pos="360000" algn="l"/>
                </a:tabLst>
                <a:defRPr/>
              </a:pPr>
              <a:r>
                <a:rPr kumimoji="0" lang="en-US" sz="800" b="0" i="1" u="none" strike="noStrike" kern="0" cap="none" spc="0" normalizeH="0" baseline="0" noProof="0" dirty="0">
                  <a:ln>
                    <a:noFill/>
                  </a:ln>
                  <a:solidFill>
                    <a:srgbClr val="BEC8D2">
                      <a:lumMod val="50000"/>
                    </a:srgbClr>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IP network</a:t>
              </a:r>
              <a:endParaRPr kumimoji="0" lang="en-BE" sz="800" b="0" i="1" u="none" strike="noStrike" kern="0" cap="none" spc="0" normalizeH="0" baseline="0" noProof="0" dirty="0">
                <a:ln>
                  <a:noFill/>
                </a:ln>
                <a:solidFill>
                  <a:srgbClr val="BEC8D2">
                    <a:lumMod val="50000"/>
                  </a:srgbClr>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sp>
          <p:nvSpPr>
            <p:cNvPr id="170" name="TextBox 169">
              <a:extLst>
                <a:ext uri="{FF2B5EF4-FFF2-40B4-BE49-F238E27FC236}">
                  <a16:creationId xmlns:a16="http://schemas.microsoft.com/office/drawing/2014/main" id="{6091AECF-399A-4170-8FF3-BB62BA9DCF1D}"/>
                </a:ext>
              </a:extLst>
            </p:cNvPr>
            <p:cNvSpPr txBox="1"/>
            <p:nvPr/>
          </p:nvSpPr>
          <p:spPr>
            <a:xfrm>
              <a:off x="7773272" y="4232222"/>
              <a:ext cx="653237" cy="401035"/>
            </a:xfrm>
            <a:prstGeom prst="rect">
              <a:avLst/>
            </a:prstGeom>
            <a:noFill/>
            <a:scene3d>
              <a:camera prst="orthographicFront"/>
              <a:lightRig rig="threePt" dir="t"/>
            </a:scene3d>
            <a:sp3d/>
          </p:spPr>
          <p:txBody>
            <a:bodyPr wrap="square" lIns="0" tIns="0" rIns="0" bIns="0" rtlCol="0">
              <a:spAutoFit/>
            </a:bodyPr>
            <a:lstStyle>
              <a:defPPr>
                <a:defRPr lang="en-GB"/>
              </a:defPPr>
              <a:lvl1pPr lvl="0" defTabSz="360000">
                <a:tabLst>
                  <a:tab pos="360000" algn="l"/>
                </a:tabLst>
                <a:defRPr sz="900" i="1" kern="0">
                  <a:solidFill>
                    <a:schemeClr val="accent2">
                      <a:lumMod val="50000"/>
                    </a:schemeClr>
                  </a:solidFill>
                  <a:latin typeface="Nokia Pure Text Light" panose="020B0304040602060303" pitchFamily="34" charset="0"/>
                  <a:ea typeface="Nokia Pure Text Light" panose="020B0304040602060303" pitchFamily="34" charset="0"/>
                  <a:cs typeface="Nokia Pure Text Light" panose="020B0304040602060303" pitchFamily="34" charset="0"/>
                </a:defRPr>
              </a:lvl1pPr>
            </a:lstStyle>
            <a:p>
              <a:pPr marL="0" marR="0" lvl="0" indent="0" algn="l" defTabSz="360000" rtl="0" eaLnBrk="1" fontAlgn="auto" latinLnBrk="0" hangingPunct="1">
                <a:lnSpc>
                  <a:spcPct val="100000"/>
                </a:lnSpc>
                <a:spcBef>
                  <a:spcPts val="0"/>
                </a:spcBef>
                <a:spcAft>
                  <a:spcPts val="0"/>
                </a:spcAft>
                <a:buClrTx/>
                <a:buSzTx/>
                <a:buFontTx/>
                <a:buNone/>
                <a:tabLst>
                  <a:tab pos="360000" algn="l"/>
                </a:tabLst>
                <a:defRPr/>
              </a:pPr>
              <a:r>
                <a:rPr kumimoji="0" lang="en-US" sz="800" b="0" i="1" u="none" strike="noStrike" kern="0" cap="none" spc="0" normalizeH="0" baseline="0" noProof="0" dirty="0">
                  <a:ln>
                    <a:noFill/>
                  </a:ln>
                  <a:solidFill>
                    <a:srgbClr val="BEC8D2">
                      <a:lumMod val="50000"/>
                    </a:srgbClr>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Internet</a:t>
              </a:r>
            </a:p>
            <a:p>
              <a:pPr marL="0" marR="0" lvl="0" indent="0" algn="l" defTabSz="360000" rtl="0" eaLnBrk="1" fontAlgn="auto" latinLnBrk="0" hangingPunct="1">
                <a:lnSpc>
                  <a:spcPct val="100000"/>
                </a:lnSpc>
                <a:spcBef>
                  <a:spcPts val="0"/>
                </a:spcBef>
                <a:spcAft>
                  <a:spcPts val="0"/>
                </a:spcAft>
                <a:buClrTx/>
                <a:buSzTx/>
                <a:buFontTx/>
                <a:buNone/>
                <a:tabLst>
                  <a:tab pos="360000" algn="l"/>
                </a:tabLst>
                <a:defRPr/>
              </a:pPr>
              <a:r>
                <a:rPr kumimoji="0" lang="en-US" sz="800" b="0" i="1" u="none" strike="noStrike" kern="0" cap="none" spc="0" normalizeH="0" baseline="0" noProof="0" dirty="0">
                  <a:ln>
                    <a:noFill/>
                  </a:ln>
                  <a:solidFill>
                    <a:srgbClr val="BEC8D2">
                      <a:lumMod val="50000"/>
                    </a:srgbClr>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Transit</a:t>
              </a:r>
            </a:p>
            <a:p>
              <a:pPr marL="0" marR="0" lvl="0" indent="0" algn="l" defTabSz="360000" rtl="0" eaLnBrk="1" fontAlgn="auto" latinLnBrk="0" hangingPunct="1">
                <a:lnSpc>
                  <a:spcPct val="100000"/>
                </a:lnSpc>
                <a:spcBef>
                  <a:spcPts val="0"/>
                </a:spcBef>
                <a:spcAft>
                  <a:spcPts val="0"/>
                </a:spcAft>
                <a:buClrTx/>
                <a:buSzTx/>
                <a:buFontTx/>
                <a:buNone/>
                <a:tabLst>
                  <a:tab pos="360000" algn="l"/>
                </a:tabLst>
                <a:defRPr/>
              </a:pPr>
              <a:r>
                <a:rPr kumimoji="0" lang="en-US" sz="800" b="0" i="1" u="none" strike="noStrike" kern="0" cap="none" spc="0" normalizeH="0" baseline="0" noProof="0" dirty="0">
                  <a:ln>
                    <a:noFill/>
                  </a:ln>
                  <a:solidFill>
                    <a:srgbClr val="BEC8D2">
                      <a:lumMod val="50000"/>
                    </a:srgbClr>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Peering</a:t>
              </a:r>
              <a:endParaRPr kumimoji="0" lang="en-BE" sz="800" b="0" i="1" u="none" strike="noStrike" kern="0" cap="none" spc="0" normalizeH="0" baseline="0" noProof="0" dirty="0">
                <a:ln>
                  <a:noFill/>
                </a:ln>
                <a:solidFill>
                  <a:srgbClr val="BEC8D2">
                    <a:lumMod val="50000"/>
                  </a:srgbClr>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endParaRPr>
            </a:p>
          </p:txBody>
        </p:sp>
        <p:pic>
          <p:nvPicPr>
            <p:cNvPr id="147" name="Picture 146" descr="A picture containing drawing, window&#10;&#10;Description automatically generated">
              <a:extLst>
                <a:ext uri="{FF2B5EF4-FFF2-40B4-BE49-F238E27FC236}">
                  <a16:creationId xmlns:a16="http://schemas.microsoft.com/office/drawing/2014/main" id="{F7FE33EC-78A7-4295-B8A6-47DA476AC3FE}"/>
                </a:ext>
              </a:extLst>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7548046" y="3947583"/>
              <a:ext cx="187274" cy="204398"/>
            </a:xfrm>
            <a:prstGeom prst="rect">
              <a:avLst/>
            </a:prstGeom>
          </p:spPr>
        </p:pic>
        <p:pic>
          <p:nvPicPr>
            <p:cNvPr id="148" name="Picture 147" descr="A picture containing drawing, window&#10;&#10;Description automatically generated">
              <a:extLst>
                <a:ext uri="{FF2B5EF4-FFF2-40B4-BE49-F238E27FC236}">
                  <a16:creationId xmlns:a16="http://schemas.microsoft.com/office/drawing/2014/main" id="{CD1F8D21-2D45-462C-A07E-D56AC0A2B7DB}"/>
                </a:ext>
              </a:extLst>
            </p:cNvPr>
            <p:cNvPicPr>
              <a:picLocks noChangeAspect="1"/>
            </p:cNvPicPr>
            <p:nvPr/>
          </p:nvPicPr>
          <p:blipFill rotWithShape="1">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6732915" y="3980649"/>
              <a:ext cx="190702" cy="208140"/>
            </a:xfrm>
            <a:prstGeom prst="rect">
              <a:avLst/>
            </a:prstGeom>
          </p:spPr>
        </p:pic>
        <p:sp>
          <p:nvSpPr>
            <p:cNvPr id="171" name="Freeform 5">
              <a:extLst>
                <a:ext uri="{FF2B5EF4-FFF2-40B4-BE49-F238E27FC236}">
                  <a16:creationId xmlns:a16="http://schemas.microsoft.com/office/drawing/2014/main" id="{868C685A-7172-423C-95C3-7570252C1C43}"/>
                </a:ext>
              </a:extLst>
            </p:cNvPr>
            <p:cNvSpPr>
              <a:spLocks/>
            </p:cNvSpPr>
            <p:nvPr/>
          </p:nvSpPr>
          <p:spPr bwMode="auto">
            <a:xfrm>
              <a:off x="7760933" y="3616726"/>
              <a:ext cx="129938" cy="168250"/>
            </a:xfrm>
            <a:custGeom>
              <a:avLst/>
              <a:gdLst>
                <a:gd name="T0" fmla="*/ 42 w 85"/>
                <a:gd name="T1" fmla="*/ 87 h 87"/>
                <a:gd name="T2" fmla="*/ 7 w 85"/>
                <a:gd name="T3" fmla="*/ 17 h 87"/>
                <a:gd name="T4" fmla="*/ 42 w 85"/>
                <a:gd name="T5" fmla="*/ 0 h 87"/>
                <a:gd name="T6" fmla="*/ 78 w 85"/>
                <a:gd name="T7" fmla="*/ 17 h 87"/>
                <a:gd name="T8" fmla="*/ 42 w 85"/>
                <a:gd name="T9" fmla="*/ 87 h 87"/>
              </a:gdLst>
              <a:ahLst/>
              <a:cxnLst>
                <a:cxn ang="0">
                  <a:pos x="T0" y="T1"/>
                </a:cxn>
                <a:cxn ang="0">
                  <a:pos x="T2" y="T3"/>
                </a:cxn>
                <a:cxn ang="0">
                  <a:pos x="T4" y="T5"/>
                </a:cxn>
                <a:cxn ang="0">
                  <a:pos x="T6" y="T7"/>
                </a:cxn>
                <a:cxn ang="0">
                  <a:pos x="T8" y="T9"/>
                </a:cxn>
              </a:cxnLst>
              <a:rect l="0" t="0" r="r" b="b"/>
              <a:pathLst>
                <a:path w="85" h="87">
                  <a:moveTo>
                    <a:pt x="42" y="87"/>
                  </a:moveTo>
                  <a:cubicBezTo>
                    <a:pt x="0" y="60"/>
                    <a:pt x="7" y="17"/>
                    <a:pt x="7" y="17"/>
                  </a:cubicBezTo>
                  <a:cubicBezTo>
                    <a:pt x="30" y="11"/>
                    <a:pt x="42" y="0"/>
                    <a:pt x="42" y="0"/>
                  </a:cubicBezTo>
                  <a:cubicBezTo>
                    <a:pt x="42" y="0"/>
                    <a:pt x="55" y="11"/>
                    <a:pt x="78" y="17"/>
                  </a:cubicBezTo>
                  <a:cubicBezTo>
                    <a:pt x="78" y="17"/>
                    <a:pt x="85" y="60"/>
                    <a:pt x="42" y="87"/>
                  </a:cubicBezTo>
                  <a:close/>
                </a:path>
              </a:pathLst>
            </a:custGeom>
            <a:solidFill>
              <a:schemeClr val="accent3"/>
            </a:solidFill>
            <a:ln w="9525" cap="flat">
              <a:solidFill>
                <a:schemeClr val="accent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72" name="Freeform 5">
              <a:extLst>
                <a:ext uri="{FF2B5EF4-FFF2-40B4-BE49-F238E27FC236}">
                  <a16:creationId xmlns:a16="http://schemas.microsoft.com/office/drawing/2014/main" id="{94DB9DD9-5A0F-418E-8FCD-0738402B2778}"/>
                </a:ext>
              </a:extLst>
            </p:cNvPr>
            <p:cNvSpPr>
              <a:spLocks/>
            </p:cNvSpPr>
            <p:nvPr/>
          </p:nvSpPr>
          <p:spPr bwMode="auto">
            <a:xfrm>
              <a:off x="7579214" y="4028807"/>
              <a:ext cx="129938" cy="168250"/>
            </a:xfrm>
            <a:custGeom>
              <a:avLst/>
              <a:gdLst>
                <a:gd name="T0" fmla="*/ 42 w 85"/>
                <a:gd name="T1" fmla="*/ 87 h 87"/>
                <a:gd name="T2" fmla="*/ 7 w 85"/>
                <a:gd name="T3" fmla="*/ 17 h 87"/>
                <a:gd name="T4" fmla="*/ 42 w 85"/>
                <a:gd name="T5" fmla="*/ 0 h 87"/>
                <a:gd name="T6" fmla="*/ 78 w 85"/>
                <a:gd name="T7" fmla="*/ 17 h 87"/>
                <a:gd name="T8" fmla="*/ 42 w 85"/>
                <a:gd name="T9" fmla="*/ 87 h 87"/>
              </a:gdLst>
              <a:ahLst/>
              <a:cxnLst>
                <a:cxn ang="0">
                  <a:pos x="T0" y="T1"/>
                </a:cxn>
                <a:cxn ang="0">
                  <a:pos x="T2" y="T3"/>
                </a:cxn>
                <a:cxn ang="0">
                  <a:pos x="T4" y="T5"/>
                </a:cxn>
                <a:cxn ang="0">
                  <a:pos x="T6" y="T7"/>
                </a:cxn>
                <a:cxn ang="0">
                  <a:pos x="T8" y="T9"/>
                </a:cxn>
              </a:cxnLst>
              <a:rect l="0" t="0" r="r" b="b"/>
              <a:pathLst>
                <a:path w="85" h="87">
                  <a:moveTo>
                    <a:pt x="42" y="87"/>
                  </a:moveTo>
                  <a:cubicBezTo>
                    <a:pt x="0" y="60"/>
                    <a:pt x="7" y="17"/>
                    <a:pt x="7" y="17"/>
                  </a:cubicBezTo>
                  <a:cubicBezTo>
                    <a:pt x="30" y="11"/>
                    <a:pt x="42" y="0"/>
                    <a:pt x="42" y="0"/>
                  </a:cubicBezTo>
                  <a:cubicBezTo>
                    <a:pt x="42" y="0"/>
                    <a:pt x="55" y="11"/>
                    <a:pt x="78" y="17"/>
                  </a:cubicBezTo>
                  <a:cubicBezTo>
                    <a:pt x="78" y="17"/>
                    <a:pt x="85" y="60"/>
                    <a:pt x="42" y="87"/>
                  </a:cubicBezTo>
                  <a:close/>
                </a:path>
              </a:pathLst>
            </a:custGeom>
            <a:solidFill>
              <a:schemeClr val="accent3"/>
            </a:solidFill>
            <a:ln w="9525" cap="flat">
              <a:solidFill>
                <a:schemeClr val="accent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73" name="Freeform 5">
              <a:extLst>
                <a:ext uri="{FF2B5EF4-FFF2-40B4-BE49-F238E27FC236}">
                  <a16:creationId xmlns:a16="http://schemas.microsoft.com/office/drawing/2014/main" id="{B240ADB7-D741-435D-9D8D-7C414F7E0F45}"/>
                </a:ext>
              </a:extLst>
            </p:cNvPr>
            <p:cNvSpPr>
              <a:spLocks/>
            </p:cNvSpPr>
            <p:nvPr/>
          </p:nvSpPr>
          <p:spPr bwMode="auto">
            <a:xfrm>
              <a:off x="6529616" y="3583908"/>
              <a:ext cx="129938" cy="168250"/>
            </a:xfrm>
            <a:custGeom>
              <a:avLst/>
              <a:gdLst>
                <a:gd name="T0" fmla="*/ 42 w 85"/>
                <a:gd name="T1" fmla="*/ 87 h 87"/>
                <a:gd name="T2" fmla="*/ 7 w 85"/>
                <a:gd name="T3" fmla="*/ 17 h 87"/>
                <a:gd name="T4" fmla="*/ 42 w 85"/>
                <a:gd name="T5" fmla="*/ 0 h 87"/>
                <a:gd name="T6" fmla="*/ 78 w 85"/>
                <a:gd name="T7" fmla="*/ 17 h 87"/>
                <a:gd name="T8" fmla="*/ 42 w 85"/>
                <a:gd name="T9" fmla="*/ 87 h 87"/>
              </a:gdLst>
              <a:ahLst/>
              <a:cxnLst>
                <a:cxn ang="0">
                  <a:pos x="T0" y="T1"/>
                </a:cxn>
                <a:cxn ang="0">
                  <a:pos x="T2" y="T3"/>
                </a:cxn>
                <a:cxn ang="0">
                  <a:pos x="T4" y="T5"/>
                </a:cxn>
                <a:cxn ang="0">
                  <a:pos x="T6" y="T7"/>
                </a:cxn>
                <a:cxn ang="0">
                  <a:pos x="T8" y="T9"/>
                </a:cxn>
              </a:cxnLst>
              <a:rect l="0" t="0" r="r" b="b"/>
              <a:pathLst>
                <a:path w="85" h="87">
                  <a:moveTo>
                    <a:pt x="42" y="87"/>
                  </a:moveTo>
                  <a:cubicBezTo>
                    <a:pt x="0" y="60"/>
                    <a:pt x="7" y="17"/>
                    <a:pt x="7" y="17"/>
                  </a:cubicBezTo>
                  <a:cubicBezTo>
                    <a:pt x="30" y="11"/>
                    <a:pt x="42" y="0"/>
                    <a:pt x="42" y="0"/>
                  </a:cubicBezTo>
                  <a:cubicBezTo>
                    <a:pt x="42" y="0"/>
                    <a:pt x="55" y="11"/>
                    <a:pt x="78" y="17"/>
                  </a:cubicBezTo>
                  <a:cubicBezTo>
                    <a:pt x="78" y="17"/>
                    <a:pt x="85" y="60"/>
                    <a:pt x="42" y="87"/>
                  </a:cubicBezTo>
                  <a:close/>
                </a:path>
              </a:pathLst>
            </a:custGeom>
            <a:solidFill>
              <a:schemeClr val="accent3"/>
            </a:solidFill>
            <a:ln w="9525" cap="flat">
              <a:solidFill>
                <a:schemeClr val="accent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sp>
          <p:nvSpPr>
            <p:cNvPr id="174" name="Freeform 5">
              <a:extLst>
                <a:ext uri="{FF2B5EF4-FFF2-40B4-BE49-F238E27FC236}">
                  <a16:creationId xmlns:a16="http://schemas.microsoft.com/office/drawing/2014/main" id="{A8F002AB-1105-438D-929E-313F24FDFD7E}"/>
                </a:ext>
              </a:extLst>
            </p:cNvPr>
            <p:cNvSpPr>
              <a:spLocks/>
            </p:cNvSpPr>
            <p:nvPr/>
          </p:nvSpPr>
          <p:spPr bwMode="auto">
            <a:xfrm>
              <a:off x="6769840" y="4059291"/>
              <a:ext cx="129938" cy="168250"/>
            </a:xfrm>
            <a:custGeom>
              <a:avLst/>
              <a:gdLst>
                <a:gd name="T0" fmla="*/ 42 w 85"/>
                <a:gd name="T1" fmla="*/ 87 h 87"/>
                <a:gd name="T2" fmla="*/ 7 w 85"/>
                <a:gd name="T3" fmla="*/ 17 h 87"/>
                <a:gd name="T4" fmla="*/ 42 w 85"/>
                <a:gd name="T5" fmla="*/ 0 h 87"/>
                <a:gd name="T6" fmla="*/ 78 w 85"/>
                <a:gd name="T7" fmla="*/ 17 h 87"/>
                <a:gd name="T8" fmla="*/ 42 w 85"/>
                <a:gd name="T9" fmla="*/ 87 h 87"/>
              </a:gdLst>
              <a:ahLst/>
              <a:cxnLst>
                <a:cxn ang="0">
                  <a:pos x="T0" y="T1"/>
                </a:cxn>
                <a:cxn ang="0">
                  <a:pos x="T2" y="T3"/>
                </a:cxn>
                <a:cxn ang="0">
                  <a:pos x="T4" y="T5"/>
                </a:cxn>
                <a:cxn ang="0">
                  <a:pos x="T6" y="T7"/>
                </a:cxn>
                <a:cxn ang="0">
                  <a:pos x="T8" y="T9"/>
                </a:cxn>
              </a:cxnLst>
              <a:rect l="0" t="0" r="r" b="b"/>
              <a:pathLst>
                <a:path w="85" h="87">
                  <a:moveTo>
                    <a:pt x="42" y="87"/>
                  </a:moveTo>
                  <a:cubicBezTo>
                    <a:pt x="0" y="60"/>
                    <a:pt x="7" y="17"/>
                    <a:pt x="7" y="17"/>
                  </a:cubicBezTo>
                  <a:cubicBezTo>
                    <a:pt x="30" y="11"/>
                    <a:pt x="42" y="0"/>
                    <a:pt x="42" y="0"/>
                  </a:cubicBezTo>
                  <a:cubicBezTo>
                    <a:pt x="42" y="0"/>
                    <a:pt x="55" y="11"/>
                    <a:pt x="78" y="17"/>
                  </a:cubicBezTo>
                  <a:cubicBezTo>
                    <a:pt x="78" y="17"/>
                    <a:pt x="85" y="60"/>
                    <a:pt x="42" y="87"/>
                  </a:cubicBezTo>
                  <a:close/>
                </a:path>
              </a:pathLst>
            </a:custGeom>
            <a:solidFill>
              <a:schemeClr val="accent3"/>
            </a:solidFill>
            <a:ln w="9525" cap="flat">
              <a:solidFill>
                <a:schemeClr val="accent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91"/>
                </a:solidFill>
                <a:effectLst/>
                <a:uLnTx/>
                <a:uFillTx/>
                <a:latin typeface="Nokia Pure Text Light"/>
                <a:ea typeface="+mn-ea"/>
                <a:cs typeface="+mn-cs"/>
              </a:endParaRPr>
            </a:p>
          </p:txBody>
        </p:sp>
      </p:grpSp>
      <p:sp>
        <p:nvSpPr>
          <p:cNvPr id="180" name="Oval 179">
            <a:extLst>
              <a:ext uri="{FF2B5EF4-FFF2-40B4-BE49-F238E27FC236}">
                <a16:creationId xmlns:a16="http://schemas.microsoft.com/office/drawing/2014/main" id="{B3C03F3B-A595-4450-900A-194E7851AAC6}"/>
              </a:ext>
            </a:extLst>
          </p:cNvPr>
          <p:cNvSpPr>
            <a:spLocks noChangeAspect="1"/>
          </p:cNvSpPr>
          <p:nvPr/>
        </p:nvSpPr>
        <p:spPr>
          <a:xfrm>
            <a:off x="522606" y="2132109"/>
            <a:ext cx="180000" cy="180000"/>
          </a:xfrm>
          <a:prstGeom prst="ellipse">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Nokia Pure Text Light"/>
                <a:ea typeface="+mn-ea"/>
                <a:cs typeface="+mn-cs"/>
              </a:rPr>
              <a:t>1</a:t>
            </a:r>
            <a:endParaRPr kumimoji="0" lang="en-BE" sz="1100" b="0" i="0" u="none" strike="noStrike" kern="1200" cap="none" spc="0" normalizeH="0" baseline="0" noProof="0" dirty="0" err="1">
              <a:ln>
                <a:noFill/>
              </a:ln>
              <a:solidFill>
                <a:sysClr val="windowText" lastClr="000000"/>
              </a:solidFill>
              <a:effectLst/>
              <a:uLnTx/>
              <a:uFillTx/>
              <a:latin typeface="Nokia Pure Text Light"/>
              <a:ea typeface="+mn-ea"/>
              <a:cs typeface="+mn-cs"/>
            </a:endParaRPr>
          </a:p>
        </p:txBody>
      </p:sp>
      <p:sp>
        <p:nvSpPr>
          <p:cNvPr id="181" name="Oval 180">
            <a:extLst>
              <a:ext uri="{FF2B5EF4-FFF2-40B4-BE49-F238E27FC236}">
                <a16:creationId xmlns:a16="http://schemas.microsoft.com/office/drawing/2014/main" id="{2BE93331-02EB-4CC5-8AC6-B5FEC3C54702}"/>
              </a:ext>
            </a:extLst>
          </p:cNvPr>
          <p:cNvSpPr>
            <a:spLocks noChangeAspect="1"/>
          </p:cNvSpPr>
          <p:nvPr/>
        </p:nvSpPr>
        <p:spPr>
          <a:xfrm>
            <a:off x="522606" y="2725656"/>
            <a:ext cx="180000" cy="180000"/>
          </a:xfrm>
          <a:prstGeom prst="ellipse">
            <a:avLst/>
          </a:prstGeom>
          <a:solidFill>
            <a:schemeClr val="bg1"/>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Nokia Pure Text Light"/>
                <a:ea typeface="+mn-ea"/>
                <a:cs typeface="+mn-cs"/>
              </a:rPr>
              <a:t>2</a:t>
            </a:r>
            <a:endParaRPr kumimoji="0" lang="en-BE" sz="1100" b="0" i="0" u="none" strike="noStrike" kern="1200" cap="none" spc="0" normalizeH="0" baseline="0" noProof="0" dirty="0" err="1">
              <a:ln>
                <a:noFill/>
              </a:ln>
              <a:solidFill>
                <a:sysClr val="windowText" lastClr="000000"/>
              </a:solidFill>
              <a:effectLst/>
              <a:uLnTx/>
              <a:uFillTx/>
              <a:latin typeface="Nokia Pure Text Light"/>
              <a:ea typeface="+mn-ea"/>
              <a:cs typeface="+mn-cs"/>
            </a:endParaRPr>
          </a:p>
        </p:txBody>
      </p:sp>
      <p:sp>
        <p:nvSpPr>
          <p:cNvPr id="137" name="TextBox 136">
            <a:extLst>
              <a:ext uri="{FF2B5EF4-FFF2-40B4-BE49-F238E27FC236}">
                <a16:creationId xmlns:a16="http://schemas.microsoft.com/office/drawing/2014/main" id="{8BF9E8F7-3FB1-4863-92F2-F10CD6D5CE38}"/>
              </a:ext>
            </a:extLst>
          </p:cNvPr>
          <p:cNvSpPr txBox="1"/>
          <p:nvPr/>
        </p:nvSpPr>
        <p:spPr>
          <a:xfrm>
            <a:off x="7672302" y="3062272"/>
            <a:ext cx="615498" cy="138499"/>
          </a:xfrm>
          <a:prstGeom prst="rect">
            <a:avLst/>
          </a:prstGeom>
          <a:noFill/>
          <a:scene3d>
            <a:camera prst="orthographicFront"/>
            <a:lightRig rig="threePt" dir="t"/>
          </a:scene3d>
          <a:sp3d/>
        </p:spPr>
        <p:txBody>
          <a:bodyPr wrap="square" lIns="0" tIns="0" rIns="0" bIns="0" rtlCol="0">
            <a:spAutoFit/>
          </a:bodyPr>
          <a:lstStyle/>
          <a:p>
            <a:pPr marL="0" marR="0" lvl="0" indent="0" algn="l" defTabSz="360000" rtl="0" eaLnBrk="1" fontAlgn="auto" latinLnBrk="0" hangingPunct="1">
              <a:lnSpc>
                <a:spcPct val="100000"/>
              </a:lnSpc>
              <a:spcBef>
                <a:spcPts val="0"/>
              </a:spcBef>
              <a:spcAft>
                <a:spcPts val="0"/>
              </a:spcAft>
              <a:buClrTx/>
              <a:buSzTx/>
              <a:buFontTx/>
              <a:buNone/>
              <a:tabLst>
                <a:tab pos="360000" algn="l"/>
              </a:tabLst>
              <a:defRPr/>
            </a:pPr>
            <a:r>
              <a:rPr kumimoji="0" lang="en-US" sz="900" b="0" i="0" u="none" strike="noStrike" kern="0" cap="none" spc="0" normalizeH="0" baseline="0" noProof="0" dirty="0">
                <a:ln>
                  <a:noFill/>
                </a:ln>
                <a:solidFill>
                  <a:srgbClr val="001135"/>
                </a:solidFill>
                <a:effectLst/>
                <a:uLnTx/>
                <a:uFillTx/>
                <a:latin typeface="Nokia Pure Text Light" panose="020B0304040602060303" pitchFamily="34" charset="0"/>
                <a:ea typeface="Nokia Pure Text Light" panose="020B0304040602060303" pitchFamily="34" charset="0"/>
                <a:cs typeface="Nokia Pure Text Light" panose="020B0304040602060303" pitchFamily="34" charset="0"/>
              </a:rPr>
              <a:t>Mitigation</a:t>
            </a:r>
          </a:p>
        </p:txBody>
      </p:sp>
      <p:sp>
        <p:nvSpPr>
          <p:cNvPr id="4" name="Text Placeholder 3">
            <a:extLst>
              <a:ext uri="{FF2B5EF4-FFF2-40B4-BE49-F238E27FC236}">
                <a16:creationId xmlns:a16="http://schemas.microsoft.com/office/drawing/2014/main" id="{23E4A000-77BF-4DE4-B383-A42E063F0A76}"/>
              </a:ext>
            </a:extLst>
          </p:cNvPr>
          <p:cNvSpPr>
            <a:spLocks noGrp="1"/>
          </p:cNvSpPr>
          <p:nvPr>
            <p:ph type="body" sz="quarter" idx="12"/>
          </p:nvPr>
        </p:nvSpPr>
        <p:spPr/>
        <p:txBody>
          <a:bodyPr/>
          <a:lstStyle/>
          <a:p>
            <a:r>
              <a:rPr lang="en-US" dirty="0"/>
              <a:t>Deepfield Defender in a nutshell</a:t>
            </a:r>
            <a:endParaRPr lang="es-ES" dirty="0"/>
          </a:p>
        </p:txBody>
      </p:sp>
      <p:sp>
        <p:nvSpPr>
          <p:cNvPr id="5" name="Text Placeholder 4">
            <a:extLst>
              <a:ext uri="{FF2B5EF4-FFF2-40B4-BE49-F238E27FC236}">
                <a16:creationId xmlns:a16="http://schemas.microsoft.com/office/drawing/2014/main" id="{FA306AB9-63F3-4035-B77A-224787B43DAC}"/>
              </a:ext>
            </a:extLst>
          </p:cNvPr>
          <p:cNvSpPr>
            <a:spLocks noGrp="1"/>
          </p:cNvSpPr>
          <p:nvPr>
            <p:ph type="body" sz="quarter" idx="13"/>
          </p:nvPr>
        </p:nvSpPr>
        <p:spPr/>
        <p:txBody>
          <a:bodyPr/>
          <a:lstStyle/>
          <a:p>
            <a:r>
              <a:rPr lang="es-ES"/>
              <a:t> </a:t>
            </a:r>
          </a:p>
        </p:txBody>
      </p:sp>
    </p:spTree>
    <p:extLst>
      <p:ext uri="{BB962C8B-B14F-4D97-AF65-F5344CB8AC3E}">
        <p14:creationId xmlns:p14="http://schemas.microsoft.com/office/powerpoint/2010/main" val="3326107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42BF12-D668-0850-A3DD-01AEE0AFAB51}"/>
              </a:ext>
            </a:extLst>
          </p:cNvPr>
          <p:cNvSpPr>
            <a:spLocks noGrp="1"/>
          </p:cNvSpPr>
          <p:nvPr>
            <p:ph type="body" sz="quarter" idx="12"/>
          </p:nvPr>
        </p:nvSpPr>
        <p:spPr/>
        <p:txBody>
          <a:bodyPr/>
          <a:lstStyle/>
          <a:p>
            <a:r>
              <a:rPr lang="en-US" dirty="0"/>
              <a:t>1. Automated</a:t>
            </a:r>
          </a:p>
        </p:txBody>
      </p:sp>
      <p:sp>
        <p:nvSpPr>
          <p:cNvPr id="3" name="Text Placeholder 2">
            <a:extLst>
              <a:ext uri="{FF2B5EF4-FFF2-40B4-BE49-F238E27FC236}">
                <a16:creationId xmlns:a16="http://schemas.microsoft.com/office/drawing/2014/main" id="{ED612F93-E724-9B59-3A8A-338210618F3F}"/>
              </a:ext>
            </a:extLst>
          </p:cNvPr>
          <p:cNvSpPr>
            <a:spLocks noGrp="1"/>
          </p:cNvSpPr>
          <p:nvPr>
            <p:ph type="body" sz="quarter" idx="13"/>
          </p:nvPr>
        </p:nvSpPr>
        <p:spPr/>
        <p:txBody>
          <a:bodyPr/>
          <a:lstStyle/>
          <a:p>
            <a:r>
              <a:rPr lang="en-US" dirty="0"/>
              <a:t>The Secure Genome Advantage</a:t>
            </a:r>
          </a:p>
        </p:txBody>
      </p:sp>
      <p:sp>
        <p:nvSpPr>
          <p:cNvPr id="8" name="Text Placeholder 7">
            <a:extLst>
              <a:ext uri="{FF2B5EF4-FFF2-40B4-BE49-F238E27FC236}">
                <a16:creationId xmlns:a16="http://schemas.microsoft.com/office/drawing/2014/main" id="{D6A21F89-39E3-0B5E-500A-C32186A8FEC9}"/>
              </a:ext>
            </a:extLst>
          </p:cNvPr>
          <p:cNvSpPr>
            <a:spLocks noGrp="1"/>
          </p:cNvSpPr>
          <p:nvPr>
            <p:ph type="body" sz="quarter" idx="15"/>
          </p:nvPr>
        </p:nvSpPr>
        <p:spPr>
          <a:xfrm>
            <a:off x="417338" y="3591004"/>
            <a:ext cx="8308800" cy="787975"/>
          </a:xfrm>
        </p:spPr>
        <p:txBody>
          <a:bodyPr/>
          <a:lstStyle/>
          <a:p>
            <a:r>
              <a:rPr lang="en-US" dirty="0"/>
              <a:t>Massive real world sample library + Genome detection rules + Genome Tags = </a:t>
            </a:r>
            <a:r>
              <a:rPr lang="en-US" b="1" u="sng" dirty="0"/>
              <a:t>automated DDoS detection for all traffic </a:t>
            </a:r>
          </a:p>
        </p:txBody>
      </p:sp>
      <p:pic>
        <p:nvPicPr>
          <p:cNvPr id="6" name="Picture 5" descr="A screenshot of a computer&#10;&#10;Description automatically generated with medium confidence">
            <a:extLst>
              <a:ext uri="{FF2B5EF4-FFF2-40B4-BE49-F238E27FC236}">
                <a16:creationId xmlns:a16="http://schemas.microsoft.com/office/drawing/2014/main" id="{45D30D25-3D43-3240-2E03-77C2E27D70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8886" y="1658733"/>
            <a:ext cx="2657093" cy="1307606"/>
          </a:xfrm>
          <a:prstGeom prst="rect">
            <a:avLst/>
          </a:prstGeom>
        </p:spPr>
      </p:pic>
      <p:pic>
        <p:nvPicPr>
          <p:cNvPr id="10" name="Picture 9" descr="A screenshot of a computer&#10;&#10;Description automatically generated with medium confidence">
            <a:extLst>
              <a:ext uri="{FF2B5EF4-FFF2-40B4-BE49-F238E27FC236}">
                <a16:creationId xmlns:a16="http://schemas.microsoft.com/office/drawing/2014/main" id="{EB078C02-6C6B-B612-FE22-E6BA25FB2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076" y="1584749"/>
            <a:ext cx="2823898" cy="1271150"/>
          </a:xfrm>
          <a:prstGeom prst="rect">
            <a:avLst/>
          </a:prstGeom>
        </p:spPr>
      </p:pic>
      <p:sp>
        <p:nvSpPr>
          <p:cNvPr id="11" name="Cross 10">
            <a:extLst>
              <a:ext uri="{FF2B5EF4-FFF2-40B4-BE49-F238E27FC236}">
                <a16:creationId xmlns:a16="http://schemas.microsoft.com/office/drawing/2014/main" id="{E9804046-381C-4842-9480-EB566BCC8420}"/>
              </a:ext>
            </a:extLst>
          </p:cNvPr>
          <p:cNvSpPr/>
          <p:nvPr/>
        </p:nvSpPr>
        <p:spPr>
          <a:xfrm>
            <a:off x="3037310" y="2104935"/>
            <a:ext cx="280852" cy="267789"/>
          </a:xfrm>
          <a:prstGeom prst="plus">
            <a:avLst>
              <a:gd name="adj" fmla="val 39634"/>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a:solidFill>
                <a:schemeClr val="tx2"/>
              </a:solidFill>
            </a:endParaRPr>
          </a:p>
        </p:txBody>
      </p:sp>
      <p:pic>
        <p:nvPicPr>
          <p:cNvPr id="13" name="Picture 12" descr="A screenshot of a computer&#10;&#10;Description automatically generated with medium confidence">
            <a:extLst>
              <a:ext uri="{FF2B5EF4-FFF2-40B4-BE49-F238E27FC236}">
                <a16:creationId xmlns:a16="http://schemas.microsoft.com/office/drawing/2014/main" id="{37594F2F-56E9-3EBA-B38D-E483C2F48F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65503" y="1755050"/>
            <a:ext cx="1029216" cy="967558"/>
          </a:xfrm>
          <a:prstGeom prst="rect">
            <a:avLst/>
          </a:prstGeom>
        </p:spPr>
      </p:pic>
      <p:sp>
        <p:nvSpPr>
          <p:cNvPr id="14" name="Cross 13">
            <a:extLst>
              <a:ext uri="{FF2B5EF4-FFF2-40B4-BE49-F238E27FC236}">
                <a16:creationId xmlns:a16="http://schemas.microsoft.com/office/drawing/2014/main" id="{3E597817-3130-D0A1-6331-E8BDBF02127E}"/>
              </a:ext>
            </a:extLst>
          </p:cNvPr>
          <p:cNvSpPr/>
          <p:nvPr/>
        </p:nvSpPr>
        <p:spPr>
          <a:xfrm>
            <a:off x="6125315" y="2104935"/>
            <a:ext cx="280852" cy="267789"/>
          </a:xfrm>
          <a:prstGeom prst="plus">
            <a:avLst>
              <a:gd name="adj" fmla="val 39634"/>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a:solidFill>
                <a:schemeClr val="tx2"/>
              </a:solidFill>
            </a:endParaRPr>
          </a:p>
        </p:txBody>
      </p:sp>
      <p:grpSp>
        <p:nvGrpSpPr>
          <p:cNvPr id="24" name="Group 23">
            <a:extLst>
              <a:ext uri="{FF2B5EF4-FFF2-40B4-BE49-F238E27FC236}">
                <a16:creationId xmlns:a16="http://schemas.microsoft.com/office/drawing/2014/main" id="{42DA3746-3BA6-754D-8CE4-2A2295D54925}"/>
              </a:ext>
            </a:extLst>
          </p:cNvPr>
          <p:cNvGrpSpPr>
            <a:grpSpLocks noChangeAspect="1"/>
          </p:cNvGrpSpPr>
          <p:nvPr/>
        </p:nvGrpSpPr>
        <p:grpSpPr>
          <a:xfrm>
            <a:off x="8066577" y="1755050"/>
            <a:ext cx="914716" cy="1004915"/>
            <a:chOff x="7597053" y="2571750"/>
            <a:chExt cx="1114260" cy="1224136"/>
          </a:xfrm>
        </p:grpSpPr>
        <p:sp>
          <p:nvSpPr>
            <p:cNvPr id="25" name="Rectangle 24">
              <a:extLst>
                <a:ext uri="{FF2B5EF4-FFF2-40B4-BE49-F238E27FC236}">
                  <a16:creationId xmlns:a16="http://schemas.microsoft.com/office/drawing/2014/main" id="{688B0E98-BE58-2B06-59F0-F406DA558687}"/>
                </a:ext>
              </a:extLst>
            </p:cNvPr>
            <p:cNvSpPr/>
            <p:nvPr/>
          </p:nvSpPr>
          <p:spPr>
            <a:xfrm>
              <a:off x="7597053" y="2571750"/>
              <a:ext cx="1114260" cy="1224136"/>
            </a:xfrm>
            <a:prstGeom prst="rect">
              <a:avLst/>
            </a:prstGeom>
            <a:solidFill>
              <a:schemeClr val="bg1"/>
            </a:solidFill>
            <a:ln w="254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endParaRPr lang="en-US" sz="1200">
                <a:solidFill>
                  <a:schemeClr val="bg1"/>
                </a:solidFill>
                <a:latin typeface="Nokia Pure Text Light" panose="020B0403020202020204" pitchFamily="34" charset="0"/>
                <a:ea typeface="Nokia Pure Text Light" panose="020B0403020202020204" pitchFamily="34" charset="0"/>
              </a:endParaRPr>
            </a:p>
          </p:txBody>
        </p:sp>
        <p:grpSp>
          <p:nvGrpSpPr>
            <p:cNvPr id="27" name="Group 26">
              <a:extLst>
                <a:ext uri="{FF2B5EF4-FFF2-40B4-BE49-F238E27FC236}">
                  <a16:creationId xmlns:a16="http://schemas.microsoft.com/office/drawing/2014/main" id="{4808F41C-10B6-C69E-7A0A-CF5B44E8F165}"/>
                </a:ext>
              </a:extLst>
            </p:cNvPr>
            <p:cNvGrpSpPr/>
            <p:nvPr/>
          </p:nvGrpSpPr>
          <p:grpSpPr>
            <a:xfrm>
              <a:off x="7721366" y="2711146"/>
              <a:ext cx="914400" cy="974542"/>
              <a:chOff x="1048873" y="3344877"/>
              <a:chExt cx="914400" cy="974542"/>
            </a:xfrm>
          </p:grpSpPr>
          <p:sp>
            <p:nvSpPr>
              <p:cNvPr id="28" name="TextBox 27">
                <a:extLst>
                  <a:ext uri="{FF2B5EF4-FFF2-40B4-BE49-F238E27FC236}">
                    <a16:creationId xmlns:a16="http://schemas.microsoft.com/office/drawing/2014/main" id="{FE346781-9724-6943-3AFC-5C6D1A5DA71C}"/>
                  </a:ext>
                </a:extLst>
              </p:cNvPr>
              <p:cNvSpPr txBox="1"/>
              <p:nvPr/>
            </p:nvSpPr>
            <p:spPr>
              <a:xfrm>
                <a:off x="1048873" y="3995432"/>
                <a:ext cx="914400" cy="323987"/>
              </a:xfrm>
              <a:prstGeom prst="rect">
                <a:avLst/>
              </a:prstGeom>
              <a:noFill/>
              <a:ln>
                <a:noFill/>
              </a:ln>
            </p:spPr>
            <p:txBody>
              <a:bodyPr wrap="none" lIns="72000" tIns="72000" rIns="72000" bIns="72000" rtlCol="0" anchor="ctr">
                <a:noAutofit/>
              </a:bodyPr>
              <a:lstStyle/>
              <a:p>
                <a:pPr marL="0" marR="0" lvl="0" indent="0" algn="ctr" defTabSz="457200" rtl="0" eaLnBrk="1" fontAlgn="auto" latinLnBrk="0" hangingPunct="1">
                  <a:lnSpc>
                    <a:spcPct val="100000"/>
                  </a:lnSpc>
                  <a:spcBef>
                    <a:spcPts val="0"/>
                  </a:spcBef>
                  <a:spcAft>
                    <a:spcPts val="0"/>
                  </a:spcAft>
                  <a:buClrTx/>
                  <a:buSzPct val="100000"/>
                  <a:buFontTx/>
                  <a:buNone/>
                  <a:tabLst/>
                  <a:defRPr/>
                </a:pPr>
                <a:r>
                  <a:rPr kumimoji="0" lang="en-US" sz="800" b="0" i="0" u="none" strike="noStrike" kern="1200" cap="none" spc="0" normalizeH="0" baseline="0" noProof="0">
                    <a:ln>
                      <a:noFill/>
                    </a:ln>
                    <a:solidFill>
                      <a:srgbClr val="001135"/>
                    </a:solidFill>
                    <a:effectLst/>
                    <a:uLnTx/>
                    <a:uFillTx/>
                    <a:latin typeface="Nokia Pure Text Light"/>
                    <a:ea typeface="+mn-ea"/>
                    <a:cs typeface="+mn-cs"/>
                  </a:rPr>
                  <a:t>Deepfield</a:t>
                </a:r>
                <a:br>
                  <a:rPr kumimoji="0" lang="en-US" sz="800" b="0" i="0" u="none" strike="noStrike" kern="1200" cap="none" spc="0" normalizeH="0" baseline="0" noProof="0">
                    <a:ln>
                      <a:noFill/>
                    </a:ln>
                    <a:solidFill>
                      <a:srgbClr val="001135"/>
                    </a:solidFill>
                    <a:effectLst/>
                    <a:uLnTx/>
                    <a:uFillTx/>
                    <a:latin typeface="Nokia Pure Text Light"/>
                    <a:ea typeface="+mn-ea"/>
                    <a:cs typeface="+mn-cs"/>
                  </a:rPr>
                </a:br>
                <a:r>
                  <a:rPr kumimoji="0" lang="en-US" sz="800" b="0" i="0" u="none" strike="noStrike" kern="1200" cap="none" spc="0" normalizeH="0" baseline="0" noProof="0">
                    <a:ln>
                      <a:noFill/>
                    </a:ln>
                    <a:solidFill>
                      <a:srgbClr val="001135"/>
                    </a:solidFill>
                    <a:effectLst/>
                    <a:uLnTx/>
                    <a:uFillTx/>
                    <a:latin typeface="Nokia Pure Text Light"/>
                    <a:ea typeface="+mn-ea"/>
                    <a:cs typeface="+mn-cs"/>
                  </a:rPr>
                  <a:t>Secure Genome</a:t>
                </a:r>
                <a:r>
                  <a:rPr kumimoji="0" lang="en-US" sz="1000" b="0" i="0" u="none" strike="noStrike" kern="1200" cap="none" spc="0" normalizeH="0" baseline="0" noProof="0">
                    <a:ln>
                      <a:noFill/>
                    </a:ln>
                    <a:solidFill>
                      <a:srgbClr val="001135"/>
                    </a:solidFill>
                    <a:effectLst/>
                    <a:uLnTx/>
                    <a:uFillTx/>
                    <a:latin typeface="Nokia Pure Text Light"/>
                    <a:ea typeface="+mn-ea"/>
                    <a:cs typeface="+mn-cs"/>
                  </a:rPr>
                  <a:t>™</a:t>
                </a:r>
              </a:p>
            </p:txBody>
          </p:sp>
          <p:pic>
            <p:nvPicPr>
              <p:cNvPr id="29" name="Picture 28">
                <a:extLst>
                  <a:ext uri="{FF2B5EF4-FFF2-40B4-BE49-F238E27FC236}">
                    <a16:creationId xmlns:a16="http://schemas.microsoft.com/office/drawing/2014/main" id="{DDBFAA11-5619-8A7E-8AE8-B7D1D878CA2A}"/>
                  </a:ext>
                </a:extLst>
              </p:cNvPr>
              <p:cNvPicPr>
                <a:picLocks noChangeAspect="1"/>
              </p:cNvPicPr>
              <p:nvPr/>
            </p:nvPicPr>
            <p:blipFill>
              <a:blip r:embed="rId5"/>
              <a:stretch>
                <a:fillRect/>
              </a:stretch>
            </p:blipFill>
            <p:spPr>
              <a:xfrm>
                <a:off x="1169062" y="3344877"/>
                <a:ext cx="674022" cy="636344"/>
              </a:xfrm>
              <a:prstGeom prst="rect">
                <a:avLst/>
              </a:prstGeom>
            </p:spPr>
          </p:pic>
        </p:grpSp>
      </p:grpSp>
      <p:sp>
        <p:nvSpPr>
          <p:cNvPr id="36" name="Equal 35">
            <a:extLst>
              <a:ext uri="{FF2B5EF4-FFF2-40B4-BE49-F238E27FC236}">
                <a16:creationId xmlns:a16="http://schemas.microsoft.com/office/drawing/2014/main" id="{E0735175-6D83-71A7-1536-0C8A365A1186}"/>
              </a:ext>
            </a:extLst>
          </p:cNvPr>
          <p:cNvSpPr/>
          <p:nvPr/>
        </p:nvSpPr>
        <p:spPr>
          <a:xfrm>
            <a:off x="7494719" y="2084192"/>
            <a:ext cx="513106" cy="297904"/>
          </a:xfrm>
          <a:prstGeom prst="mathEqual">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gn="l">
              <a:spcAft>
                <a:spcPts val="300"/>
              </a:spcAft>
              <a:buSzPct val="100000"/>
            </a:pPr>
            <a:endParaRPr lang="en-US" sz="1200">
              <a:solidFill>
                <a:schemeClr val="tx2"/>
              </a:solidFill>
            </a:endParaRPr>
          </a:p>
        </p:txBody>
      </p:sp>
      <p:sp>
        <p:nvSpPr>
          <p:cNvPr id="37" name="TextBox 36">
            <a:extLst>
              <a:ext uri="{FF2B5EF4-FFF2-40B4-BE49-F238E27FC236}">
                <a16:creationId xmlns:a16="http://schemas.microsoft.com/office/drawing/2014/main" id="{CF2BAC8B-4F2C-605A-447D-AA36651ED3D5}"/>
              </a:ext>
            </a:extLst>
          </p:cNvPr>
          <p:cNvSpPr txBox="1"/>
          <p:nvPr/>
        </p:nvSpPr>
        <p:spPr>
          <a:xfrm>
            <a:off x="8163717" y="2784210"/>
            <a:ext cx="760467" cy="391628"/>
          </a:xfrm>
          <a:prstGeom prst="rect">
            <a:avLst/>
          </a:prstGeom>
          <a:noFill/>
        </p:spPr>
        <p:txBody>
          <a:bodyPr wrap="square" lIns="72000" tIns="72000" rIns="72000" bIns="72000" rtlCol="0">
            <a:spAutoFit/>
          </a:bodyPr>
          <a:lstStyle>
            <a:defPPr>
              <a:defRPr lang="en-US"/>
            </a:defPPr>
            <a:lvl1pPr marR="0" lvl="0" indent="0" fontAlgn="base">
              <a:lnSpc>
                <a:spcPct val="100000"/>
              </a:lnSpc>
              <a:spcBef>
                <a:spcPts val="0"/>
              </a:spcBef>
              <a:spcAft>
                <a:spcPct val="0"/>
              </a:spcAft>
              <a:buClr>
                <a:srgbClr val="001135"/>
              </a:buClr>
              <a:buSzTx/>
              <a:buFontTx/>
              <a:buNone/>
              <a:tabLst/>
              <a:defRPr kumimoji="0" sz="800" b="0" i="0" u="none" strike="noStrike" cap="none" spc="0" normalizeH="0" baseline="0">
                <a:ln>
                  <a:noFill/>
                </a:ln>
                <a:solidFill>
                  <a:srgbClr val="001135"/>
                </a:solidFill>
                <a:effectLst/>
                <a:uLnTx/>
                <a:uFillTx/>
                <a:latin typeface="Nokia Pure Text Light"/>
                <a:ea typeface="Nokia Pure Text" panose="020B0503020202020204" pitchFamily="34" charset="0"/>
                <a:cs typeface="Nokia Pure Headline Light"/>
              </a:defRPr>
            </a:lvl1pPr>
          </a:lstStyle>
          <a:p>
            <a:pPr algn="ctr" defTabSz="457178"/>
            <a:r>
              <a:rPr lang="en-US" dirty="0"/>
              <a:t>Automated </a:t>
            </a:r>
          </a:p>
          <a:p>
            <a:pPr algn="ctr" defTabSz="457178"/>
            <a:r>
              <a:rPr lang="en-US" dirty="0"/>
              <a:t>Protection</a:t>
            </a:r>
          </a:p>
        </p:txBody>
      </p:sp>
    </p:spTree>
    <p:extLst>
      <p:ext uri="{BB962C8B-B14F-4D97-AF65-F5344CB8AC3E}">
        <p14:creationId xmlns:p14="http://schemas.microsoft.com/office/powerpoint/2010/main" val="3461367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4EB230-A16F-772A-7EBA-0A67831051BF}"/>
              </a:ext>
            </a:extLst>
          </p:cNvPr>
          <p:cNvSpPr>
            <a:spLocks noGrp="1"/>
          </p:cNvSpPr>
          <p:nvPr>
            <p:ph type="body" sz="quarter" idx="12"/>
          </p:nvPr>
        </p:nvSpPr>
        <p:spPr/>
        <p:txBody>
          <a:bodyPr/>
          <a:lstStyle/>
          <a:p>
            <a:r>
              <a:rPr lang="es-ES_tradnl" dirty="0" err="1"/>
              <a:t>What</a:t>
            </a:r>
            <a:r>
              <a:rPr lang="es-ES_tradnl" dirty="0"/>
              <a:t> </a:t>
            </a:r>
            <a:r>
              <a:rPr lang="en-US" dirty="0"/>
              <a:t>does</a:t>
            </a:r>
            <a:r>
              <a:rPr lang="es-ES_tradnl" dirty="0"/>
              <a:t> </a:t>
            </a:r>
            <a:r>
              <a:rPr lang="en-US" dirty="0"/>
              <a:t>automated</a:t>
            </a:r>
            <a:r>
              <a:rPr lang="es-ES_tradnl" dirty="0"/>
              <a:t> </a:t>
            </a:r>
            <a:r>
              <a:rPr lang="es-ES_tradnl" dirty="0" err="1"/>
              <a:t>detection</a:t>
            </a:r>
            <a:r>
              <a:rPr lang="es-ES_tradnl" dirty="0"/>
              <a:t> mean?</a:t>
            </a:r>
            <a:endParaRPr lang="en-US" dirty="0"/>
          </a:p>
        </p:txBody>
      </p:sp>
      <p:sp>
        <p:nvSpPr>
          <p:cNvPr id="6" name="Text Placeholder 5">
            <a:extLst>
              <a:ext uri="{FF2B5EF4-FFF2-40B4-BE49-F238E27FC236}">
                <a16:creationId xmlns:a16="http://schemas.microsoft.com/office/drawing/2014/main" id="{6843D379-54DC-2A16-084A-AE4F8A6990DD}"/>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DB19530A-B35D-4DFA-E1B6-2AD9E267C8D3}"/>
              </a:ext>
            </a:extLst>
          </p:cNvPr>
          <p:cNvSpPr>
            <a:spLocks noGrp="1"/>
          </p:cNvSpPr>
          <p:nvPr>
            <p:ph type="body" sz="quarter" idx="15"/>
          </p:nvPr>
        </p:nvSpPr>
        <p:spPr>
          <a:xfrm>
            <a:off x="417338" y="2451100"/>
            <a:ext cx="8308800" cy="1927879"/>
          </a:xfrm>
        </p:spPr>
        <p:txBody>
          <a:bodyPr/>
          <a:lstStyle/>
          <a:p>
            <a:pPr marL="228600" indent="-228600">
              <a:spcAft>
                <a:spcPts val="1800"/>
              </a:spcAft>
              <a:buFont typeface="+mj-lt"/>
              <a:buAutoNum type="arabicPeriod"/>
            </a:pPr>
            <a:r>
              <a:rPr lang="en-US" sz="1400" dirty="0"/>
              <a:t>No need to configure or maintain thresholds → Simplified operations, improved accuracy &amp; reliability</a:t>
            </a:r>
          </a:p>
          <a:p>
            <a:pPr marL="228600" indent="-228600">
              <a:spcAft>
                <a:spcPts val="1800"/>
              </a:spcAft>
              <a:buFont typeface="+mj-lt"/>
              <a:buAutoNum type="arabicPeriod"/>
            </a:pPr>
            <a:r>
              <a:rPr lang="en-US" sz="1400" dirty="0"/>
              <a:t>Immediate detection from day one → Quick initial setup &amp; easy onboarding for new customers</a:t>
            </a:r>
          </a:p>
          <a:p>
            <a:pPr marL="228600" indent="-228600">
              <a:spcAft>
                <a:spcPts val="1800"/>
              </a:spcAft>
              <a:buFont typeface="+mj-lt"/>
              <a:buAutoNum type="arabicPeriod"/>
            </a:pPr>
            <a:r>
              <a:rPr lang="en-US" sz="1400" dirty="0"/>
              <a:t>Detection covers all traffic, including non-protected customers → Create opportunities to upsell protection services</a:t>
            </a:r>
          </a:p>
        </p:txBody>
      </p:sp>
      <p:pic>
        <p:nvPicPr>
          <p:cNvPr id="8" name="Picture 7">
            <a:extLst>
              <a:ext uri="{FF2B5EF4-FFF2-40B4-BE49-F238E27FC236}">
                <a16:creationId xmlns:a16="http://schemas.microsoft.com/office/drawing/2014/main" id="{33B71FD9-818A-A843-2D83-7890843A4E4D}"/>
              </a:ext>
            </a:extLst>
          </p:cNvPr>
          <p:cNvPicPr>
            <a:picLocks noChangeAspect="1"/>
          </p:cNvPicPr>
          <p:nvPr/>
        </p:nvPicPr>
        <p:blipFill rotWithShape="1">
          <a:blip r:embed="rId2"/>
          <a:srcRect l="67707" t="17135" r="8137" b="50557"/>
          <a:stretch/>
        </p:blipFill>
        <p:spPr>
          <a:xfrm>
            <a:off x="6191249" y="304800"/>
            <a:ext cx="2400301" cy="1765300"/>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47459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20C736-9CFA-197E-976B-B9CC8D291A85}"/>
              </a:ext>
            </a:extLst>
          </p:cNvPr>
          <p:cNvSpPr>
            <a:spLocks noGrp="1"/>
          </p:cNvSpPr>
          <p:nvPr>
            <p:ph type="body" sz="quarter" idx="12"/>
          </p:nvPr>
        </p:nvSpPr>
        <p:spPr/>
        <p:txBody>
          <a:bodyPr/>
          <a:lstStyle/>
          <a:p>
            <a:r>
              <a:rPr lang="en-US" dirty="0"/>
              <a:t>2. Lightning-fast</a:t>
            </a:r>
          </a:p>
        </p:txBody>
      </p:sp>
      <p:sp>
        <p:nvSpPr>
          <p:cNvPr id="36" name="Text Placeholder 35">
            <a:extLst>
              <a:ext uri="{FF2B5EF4-FFF2-40B4-BE49-F238E27FC236}">
                <a16:creationId xmlns:a16="http://schemas.microsoft.com/office/drawing/2014/main" id="{5515415C-E8A3-B470-A559-0C41A8239844}"/>
              </a:ext>
            </a:extLst>
          </p:cNvPr>
          <p:cNvSpPr>
            <a:spLocks noGrp="1"/>
          </p:cNvSpPr>
          <p:nvPr>
            <p:ph type="body" sz="quarter" idx="13"/>
          </p:nvPr>
        </p:nvSpPr>
        <p:spPr/>
        <p:txBody>
          <a:bodyPr/>
          <a:lstStyle/>
          <a:p>
            <a:r>
              <a:rPr lang="es-ES_tradnl" dirty="0" err="1"/>
              <a:t>Sampled</a:t>
            </a:r>
            <a:r>
              <a:rPr lang="es-ES_tradnl" dirty="0"/>
              <a:t> Port </a:t>
            </a:r>
            <a:r>
              <a:rPr lang="es-ES_tradnl" dirty="0" err="1"/>
              <a:t>Mirroring</a:t>
            </a:r>
            <a:r>
              <a:rPr lang="es-ES_tradnl" dirty="0"/>
              <a:t> (SPM)</a:t>
            </a:r>
            <a:endParaRPr lang="en-US" dirty="0"/>
          </a:p>
        </p:txBody>
      </p:sp>
      <p:sp>
        <p:nvSpPr>
          <p:cNvPr id="37" name="Text Placeholder 36">
            <a:extLst>
              <a:ext uri="{FF2B5EF4-FFF2-40B4-BE49-F238E27FC236}">
                <a16:creationId xmlns:a16="http://schemas.microsoft.com/office/drawing/2014/main" id="{0CF00D1E-DCE1-2422-0B56-B6556C74DB86}"/>
              </a:ext>
            </a:extLst>
          </p:cNvPr>
          <p:cNvSpPr>
            <a:spLocks noGrp="1"/>
          </p:cNvSpPr>
          <p:nvPr>
            <p:ph type="body" sz="quarter" idx="15"/>
          </p:nvPr>
        </p:nvSpPr>
        <p:spPr>
          <a:xfrm>
            <a:off x="417338" y="3443582"/>
            <a:ext cx="8308800" cy="935398"/>
          </a:xfrm>
        </p:spPr>
        <p:txBody>
          <a:bodyPr/>
          <a:lstStyle/>
          <a:p>
            <a:r>
              <a:rPr lang="en-US" dirty="0"/>
              <a:t>Zero cache</a:t>
            </a:r>
          </a:p>
          <a:p>
            <a:r>
              <a:rPr lang="en-US" dirty="0"/>
              <a:t>Real-time DDoS detection</a:t>
            </a:r>
          </a:p>
          <a:p>
            <a:r>
              <a:rPr lang="en-US" dirty="0"/>
              <a:t>Header + payload telemetry: TCP SEQ &amp; ACK numbers, DNS queries, etc.</a:t>
            </a:r>
          </a:p>
          <a:p>
            <a:r>
              <a:rPr lang="en-US" dirty="0"/>
              <a:t>Available on Nokia SR &amp; Juniper MX routers</a:t>
            </a:r>
          </a:p>
        </p:txBody>
      </p:sp>
      <p:pic>
        <p:nvPicPr>
          <p:cNvPr id="8" name="Picture 7" descr="A blue circle with a black background&#10;&#10;Description automatically generated">
            <a:extLst>
              <a:ext uri="{FF2B5EF4-FFF2-40B4-BE49-F238E27FC236}">
                <a16:creationId xmlns:a16="http://schemas.microsoft.com/office/drawing/2014/main" id="{1087186C-8F62-D20E-87FA-8EF446EB21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7882" y="1876962"/>
            <a:ext cx="863602" cy="863602"/>
          </a:xfrm>
          <a:prstGeom prst="rect">
            <a:avLst/>
          </a:prstGeom>
        </p:spPr>
      </p:pic>
      <p:cxnSp>
        <p:nvCxnSpPr>
          <p:cNvPr id="10" name="Straight Arrow Connector 9">
            <a:extLst>
              <a:ext uri="{FF2B5EF4-FFF2-40B4-BE49-F238E27FC236}">
                <a16:creationId xmlns:a16="http://schemas.microsoft.com/office/drawing/2014/main" id="{1EC87B14-16A7-5490-2870-945AD8296F2D}"/>
              </a:ext>
            </a:extLst>
          </p:cNvPr>
          <p:cNvCxnSpPr>
            <a:stCxn id="8" idx="3"/>
          </p:cNvCxnSpPr>
          <p:nvPr/>
        </p:nvCxnSpPr>
        <p:spPr>
          <a:xfrm>
            <a:off x="2071484" y="2308763"/>
            <a:ext cx="1066799" cy="0"/>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2" name="Picture 11" descr="A blue arrows pointing to the center of a black background&#10;&#10;Description automatically generated">
            <a:extLst>
              <a:ext uri="{FF2B5EF4-FFF2-40B4-BE49-F238E27FC236}">
                <a16:creationId xmlns:a16="http://schemas.microsoft.com/office/drawing/2014/main" id="{C3F7D6DF-8F88-8774-0536-77E246455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8283" y="1876962"/>
            <a:ext cx="863602" cy="863602"/>
          </a:xfrm>
          <a:prstGeom prst="rect">
            <a:avLst/>
          </a:prstGeom>
        </p:spPr>
      </p:pic>
      <p:cxnSp>
        <p:nvCxnSpPr>
          <p:cNvPr id="13" name="Straight Arrow Connector 12">
            <a:extLst>
              <a:ext uri="{FF2B5EF4-FFF2-40B4-BE49-F238E27FC236}">
                <a16:creationId xmlns:a16="http://schemas.microsoft.com/office/drawing/2014/main" id="{BEC17DFC-C8F9-435E-974B-0A2791AE36BB}"/>
              </a:ext>
            </a:extLst>
          </p:cNvPr>
          <p:cNvCxnSpPr>
            <a:cxnSpLocks/>
          </p:cNvCxnSpPr>
          <p:nvPr/>
        </p:nvCxnSpPr>
        <p:spPr>
          <a:xfrm>
            <a:off x="4001885" y="2099213"/>
            <a:ext cx="2905126" cy="0"/>
          </a:xfrm>
          <a:prstGeom prst="straightConnector1">
            <a:avLst/>
          </a:prstGeom>
          <a:ln w="1905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7C6D289D-16E2-9702-131A-B0E4FE632EE1}"/>
              </a:ext>
            </a:extLst>
          </p:cNvPr>
          <p:cNvCxnSpPr>
            <a:cxnSpLocks/>
          </p:cNvCxnSpPr>
          <p:nvPr/>
        </p:nvCxnSpPr>
        <p:spPr>
          <a:xfrm>
            <a:off x="4001885" y="2429413"/>
            <a:ext cx="2905126" cy="0"/>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6" name="Picture 15" descr="A line drawing of a graph&#10;&#10;Description automatically generated">
            <a:extLst>
              <a:ext uri="{FF2B5EF4-FFF2-40B4-BE49-F238E27FC236}">
                <a16:creationId xmlns:a16="http://schemas.microsoft.com/office/drawing/2014/main" id="{BBBE0774-FE9F-EF0D-797B-2309AC5FF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7011" y="1871931"/>
            <a:ext cx="863603" cy="863603"/>
          </a:xfrm>
          <a:prstGeom prst="rect">
            <a:avLst/>
          </a:prstGeom>
        </p:spPr>
      </p:pic>
      <p:sp>
        <p:nvSpPr>
          <p:cNvPr id="19" name="TextBox 18">
            <a:extLst>
              <a:ext uri="{FF2B5EF4-FFF2-40B4-BE49-F238E27FC236}">
                <a16:creationId xmlns:a16="http://schemas.microsoft.com/office/drawing/2014/main" id="{E259EDB6-3A68-474A-F658-E9B7A5E6FAE4}"/>
              </a:ext>
            </a:extLst>
          </p:cNvPr>
          <p:cNvSpPr txBox="1"/>
          <p:nvPr/>
        </p:nvSpPr>
        <p:spPr>
          <a:xfrm>
            <a:off x="2285693" y="2393437"/>
            <a:ext cx="638380" cy="193136"/>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kumimoji="0" lang="en-US" sz="1200" b="0" i="0" u="none" strike="noStrike" kern="1200" cap="none" spc="0" normalizeH="0" baseline="0">
                <a:ln>
                  <a:noFill/>
                </a:ln>
                <a:solidFill>
                  <a:schemeClr val="tx2"/>
                </a:solidFill>
                <a:effectLst/>
                <a:uLnTx/>
                <a:uFillTx/>
                <a:latin typeface="Nokia Pure Text Light"/>
                <a:ea typeface="+mn-ea"/>
                <a:cs typeface="+mn-cs"/>
              </a:rPr>
              <a:t>DDoS traffic</a:t>
            </a:r>
          </a:p>
        </p:txBody>
      </p:sp>
      <p:sp>
        <p:nvSpPr>
          <p:cNvPr id="20" name="TextBox 19">
            <a:extLst>
              <a:ext uri="{FF2B5EF4-FFF2-40B4-BE49-F238E27FC236}">
                <a16:creationId xmlns:a16="http://schemas.microsoft.com/office/drawing/2014/main" id="{F2884DE3-20B9-4FF1-0857-F483A303FFF1}"/>
              </a:ext>
            </a:extLst>
          </p:cNvPr>
          <p:cNvSpPr txBox="1"/>
          <p:nvPr/>
        </p:nvSpPr>
        <p:spPr>
          <a:xfrm>
            <a:off x="1320493" y="2701147"/>
            <a:ext cx="638380" cy="193136"/>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kumimoji="0" lang="en-US" sz="1200" b="0" i="0" u="none" strike="noStrike" kern="1200" cap="none" spc="0" normalizeH="0" baseline="0" dirty="0">
                <a:ln>
                  <a:noFill/>
                </a:ln>
                <a:solidFill>
                  <a:schemeClr val="tx2"/>
                </a:solidFill>
                <a:effectLst/>
                <a:uLnTx/>
                <a:uFillTx/>
                <a:latin typeface="Nokia Pure Text Light"/>
                <a:ea typeface="+mn-ea"/>
                <a:cs typeface="+mn-cs"/>
              </a:rPr>
              <a:t>Internet</a:t>
            </a:r>
          </a:p>
        </p:txBody>
      </p:sp>
      <p:sp>
        <p:nvSpPr>
          <p:cNvPr id="21" name="TextBox 20">
            <a:extLst>
              <a:ext uri="{FF2B5EF4-FFF2-40B4-BE49-F238E27FC236}">
                <a16:creationId xmlns:a16="http://schemas.microsoft.com/office/drawing/2014/main" id="{93A3DE8C-0094-3761-C392-187A15E51C7F}"/>
              </a:ext>
            </a:extLst>
          </p:cNvPr>
          <p:cNvSpPr txBox="1"/>
          <p:nvPr/>
        </p:nvSpPr>
        <p:spPr>
          <a:xfrm>
            <a:off x="4001885" y="1837546"/>
            <a:ext cx="2905126" cy="193136"/>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kumimoji="0" lang="en-US" sz="1200" b="0" i="0" u="none" strike="noStrike" kern="1200" cap="none" spc="0" normalizeH="0" baseline="0" dirty="0">
                <a:ln>
                  <a:noFill/>
                </a:ln>
                <a:solidFill>
                  <a:schemeClr val="tx2"/>
                </a:solidFill>
                <a:effectLst/>
                <a:uLnTx/>
                <a:uFillTx/>
                <a:latin typeface="Nokia Pure Text Light"/>
                <a:ea typeface="+mn-ea"/>
                <a:cs typeface="+mn-cs"/>
              </a:rPr>
              <a:t>Traditional Flow (~30-60s, IP header only)</a:t>
            </a:r>
          </a:p>
        </p:txBody>
      </p:sp>
      <p:sp>
        <p:nvSpPr>
          <p:cNvPr id="24" name="TextBox 23">
            <a:extLst>
              <a:ext uri="{FF2B5EF4-FFF2-40B4-BE49-F238E27FC236}">
                <a16:creationId xmlns:a16="http://schemas.microsoft.com/office/drawing/2014/main" id="{62E87F06-B8A2-667F-D712-AFD8C4C284BB}"/>
              </a:ext>
            </a:extLst>
          </p:cNvPr>
          <p:cNvSpPr txBox="1"/>
          <p:nvPr/>
        </p:nvSpPr>
        <p:spPr>
          <a:xfrm>
            <a:off x="4001885" y="2839930"/>
            <a:ext cx="2905124" cy="193136"/>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kumimoji="0" lang="en-US" sz="1200" b="0" i="0" u="none" strike="noStrike" kern="1200" cap="none" spc="0" normalizeH="0" baseline="0" dirty="0">
                <a:ln>
                  <a:noFill/>
                </a:ln>
                <a:solidFill>
                  <a:schemeClr val="tx2"/>
                </a:solidFill>
                <a:effectLst/>
                <a:uLnTx/>
                <a:uFillTx/>
                <a:latin typeface="Nokia Pure Text Light"/>
                <a:ea typeface="+mn-ea"/>
                <a:cs typeface="+mn-cs"/>
              </a:rPr>
              <a:t>SPM (&lt;1s, IP header + payload)</a:t>
            </a:r>
          </a:p>
        </p:txBody>
      </p:sp>
      <p:pic>
        <p:nvPicPr>
          <p:cNvPr id="26" name="Picture 25" descr="A blue clock with a black background&#10;&#10;Description automatically generated">
            <a:extLst>
              <a:ext uri="{FF2B5EF4-FFF2-40B4-BE49-F238E27FC236}">
                <a16:creationId xmlns:a16="http://schemas.microsoft.com/office/drawing/2014/main" id="{5350E829-E392-1B07-5552-EA9BD08784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4749" y="1443844"/>
            <a:ext cx="393702" cy="393702"/>
          </a:xfrm>
          <a:prstGeom prst="rect">
            <a:avLst/>
          </a:prstGeom>
        </p:spPr>
      </p:pic>
      <p:pic>
        <p:nvPicPr>
          <p:cNvPr id="29" name="Picture 28" descr="A blue line on a black background&#10;&#10;Description automatically generated">
            <a:extLst>
              <a:ext uri="{FF2B5EF4-FFF2-40B4-BE49-F238E27FC236}">
                <a16:creationId xmlns:a16="http://schemas.microsoft.com/office/drawing/2014/main" id="{AC5BF606-ECAB-5B3E-B8D1-D2728ECAC4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8451" y="1443844"/>
            <a:ext cx="393702" cy="393702"/>
          </a:xfrm>
          <a:prstGeom prst="rect">
            <a:avLst/>
          </a:prstGeom>
          <a:noFill/>
        </p:spPr>
      </p:pic>
      <p:pic>
        <p:nvPicPr>
          <p:cNvPr id="30" name="Picture 29" descr="A blue line on a black background&#10;&#10;Description automatically generated">
            <a:extLst>
              <a:ext uri="{FF2B5EF4-FFF2-40B4-BE49-F238E27FC236}">
                <a16:creationId xmlns:a16="http://schemas.microsoft.com/office/drawing/2014/main" id="{17D3A466-350A-CCC6-210C-8E3202D169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8451" y="2467912"/>
            <a:ext cx="393702" cy="393702"/>
          </a:xfrm>
          <a:prstGeom prst="rect">
            <a:avLst/>
          </a:prstGeom>
        </p:spPr>
      </p:pic>
      <p:sp>
        <p:nvSpPr>
          <p:cNvPr id="31" name="TextBox 30">
            <a:extLst>
              <a:ext uri="{FF2B5EF4-FFF2-40B4-BE49-F238E27FC236}">
                <a16:creationId xmlns:a16="http://schemas.microsoft.com/office/drawing/2014/main" id="{3F1FCE87-EDA6-6EA1-0823-DBE9CAC3C431}"/>
              </a:ext>
            </a:extLst>
          </p:cNvPr>
          <p:cNvSpPr txBox="1"/>
          <p:nvPr/>
        </p:nvSpPr>
        <p:spPr>
          <a:xfrm>
            <a:off x="5470902" y="1593850"/>
            <a:ext cx="225048" cy="136789"/>
          </a:xfrm>
          <a:prstGeom prst="rect">
            <a:avLst/>
          </a:prstGeom>
          <a:solidFill>
            <a:schemeClr val="bg1"/>
          </a:solidFill>
          <a:ln>
            <a:noFill/>
          </a:ln>
        </p:spPr>
        <p:txBody>
          <a:bodyPr wrap="square" lIns="0" tIns="0" rIns="0" bIns="0" rtlCol="0">
            <a:noAutofit/>
          </a:bodyPr>
          <a:lstStyle/>
          <a:p>
            <a:pPr marL="0" marR="0" indent="0" algn="l" defTabSz="180000" rtl="0" eaLnBrk="1" fontAlgn="auto" latinLnBrk="0" hangingPunct="1">
              <a:lnSpc>
                <a:spcPct val="100000"/>
              </a:lnSpc>
              <a:spcBef>
                <a:spcPts val="0"/>
              </a:spcBef>
              <a:spcAft>
                <a:spcPts val="300"/>
              </a:spcAft>
              <a:buClrTx/>
              <a:buSzTx/>
              <a:buFont typeface="+mj-lt"/>
              <a:buNone/>
              <a:tabLst>
                <a:tab pos="180000" algn="l"/>
              </a:tabLst>
            </a:pPr>
            <a:r>
              <a:rPr kumimoji="0" lang="es-ES_tradnl" sz="1200" b="0" i="0" u="none" strike="noStrike" kern="1200" cap="none" spc="0" normalizeH="0" baseline="0" noProof="0" dirty="0">
                <a:ln>
                  <a:noFill/>
                </a:ln>
                <a:solidFill>
                  <a:schemeClr val="tx2"/>
                </a:solidFill>
                <a:effectLst/>
                <a:uLnTx/>
                <a:uFillTx/>
                <a:latin typeface="Nokia Pure Text Light"/>
                <a:ea typeface="+mn-ea"/>
                <a:cs typeface="+mn-cs"/>
              </a:rPr>
              <a:t> </a:t>
            </a:r>
            <a:endParaRPr kumimoji="0" lang="en-US" sz="1200" b="0" i="0" u="none" strike="noStrike" kern="1200" cap="none" spc="0" normalizeH="0" baseline="0" noProof="0" dirty="0">
              <a:ln>
                <a:noFill/>
              </a:ln>
              <a:solidFill>
                <a:schemeClr val="tx2"/>
              </a:solidFill>
              <a:effectLst/>
              <a:uLnTx/>
              <a:uFillTx/>
              <a:latin typeface="Nokia Pure Text Light"/>
              <a:ea typeface="+mn-ea"/>
              <a:cs typeface="+mn-cs"/>
            </a:endParaRPr>
          </a:p>
        </p:txBody>
      </p:sp>
      <p:sp>
        <p:nvSpPr>
          <p:cNvPr id="32" name="TextBox 31">
            <a:extLst>
              <a:ext uri="{FF2B5EF4-FFF2-40B4-BE49-F238E27FC236}">
                <a16:creationId xmlns:a16="http://schemas.microsoft.com/office/drawing/2014/main" id="{DDB28A14-2013-1F3D-652C-018B47F26A86}"/>
              </a:ext>
            </a:extLst>
          </p:cNvPr>
          <p:cNvSpPr txBox="1"/>
          <p:nvPr/>
        </p:nvSpPr>
        <p:spPr>
          <a:xfrm>
            <a:off x="3250894" y="2696116"/>
            <a:ext cx="638380" cy="193136"/>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kumimoji="0" lang="en-US" sz="1200" b="0" i="0" u="none" strike="noStrike" kern="1200" cap="none" spc="0" normalizeH="0" baseline="0" dirty="0">
                <a:ln>
                  <a:noFill/>
                </a:ln>
                <a:solidFill>
                  <a:schemeClr val="tx2"/>
                </a:solidFill>
                <a:effectLst/>
                <a:uLnTx/>
                <a:uFillTx/>
                <a:latin typeface="Nokia Pure Text Light"/>
                <a:ea typeface="+mn-ea"/>
                <a:cs typeface="+mn-cs"/>
              </a:rPr>
              <a:t>Router</a:t>
            </a:r>
          </a:p>
        </p:txBody>
      </p:sp>
      <p:sp>
        <p:nvSpPr>
          <p:cNvPr id="33" name="TextBox 32">
            <a:extLst>
              <a:ext uri="{FF2B5EF4-FFF2-40B4-BE49-F238E27FC236}">
                <a16:creationId xmlns:a16="http://schemas.microsoft.com/office/drawing/2014/main" id="{47770362-04AF-E4FE-C6AC-6469B0735B02}"/>
              </a:ext>
            </a:extLst>
          </p:cNvPr>
          <p:cNvSpPr txBox="1"/>
          <p:nvPr/>
        </p:nvSpPr>
        <p:spPr>
          <a:xfrm>
            <a:off x="6963900" y="2708578"/>
            <a:ext cx="749823" cy="193136"/>
          </a:xfrm>
          <a:prstGeom prst="rect">
            <a:avLst/>
          </a:prstGeom>
          <a:noFill/>
          <a:ln>
            <a:noFill/>
          </a:ln>
        </p:spPr>
        <p:txBody>
          <a:bodyPr wrap="square" lIns="0" tIns="0" rIns="0" bIns="0" rtlCol="0">
            <a:noAutofit/>
          </a:bodyPr>
          <a:lstStyle/>
          <a:p>
            <a:pPr marL="0" marR="0" indent="0" algn="ctr" defTabSz="180000" rtl="0" eaLnBrk="1" fontAlgn="auto" latinLnBrk="0" hangingPunct="1">
              <a:lnSpc>
                <a:spcPct val="100000"/>
              </a:lnSpc>
              <a:spcBef>
                <a:spcPts val="0"/>
              </a:spcBef>
              <a:spcAft>
                <a:spcPts val="300"/>
              </a:spcAft>
              <a:buClrTx/>
              <a:buSzTx/>
              <a:buFont typeface="+mj-lt"/>
              <a:buNone/>
              <a:tabLst>
                <a:tab pos="180000" algn="l"/>
              </a:tabLst>
            </a:pPr>
            <a:r>
              <a:rPr kumimoji="0" lang="en-US" sz="1200" b="0" i="0" u="none" strike="noStrike" kern="1200" cap="none" spc="0" normalizeH="0" baseline="0" dirty="0">
                <a:ln>
                  <a:noFill/>
                </a:ln>
                <a:solidFill>
                  <a:schemeClr val="tx2"/>
                </a:solidFill>
                <a:effectLst/>
                <a:uLnTx/>
                <a:uFillTx/>
                <a:latin typeface="Nokia Pure Text Light"/>
                <a:ea typeface="+mn-ea"/>
                <a:cs typeface="+mn-cs"/>
              </a:rPr>
              <a:t>Deepfield</a:t>
            </a:r>
          </a:p>
        </p:txBody>
      </p:sp>
      <p:pic>
        <p:nvPicPr>
          <p:cNvPr id="38" name="Picture 37" descr="A blue clock with a black background&#10;&#10;Description automatically generated">
            <a:extLst>
              <a:ext uri="{FF2B5EF4-FFF2-40B4-BE49-F238E27FC236}">
                <a16:creationId xmlns:a16="http://schemas.microsoft.com/office/drawing/2014/main" id="{3A5BAD8B-7047-DEAF-A461-DCB9E0EE78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4749" y="2469743"/>
            <a:ext cx="393702" cy="393702"/>
          </a:xfrm>
          <a:prstGeom prst="rect">
            <a:avLst/>
          </a:prstGeom>
          <a:scene3d>
            <a:camera prst="orthographicFront">
              <a:rot lat="0" lon="0" rev="13499999"/>
            </a:camera>
            <a:lightRig rig="threePt" dir="t"/>
          </a:scene3d>
        </p:spPr>
      </p:pic>
    </p:spTree>
    <p:extLst>
      <p:ext uri="{BB962C8B-B14F-4D97-AF65-F5344CB8AC3E}">
        <p14:creationId xmlns:p14="http://schemas.microsoft.com/office/powerpoint/2010/main" val="2459925652"/>
      </p:ext>
    </p:extLst>
  </p:cSld>
  <p:clrMapOvr>
    <a:masterClrMapping/>
  </p:clrMapOvr>
</p:sld>
</file>

<file path=ppt/theme/theme1.xml><?xml version="1.0" encoding="utf-8"?>
<a:theme xmlns:a="http://schemas.openxmlformats.org/drawingml/2006/main" name="1. White">
  <a:themeElements>
    <a:clrScheme name="Nokia 2023.1">
      <a:dk1>
        <a:srgbClr val="CCCCCC"/>
      </a:dk1>
      <a:lt1>
        <a:srgbClr val="FFFFFF"/>
      </a:lt1>
      <a:dk2>
        <a:srgbClr val="001135"/>
      </a:dk2>
      <a:lt2>
        <a:srgbClr val="666666"/>
      </a:lt2>
      <a:accent1>
        <a:srgbClr val="005AFF"/>
      </a:accent1>
      <a:accent2>
        <a:srgbClr val="23ABB6"/>
      </a:accent2>
      <a:accent3>
        <a:srgbClr val="37CC73"/>
      </a:accent3>
      <a:accent4>
        <a:srgbClr val="F47F31"/>
      </a:accent4>
      <a:accent5>
        <a:srgbClr val="E03DCD"/>
      </a:accent5>
      <a:accent6>
        <a:srgbClr val="7D33F2"/>
      </a:accent6>
      <a:hlink>
        <a:srgbClr val="001135"/>
      </a:hlink>
      <a:folHlink>
        <a:srgbClr val="005AFF"/>
      </a:folHlink>
    </a:clrScheme>
    <a:fontScheme name="Nokia 2023">
      <a:majorFont>
        <a:latin typeface="Nokia Pure Headline Light"/>
        <a:ea typeface=""/>
        <a:cs typeface=""/>
      </a:majorFont>
      <a:minorFont>
        <a:latin typeface="Nokia Pure Text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algn="l">
          <a:spcAft>
            <a:spcPts val="300"/>
          </a:spcAft>
          <a:buSzPct val="100000"/>
          <a:defRPr sz="12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0" tIns="0" rIns="0" bIns="0" rtlCol="0">
        <a:noAutofit/>
      </a:bodyPr>
      <a:lstStyle>
        <a:defPPr marL="0" marR="0" indent="0" algn="l" defTabSz="180000" rtl="0" eaLnBrk="1" fontAlgn="auto" latinLnBrk="0" hangingPunct="1">
          <a:lnSpc>
            <a:spcPct val="100000"/>
          </a:lnSpc>
          <a:spcBef>
            <a:spcPts val="0"/>
          </a:spcBef>
          <a:spcAft>
            <a:spcPts val="300"/>
          </a:spcAft>
          <a:buClrTx/>
          <a:buSzTx/>
          <a:buFont typeface="+mj-lt"/>
          <a:buNone/>
          <a:tabLst>
            <a:tab pos="180000" algn="l"/>
          </a:tabLst>
          <a:defRPr kumimoji="0" sz="1200" b="0" i="0" u="none" strike="noStrike" kern="1200" cap="none" spc="0" normalizeH="0" baseline="0" noProof="0" dirty="0" smtClean="0">
            <a:ln>
              <a:noFill/>
            </a:ln>
            <a:solidFill>
              <a:schemeClr val="tx2"/>
            </a:solidFill>
            <a:effectLst/>
            <a:uLnTx/>
            <a:uFillTx/>
            <a:latin typeface="Nokia Pure Text Light"/>
            <a:ea typeface="+mn-ea"/>
            <a:cs typeface="+mn-cs"/>
          </a:defRPr>
        </a:defPPr>
      </a:lstStyle>
    </a:txDef>
  </a:objectDefaults>
  <a:extraClrSchemeLst/>
  <a:extLst>
    <a:ext uri="{05A4C25C-085E-4340-85A3-A5531E510DB2}">
      <thm15:themeFamily xmlns:thm15="http://schemas.microsoft.com/office/thememl/2012/main" name="Nokia - PowerPoint template 2023 v1.3" id="{DD0C3133-E3AE-47D2-A897-43496769EDE2}" vid="{7EB8784B-D8AE-47B4-BCC3-8AAF24F0E1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B8EF9D7B1BAE4D8457C3E7365CC288" ma:contentTypeVersion="22" ma:contentTypeDescription="Create a new document." ma:contentTypeScope="" ma:versionID="a6331eaadf8d78a22ab8241ae19d0293">
  <xsd:schema xmlns:xsd="http://www.w3.org/2001/XMLSchema" xmlns:xs="http://www.w3.org/2001/XMLSchema" xmlns:p="http://schemas.microsoft.com/office/2006/metadata/properties" xmlns:ns1="http://schemas.microsoft.com/sharepoint/v3" xmlns:ns2="71c5aaf6-e6ce-465b-b873-5148d2a4c105" xmlns:ns3="b2ef256f-9d2e-4f19-a914-0c16bc6ed1be" xmlns:ns4="5cf950a8-f340-44f2-b25f-edba63ddb268" targetNamespace="http://schemas.microsoft.com/office/2006/metadata/properties" ma:root="true" ma:fieldsID="c6c26da56d3f15bdebd0f17ea1df4f15" ns1:_="" ns2:_="" ns3:_="" ns4:_="">
    <xsd:import namespace="http://schemas.microsoft.com/sharepoint/v3"/>
    <xsd:import namespace="71c5aaf6-e6ce-465b-b873-5148d2a4c105"/>
    <xsd:import namespace="b2ef256f-9d2e-4f19-a914-0c16bc6ed1be"/>
    <xsd:import namespace="5cf950a8-f340-44f2-b25f-edba63ddb268"/>
    <xsd:element name="properties">
      <xsd:complexType>
        <xsd:sequence>
          <xsd:element name="documentManagement">
            <xsd:complexType>
              <xsd:all>
                <xsd:element ref="ns2:_dlc_DocId" minOccurs="0"/>
                <xsd:element ref="ns2:_dlc_DocIdUrl" minOccurs="0"/>
                <xsd:element ref="ns2:_dlc_DocIdPersistId" minOccurs="0"/>
                <xsd:element ref="ns2:HideFromDelve" minOccurs="0"/>
                <xsd:element ref="ns3:MediaServiceDateTaken" minOccurs="0"/>
                <xsd:element ref="ns3:MediaServiceAutoTags" minOccurs="0"/>
                <xsd:element ref="ns3:MediaServiceLocation" minOccurs="0"/>
                <xsd:element ref="ns3:MediaServiceOCR" minOccurs="0"/>
                <xsd:element ref="ns3:MediaServiceMetadata" minOccurs="0"/>
                <xsd:element ref="ns3:MediaServiceFastMetadata" minOccurs="0"/>
                <xsd:element ref="ns4:SharedWithUsers" minOccurs="0"/>
                <xsd:element ref="ns4:SharedWithDetails" minOccurs="0"/>
                <xsd:element ref="ns1:PublishingStartDate" minOccurs="0"/>
                <xsd:element ref="ns1:PublishingExpirationDate" minOccurs="0"/>
                <xsd:element ref="ns3:MediaServiceGenerationTime" minOccurs="0"/>
                <xsd:element ref="ns3:MediaServiceEventHashCode" minOccurs="0"/>
                <xsd:element ref="ns3:Descrip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Presenter" minOccurs="0"/>
                <xsd:element ref="ns3:F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1c5aaf6-e6ce-465b-b873-5148d2a4c10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HideFromDelve" ma:index="11" nillable="true" ma:displayName="HideFromDelve" ma:default="0" ma:internalName="HideFromDelve">
      <xsd:simpleType>
        <xsd:restriction base="dms:Boolean"/>
      </xsd:simpleType>
    </xsd:element>
    <xsd:element name="TaxCatchAll" ma:index="30" nillable="true" ma:displayName="Taxonomy Catch All Column" ma:hidden="true" ma:list="{01aa25fd-a485-484f-8921-effc3b9d5588}" ma:internalName="TaxCatchAll" ma:showField="CatchAllData" ma:web="5cf950a8-f340-44f2-b25f-edba63ddb26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2ef256f-9d2e-4f19-a914-0c16bc6ed1be" elementFormDefault="qualified">
    <xsd:import namespace="http://schemas.microsoft.com/office/2006/documentManagement/types"/>
    <xsd:import namespace="http://schemas.microsoft.com/office/infopath/2007/PartnerControls"/>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Description" ma:index="24" nillable="true" ma:displayName="Description" ma:format="Dropdown" ma:internalName="Description">
      <xsd:simpleType>
        <xsd:restriction base="dms:Text">
          <xsd:maxLength value="255"/>
        </xsd:restriction>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34c87397-5fc1-491e-85e7-d6110dbe9c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Presenter" ma:index="33" nillable="true" ma:displayName="Presenter" ma:format="Dropdown" ma:internalName="Presenter">
      <xsd:simpleType>
        <xsd:restriction base="dms:Text">
          <xsd:maxLength value="255"/>
        </xsd:restriction>
      </xsd:simpleType>
    </xsd:element>
    <xsd:element name="FRs" ma:index="34" nillable="true" ma:displayName="FRs" ma:description="Features we do not currently support" ma:format="Dropdown" ma:internalName="FR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f950a8-f340-44f2-b25f-edba63ddb268" elementFormDefault="qualified">
    <xsd:import namespace="http://schemas.microsoft.com/office/2006/documentManagement/types"/>
    <xsd:import namespace="http://schemas.microsoft.com/office/infopath/2007/PartnerControls"/>
    <xsd:element name="SharedWithUsers" ma:index="1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34c87397-5fc1-491e-85e7-d6110dbe9cbd" ContentTypeId="0x0101" PreviousValue="false"/>
</file>

<file path=customXml/item3.xml><?xml version="1.0" encoding="utf-8"?>
<p:properties xmlns:p="http://schemas.microsoft.com/office/2006/metadata/properties" xmlns:xsi="http://www.w3.org/2001/XMLSchema-instance" xmlns:pc="http://schemas.microsoft.com/office/infopath/2007/PartnerControls">
  <documentManagement>
    <HideFromDelve xmlns="71c5aaf6-e6ce-465b-b873-5148d2a4c105">false</HideFromDelve>
    <_dlc_DocId xmlns="71c5aaf6-e6ce-465b-b873-5148d2a4c105">42ITP3BI24P5-655453203-71956</_dlc_DocId>
    <_dlc_DocIdUrl xmlns="71c5aaf6-e6ce-465b-b873-5148d2a4c105">
      <Url>https://nokia.sharepoint.com/sites/Deepfield60/_layouts/15/DocIdRedir.aspx?ID=42ITP3BI24P5-655453203-71956</Url>
      <Description>42ITP3BI24P5-655453203-71956</Description>
    </_dlc_DocIdUrl>
    <TaxCatchAll xmlns="71c5aaf6-e6ce-465b-b873-5148d2a4c105" xsi:nil="true"/>
    <_dlc_DocIdPersistId xmlns="71c5aaf6-e6ce-465b-b873-5148d2a4c105">false</_dlc_DocIdPersistId>
    <lcf76f155ced4ddcb4097134ff3c332f xmlns="b2ef256f-9d2e-4f19-a914-0c16bc6ed1be">
      <Terms xmlns="http://schemas.microsoft.com/office/infopath/2007/PartnerControls"/>
    </lcf76f155ced4ddcb4097134ff3c332f>
    <SharedWithUsers xmlns="5cf950a8-f340-44f2-b25f-edba63ddb268">
      <UserInfo>
        <DisplayName/>
        <AccountId xsi:nil="true"/>
        <AccountType/>
      </UserInfo>
    </SharedWithUsers>
    <MediaLengthInSeconds xmlns="b2ef256f-9d2e-4f19-a914-0c16bc6ed1be" xsi:nil="true"/>
    <Description xmlns="b2ef256f-9d2e-4f19-a914-0c16bc6ed1be" xsi:nil="true"/>
    <Presenter xmlns="b2ef256f-9d2e-4f19-a914-0c16bc6ed1be" xsi:nil="true"/>
    <PublishingExpirationDate xmlns="http://schemas.microsoft.com/sharepoint/v3" xsi:nil="true"/>
    <PublishingStartDate xmlns="http://schemas.microsoft.com/sharepoint/v3" xsi:nil="true"/>
    <FRs xmlns="b2ef256f-9d2e-4f19-a914-0c16bc6ed1be"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516D26E-118C-45B1-BD50-BF5A94E413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c5aaf6-e6ce-465b-b873-5148d2a4c105"/>
    <ds:schemaRef ds:uri="b2ef256f-9d2e-4f19-a914-0c16bc6ed1be"/>
    <ds:schemaRef ds:uri="5cf950a8-f340-44f2-b25f-edba63ddb2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4EA813-26AA-478B-8E5E-8C1400EE0D88}">
  <ds:schemaRefs>
    <ds:schemaRef ds:uri="Microsoft.SharePoint.Taxonomy.ContentTypeSync"/>
  </ds:schemaRefs>
</ds:datastoreItem>
</file>

<file path=customXml/itemProps3.xml><?xml version="1.0" encoding="utf-8"?>
<ds:datastoreItem xmlns:ds="http://schemas.openxmlformats.org/officeDocument/2006/customXml" ds:itemID="{DE984747-6F00-407D-A6C5-1A42ECD2302D}">
  <ds:schemaRefs>
    <ds:schemaRef ds:uri="http://purl.org/dc/elements/1.1/"/>
    <ds:schemaRef ds:uri="http://schemas.microsoft.com/office/2006/metadata/properties"/>
    <ds:schemaRef ds:uri="71c5aaf6-e6ce-465b-b873-5148d2a4c105"/>
    <ds:schemaRef ds:uri="face2c21-501a-40c1-a2ab-81cf8b9981b5"/>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28cf5c0f-efa9-428b-a179-136385289346"/>
    <ds:schemaRef ds:uri="http://www.w3.org/XML/1998/namespace"/>
    <ds:schemaRef ds:uri="b2ef256f-9d2e-4f19-a914-0c16bc6ed1be"/>
    <ds:schemaRef ds:uri="5cf950a8-f340-44f2-b25f-edba63ddb268"/>
    <ds:schemaRef ds:uri="http://schemas.microsoft.com/sharepoint/v3"/>
  </ds:schemaRefs>
</ds:datastoreItem>
</file>

<file path=customXml/itemProps4.xml><?xml version="1.0" encoding="utf-8"?>
<ds:datastoreItem xmlns:ds="http://schemas.openxmlformats.org/officeDocument/2006/customXml" ds:itemID="{B0CFCD08-6B4E-45B3-9908-223B6B49806F}">
  <ds:schemaRefs>
    <ds:schemaRef ds:uri="http://schemas.microsoft.com/sharepoint/v3/contenttype/forms"/>
  </ds:schemaRefs>
</ds:datastoreItem>
</file>

<file path=customXml/itemProps5.xml><?xml version="1.0" encoding="utf-8"?>
<ds:datastoreItem xmlns:ds="http://schemas.openxmlformats.org/officeDocument/2006/customXml" ds:itemID="{51A626A7-4E70-4505-8726-FC1D74CAF10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Nokia - PowerPoint template 2023 v1.3</Template>
  <TotalTime>1532</TotalTime>
  <Words>1437</Words>
  <Application>Microsoft Office PowerPoint</Application>
  <PresentationFormat>On-screen Show (16:9)</PresentationFormat>
  <Paragraphs>217</Paragraphs>
  <Slides>18</Slides>
  <Notes>7</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30" baseType="lpstr">
      <vt:lpstr>Arial</vt:lpstr>
      <vt:lpstr>Calibri</vt:lpstr>
      <vt:lpstr>Courier New</vt:lpstr>
      <vt:lpstr>IBM Plex Mono</vt:lpstr>
      <vt:lpstr>Nokia Pure Headline Light</vt:lpstr>
      <vt:lpstr>Nokia Pure Headline Ultra Light</vt:lpstr>
      <vt:lpstr>Nokia Pure Text</vt:lpstr>
      <vt:lpstr>Nokia Pure Text Light</vt:lpstr>
      <vt:lpstr>NokiaPureText-Light</vt:lpstr>
      <vt:lpstr>Times New Roman</vt:lpstr>
      <vt:lpstr>1. White</vt:lpstr>
      <vt:lpstr>Acrobat Document</vt:lpstr>
      <vt:lpstr>Defending the Realm: DDoS detection and mitigation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Nokia Deepfield Defender  Solution Overview</dc:title>
  <dc:creator>Jose Alberto Nistal Iglesias (Nokia)</dc:creator>
  <cp:lastModifiedBy>Jose Alberto Nistal Iglesias (Nokia)</cp:lastModifiedBy>
  <cp:revision>42</cp:revision>
  <dcterms:created xsi:type="dcterms:W3CDTF">2023-03-07T16:25:41Z</dcterms:created>
  <dcterms:modified xsi:type="dcterms:W3CDTF">2025-08-11T10:17:13Z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0x0101000FB8EF9D7B1BAE4D8457C3E7365CC288</vt:lpwstr>
  </property>
  <property fmtid="{D5CDD505-2E9C-101B-9397-08002B2CF9AE}" pid="3" name="_dlc_DocIdItemGuid">
    <vt:lpwstr>fe278a0e-0516-41ad-b79b-f9edeebdc4b8</vt:lpwstr>
  </property>
  <property fmtid="{D5CDD505-2E9C-101B-9397-08002B2CF9AE}" pid="4" name="Order">
    <vt:r8>445000</vt:r8>
  </property>
  <property fmtid="{D5CDD505-2E9C-101B-9397-08002B2CF9AE}" pid="5" name="xd_Signature">
    <vt:bool>false</vt:bool>
  </property>
  <property fmtid="{D5CDD505-2E9C-101B-9397-08002B2CF9AE}" pid="6" name="xd_ProgID">
    <vt:lpwstr/>
  </property>
  <property fmtid="{D5CDD505-2E9C-101B-9397-08002B2CF9AE}" pid="7" name="TemplateUrl">
    <vt:lpwstr/>
  </property>
  <property fmtid="{D5CDD505-2E9C-101B-9397-08002B2CF9AE}" pid="8" name="ComplianceAssetId">
    <vt:lpwstr/>
  </property>
  <property fmtid="{D5CDD505-2E9C-101B-9397-08002B2CF9AE}" pid="9" name="_ExtendedDescription">
    <vt:lpwstr/>
  </property>
  <property fmtid="{D5CDD505-2E9C-101B-9397-08002B2CF9AE}" pid="10" name="TriggerFlowInfo">
    <vt:lpwstr/>
  </property>
  <property fmtid="{D5CDD505-2E9C-101B-9397-08002B2CF9AE}" pid="11" name="MediaServiceImageTags">
    <vt:lpwstr/>
  </property>
</Properties>
</file>